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897" r:id="rId2"/>
    <p:sldId id="898" r:id="rId3"/>
    <p:sldId id="899" r:id="rId4"/>
    <p:sldId id="900" r:id="rId5"/>
    <p:sldId id="901" r:id="rId6"/>
    <p:sldId id="902" r:id="rId7"/>
    <p:sldId id="903" r:id="rId8"/>
    <p:sldId id="904" r:id="rId9"/>
    <p:sldId id="913" r:id="rId10"/>
    <p:sldId id="909" r:id="rId11"/>
    <p:sldId id="914" r:id="rId12"/>
    <p:sldId id="915" r:id="rId13"/>
    <p:sldId id="930" r:id="rId14"/>
    <p:sldId id="917" r:id="rId15"/>
    <p:sldId id="918" r:id="rId16"/>
    <p:sldId id="919" r:id="rId17"/>
    <p:sldId id="920" r:id="rId18"/>
    <p:sldId id="928" r:id="rId19"/>
    <p:sldId id="924" r:id="rId20"/>
    <p:sldId id="922" r:id="rId21"/>
    <p:sldId id="916" r:id="rId22"/>
    <p:sldId id="926" r:id="rId23"/>
    <p:sldId id="927" r:id="rId24"/>
    <p:sldId id="931" r:id="rId25"/>
    <p:sldId id="925" r:id="rId26"/>
    <p:sldId id="933" r:id="rId27"/>
    <p:sldId id="935" r:id="rId28"/>
    <p:sldId id="934" r:id="rId29"/>
    <p:sldId id="932" r:id="rId30"/>
    <p:sldId id="936" r:id="rId31"/>
    <p:sldId id="937" r:id="rId32"/>
  </p:sldIdLst>
  <p:sldSz cx="9144000" cy="5143500" type="screen16x9"/>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5" pos="2880" userDrawn="1">
          <p15:clr>
            <a:srgbClr val="A4A3A4"/>
          </p15:clr>
        </p15:guide>
        <p15:guide id="6" pos="5284" userDrawn="1">
          <p15:clr>
            <a:srgbClr val="A4A3A4"/>
          </p15:clr>
        </p15:guide>
        <p15:guide id="8" orient="horz" pos="1620">
          <p15:clr>
            <a:srgbClr val="A4A3A4"/>
          </p15:clr>
        </p15:guide>
        <p15:guide id="9" pos="52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94754"/>
    <a:srgbClr val="ED7D31"/>
    <a:srgbClr val="A6A6A6"/>
    <a:srgbClr val="B01319"/>
    <a:srgbClr val="ACC32B"/>
    <a:srgbClr val="FEB62B"/>
    <a:srgbClr val="ACC312"/>
    <a:srgbClr val="7F7F7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097" autoAdjust="0"/>
    <p:restoredTop sz="90542" autoAdjust="0"/>
  </p:normalViewPr>
  <p:slideViewPr>
    <p:cSldViewPr>
      <p:cViewPr>
        <p:scale>
          <a:sx n="82" d="100"/>
          <a:sy n="82" d="100"/>
        </p:scale>
        <p:origin x="-2688" y="-1218"/>
      </p:cViewPr>
      <p:guideLst>
        <p:guide orient="horz" pos="1620"/>
        <p:guide pos="2880"/>
        <p:guide pos="5284"/>
        <p:guide pos="521"/>
      </p:guideLst>
    </p:cSldViewPr>
  </p:slideViewPr>
  <p:outlineViewPr>
    <p:cViewPr>
      <p:scale>
        <a:sx n="33" d="100"/>
        <a:sy n="33" d="100"/>
      </p:scale>
      <p:origin x="0" y="0"/>
    </p:cViewPr>
  </p:outlin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91C0ED-1C8B-4FF3-91A6-E652895D4634}" type="datetimeFigureOut">
              <a:rPr lang="zh-CN" altLang="en-US" smtClean="0"/>
              <a:pPr/>
              <a:t>2020/10/12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6ED419-5B3F-423C-8358-46E41EBE13C9}" type="slidenum">
              <a:rPr lang="zh-CN" altLang="en-US" smtClean="0"/>
              <a:pPr/>
              <a:t>‹#›</a:t>
            </a:fld>
            <a:endParaRPr lang="zh-CN" altLang="en-US"/>
          </a:p>
        </p:txBody>
      </p:sp>
    </p:spTree>
    <p:extLst>
      <p:ext uri="{BB962C8B-B14F-4D97-AF65-F5344CB8AC3E}">
        <p14:creationId xmlns:p14="http://schemas.microsoft.com/office/powerpoint/2010/main" xmlns="" val="698241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97D03D-ED54-44F4-93D3-469DD7E83329}" type="slidenum">
              <a:rPr lang="zh-CN" altLang="en-US" smtClean="0"/>
              <a:pPr/>
              <a:t>1</a:t>
            </a:fld>
            <a:endParaRPr lang="zh-CN" altLang="en-US"/>
          </a:p>
        </p:txBody>
      </p:sp>
    </p:spTree>
    <p:extLst>
      <p:ext uri="{BB962C8B-B14F-4D97-AF65-F5344CB8AC3E}">
        <p14:creationId xmlns:p14="http://schemas.microsoft.com/office/powerpoint/2010/main" xmlns="" val="191372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a:t>
            </a:fld>
            <a:endParaRPr lang="en-US" altLang="zh-CN"/>
          </a:p>
        </p:txBody>
      </p:sp>
    </p:spTree>
    <p:extLst>
      <p:ext uri="{BB962C8B-B14F-4D97-AF65-F5344CB8AC3E}">
        <p14:creationId xmlns:p14="http://schemas.microsoft.com/office/powerpoint/2010/main" xmlns="" val="3730568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3</a:t>
            </a:fld>
            <a:endParaRPr lang="en-US" altLang="zh-CN"/>
          </a:p>
        </p:txBody>
      </p:sp>
    </p:spTree>
    <p:extLst>
      <p:ext uri="{BB962C8B-B14F-4D97-AF65-F5344CB8AC3E}">
        <p14:creationId xmlns:p14="http://schemas.microsoft.com/office/powerpoint/2010/main" xmlns="" val="3136670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4</a:t>
            </a:fld>
            <a:endParaRPr lang="en-US" altLang="zh-CN"/>
          </a:p>
        </p:txBody>
      </p:sp>
    </p:spTree>
    <p:extLst>
      <p:ext uri="{BB962C8B-B14F-4D97-AF65-F5344CB8AC3E}">
        <p14:creationId xmlns:p14="http://schemas.microsoft.com/office/powerpoint/2010/main" xmlns="" val="2878466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5</a:t>
            </a:fld>
            <a:endParaRPr lang="en-US" altLang="zh-CN"/>
          </a:p>
        </p:txBody>
      </p:sp>
    </p:spTree>
    <p:extLst>
      <p:ext uri="{BB962C8B-B14F-4D97-AF65-F5344CB8AC3E}">
        <p14:creationId xmlns:p14="http://schemas.microsoft.com/office/powerpoint/2010/main" xmlns="" val="3977139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6</a:t>
            </a:fld>
            <a:endParaRPr lang="en-US" altLang="zh-CN"/>
          </a:p>
        </p:txBody>
      </p:sp>
    </p:spTree>
    <p:extLst>
      <p:ext uri="{BB962C8B-B14F-4D97-AF65-F5344CB8AC3E}">
        <p14:creationId xmlns:p14="http://schemas.microsoft.com/office/powerpoint/2010/main" xmlns="" val="2394126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7</a:t>
            </a:fld>
            <a:endParaRPr lang="en-US" altLang="zh-CN"/>
          </a:p>
        </p:txBody>
      </p:sp>
    </p:spTree>
    <p:extLst>
      <p:ext uri="{BB962C8B-B14F-4D97-AF65-F5344CB8AC3E}">
        <p14:creationId xmlns:p14="http://schemas.microsoft.com/office/powerpoint/2010/main" xmlns="" val="3835957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xmlns="" val="4146279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9</a:t>
            </a:fld>
            <a:endParaRPr lang="en-US" altLang="zh-CN"/>
          </a:p>
        </p:txBody>
      </p:sp>
    </p:spTree>
    <p:extLst>
      <p:ext uri="{BB962C8B-B14F-4D97-AF65-F5344CB8AC3E}">
        <p14:creationId xmlns:p14="http://schemas.microsoft.com/office/powerpoint/2010/main" xmlns="" val="3444500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10</a:t>
            </a:fld>
            <a:endParaRPr lang="en-US" altLang="zh-CN"/>
          </a:p>
        </p:txBody>
      </p:sp>
    </p:spTree>
    <p:extLst>
      <p:ext uri="{BB962C8B-B14F-4D97-AF65-F5344CB8AC3E}">
        <p14:creationId xmlns:p14="http://schemas.microsoft.com/office/powerpoint/2010/main" xmlns="" val="7941591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extLst>
      <p:ext uri="{BB962C8B-B14F-4D97-AF65-F5344CB8AC3E}">
        <p14:creationId xmlns:p14="http://schemas.microsoft.com/office/powerpoint/2010/main" xmlns="" val="19650902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xmlns="" val="17279121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extLst>
      <p:ext uri="{BB962C8B-B14F-4D97-AF65-F5344CB8AC3E}">
        <p14:creationId xmlns:p14="http://schemas.microsoft.com/office/powerpoint/2010/main" xmlns="" val="27511776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14</a:t>
            </a:fld>
            <a:endParaRPr lang="en-US" altLang="zh-CN"/>
          </a:p>
        </p:txBody>
      </p:sp>
    </p:spTree>
    <p:extLst>
      <p:ext uri="{BB962C8B-B14F-4D97-AF65-F5344CB8AC3E}">
        <p14:creationId xmlns:p14="http://schemas.microsoft.com/office/powerpoint/2010/main" xmlns="" val="22643717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15</a:t>
            </a:fld>
            <a:endParaRPr lang="en-US" altLang="zh-CN"/>
          </a:p>
        </p:txBody>
      </p:sp>
    </p:spTree>
    <p:extLst>
      <p:ext uri="{BB962C8B-B14F-4D97-AF65-F5344CB8AC3E}">
        <p14:creationId xmlns:p14="http://schemas.microsoft.com/office/powerpoint/2010/main" xmlns="" val="39282003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16</a:t>
            </a:fld>
            <a:endParaRPr lang="en-US" altLang="zh-CN"/>
          </a:p>
        </p:txBody>
      </p:sp>
    </p:spTree>
    <p:extLst>
      <p:ext uri="{BB962C8B-B14F-4D97-AF65-F5344CB8AC3E}">
        <p14:creationId xmlns:p14="http://schemas.microsoft.com/office/powerpoint/2010/main" xmlns="" val="22289141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17</a:t>
            </a:fld>
            <a:endParaRPr lang="en-US" altLang="zh-CN"/>
          </a:p>
        </p:txBody>
      </p:sp>
    </p:spTree>
    <p:extLst>
      <p:ext uri="{BB962C8B-B14F-4D97-AF65-F5344CB8AC3E}">
        <p14:creationId xmlns:p14="http://schemas.microsoft.com/office/powerpoint/2010/main" xmlns="" val="3783214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xmlns="" val="28963408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055CD-CC8A-4B15-A7BB-6555E594FE33}" type="slidenum">
              <a:rPr lang="zh-CN" altLang="en-US" smtClean="0"/>
              <a:pPr/>
              <a:t>19</a:t>
            </a:fld>
            <a:endParaRPr lang="zh-CN" altLang="en-US"/>
          </a:p>
        </p:txBody>
      </p:sp>
    </p:spTree>
    <p:extLst>
      <p:ext uri="{BB962C8B-B14F-4D97-AF65-F5344CB8AC3E}">
        <p14:creationId xmlns:p14="http://schemas.microsoft.com/office/powerpoint/2010/main" xmlns="" val="24469241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20</a:t>
            </a:fld>
            <a:endParaRPr lang="en-US" altLang="zh-CN"/>
          </a:p>
        </p:txBody>
      </p:sp>
    </p:spTree>
    <p:extLst>
      <p:ext uri="{BB962C8B-B14F-4D97-AF65-F5344CB8AC3E}">
        <p14:creationId xmlns:p14="http://schemas.microsoft.com/office/powerpoint/2010/main" xmlns="" val="22282442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21</a:t>
            </a:fld>
            <a:endParaRPr lang="en-US" altLang="zh-CN"/>
          </a:p>
        </p:txBody>
      </p:sp>
    </p:spTree>
    <p:extLst>
      <p:ext uri="{BB962C8B-B14F-4D97-AF65-F5344CB8AC3E}">
        <p14:creationId xmlns:p14="http://schemas.microsoft.com/office/powerpoint/2010/main" xmlns="" val="32731722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9316A8-7CD0-486B-B3AC-4DD1C174B20A}" type="slidenum">
              <a:rPr lang="zh-CN" altLang="en-US" smtClean="0"/>
              <a:pPr/>
              <a:t>22</a:t>
            </a:fld>
            <a:endParaRPr lang="zh-CN" altLang="en-US"/>
          </a:p>
        </p:txBody>
      </p:sp>
    </p:spTree>
    <p:extLst>
      <p:ext uri="{BB962C8B-B14F-4D97-AF65-F5344CB8AC3E}">
        <p14:creationId xmlns:p14="http://schemas.microsoft.com/office/powerpoint/2010/main" xmlns="" val="22230580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055CD-CC8A-4B15-A7BB-6555E594FE33}" type="slidenum">
              <a:rPr lang="zh-CN" altLang="en-US" smtClean="0"/>
              <a:pPr/>
              <a:t>23</a:t>
            </a:fld>
            <a:endParaRPr lang="zh-CN" altLang="en-US"/>
          </a:p>
        </p:txBody>
      </p:sp>
    </p:spTree>
    <p:extLst>
      <p:ext uri="{BB962C8B-B14F-4D97-AF65-F5344CB8AC3E}">
        <p14:creationId xmlns:p14="http://schemas.microsoft.com/office/powerpoint/2010/main" xmlns="" val="40625997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24</a:t>
            </a:fld>
            <a:endParaRPr lang="en-US" altLang="zh-CN"/>
          </a:p>
        </p:txBody>
      </p:sp>
    </p:spTree>
    <p:extLst>
      <p:ext uri="{BB962C8B-B14F-4D97-AF65-F5344CB8AC3E}">
        <p14:creationId xmlns:p14="http://schemas.microsoft.com/office/powerpoint/2010/main" xmlns="" val="9679915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8AA4C78-4FE8-4943-A27B-4496BCCC61B0}" type="slidenum">
              <a:rPr lang="en-US" smtClean="0"/>
              <a:pPr/>
              <a:t>25</a:t>
            </a:fld>
            <a:endParaRPr lang="en-US"/>
          </a:p>
        </p:txBody>
      </p:sp>
    </p:spTree>
    <p:extLst>
      <p:ext uri="{BB962C8B-B14F-4D97-AF65-F5344CB8AC3E}">
        <p14:creationId xmlns:p14="http://schemas.microsoft.com/office/powerpoint/2010/main" xmlns="" val="15929726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26</a:t>
            </a:fld>
            <a:endParaRPr lang="zh-CN" altLang="en-US"/>
          </a:p>
        </p:txBody>
      </p:sp>
    </p:spTree>
    <p:extLst>
      <p:ext uri="{BB962C8B-B14F-4D97-AF65-F5344CB8AC3E}">
        <p14:creationId xmlns:p14="http://schemas.microsoft.com/office/powerpoint/2010/main" xmlns="" val="19579770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27</a:t>
            </a:fld>
            <a:endParaRPr lang="en-US" altLang="zh-CN"/>
          </a:p>
        </p:txBody>
      </p:sp>
    </p:spTree>
    <p:extLst>
      <p:ext uri="{BB962C8B-B14F-4D97-AF65-F5344CB8AC3E}">
        <p14:creationId xmlns:p14="http://schemas.microsoft.com/office/powerpoint/2010/main" xmlns="" val="40937816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pPr/>
              <a:t>28</a:t>
            </a:fld>
            <a:endParaRPr lang="zh-CN" altLang="en-US"/>
          </a:p>
        </p:txBody>
      </p:sp>
    </p:spTree>
    <p:extLst>
      <p:ext uri="{BB962C8B-B14F-4D97-AF65-F5344CB8AC3E}">
        <p14:creationId xmlns:p14="http://schemas.microsoft.com/office/powerpoint/2010/main" xmlns="" val="14322137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8AA4C78-4FE8-4943-A27B-4496BCCC61B0}" type="slidenum">
              <a:rPr lang="en-US" smtClean="0"/>
              <a:pPr/>
              <a:t>29</a:t>
            </a:fld>
            <a:endParaRPr lang="en-US"/>
          </a:p>
        </p:txBody>
      </p:sp>
    </p:spTree>
    <p:extLst>
      <p:ext uri="{BB962C8B-B14F-4D97-AF65-F5344CB8AC3E}">
        <p14:creationId xmlns:p14="http://schemas.microsoft.com/office/powerpoint/2010/main" xmlns="" val="22450248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8AA4C78-4FE8-4943-A27B-4496BCCC61B0}" type="slidenum">
              <a:rPr lang="en-US" smtClean="0"/>
              <a:pPr/>
              <a:t>30</a:t>
            </a:fld>
            <a:endParaRPr lang="en-US"/>
          </a:p>
        </p:txBody>
      </p:sp>
    </p:spTree>
    <p:extLst>
      <p:ext uri="{BB962C8B-B14F-4D97-AF65-F5344CB8AC3E}">
        <p14:creationId xmlns:p14="http://schemas.microsoft.com/office/powerpoint/2010/main" xmlns="" val="39364182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97D03D-ED54-44F4-93D3-469DD7E83329}" type="slidenum">
              <a:rPr lang="zh-CN" altLang="en-US" smtClean="0"/>
              <a:pPr/>
              <a:t>31</a:t>
            </a:fld>
            <a:endParaRPr lang="zh-CN" altLang="en-US"/>
          </a:p>
        </p:txBody>
      </p:sp>
    </p:spTree>
    <p:extLst>
      <p:ext uri="{BB962C8B-B14F-4D97-AF65-F5344CB8AC3E}">
        <p14:creationId xmlns:p14="http://schemas.microsoft.com/office/powerpoint/2010/main" xmlns="" val="2598078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节标题">
    <p:bg>
      <p:bgPr>
        <a:solidFill>
          <a:srgbClr val="F0F0F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1153857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xmlns="" val="238458424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两栏内容">
    <p:bg>
      <p:bgPr>
        <a:gradFill flip="none" rotWithShape="1">
          <a:gsLst>
            <a:gs pos="0">
              <a:srgbClr val="DCDCDC"/>
            </a:gs>
            <a:gs pos="0">
              <a:srgbClr val="DCDCDC"/>
            </a:gs>
            <a:gs pos="100000">
              <a:srgbClr val="F1F1F1"/>
            </a:gs>
          </a:gsLst>
          <a:lin ang="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1199651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79931403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14754773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13011884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650983" y="4912668"/>
            <a:ext cx="966254"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jieri/          PPT</a:t>
            </a:r>
            <a:r>
              <a:rPr kumimoji="0" lang="zh-CN" altLang="en-US" sz="100" b="0" i="0" u="none" strike="noStrike" kern="0" cap="none" spc="0" normalizeH="0" baseline="0" noProof="0" dirty="0" smtClean="0">
                <a:ln>
                  <a:noFill/>
                </a:ln>
                <a:solidFill>
                  <a:prstClr val="white"/>
                </a:solidFill>
                <a:effectLst/>
                <a:uLnTx/>
                <a:uFillTx/>
              </a:rPr>
              <a:t>素材</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Tree>
    <p:extLst>
      <p:ext uri="{BB962C8B-B14F-4D97-AF65-F5344CB8AC3E}">
        <p14:creationId xmlns:p14="http://schemas.microsoft.com/office/powerpoint/2010/main" xmlns="" val="311521386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419430766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02252746"/>
      </p:ext>
    </p:extLst>
  </p:cSld>
  <p:clrMap bg1="lt1" tx1="dk1" bg2="lt2" tx2="dk2" accent1="accent1" accent2="accent2" accent3="accent3" accent4="accent4" accent5="accent5" accent6="accent6" hlink="hlink" folHlink="folHlink"/>
  <p:sldLayoutIdLst>
    <p:sldLayoutId id="2147483686" r:id="rId1"/>
    <p:sldLayoutId id="2147483650" r:id="rId2"/>
    <p:sldLayoutId id="2147483684" r:id="rId3"/>
    <p:sldLayoutId id="2147483691" r:id="rId4"/>
    <p:sldLayoutId id="2147483692" r:id="rId5"/>
    <p:sldLayoutId id="2147483693" r:id="rId6"/>
    <p:sldLayoutId id="2147483694" r:id="rId7"/>
    <p:sldLayoutId id="2147483695" r:id="rId8"/>
  </p:sldLayoutIdLst>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pageCurlDouble"/>
      </p:transition>
    </mc:Choice>
    <mc:Fallback>
      <p:transition spd="slow" advClick="0" advTm="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rot="5400000">
            <a:off x="5084380" y="-244392"/>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8" name="组合 7"/>
          <p:cNvGrpSpPr/>
          <p:nvPr/>
        </p:nvGrpSpPr>
        <p:grpSpPr>
          <a:xfrm>
            <a:off x="6318345" y="933644"/>
            <a:ext cx="2250628" cy="2250628"/>
            <a:chOff x="3393105" y="2094170"/>
            <a:chExt cx="2664367" cy="2664367"/>
          </a:xfrm>
        </p:grpSpPr>
        <p:sp>
          <p:nvSpPr>
            <p:cNvPr id="9" name="椭圆 8"/>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 name="组合 9"/>
            <p:cNvGrpSpPr/>
            <p:nvPr/>
          </p:nvGrpSpPr>
          <p:grpSpPr>
            <a:xfrm>
              <a:off x="3655434" y="2332886"/>
              <a:ext cx="2167846" cy="2167846"/>
              <a:chOff x="3739822" y="2440887"/>
              <a:chExt cx="1970936" cy="1970936"/>
            </a:xfrm>
          </p:grpSpPr>
          <p:sp>
            <p:nvSpPr>
              <p:cNvPr id="11" name="圆角矩形 10"/>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27" name="文本框 26"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467544" y="1604620"/>
            <a:ext cx="5545108" cy="892552"/>
          </a:xfrm>
          <a:prstGeom prst="rect">
            <a:avLst/>
          </a:prstGeom>
          <a:noFill/>
        </p:spPr>
        <p:txBody>
          <a:bodyPr wrap="none" rtlCol="0">
            <a:spAutoFit/>
          </a:bodyPr>
          <a:lstStyle/>
          <a:p>
            <a:pPr defTabSz="913924">
              <a:defRPr/>
            </a:pPr>
            <a:r>
              <a:rPr lang="zh-CN" altLang="en-US" sz="5100" dirty="0">
                <a:solidFill>
                  <a:schemeClr val="accent1"/>
                </a:solidFill>
                <a:latin typeface="方正正大黑简体" panose="02000000000000000000" pitchFamily="2" charset="-122"/>
                <a:ea typeface="方正正大黑简体" panose="02000000000000000000" pitchFamily="2" charset="-122"/>
                <a:cs typeface="Kartika" panose="02020503030404060203" pitchFamily="18" charset="0"/>
              </a:rPr>
              <a:t>毕业论</a:t>
            </a:r>
            <a:r>
              <a:rPr lang="zh-CN" altLang="en-US" sz="5100" dirty="0" smtClean="0">
                <a:solidFill>
                  <a:schemeClr val="accent1"/>
                </a:solidFill>
                <a:latin typeface="方正正大黑简体" panose="02000000000000000000" pitchFamily="2" charset="-122"/>
                <a:ea typeface="方正正大黑简体" panose="02000000000000000000" pitchFamily="2" charset="-122"/>
                <a:cs typeface="Kartika" panose="02020503030404060203" pitchFamily="18" charset="0"/>
              </a:rPr>
              <a:t>文答辩模板</a:t>
            </a:r>
            <a:endParaRPr lang="en-US" altLang="zh-CN" sz="5100" dirty="0">
              <a:solidFill>
                <a:schemeClr val="accent1"/>
              </a:solidFill>
              <a:latin typeface="方正正大黑简体" panose="02000000000000000000" pitchFamily="2" charset="-122"/>
              <a:ea typeface="方正正大黑简体" panose="02000000000000000000" pitchFamily="2" charset="-122"/>
              <a:cs typeface="Kartika" panose="02020503030404060203" pitchFamily="18" charset="0"/>
            </a:endParaRPr>
          </a:p>
        </p:txBody>
      </p:sp>
      <p:sp>
        <p:nvSpPr>
          <p:cNvPr id="32" name="文本框 31"/>
          <p:cNvSpPr txBox="1"/>
          <p:nvPr/>
        </p:nvSpPr>
        <p:spPr>
          <a:xfrm>
            <a:off x="467544" y="2312506"/>
            <a:ext cx="5341771" cy="384721"/>
          </a:xfrm>
          <a:prstGeom prst="rect">
            <a:avLst/>
          </a:prstGeom>
          <a:noFill/>
        </p:spPr>
        <p:txBody>
          <a:bodyPr wrap="square" rtlCol="0">
            <a:spAutoFit/>
          </a:bodyPr>
          <a:lstStyle/>
          <a:p>
            <a:r>
              <a:rPr lang="en-US" altLang="zh-CN" sz="950" dirty="0">
                <a:solidFill>
                  <a:schemeClr val="tx2"/>
                </a:solidFill>
              </a:rPr>
              <a:t>Your content to play here, or through your copy, paste in this box, and select only the text. Your content to play here, or through your copy, paste in this box, and select only the text.</a:t>
            </a:r>
          </a:p>
        </p:txBody>
      </p:sp>
      <p:sp>
        <p:nvSpPr>
          <p:cNvPr id="37" name="矩形 259"/>
          <p:cNvSpPr>
            <a:spLocks noChangeArrowheads="1"/>
          </p:cNvSpPr>
          <p:nvPr/>
        </p:nvSpPr>
        <p:spPr bwMode="auto">
          <a:xfrm>
            <a:off x="552731" y="3012218"/>
            <a:ext cx="1540346" cy="213283"/>
          </a:xfrm>
          <a:prstGeom prst="rect">
            <a:avLst/>
          </a:prstGeom>
          <a:noFill/>
          <a:ln w="9525">
            <a:solidFill>
              <a:schemeClr val="tx2"/>
            </a:solidFill>
            <a:miter lim="800000"/>
            <a:headEnd/>
            <a:tailEnd/>
          </a:ln>
          <a:effectLst/>
          <a:extLst/>
        </p:spPr>
        <p:txBody>
          <a:bodyPr wrap="square" lIns="25600" tIns="25600" rIns="25600" bIns="2560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1050" dirty="0">
                <a:solidFill>
                  <a:schemeClr val="tx2"/>
                </a:solidFill>
                <a:latin typeface="Arial" panose="020B0604020202020204" pitchFamily="34" charset="0"/>
                <a:cs typeface="Arial" panose="020B0604020202020204" pitchFamily="34" charset="0"/>
                <a:sym typeface="Arial" panose="020B0604020202020204" pitchFamily="34" charset="0"/>
              </a:rPr>
              <a:t>答辩人</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:PPT</a:t>
            </a:r>
            <a:endParaRPr lang="en-US" altLang="zh-CN" sz="1050" dirty="0">
              <a:solidFill>
                <a:schemeClr val="tx2"/>
              </a:solidFill>
              <a:latin typeface="Arial" panose="020B0604020202020204" pitchFamily="34" charset="0"/>
              <a:cs typeface="Arial" panose="020B0604020202020204" pitchFamily="34" charset="0"/>
              <a:sym typeface="Arial" panose="020B0604020202020204" pitchFamily="34" charset="0"/>
            </a:endParaRPr>
          </a:p>
        </p:txBody>
      </p:sp>
      <p:sp>
        <p:nvSpPr>
          <p:cNvPr id="38" name="矩形 259"/>
          <p:cNvSpPr>
            <a:spLocks noChangeArrowheads="1"/>
          </p:cNvSpPr>
          <p:nvPr/>
        </p:nvSpPr>
        <p:spPr bwMode="auto">
          <a:xfrm>
            <a:off x="2208915" y="3012218"/>
            <a:ext cx="1643005" cy="213283"/>
          </a:xfrm>
          <a:prstGeom prst="rect">
            <a:avLst/>
          </a:prstGeom>
          <a:noFill/>
          <a:ln w="9525">
            <a:solidFill>
              <a:schemeClr val="tx2"/>
            </a:solidFill>
            <a:miter lim="800000"/>
            <a:headEnd/>
            <a:tailEnd/>
          </a:ln>
          <a:effectLst/>
          <a:extLst/>
        </p:spPr>
        <p:txBody>
          <a:bodyPr wrap="square" lIns="25600" tIns="25600" rIns="25600" bIns="2560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1050" dirty="0">
                <a:solidFill>
                  <a:schemeClr val="tx2"/>
                </a:solidFill>
                <a:latin typeface="Arial" panose="020B0604020202020204" pitchFamily="34" charset="0"/>
                <a:cs typeface="Arial" panose="020B0604020202020204" pitchFamily="34" charset="0"/>
                <a:sym typeface="Arial" panose="020B0604020202020204" pitchFamily="34" charset="0"/>
              </a:rPr>
              <a:t>日期</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2020</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年</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10</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月</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12</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日</a:t>
            </a:r>
            <a:endParaRPr lang="en-US" altLang="zh-CN" sz="1050" dirty="0">
              <a:solidFill>
                <a:schemeClr val="tx2"/>
              </a:solidFill>
              <a:latin typeface="Arial" panose="020B0604020202020204" pitchFamily="34" charset="0"/>
              <a:cs typeface="Arial" panose="020B0604020202020204" pitchFamily="34" charset="0"/>
              <a:sym typeface="Arial" panose="020B0604020202020204" pitchFamily="34" charset="0"/>
            </a:endParaRPr>
          </a:p>
        </p:txBody>
      </p:sp>
      <p:grpSp>
        <p:nvGrpSpPr>
          <p:cNvPr id="44" name="组合 43"/>
          <p:cNvGrpSpPr/>
          <p:nvPr/>
        </p:nvGrpSpPr>
        <p:grpSpPr>
          <a:xfrm>
            <a:off x="6790115" y="1417885"/>
            <a:ext cx="1316932" cy="1325642"/>
            <a:chOff x="941653" y="479847"/>
            <a:chExt cx="1200150" cy="1208088"/>
          </a:xfrm>
        </p:grpSpPr>
        <p:sp>
          <p:nvSpPr>
            <p:cNvPr id="45" name="Freeform 5"/>
            <p:cNvSpPr>
              <a:spLocks/>
            </p:cNvSpPr>
            <p:nvPr/>
          </p:nvSpPr>
          <p:spPr bwMode="auto">
            <a:xfrm>
              <a:off x="1295666" y="1516485"/>
              <a:ext cx="63500" cy="84138"/>
            </a:xfrm>
            <a:custGeom>
              <a:avLst/>
              <a:gdLst>
                <a:gd name="T0" fmla="*/ 11 w 17"/>
                <a:gd name="T1" fmla="*/ 22 h 22"/>
                <a:gd name="T2" fmla="*/ 11 w 17"/>
                <a:gd name="T3" fmla="*/ 22 h 22"/>
                <a:gd name="T4" fmla="*/ 6 w 17"/>
                <a:gd name="T5" fmla="*/ 20 h 22"/>
                <a:gd name="T6" fmla="*/ 0 w 17"/>
                <a:gd name="T7" fmla="*/ 17 h 22"/>
                <a:gd name="T8" fmla="*/ 0 w 17"/>
                <a:gd name="T9" fmla="*/ 17 h 22"/>
                <a:gd name="T10" fmla="*/ 0 w 17"/>
                <a:gd name="T11" fmla="*/ 16 h 22"/>
                <a:gd name="T12" fmla="*/ 0 w 17"/>
                <a:gd name="T13" fmla="*/ 16 h 22"/>
                <a:gd name="T14" fmla="*/ 2 w 17"/>
                <a:gd name="T15" fmla="*/ 17 h 22"/>
                <a:gd name="T16" fmla="*/ 3 w 17"/>
                <a:gd name="T17" fmla="*/ 17 h 22"/>
                <a:gd name="T18" fmla="*/ 4 w 17"/>
                <a:gd name="T19" fmla="*/ 17 h 22"/>
                <a:gd name="T20" fmla="*/ 7 w 17"/>
                <a:gd name="T21" fmla="*/ 12 h 22"/>
                <a:gd name="T22" fmla="*/ 8 w 17"/>
                <a:gd name="T23" fmla="*/ 8 h 22"/>
                <a:gd name="T24" fmla="*/ 10 w 17"/>
                <a:gd name="T25" fmla="*/ 4 h 22"/>
                <a:gd name="T26" fmla="*/ 11 w 17"/>
                <a:gd name="T27" fmla="*/ 3 h 22"/>
                <a:gd name="T28" fmla="*/ 11 w 17"/>
                <a:gd name="T29" fmla="*/ 2 h 22"/>
                <a:gd name="T30" fmla="*/ 10 w 17"/>
                <a:gd name="T31" fmla="*/ 2 h 22"/>
                <a:gd name="T32" fmla="*/ 6 w 17"/>
                <a:gd name="T33" fmla="*/ 2 h 22"/>
                <a:gd name="T34" fmla="*/ 6 w 17"/>
                <a:gd name="T35" fmla="*/ 2 h 22"/>
                <a:gd name="T36" fmla="*/ 6 w 17"/>
                <a:gd name="T37" fmla="*/ 0 h 22"/>
                <a:gd name="T38" fmla="*/ 6 w 17"/>
                <a:gd name="T39" fmla="*/ 0 h 22"/>
                <a:gd name="T40" fmla="*/ 16 w 17"/>
                <a:gd name="T41" fmla="*/ 1 h 22"/>
                <a:gd name="T42" fmla="*/ 17 w 17"/>
                <a:gd name="T43" fmla="*/ 1 h 22"/>
                <a:gd name="T44" fmla="*/ 15 w 17"/>
                <a:gd name="T45" fmla="*/ 4 h 22"/>
                <a:gd name="T46" fmla="*/ 14 w 17"/>
                <a:gd name="T47" fmla="*/ 7 h 22"/>
                <a:gd name="T48" fmla="*/ 11 w 17"/>
                <a:gd name="T49" fmla="*/ 13 h 22"/>
                <a:gd name="T50" fmla="*/ 8 w 17"/>
                <a:gd name="T51" fmla="*/ 19 h 22"/>
                <a:gd name="T52" fmla="*/ 9 w 17"/>
                <a:gd name="T53" fmla="*/ 20 h 22"/>
                <a:gd name="T54" fmla="*/ 11 w 17"/>
                <a:gd name="T55" fmla="*/ 21 h 22"/>
                <a:gd name="T56" fmla="*/ 11 w 17"/>
                <a:gd name="T57" fmla="*/ 21 h 22"/>
                <a:gd name="T58" fmla="*/ 11 w 17"/>
                <a:gd name="T59"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 h="22">
                  <a:moveTo>
                    <a:pt x="11" y="22"/>
                  </a:moveTo>
                  <a:cubicBezTo>
                    <a:pt x="11" y="22"/>
                    <a:pt x="11" y="22"/>
                    <a:pt x="11" y="22"/>
                  </a:cubicBezTo>
                  <a:cubicBezTo>
                    <a:pt x="9" y="22"/>
                    <a:pt x="8" y="21"/>
                    <a:pt x="6" y="20"/>
                  </a:cubicBezTo>
                  <a:cubicBezTo>
                    <a:pt x="4" y="19"/>
                    <a:pt x="2" y="18"/>
                    <a:pt x="0" y="17"/>
                  </a:cubicBezTo>
                  <a:cubicBezTo>
                    <a:pt x="0" y="17"/>
                    <a:pt x="0" y="17"/>
                    <a:pt x="0" y="17"/>
                  </a:cubicBezTo>
                  <a:cubicBezTo>
                    <a:pt x="0" y="16"/>
                    <a:pt x="0" y="16"/>
                    <a:pt x="0" y="16"/>
                  </a:cubicBezTo>
                  <a:cubicBezTo>
                    <a:pt x="0" y="16"/>
                    <a:pt x="0" y="16"/>
                    <a:pt x="0" y="16"/>
                  </a:cubicBezTo>
                  <a:cubicBezTo>
                    <a:pt x="1" y="16"/>
                    <a:pt x="1" y="17"/>
                    <a:pt x="2" y="17"/>
                  </a:cubicBezTo>
                  <a:cubicBezTo>
                    <a:pt x="3" y="17"/>
                    <a:pt x="3" y="17"/>
                    <a:pt x="3" y="17"/>
                  </a:cubicBezTo>
                  <a:cubicBezTo>
                    <a:pt x="4" y="17"/>
                    <a:pt x="4" y="17"/>
                    <a:pt x="4" y="17"/>
                  </a:cubicBezTo>
                  <a:cubicBezTo>
                    <a:pt x="5" y="17"/>
                    <a:pt x="5" y="15"/>
                    <a:pt x="7" y="12"/>
                  </a:cubicBezTo>
                  <a:cubicBezTo>
                    <a:pt x="8" y="8"/>
                    <a:pt x="8" y="8"/>
                    <a:pt x="8" y="8"/>
                  </a:cubicBezTo>
                  <a:cubicBezTo>
                    <a:pt x="9" y="7"/>
                    <a:pt x="10" y="6"/>
                    <a:pt x="10" y="4"/>
                  </a:cubicBezTo>
                  <a:cubicBezTo>
                    <a:pt x="11" y="3"/>
                    <a:pt x="11" y="3"/>
                    <a:pt x="11" y="3"/>
                  </a:cubicBezTo>
                  <a:cubicBezTo>
                    <a:pt x="11" y="2"/>
                    <a:pt x="11" y="2"/>
                    <a:pt x="11" y="2"/>
                  </a:cubicBezTo>
                  <a:cubicBezTo>
                    <a:pt x="11" y="2"/>
                    <a:pt x="10" y="2"/>
                    <a:pt x="10" y="2"/>
                  </a:cubicBezTo>
                  <a:cubicBezTo>
                    <a:pt x="8" y="2"/>
                    <a:pt x="7" y="2"/>
                    <a:pt x="6" y="2"/>
                  </a:cubicBezTo>
                  <a:cubicBezTo>
                    <a:pt x="6" y="2"/>
                    <a:pt x="6" y="2"/>
                    <a:pt x="6" y="2"/>
                  </a:cubicBezTo>
                  <a:cubicBezTo>
                    <a:pt x="6" y="1"/>
                    <a:pt x="6" y="1"/>
                    <a:pt x="6" y="0"/>
                  </a:cubicBezTo>
                  <a:cubicBezTo>
                    <a:pt x="6" y="0"/>
                    <a:pt x="6" y="0"/>
                    <a:pt x="6" y="0"/>
                  </a:cubicBezTo>
                  <a:cubicBezTo>
                    <a:pt x="9" y="0"/>
                    <a:pt x="13" y="1"/>
                    <a:pt x="16" y="1"/>
                  </a:cubicBezTo>
                  <a:cubicBezTo>
                    <a:pt x="17" y="1"/>
                    <a:pt x="17" y="1"/>
                    <a:pt x="17" y="1"/>
                  </a:cubicBezTo>
                  <a:cubicBezTo>
                    <a:pt x="16" y="2"/>
                    <a:pt x="16" y="2"/>
                    <a:pt x="15" y="4"/>
                  </a:cubicBezTo>
                  <a:cubicBezTo>
                    <a:pt x="15" y="4"/>
                    <a:pt x="14" y="5"/>
                    <a:pt x="14" y="7"/>
                  </a:cubicBezTo>
                  <a:cubicBezTo>
                    <a:pt x="11" y="13"/>
                    <a:pt x="11" y="13"/>
                    <a:pt x="11" y="13"/>
                  </a:cubicBezTo>
                  <a:cubicBezTo>
                    <a:pt x="9" y="17"/>
                    <a:pt x="8" y="19"/>
                    <a:pt x="8" y="19"/>
                  </a:cubicBezTo>
                  <a:cubicBezTo>
                    <a:pt x="8" y="19"/>
                    <a:pt x="8" y="20"/>
                    <a:pt x="9" y="20"/>
                  </a:cubicBezTo>
                  <a:cubicBezTo>
                    <a:pt x="9" y="20"/>
                    <a:pt x="10" y="20"/>
                    <a:pt x="11" y="21"/>
                  </a:cubicBezTo>
                  <a:cubicBezTo>
                    <a:pt x="11" y="21"/>
                    <a:pt x="11" y="21"/>
                    <a:pt x="11" y="21"/>
                  </a:cubicBezTo>
                  <a:lnTo>
                    <a:pt x="11" y="2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46" name="Freeform 6"/>
            <p:cNvSpPr>
              <a:spLocks noEditPoints="1"/>
            </p:cNvSpPr>
            <p:nvPr/>
          </p:nvSpPr>
          <p:spPr bwMode="auto">
            <a:xfrm>
              <a:off x="1438541" y="1554585"/>
              <a:ext cx="63500" cy="84138"/>
            </a:xfrm>
            <a:custGeom>
              <a:avLst/>
              <a:gdLst>
                <a:gd name="T0" fmla="*/ 16 w 17"/>
                <a:gd name="T1" fmla="*/ 16 h 22"/>
                <a:gd name="T2" fmla="*/ 15 w 17"/>
                <a:gd name="T3" fmla="*/ 19 h 22"/>
                <a:gd name="T4" fmla="*/ 10 w 17"/>
                <a:gd name="T5" fmla="*/ 22 h 22"/>
                <a:gd name="T6" fmla="*/ 7 w 17"/>
                <a:gd name="T7" fmla="*/ 22 h 22"/>
                <a:gd name="T8" fmla="*/ 1 w 17"/>
                <a:gd name="T9" fmla="*/ 18 h 22"/>
                <a:gd name="T10" fmla="*/ 1 w 17"/>
                <a:gd name="T11" fmla="*/ 15 h 22"/>
                <a:gd name="T12" fmla="*/ 3 w 17"/>
                <a:gd name="T13" fmla="*/ 11 h 22"/>
                <a:gd name="T14" fmla="*/ 5 w 17"/>
                <a:gd name="T15" fmla="*/ 10 h 22"/>
                <a:gd name="T16" fmla="*/ 3 w 17"/>
                <a:gd name="T17" fmla="*/ 5 h 22"/>
                <a:gd name="T18" fmla="*/ 7 w 17"/>
                <a:gd name="T19" fmla="*/ 0 h 22"/>
                <a:gd name="T20" fmla="*/ 11 w 17"/>
                <a:gd name="T21" fmla="*/ 0 h 22"/>
                <a:gd name="T22" fmla="*/ 15 w 17"/>
                <a:gd name="T23" fmla="*/ 2 h 22"/>
                <a:gd name="T24" fmla="*/ 17 w 17"/>
                <a:gd name="T25" fmla="*/ 5 h 22"/>
                <a:gd name="T26" fmla="*/ 13 w 17"/>
                <a:gd name="T27" fmla="*/ 9 h 22"/>
                <a:gd name="T28" fmla="*/ 16 w 17"/>
                <a:gd name="T29" fmla="*/ 12 h 22"/>
                <a:gd name="T30" fmla="*/ 16 w 17"/>
                <a:gd name="T31" fmla="*/ 16 h 22"/>
                <a:gd name="T32" fmla="*/ 12 w 17"/>
                <a:gd name="T33" fmla="*/ 17 h 22"/>
                <a:gd name="T34" fmla="*/ 10 w 17"/>
                <a:gd name="T35" fmla="*/ 13 h 22"/>
                <a:gd name="T36" fmla="*/ 7 w 17"/>
                <a:gd name="T37" fmla="*/ 11 h 22"/>
                <a:gd name="T38" fmla="*/ 7 w 17"/>
                <a:gd name="T39" fmla="*/ 11 h 22"/>
                <a:gd name="T40" fmla="*/ 4 w 17"/>
                <a:gd name="T41" fmla="*/ 15 h 22"/>
                <a:gd name="T42" fmla="*/ 4 w 17"/>
                <a:gd name="T43" fmla="*/ 18 h 22"/>
                <a:gd name="T44" fmla="*/ 8 w 17"/>
                <a:gd name="T45" fmla="*/ 20 h 22"/>
                <a:gd name="T46" fmla="*/ 11 w 17"/>
                <a:gd name="T47" fmla="*/ 20 h 22"/>
                <a:gd name="T48" fmla="*/ 12 w 17"/>
                <a:gd name="T49" fmla="*/ 17 h 22"/>
                <a:gd name="T50" fmla="*/ 14 w 17"/>
                <a:gd name="T51" fmla="*/ 5 h 22"/>
                <a:gd name="T52" fmla="*/ 13 w 17"/>
                <a:gd name="T53" fmla="*/ 3 h 22"/>
                <a:gd name="T54" fmla="*/ 10 w 17"/>
                <a:gd name="T55" fmla="*/ 1 h 22"/>
                <a:gd name="T56" fmla="*/ 8 w 17"/>
                <a:gd name="T57" fmla="*/ 2 h 22"/>
                <a:gd name="T58" fmla="*/ 6 w 17"/>
                <a:gd name="T59" fmla="*/ 4 h 22"/>
                <a:gd name="T60" fmla="*/ 7 w 17"/>
                <a:gd name="T61" fmla="*/ 6 h 22"/>
                <a:gd name="T62" fmla="*/ 9 w 17"/>
                <a:gd name="T63" fmla="*/ 7 h 22"/>
                <a:gd name="T64" fmla="*/ 10 w 17"/>
                <a:gd name="T65" fmla="*/ 8 h 22"/>
                <a:gd name="T66" fmla="*/ 11 w 17"/>
                <a:gd name="T67" fmla="*/ 9 h 22"/>
                <a:gd name="T68" fmla="*/ 14 w 17"/>
                <a:gd name="T69" fmla="*/ 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 h="22">
                  <a:moveTo>
                    <a:pt x="16" y="16"/>
                  </a:moveTo>
                  <a:cubicBezTo>
                    <a:pt x="16" y="17"/>
                    <a:pt x="16" y="18"/>
                    <a:pt x="15" y="19"/>
                  </a:cubicBezTo>
                  <a:cubicBezTo>
                    <a:pt x="14" y="20"/>
                    <a:pt x="12" y="22"/>
                    <a:pt x="10" y="22"/>
                  </a:cubicBezTo>
                  <a:cubicBezTo>
                    <a:pt x="9" y="22"/>
                    <a:pt x="8" y="22"/>
                    <a:pt x="7" y="22"/>
                  </a:cubicBezTo>
                  <a:cubicBezTo>
                    <a:pt x="4" y="22"/>
                    <a:pt x="2" y="20"/>
                    <a:pt x="1" y="18"/>
                  </a:cubicBezTo>
                  <a:cubicBezTo>
                    <a:pt x="1" y="18"/>
                    <a:pt x="0" y="16"/>
                    <a:pt x="1" y="15"/>
                  </a:cubicBezTo>
                  <a:cubicBezTo>
                    <a:pt x="1" y="14"/>
                    <a:pt x="2" y="12"/>
                    <a:pt x="3" y="11"/>
                  </a:cubicBezTo>
                  <a:cubicBezTo>
                    <a:pt x="3" y="11"/>
                    <a:pt x="4" y="11"/>
                    <a:pt x="5" y="10"/>
                  </a:cubicBezTo>
                  <a:cubicBezTo>
                    <a:pt x="3" y="9"/>
                    <a:pt x="2" y="7"/>
                    <a:pt x="3" y="5"/>
                  </a:cubicBezTo>
                  <a:cubicBezTo>
                    <a:pt x="3" y="2"/>
                    <a:pt x="4" y="1"/>
                    <a:pt x="7" y="0"/>
                  </a:cubicBezTo>
                  <a:cubicBezTo>
                    <a:pt x="8" y="0"/>
                    <a:pt x="9" y="0"/>
                    <a:pt x="11" y="0"/>
                  </a:cubicBezTo>
                  <a:cubicBezTo>
                    <a:pt x="13" y="0"/>
                    <a:pt x="14" y="1"/>
                    <a:pt x="15" y="2"/>
                  </a:cubicBezTo>
                  <a:cubicBezTo>
                    <a:pt x="16" y="3"/>
                    <a:pt x="17" y="4"/>
                    <a:pt x="17" y="5"/>
                  </a:cubicBezTo>
                  <a:cubicBezTo>
                    <a:pt x="16" y="7"/>
                    <a:pt x="15" y="9"/>
                    <a:pt x="13" y="9"/>
                  </a:cubicBezTo>
                  <a:cubicBezTo>
                    <a:pt x="14" y="10"/>
                    <a:pt x="15" y="11"/>
                    <a:pt x="16" y="12"/>
                  </a:cubicBezTo>
                  <a:cubicBezTo>
                    <a:pt x="16" y="13"/>
                    <a:pt x="16" y="14"/>
                    <a:pt x="16" y="16"/>
                  </a:cubicBezTo>
                  <a:close/>
                  <a:moveTo>
                    <a:pt x="12" y="17"/>
                  </a:moveTo>
                  <a:cubicBezTo>
                    <a:pt x="12" y="15"/>
                    <a:pt x="12" y="14"/>
                    <a:pt x="10" y="13"/>
                  </a:cubicBezTo>
                  <a:cubicBezTo>
                    <a:pt x="9" y="13"/>
                    <a:pt x="8" y="12"/>
                    <a:pt x="7" y="11"/>
                  </a:cubicBezTo>
                  <a:cubicBezTo>
                    <a:pt x="7" y="11"/>
                    <a:pt x="7" y="11"/>
                    <a:pt x="7" y="11"/>
                  </a:cubicBezTo>
                  <a:cubicBezTo>
                    <a:pt x="5" y="12"/>
                    <a:pt x="4" y="13"/>
                    <a:pt x="4" y="15"/>
                  </a:cubicBezTo>
                  <a:cubicBezTo>
                    <a:pt x="4" y="16"/>
                    <a:pt x="4" y="17"/>
                    <a:pt x="4" y="18"/>
                  </a:cubicBezTo>
                  <a:cubicBezTo>
                    <a:pt x="5" y="19"/>
                    <a:pt x="6" y="20"/>
                    <a:pt x="8" y="20"/>
                  </a:cubicBezTo>
                  <a:cubicBezTo>
                    <a:pt x="9" y="20"/>
                    <a:pt x="10" y="20"/>
                    <a:pt x="11" y="20"/>
                  </a:cubicBezTo>
                  <a:cubicBezTo>
                    <a:pt x="12" y="19"/>
                    <a:pt x="12" y="18"/>
                    <a:pt x="12" y="17"/>
                  </a:cubicBezTo>
                  <a:close/>
                  <a:moveTo>
                    <a:pt x="14" y="5"/>
                  </a:moveTo>
                  <a:cubicBezTo>
                    <a:pt x="14" y="4"/>
                    <a:pt x="13" y="3"/>
                    <a:pt x="13" y="3"/>
                  </a:cubicBezTo>
                  <a:cubicBezTo>
                    <a:pt x="12" y="2"/>
                    <a:pt x="11" y="2"/>
                    <a:pt x="10" y="1"/>
                  </a:cubicBezTo>
                  <a:cubicBezTo>
                    <a:pt x="9" y="1"/>
                    <a:pt x="8" y="1"/>
                    <a:pt x="8" y="2"/>
                  </a:cubicBezTo>
                  <a:cubicBezTo>
                    <a:pt x="7" y="2"/>
                    <a:pt x="7" y="3"/>
                    <a:pt x="6" y="4"/>
                  </a:cubicBezTo>
                  <a:cubicBezTo>
                    <a:pt x="6" y="5"/>
                    <a:pt x="7" y="5"/>
                    <a:pt x="7" y="6"/>
                  </a:cubicBezTo>
                  <a:cubicBezTo>
                    <a:pt x="8" y="7"/>
                    <a:pt x="8" y="7"/>
                    <a:pt x="9" y="7"/>
                  </a:cubicBezTo>
                  <a:cubicBezTo>
                    <a:pt x="9" y="8"/>
                    <a:pt x="10" y="8"/>
                    <a:pt x="10" y="8"/>
                  </a:cubicBezTo>
                  <a:cubicBezTo>
                    <a:pt x="11" y="9"/>
                    <a:pt x="11" y="9"/>
                    <a:pt x="11" y="9"/>
                  </a:cubicBezTo>
                  <a:cubicBezTo>
                    <a:pt x="12" y="8"/>
                    <a:pt x="13" y="7"/>
                    <a:pt x="14" y="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47" name="Freeform 7"/>
            <p:cNvSpPr>
              <a:spLocks noEditPoints="1"/>
            </p:cNvSpPr>
            <p:nvPr/>
          </p:nvSpPr>
          <p:spPr bwMode="auto">
            <a:xfrm>
              <a:off x="1576653" y="1551410"/>
              <a:ext cx="65088" cy="90488"/>
            </a:xfrm>
            <a:custGeom>
              <a:avLst/>
              <a:gdLst>
                <a:gd name="T0" fmla="*/ 16 w 17"/>
                <a:gd name="T1" fmla="*/ 9 h 24"/>
                <a:gd name="T2" fmla="*/ 16 w 17"/>
                <a:gd name="T3" fmla="*/ 16 h 24"/>
                <a:gd name="T4" fmla="*/ 12 w 17"/>
                <a:gd name="T5" fmla="*/ 21 h 24"/>
                <a:gd name="T6" fmla="*/ 5 w 17"/>
                <a:gd name="T7" fmla="*/ 24 h 24"/>
                <a:gd name="T8" fmla="*/ 4 w 17"/>
                <a:gd name="T9" fmla="*/ 23 h 24"/>
                <a:gd name="T10" fmla="*/ 4 w 17"/>
                <a:gd name="T11" fmla="*/ 22 h 24"/>
                <a:gd name="T12" fmla="*/ 6 w 17"/>
                <a:gd name="T13" fmla="*/ 22 h 24"/>
                <a:gd name="T14" fmla="*/ 10 w 17"/>
                <a:gd name="T15" fmla="*/ 20 h 24"/>
                <a:gd name="T16" fmla="*/ 11 w 17"/>
                <a:gd name="T17" fmla="*/ 17 h 24"/>
                <a:gd name="T18" fmla="*/ 12 w 17"/>
                <a:gd name="T19" fmla="*/ 12 h 24"/>
                <a:gd name="T20" fmla="*/ 9 w 17"/>
                <a:gd name="T21" fmla="*/ 14 h 24"/>
                <a:gd name="T22" fmla="*/ 7 w 17"/>
                <a:gd name="T23" fmla="*/ 15 h 24"/>
                <a:gd name="T24" fmla="*/ 3 w 17"/>
                <a:gd name="T25" fmla="*/ 14 h 24"/>
                <a:gd name="T26" fmla="*/ 1 w 17"/>
                <a:gd name="T27" fmla="*/ 10 h 24"/>
                <a:gd name="T28" fmla="*/ 3 w 17"/>
                <a:gd name="T29" fmla="*/ 2 h 24"/>
                <a:gd name="T30" fmla="*/ 7 w 17"/>
                <a:gd name="T31" fmla="*/ 1 h 24"/>
                <a:gd name="T32" fmla="*/ 15 w 17"/>
                <a:gd name="T33" fmla="*/ 4 h 24"/>
                <a:gd name="T34" fmla="*/ 16 w 17"/>
                <a:gd name="T35" fmla="*/ 9 h 24"/>
                <a:gd name="T36" fmla="*/ 12 w 17"/>
                <a:gd name="T37" fmla="*/ 8 h 24"/>
                <a:gd name="T38" fmla="*/ 10 w 17"/>
                <a:gd name="T39" fmla="*/ 3 h 24"/>
                <a:gd name="T40" fmla="*/ 7 w 17"/>
                <a:gd name="T41" fmla="*/ 2 h 24"/>
                <a:gd name="T42" fmla="*/ 5 w 17"/>
                <a:gd name="T43" fmla="*/ 5 h 24"/>
                <a:gd name="T44" fmla="*/ 5 w 17"/>
                <a:gd name="T45" fmla="*/ 7 h 24"/>
                <a:gd name="T46" fmla="*/ 6 w 17"/>
                <a:gd name="T47" fmla="*/ 11 h 24"/>
                <a:gd name="T48" fmla="*/ 9 w 17"/>
                <a:gd name="T49" fmla="*/ 12 h 24"/>
                <a:gd name="T50" fmla="*/ 12 w 17"/>
                <a:gd name="T51" fmla="*/ 10 h 24"/>
                <a:gd name="T52" fmla="*/ 12 w 17"/>
                <a:gd name="T53"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24">
                  <a:moveTo>
                    <a:pt x="16" y="9"/>
                  </a:moveTo>
                  <a:cubicBezTo>
                    <a:pt x="17" y="11"/>
                    <a:pt x="16" y="14"/>
                    <a:pt x="16" y="16"/>
                  </a:cubicBezTo>
                  <a:cubicBezTo>
                    <a:pt x="15" y="18"/>
                    <a:pt x="13" y="20"/>
                    <a:pt x="12" y="21"/>
                  </a:cubicBezTo>
                  <a:cubicBezTo>
                    <a:pt x="10" y="22"/>
                    <a:pt x="8" y="23"/>
                    <a:pt x="5" y="24"/>
                  </a:cubicBezTo>
                  <a:cubicBezTo>
                    <a:pt x="4" y="23"/>
                    <a:pt x="4" y="23"/>
                    <a:pt x="4" y="23"/>
                  </a:cubicBezTo>
                  <a:cubicBezTo>
                    <a:pt x="4" y="22"/>
                    <a:pt x="4" y="22"/>
                    <a:pt x="4" y="22"/>
                  </a:cubicBezTo>
                  <a:cubicBezTo>
                    <a:pt x="5" y="22"/>
                    <a:pt x="5" y="22"/>
                    <a:pt x="6" y="22"/>
                  </a:cubicBezTo>
                  <a:cubicBezTo>
                    <a:pt x="7" y="22"/>
                    <a:pt x="9" y="21"/>
                    <a:pt x="10" y="20"/>
                  </a:cubicBezTo>
                  <a:cubicBezTo>
                    <a:pt x="10" y="19"/>
                    <a:pt x="11" y="18"/>
                    <a:pt x="11" y="17"/>
                  </a:cubicBezTo>
                  <a:cubicBezTo>
                    <a:pt x="12" y="16"/>
                    <a:pt x="12" y="14"/>
                    <a:pt x="12" y="12"/>
                  </a:cubicBezTo>
                  <a:cubicBezTo>
                    <a:pt x="10" y="13"/>
                    <a:pt x="10" y="14"/>
                    <a:pt x="9" y="14"/>
                  </a:cubicBezTo>
                  <a:cubicBezTo>
                    <a:pt x="9" y="15"/>
                    <a:pt x="8" y="15"/>
                    <a:pt x="7" y="15"/>
                  </a:cubicBezTo>
                  <a:cubicBezTo>
                    <a:pt x="5" y="15"/>
                    <a:pt x="4" y="15"/>
                    <a:pt x="3" y="14"/>
                  </a:cubicBezTo>
                  <a:cubicBezTo>
                    <a:pt x="2" y="13"/>
                    <a:pt x="1" y="12"/>
                    <a:pt x="1" y="10"/>
                  </a:cubicBezTo>
                  <a:cubicBezTo>
                    <a:pt x="0" y="7"/>
                    <a:pt x="1" y="4"/>
                    <a:pt x="3" y="2"/>
                  </a:cubicBezTo>
                  <a:cubicBezTo>
                    <a:pt x="4" y="1"/>
                    <a:pt x="6" y="1"/>
                    <a:pt x="7" y="1"/>
                  </a:cubicBezTo>
                  <a:cubicBezTo>
                    <a:pt x="11" y="0"/>
                    <a:pt x="13" y="1"/>
                    <a:pt x="15" y="4"/>
                  </a:cubicBezTo>
                  <a:cubicBezTo>
                    <a:pt x="16" y="5"/>
                    <a:pt x="16" y="7"/>
                    <a:pt x="16" y="9"/>
                  </a:cubicBezTo>
                  <a:close/>
                  <a:moveTo>
                    <a:pt x="12" y="8"/>
                  </a:moveTo>
                  <a:cubicBezTo>
                    <a:pt x="11" y="6"/>
                    <a:pt x="11" y="4"/>
                    <a:pt x="10" y="3"/>
                  </a:cubicBezTo>
                  <a:cubicBezTo>
                    <a:pt x="9" y="3"/>
                    <a:pt x="8" y="2"/>
                    <a:pt x="7" y="2"/>
                  </a:cubicBezTo>
                  <a:cubicBezTo>
                    <a:pt x="6" y="3"/>
                    <a:pt x="5" y="3"/>
                    <a:pt x="5" y="5"/>
                  </a:cubicBezTo>
                  <a:cubicBezTo>
                    <a:pt x="5" y="5"/>
                    <a:pt x="5" y="6"/>
                    <a:pt x="5" y="7"/>
                  </a:cubicBezTo>
                  <a:cubicBezTo>
                    <a:pt x="5" y="9"/>
                    <a:pt x="6" y="10"/>
                    <a:pt x="6" y="11"/>
                  </a:cubicBezTo>
                  <a:cubicBezTo>
                    <a:pt x="7" y="12"/>
                    <a:pt x="8" y="12"/>
                    <a:pt x="9" y="12"/>
                  </a:cubicBezTo>
                  <a:cubicBezTo>
                    <a:pt x="10" y="12"/>
                    <a:pt x="11" y="11"/>
                    <a:pt x="12" y="10"/>
                  </a:cubicBezTo>
                  <a:cubicBezTo>
                    <a:pt x="12" y="9"/>
                    <a:pt x="12" y="9"/>
                    <a:pt x="12" y="8"/>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48" name="Freeform 8"/>
            <p:cNvSpPr>
              <a:spLocks noEditPoints="1"/>
            </p:cNvSpPr>
            <p:nvPr/>
          </p:nvSpPr>
          <p:spPr bwMode="auto">
            <a:xfrm>
              <a:off x="1708416" y="1513310"/>
              <a:ext cx="71438" cy="87313"/>
            </a:xfrm>
            <a:custGeom>
              <a:avLst/>
              <a:gdLst>
                <a:gd name="T0" fmla="*/ 18 w 19"/>
                <a:gd name="T1" fmla="*/ 12 h 23"/>
                <a:gd name="T2" fmla="*/ 19 w 19"/>
                <a:gd name="T3" fmla="*/ 15 h 23"/>
                <a:gd name="T4" fmla="*/ 16 w 19"/>
                <a:gd name="T5" fmla="*/ 21 h 23"/>
                <a:gd name="T6" fmla="*/ 14 w 19"/>
                <a:gd name="T7" fmla="*/ 22 h 23"/>
                <a:gd name="T8" fmla="*/ 7 w 19"/>
                <a:gd name="T9" fmla="*/ 22 h 23"/>
                <a:gd name="T10" fmla="*/ 5 w 19"/>
                <a:gd name="T11" fmla="*/ 20 h 23"/>
                <a:gd name="T12" fmla="*/ 5 w 19"/>
                <a:gd name="T13" fmla="*/ 15 h 23"/>
                <a:gd name="T14" fmla="*/ 6 w 19"/>
                <a:gd name="T15" fmla="*/ 13 h 23"/>
                <a:gd name="T16" fmla="*/ 1 w 19"/>
                <a:gd name="T17" fmla="*/ 10 h 23"/>
                <a:gd name="T18" fmla="*/ 2 w 19"/>
                <a:gd name="T19" fmla="*/ 3 h 23"/>
                <a:gd name="T20" fmla="*/ 6 w 19"/>
                <a:gd name="T21" fmla="*/ 1 h 23"/>
                <a:gd name="T22" fmla="*/ 10 w 19"/>
                <a:gd name="T23" fmla="*/ 1 h 23"/>
                <a:gd name="T24" fmla="*/ 13 w 19"/>
                <a:gd name="T25" fmla="*/ 3 h 23"/>
                <a:gd name="T26" fmla="*/ 12 w 19"/>
                <a:gd name="T27" fmla="*/ 9 h 23"/>
                <a:gd name="T28" fmla="*/ 16 w 19"/>
                <a:gd name="T29" fmla="*/ 9 h 23"/>
                <a:gd name="T30" fmla="*/ 18 w 19"/>
                <a:gd name="T31" fmla="*/ 12 h 23"/>
                <a:gd name="T32" fmla="*/ 11 w 19"/>
                <a:gd name="T33" fmla="*/ 5 h 23"/>
                <a:gd name="T34" fmla="*/ 9 w 19"/>
                <a:gd name="T35" fmla="*/ 3 h 23"/>
                <a:gd name="T36" fmla="*/ 6 w 19"/>
                <a:gd name="T37" fmla="*/ 3 h 23"/>
                <a:gd name="T38" fmla="*/ 4 w 19"/>
                <a:gd name="T39" fmla="*/ 5 h 23"/>
                <a:gd name="T40" fmla="*/ 4 w 19"/>
                <a:gd name="T41" fmla="*/ 7 h 23"/>
                <a:gd name="T42" fmla="*/ 6 w 19"/>
                <a:gd name="T43" fmla="*/ 9 h 23"/>
                <a:gd name="T44" fmla="*/ 8 w 19"/>
                <a:gd name="T45" fmla="*/ 9 h 23"/>
                <a:gd name="T46" fmla="*/ 9 w 19"/>
                <a:gd name="T47" fmla="*/ 9 h 23"/>
                <a:gd name="T48" fmla="*/ 10 w 19"/>
                <a:gd name="T49" fmla="*/ 9 h 23"/>
                <a:gd name="T50" fmla="*/ 11 w 19"/>
                <a:gd name="T51" fmla="*/ 5 h 23"/>
                <a:gd name="T52" fmla="*/ 16 w 19"/>
                <a:gd name="T53" fmla="*/ 15 h 23"/>
                <a:gd name="T54" fmla="*/ 12 w 19"/>
                <a:gd name="T55" fmla="*/ 13 h 23"/>
                <a:gd name="T56" fmla="*/ 9 w 19"/>
                <a:gd name="T57" fmla="*/ 13 h 23"/>
                <a:gd name="T58" fmla="*/ 8 w 19"/>
                <a:gd name="T59" fmla="*/ 13 h 23"/>
                <a:gd name="T60" fmla="*/ 8 w 19"/>
                <a:gd name="T61" fmla="*/ 18 h 23"/>
                <a:gd name="T62" fmla="*/ 9 w 19"/>
                <a:gd name="T63" fmla="*/ 20 h 23"/>
                <a:gd name="T64" fmla="*/ 13 w 19"/>
                <a:gd name="T65" fmla="*/ 20 h 23"/>
                <a:gd name="T66" fmla="*/ 16 w 19"/>
                <a:gd name="T67" fmla="*/ 18 h 23"/>
                <a:gd name="T68" fmla="*/ 16 w 19"/>
                <a:gd name="T69" fmla="*/ 15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 h="23">
                  <a:moveTo>
                    <a:pt x="18" y="12"/>
                  </a:moveTo>
                  <a:cubicBezTo>
                    <a:pt x="19" y="13"/>
                    <a:pt x="19" y="14"/>
                    <a:pt x="19" y="15"/>
                  </a:cubicBezTo>
                  <a:cubicBezTo>
                    <a:pt x="19" y="17"/>
                    <a:pt x="18" y="19"/>
                    <a:pt x="16" y="21"/>
                  </a:cubicBezTo>
                  <a:cubicBezTo>
                    <a:pt x="16" y="21"/>
                    <a:pt x="15" y="22"/>
                    <a:pt x="14" y="22"/>
                  </a:cubicBezTo>
                  <a:cubicBezTo>
                    <a:pt x="11" y="23"/>
                    <a:pt x="9" y="23"/>
                    <a:pt x="7" y="22"/>
                  </a:cubicBezTo>
                  <a:cubicBezTo>
                    <a:pt x="6" y="22"/>
                    <a:pt x="5" y="21"/>
                    <a:pt x="5" y="20"/>
                  </a:cubicBezTo>
                  <a:cubicBezTo>
                    <a:pt x="4" y="18"/>
                    <a:pt x="4" y="17"/>
                    <a:pt x="5" y="15"/>
                  </a:cubicBezTo>
                  <a:cubicBezTo>
                    <a:pt x="5" y="15"/>
                    <a:pt x="6" y="14"/>
                    <a:pt x="6" y="13"/>
                  </a:cubicBezTo>
                  <a:cubicBezTo>
                    <a:pt x="4" y="13"/>
                    <a:pt x="2" y="12"/>
                    <a:pt x="1" y="10"/>
                  </a:cubicBezTo>
                  <a:cubicBezTo>
                    <a:pt x="0" y="8"/>
                    <a:pt x="1" y="6"/>
                    <a:pt x="2" y="3"/>
                  </a:cubicBezTo>
                  <a:cubicBezTo>
                    <a:pt x="3" y="3"/>
                    <a:pt x="4" y="2"/>
                    <a:pt x="6" y="1"/>
                  </a:cubicBezTo>
                  <a:cubicBezTo>
                    <a:pt x="7" y="0"/>
                    <a:pt x="9" y="0"/>
                    <a:pt x="10" y="1"/>
                  </a:cubicBezTo>
                  <a:cubicBezTo>
                    <a:pt x="12" y="1"/>
                    <a:pt x="13" y="2"/>
                    <a:pt x="13" y="3"/>
                  </a:cubicBezTo>
                  <a:cubicBezTo>
                    <a:pt x="14" y="5"/>
                    <a:pt x="14" y="7"/>
                    <a:pt x="12" y="9"/>
                  </a:cubicBezTo>
                  <a:cubicBezTo>
                    <a:pt x="14" y="9"/>
                    <a:pt x="15" y="9"/>
                    <a:pt x="16" y="9"/>
                  </a:cubicBezTo>
                  <a:cubicBezTo>
                    <a:pt x="17" y="10"/>
                    <a:pt x="18" y="11"/>
                    <a:pt x="18" y="12"/>
                  </a:cubicBezTo>
                  <a:close/>
                  <a:moveTo>
                    <a:pt x="11" y="5"/>
                  </a:moveTo>
                  <a:cubicBezTo>
                    <a:pt x="10" y="4"/>
                    <a:pt x="10" y="3"/>
                    <a:pt x="9" y="3"/>
                  </a:cubicBezTo>
                  <a:cubicBezTo>
                    <a:pt x="8" y="3"/>
                    <a:pt x="7" y="3"/>
                    <a:pt x="6" y="3"/>
                  </a:cubicBezTo>
                  <a:cubicBezTo>
                    <a:pt x="5" y="4"/>
                    <a:pt x="4" y="4"/>
                    <a:pt x="4" y="5"/>
                  </a:cubicBezTo>
                  <a:cubicBezTo>
                    <a:pt x="4" y="6"/>
                    <a:pt x="4" y="6"/>
                    <a:pt x="4" y="7"/>
                  </a:cubicBezTo>
                  <a:cubicBezTo>
                    <a:pt x="4" y="8"/>
                    <a:pt x="5" y="8"/>
                    <a:pt x="6" y="9"/>
                  </a:cubicBezTo>
                  <a:cubicBezTo>
                    <a:pt x="6" y="9"/>
                    <a:pt x="7" y="9"/>
                    <a:pt x="8" y="9"/>
                  </a:cubicBezTo>
                  <a:cubicBezTo>
                    <a:pt x="8" y="9"/>
                    <a:pt x="9" y="9"/>
                    <a:pt x="9" y="9"/>
                  </a:cubicBezTo>
                  <a:cubicBezTo>
                    <a:pt x="10" y="9"/>
                    <a:pt x="10" y="9"/>
                    <a:pt x="10" y="9"/>
                  </a:cubicBezTo>
                  <a:cubicBezTo>
                    <a:pt x="11" y="8"/>
                    <a:pt x="11" y="6"/>
                    <a:pt x="11" y="5"/>
                  </a:cubicBezTo>
                  <a:close/>
                  <a:moveTo>
                    <a:pt x="16" y="15"/>
                  </a:moveTo>
                  <a:cubicBezTo>
                    <a:pt x="15" y="14"/>
                    <a:pt x="14" y="13"/>
                    <a:pt x="12" y="13"/>
                  </a:cubicBezTo>
                  <a:cubicBezTo>
                    <a:pt x="11" y="13"/>
                    <a:pt x="10" y="13"/>
                    <a:pt x="9" y="13"/>
                  </a:cubicBezTo>
                  <a:cubicBezTo>
                    <a:pt x="8" y="13"/>
                    <a:pt x="8" y="13"/>
                    <a:pt x="8" y="13"/>
                  </a:cubicBezTo>
                  <a:cubicBezTo>
                    <a:pt x="7" y="15"/>
                    <a:pt x="7" y="16"/>
                    <a:pt x="8" y="18"/>
                  </a:cubicBezTo>
                  <a:cubicBezTo>
                    <a:pt x="8" y="19"/>
                    <a:pt x="8" y="20"/>
                    <a:pt x="9" y="20"/>
                  </a:cubicBezTo>
                  <a:cubicBezTo>
                    <a:pt x="10" y="21"/>
                    <a:pt x="12" y="21"/>
                    <a:pt x="13" y="20"/>
                  </a:cubicBezTo>
                  <a:cubicBezTo>
                    <a:pt x="15" y="20"/>
                    <a:pt x="15" y="19"/>
                    <a:pt x="16" y="18"/>
                  </a:cubicBezTo>
                  <a:cubicBezTo>
                    <a:pt x="16" y="17"/>
                    <a:pt x="16" y="16"/>
                    <a:pt x="16" y="1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49" name="Freeform 9"/>
            <p:cNvSpPr>
              <a:spLocks noEditPoints="1"/>
            </p:cNvSpPr>
            <p:nvPr/>
          </p:nvSpPr>
          <p:spPr bwMode="auto">
            <a:xfrm>
              <a:off x="941653" y="479847"/>
              <a:ext cx="1200150" cy="1208088"/>
            </a:xfrm>
            <a:custGeom>
              <a:avLst/>
              <a:gdLst>
                <a:gd name="T0" fmla="*/ 97 w 319"/>
                <a:gd name="T1" fmla="*/ 13 h 319"/>
                <a:gd name="T2" fmla="*/ 46 w 319"/>
                <a:gd name="T3" fmla="*/ 47 h 319"/>
                <a:gd name="T4" fmla="*/ 12 w 319"/>
                <a:gd name="T5" fmla="*/ 98 h 319"/>
                <a:gd name="T6" fmla="*/ 0 w 319"/>
                <a:gd name="T7" fmla="*/ 160 h 319"/>
                <a:gd name="T8" fmla="*/ 12 w 319"/>
                <a:gd name="T9" fmla="*/ 222 h 319"/>
                <a:gd name="T10" fmla="*/ 46 w 319"/>
                <a:gd name="T11" fmla="*/ 273 h 319"/>
                <a:gd name="T12" fmla="*/ 97 w 319"/>
                <a:gd name="T13" fmla="*/ 307 h 319"/>
                <a:gd name="T14" fmla="*/ 159 w 319"/>
                <a:gd name="T15" fmla="*/ 319 h 319"/>
                <a:gd name="T16" fmla="*/ 221 w 319"/>
                <a:gd name="T17" fmla="*/ 307 h 319"/>
                <a:gd name="T18" fmla="*/ 272 w 319"/>
                <a:gd name="T19" fmla="*/ 273 h 319"/>
                <a:gd name="T20" fmla="*/ 306 w 319"/>
                <a:gd name="T21" fmla="*/ 222 h 319"/>
                <a:gd name="T22" fmla="*/ 319 w 319"/>
                <a:gd name="T23" fmla="*/ 160 h 319"/>
                <a:gd name="T24" fmla="*/ 306 w 319"/>
                <a:gd name="T25" fmla="*/ 98 h 319"/>
                <a:gd name="T26" fmla="*/ 272 w 319"/>
                <a:gd name="T27" fmla="*/ 47 h 319"/>
                <a:gd name="T28" fmla="*/ 221 w 319"/>
                <a:gd name="T29" fmla="*/ 13 h 319"/>
                <a:gd name="T30" fmla="*/ 159 w 319"/>
                <a:gd name="T31" fmla="*/ 0 h 319"/>
                <a:gd name="T32" fmla="*/ 97 w 319"/>
                <a:gd name="T33" fmla="*/ 13 h 319"/>
                <a:gd name="T34" fmla="*/ 99 w 319"/>
                <a:gd name="T35" fmla="*/ 302 h 319"/>
                <a:gd name="T36" fmla="*/ 50 w 319"/>
                <a:gd name="T37" fmla="*/ 269 h 319"/>
                <a:gd name="T38" fmla="*/ 17 w 319"/>
                <a:gd name="T39" fmla="*/ 220 h 319"/>
                <a:gd name="T40" fmla="*/ 5 w 319"/>
                <a:gd name="T41" fmla="*/ 160 h 319"/>
                <a:gd name="T42" fmla="*/ 17 w 319"/>
                <a:gd name="T43" fmla="*/ 100 h 319"/>
                <a:gd name="T44" fmla="*/ 50 w 319"/>
                <a:gd name="T45" fmla="*/ 51 h 319"/>
                <a:gd name="T46" fmla="*/ 99 w 319"/>
                <a:gd name="T47" fmla="*/ 18 h 319"/>
                <a:gd name="T48" fmla="*/ 159 w 319"/>
                <a:gd name="T49" fmla="*/ 6 h 319"/>
                <a:gd name="T50" fmla="*/ 219 w 319"/>
                <a:gd name="T51" fmla="*/ 18 h 319"/>
                <a:gd name="T52" fmla="*/ 268 w 319"/>
                <a:gd name="T53" fmla="*/ 51 h 319"/>
                <a:gd name="T54" fmla="*/ 301 w 319"/>
                <a:gd name="T55" fmla="*/ 100 h 319"/>
                <a:gd name="T56" fmla="*/ 314 w 319"/>
                <a:gd name="T57" fmla="*/ 160 h 319"/>
                <a:gd name="T58" fmla="*/ 301 w 319"/>
                <a:gd name="T59" fmla="*/ 220 h 319"/>
                <a:gd name="T60" fmla="*/ 268 w 319"/>
                <a:gd name="T61" fmla="*/ 269 h 319"/>
                <a:gd name="T62" fmla="*/ 219 w 319"/>
                <a:gd name="T63" fmla="*/ 302 h 319"/>
                <a:gd name="T64" fmla="*/ 159 w 319"/>
                <a:gd name="T65" fmla="*/ 314 h 319"/>
                <a:gd name="T66" fmla="*/ 99 w 319"/>
                <a:gd name="T67" fmla="*/ 302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9" h="319">
                  <a:moveTo>
                    <a:pt x="97" y="13"/>
                  </a:moveTo>
                  <a:cubicBezTo>
                    <a:pt x="78" y="21"/>
                    <a:pt x="61" y="32"/>
                    <a:pt x="46" y="47"/>
                  </a:cubicBezTo>
                  <a:cubicBezTo>
                    <a:pt x="32" y="62"/>
                    <a:pt x="20" y="79"/>
                    <a:pt x="12" y="98"/>
                  </a:cubicBezTo>
                  <a:cubicBezTo>
                    <a:pt x="4" y="117"/>
                    <a:pt x="0" y="138"/>
                    <a:pt x="0" y="160"/>
                  </a:cubicBezTo>
                  <a:cubicBezTo>
                    <a:pt x="0" y="181"/>
                    <a:pt x="4" y="202"/>
                    <a:pt x="12" y="222"/>
                  </a:cubicBezTo>
                  <a:cubicBezTo>
                    <a:pt x="20" y="241"/>
                    <a:pt x="32" y="258"/>
                    <a:pt x="46" y="273"/>
                  </a:cubicBezTo>
                  <a:cubicBezTo>
                    <a:pt x="61" y="287"/>
                    <a:pt x="78" y="299"/>
                    <a:pt x="97" y="307"/>
                  </a:cubicBezTo>
                  <a:cubicBezTo>
                    <a:pt x="117" y="315"/>
                    <a:pt x="138" y="319"/>
                    <a:pt x="159" y="319"/>
                  </a:cubicBezTo>
                  <a:cubicBezTo>
                    <a:pt x="181" y="319"/>
                    <a:pt x="202" y="315"/>
                    <a:pt x="221" y="307"/>
                  </a:cubicBezTo>
                  <a:cubicBezTo>
                    <a:pt x="240" y="299"/>
                    <a:pt x="257" y="287"/>
                    <a:pt x="272" y="273"/>
                  </a:cubicBezTo>
                  <a:cubicBezTo>
                    <a:pt x="287" y="258"/>
                    <a:pt x="298" y="241"/>
                    <a:pt x="306" y="222"/>
                  </a:cubicBezTo>
                  <a:cubicBezTo>
                    <a:pt x="315" y="202"/>
                    <a:pt x="319" y="181"/>
                    <a:pt x="319" y="160"/>
                  </a:cubicBezTo>
                  <a:cubicBezTo>
                    <a:pt x="319" y="138"/>
                    <a:pt x="315" y="117"/>
                    <a:pt x="306" y="98"/>
                  </a:cubicBezTo>
                  <a:cubicBezTo>
                    <a:pt x="298" y="79"/>
                    <a:pt x="287" y="62"/>
                    <a:pt x="272" y="47"/>
                  </a:cubicBezTo>
                  <a:cubicBezTo>
                    <a:pt x="257" y="32"/>
                    <a:pt x="240" y="21"/>
                    <a:pt x="221" y="13"/>
                  </a:cubicBezTo>
                  <a:cubicBezTo>
                    <a:pt x="202" y="5"/>
                    <a:pt x="181" y="0"/>
                    <a:pt x="159" y="0"/>
                  </a:cubicBezTo>
                  <a:cubicBezTo>
                    <a:pt x="138" y="0"/>
                    <a:pt x="117" y="5"/>
                    <a:pt x="97" y="13"/>
                  </a:cubicBezTo>
                  <a:close/>
                  <a:moveTo>
                    <a:pt x="99" y="302"/>
                  </a:moveTo>
                  <a:cubicBezTo>
                    <a:pt x="81" y="294"/>
                    <a:pt x="64" y="283"/>
                    <a:pt x="50" y="269"/>
                  </a:cubicBezTo>
                  <a:cubicBezTo>
                    <a:pt x="36" y="255"/>
                    <a:pt x="25" y="238"/>
                    <a:pt x="17" y="220"/>
                  </a:cubicBezTo>
                  <a:cubicBezTo>
                    <a:pt x="9" y="201"/>
                    <a:pt x="5" y="181"/>
                    <a:pt x="5" y="160"/>
                  </a:cubicBezTo>
                  <a:cubicBezTo>
                    <a:pt x="5" y="139"/>
                    <a:pt x="9" y="119"/>
                    <a:pt x="17" y="100"/>
                  </a:cubicBezTo>
                  <a:cubicBezTo>
                    <a:pt x="25" y="81"/>
                    <a:pt x="36" y="65"/>
                    <a:pt x="50" y="51"/>
                  </a:cubicBezTo>
                  <a:cubicBezTo>
                    <a:pt x="64" y="37"/>
                    <a:pt x="81" y="26"/>
                    <a:pt x="99" y="18"/>
                  </a:cubicBezTo>
                  <a:cubicBezTo>
                    <a:pt x="118" y="10"/>
                    <a:pt x="138" y="6"/>
                    <a:pt x="159" y="6"/>
                  </a:cubicBezTo>
                  <a:cubicBezTo>
                    <a:pt x="180" y="6"/>
                    <a:pt x="200" y="10"/>
                    <a:pt x="219" y="18"/>
                  </a:cubicBezTo>
                  <a:cubicBezTo>
                    <a:pt x="238" y="26"/>
                    <a:pt x="254" y="37"/>
                    <a:pt x="268" y="51"/>
                  </a:cubicBezTo>
                  <a:cubicBezTo>
                    <a:pt x="283" y="65"/>
                    <a:pt x="294" y="81"/>
                    <a:pt x="301" y="100"/>
                  </a:cubicBezTo>
                  <a:cubicBezTo>
                    <a:pt x="309" y="119"/>
                    <a:pt x="314" y="139"/>
                    <a:pt x="314" y="160"/>
                  </a:cubicBezTo>
                  <a:cubicBezTo>
                    <a:pt x="314" y="181"/>
                    <a:pt x="309" y="201"/>
                    <a:pt x="301" y="220"/>
                  </a:cubicBezTo>
                  <a:cubicBezTo>
                    <a:pt x="294" y="238"/>
                    <a:pt x="283" y="255"/>
                    <a:pt x="268" y="269"/>
                  </a:cubicBezTo>
                  <a:cubicBezTo>
                    <a:pt x="254" y="283"/>
                    <a:pt x="238" y="294"/>
                    <a:pt x="219" y="302"/>
                  </a:cubicBezTo>
                  <a:cubicBezTo>
                    <a:pt x="200" y="310"/>
                    <a:pt x="180" y="314"/>
                    <a:pt x="159" y="314"/>
                  </a:cubicBezTo>
                  <a:cubicBezTo>
                    <a:pt x="138" y="314"/>
                    <a:pt x="118" y="310"/>
                    <a:pt x="99" y="302"/>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0" name="Freeform 10"/>
            <p:cNvSpPr>
              <a:spLocks noEditPoints="1"/>
            </p:cNvSpPr>
            <p:nvPr/>
          </p:nvSpPr>
          <p:spPr bwMode="auto">
            <a:xfrm>
              <a:off x="1095641" y="640185"/>
              <a:ext cx="887413" cy="892175"/>
            </a:xfrm>
            <a:custGeom>
              <a:avLst/>
              <a:gdLst>
                <a:gd name="T0" fmla="*/ 72 w 236"/>
                <a:gd name="T1" fmla="*/ 9 h 236"/>
                <a:gd name="T2" fmla="*/ 35 w 236"/>
                <a:gd name="T3" fmla="*/ 34 h 236"/>
                <a:gd name="T4" fmla="*/ 10 w 236"/>
                <a:gd name="T5" fmla="*/ 72 h 236"/>
                <a:gd name="T6" fmla="*/ 0 w 236"/>
                <a:gd name="T7" fmla="*/ 118 h 236"/>
                <a:gd name="T8" fmla="*/ 10 w 236"/>
                <a:gd name="T9" fmla="*/ 164 h 236"/>
                <a:gd name="T10" fmla="*/ 35 w 236"/>
                <a:gd name="T11" fmla="*/ 201 h 236"/>
                <a:gd name="T12" fmla="*/ 72 w 236"/>
                <a:gd name="T13" fmla="*/ 227 h 236"/>
                <a:gd name="T14" fmla="*/ 118 w 236"/>
                <a:gd name="T15" fmla="*/ 236 h 236"/>
                <a:gd name="T16" fmla="*/ 164 w 236"/>
                <a:gd name="T17" fmla="*/ 227 h 236"/>
                <a:gd name="T18" fmla="*/ 202 w 236"/>
                <a:gd name="T19" fmla="*/ 201 h 236"/>
                <a:gd name="T20" fmla="*/ 227 w 236"/>
                <a:gd name="T21" fmla="*/ 164 h 236"/>
                <a:gd name="T22" fmla="*/ 236 w 236"/>
                <a:gd name="T23" fmla="*/ 118 h 236"/>
                <a:gd name="T24" fmla="*/ 227 w 236"/>
                <a:gd name="T25" fmla="*/ 72 h 236"/>
                <a:gd name="T26" fmla="*/ 202 w 236"/>
                <a:gd name="T27" fmla="*/ 34 h 236"/>
                <a:gd name="T28" fmla="*/ 164 w 236"/>
                <a:gd name="T29" fmla="*/ 9 h 236"/>
                <a:gd name="T30" fmla="*/ 118 w 236"/>
                <a:gd name="T31" fmla="*/ 0 h 236"/>
                <a:gd name="T32" fmla="*/ 72 w 236"/>
                <a:gd name="T33" fmla="*/ 9 h 236"/>
                <a:gd name="T34" fmla="*/ 74 w 236"/>
                <a:gd name="T35" fmla="*/ 223 h 236"/>
                <a:gd name="T36" fmla="*/ 37 w 236"/>
                <a:gd name="T37" fmla="*/ 199 h 236"/>
                <a:gd name="T38" fmla="*/ 13 w 236"/>
                <a:gd name="T39" fmla="*/ 162 h 236"/>
                <a:gd name="T40" fmla="*/ 4 w 236"/>
                <a:gd name="T41" fmla="*/ 118 h 236"/>
                <a:gd name="T42" fmla="*/ 13 w 236"/>
                <a:gd name="T43" fmla="*/ 73 h 236"/>
                <a:gd name="T44" fmla="*/ 37 w 236"/>
                <a:gd name="T45" fmla="*/ 37 h 236"/>
                <a:gd name="T46" fmla="*/ 74 w 236"/>
                <a:gd name="T47" fmla="*/ 12 h 236"/>
                <a:gd name="T48" fmla="*/ 118 w 236"/>
                <a:gd name="T49" fmla="*/ 3 h 236"/>
                <a:gd name="T50" fmla="*/ 163 w 236"/>
                <a:gd name="T51" fmla="*/ 12 h 236"/>
                <a:gd name="T52" fmla="*/ 199 w 236"/>
                <a:gd name="T53" fmla="*/ 37 h 236"/>
                <a:gd name="T54" fmla="*/ 224 w 236"/>
                <a:gd name="T55" fmla="*/ 73 h 236"/>
                <a:gd name="T56" fmla="*/ 233 w 236"/>
                <a:gd name="T57" fmla="*/ 118 h 236"/>
                <a:gd name="T58" fmla="*/ 224 w 236"/>
                <a:gd name="T59" fmla="*/ 162 h 236"/>
                <a:gd name="T60" fmla="*/ 199 w 236"/>
                <a:gd name="T61" fmla="*/ 199 h 236"/>
                <a:gd name="T62" fmla="*/ 163 w 236"/>
                <a:gd name="T63" fmla="*/ 223 h 236"/>
                <a:gd name="T64" fmla="*/ 118 w 236"/>
                <a:gd name="T65" fmla="*/ 232 h 236"/>
                <a:gd name="T66" fmla="*/ 74 w 236"/>
                <a:gd name="T6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6" h="236">
                  <a:moveTo>
                    <a:pt x="72" y="9"/>
                  </a:moveTo>
                  <a:cubicBezTo>
                    <a:pt x="58" y="15"/>
                    <a:pt x="46" y="24"/>
                    <a:pt x="35" y="34"/>
                  </a:cubicBezTo>
                  <a:cubicBezTo>
                    <a:pt x="24" y="45"/>
                    <a:pt x="15" y="58"/>
                    <a:pt x="10" y="72"/>
                  </a:cubicBezTo>
                  <a:cubicBezTo>
                    <a:pt x="3" y="87"/>
                    <a:pt x="0" y="102"/>
                    <a:pt x="0" y="118"/>
                  </a:cubicBezTo>
                  <a:cubicBezTo>
                    <a:pt x="0" y="134"/>
                    <a:pt x="3" y="149"/>
                    <a:pt x="10" y="164"/>
                  </a:cubicBezTo>
                  <a:cubicBezTo>
                    <a:pt x="15" y="178"/>
                    <a:pt x="24" y="190"/>
                    <a:pt x="35" y="201"/>
                  </a:cubicBezTo>
                  <a:cubicBezTo>
                    <a:pt x="46" y="212"/>
                    <a:pt x="58" y="221"/>
                    <a:pt x="72" y="227"/>
                  </a:cubicBezTo>
                  <a:cubicBezTo>
                    <a:pt x="87" y="233"/>
                    <a:pt x="102" y="236"/>
                    <a:pt x="118" y="236"/>
                  </a:cubicBezTo>
                  <a:cubicBezTo>
                    <a:pt x="134" y="236"/>
                    <a:pt x="150" y="233"/>
                    <a:pt x="164" y="227"/>
                  </a:cubicBezTo>
                  <a:cubicBezTo>
                    <a:pt x="178" y="221"/>
                    <a:pt x="191" y="212"/>
                    <a:pt x="202" y="201"/>
                  </a:cubicBezTo>
                  <a:cubicBezTo>
                    <a:pt x="213" y="190"/>
                    <a:pt x="221" y="178"/>
                    <a:pt x="227" y="164"/>
                  </a:cubicBezTo>
                  <a:cubicBezTo>
                    <a:pt x="233" y="149"/>
                    <a:pt x="236" y="134"/>
                    <a:pt x="236" y="118"/>
                  </a:cubicBezTo>
                  <a:cubicBezTo>
                    <a:pt x="236" y="102"/>
                    <a:pt x="233" y="87"/>
                    <a:pt x="227" y="72"/>
                  </a:cubicBezTo>
                  <a:cubicBezTo>
                    <a:pt x="221" y="58"/>
                    <a:pt x="213" y="45"/>
                    <a:pt x="202" y="34"/>
                  </a:cubicBezTo>
                  <a:cubicBezTo>
                    <a:pt x="191" y="24"/>
                    <a:pt x="178" y="15"/>
                    <a:pt x="164" y="9"/>
                  </a:cubicBezTo>
                  <a:cubicBezTo>
                    <a:pt x="150" y="3"/>
                    <a:pt x="134" y="0"/>
                    <a:pt x="118" y="0"/>
                  </a:cubicBezTo>
                  <a:cubicBezTo>
                    <a:pt x="102" y="0"/>
                    <a:pt x="87" y="3"/>
                    <a:pt x="72" y="9"/>
                  </a:cubicBezTo>
                  <a:close/>
                  <a:moveTo>
                    <a:pt x="74" y="223"/>
                  </a:moveTo>
                  <a:cubicBezTo>
                    <a:pt x="60" y="218"/>
                    <a:pt x="48" y="209"/>
                    <a:pt x="37" y="199"/>
                  </a:cubicBezTo>
                  <a:cubicBezTo>
                    <a:pt x="27" y="188"/>
                    <a:pt x="19" y="176"/>
                    <a:pt x="13" y="162"/>
                  </a:cubicBezTo>
                  <a:cubicBezTo>
                    <a:pt x="7" y="148"/>
                    <a:pt x="4" y="133"/>
                    <a:pt x="4" y="118"/>
                  </a:cubicBezTo>
                  <a:cubicBezTo>
                    <a:pt x="4" y="102"/>
                    <a:pt x="7" y="87"/>
                    <a:pt x="13" y="73"/>
                  </a:cubicBezTo>
                  <a:cubicBezTo>
                    <a:pt x="19" y="60"/>
                    <a:pt x="27" y="47"/>
                    <a:pt x="37" y="37"/>
                  </a:cubicBezTo>
                  <a:cubicBezTo>
                    <a:pt x="48" y="26"/>
                    <a:pt x="60" y="18"/>
                    <a:pt x="74" y="12"/>
                  </a:cubicBezTo>
                  <a:cubicBezTo>
                    <a:pt x="88" y="6"/>
                    <a:pt x="103" y="3"/>
                    <a:pt x="118" y="3"/>
                  </a:cubicBezTo>
                  <a:cubicBezTo>
                    <a:pt x="134" y="3"/>
                    <a:pt x="149" y="6"/>
                    <a:pt x="163" y="12"/>
                  </a:cubicBezTo>
                  <a:cubicBezTo>
                    <a:pt x="176" y="18"/>
                    <a:pt x="189" y="26"/>
                    <a:pt x="199" y="37"/>
                  </a:cubicBezTo>
                  <a:cubicBezTo>
                    <a:pt x="210" y="47"/>
                    <a:pt x="218" y="60"/>
                    <a:pt x="224" y="73"/>
                  </a:cubicBezTo>
                  <a:cubicBezTo>
                    <a:pt x="230" y="87"/>
                    <a:pt x="233" y="102"/>
                    <a:pt x="233" y="118"/>
                  </a:cubicBezTo>
                  <a:cubicBezTo>
                    <a:pt x="233" y="133"/>
                    <a:pt x="230" y="148"/>
                    <a:pt x="224" y="162"/>
                  </a:cubicBezTo>
                  <a:cubicBezTo>
                    <a:pt x="218" y="176"/>
                    <a:pt x="210" y="188"/>
                    <a:pt x="199" y="199"/>
                  </a:cubicBezTo>
                  <a:cubicBezTo>
                    <a:pt x="189" y="209"/>
                    <a:pt x="176" y="218"/>
                    <a:pt x="163" y="223"/>
                  </a:cubicBezTo>
                  <a:cubicBezTo>
                    <a:pt x="149" y="229"/>
                    <a:pt x="134" y="232"/>
                    <a:pt x="118" y="232"/>
                  </a:cubicBezTo>
                  <a:cubicBezTo>
                    <a:pt x="103" y="232"/>
                    <a:pt x="88" y="229"/>
                    <a:pt x="74" y="223"/>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1" name="Freeform 11"/>
            <p:cNvSpPr>
              <a:spLocks noEditPoints="1"/>
            </p:cNvSpPr>
            <p:nvPr/>
          </p:nvSpPr>
          <p:spPr bwMode="auto">
            <a:xfrm>
              <a:off x="1021028" y="1237085"/>
              <a:ext cx="93663" cy="79375"/>
            </a:xfrm>
            <a:custGeom>
              <a:avLst/>
              <a:gdLst>
                <a:gd name="T0" fmla="*/ 3 w 25"/>
                <a:gd name="T1" fmla="*/ 1 h 21"/>
                <a:gd name="T2" fmla="*/ 6 w 25"/>
                <a:gd name="T3" fmla="*/ 0 h 21"/>
                <a:gd name="T4" fmla="*/ 9 w 25"/>
                <a:gd name="T5" fmla="*/ 1 h 21"/>
                <a:gd name="T6" fmla="*/ 11 w 25"/>
                <a:gd name="T7" fmla="*/ 4 h 21"/>
                <a:gd name="T8" fmla="*/ 13 w 25"/>
                <a:gd name="T9" fmla="*/ 7 h 21"/>
                <a:gd name="T10" fmla="*/ 13 w 25"/>
                <a:gd name="T11" fmla="*/ 9 h 21"/>
                <a:gd name="T12" fmla="*/ 19 w 25"/>
                <a:gd name="T13" fmla="*/ 7 h 21"/>
                <a:gd name="T14" fmla="*/ 20 w 25"/>
                <a:gd name="T15" fmla="*/ 6 h 21"/>
                <a:gd name="T16" fmla="*/ 20 w 25"/>
                <a:gd name="T17" fmla="*/ 5 h 21"/>
                <a:gd name="T18" fmla="*/ 20 w 25"/>
                <a:gd name="T19" fmla="*/ 4 h 21"/>
                <a:gd name="T20" fmla="*/ 19 w 25"/>
                <a:gd name="T21" fmla="*/ 3 h 21"/>
                <a:gd name="T22" fmla="*/ 21 w 25"/>
                <a:gd name="T23" fmla="*/ 3 h 21"/>
                <a:gd name="T24" fmla="*/ 25 w 25"/>
                <a:gd name="T25" fmla="*/ 14 h 21"/>
                <a:gd name="T26" fmla="*/ 24 w 25"/>
                <a:gd name="T27" fmla="*/ 14 h 21"/>
                <a:gd name="T28" fmla="*/ 23 w 25"/>
                <a:gd name="T29" fmla="*/ 13 h 21"/>
                <a:gd name="T30" fmla="*/ 23 w 25"/>
                <a:gd name="T31" fmla="*/ 12 h 21"/>
                <a:gd name="T32" fmla="*/ 22 w 25"/>
                <a:gd name="T33" fmla="*/ 12 h 21"/>
                <a:gd name="T34" fmla="*/ 21 w 25"/>
                <a:gd name="T35" fmla="*/ 12 h 21"/>
                <a:gd name="T36" fmla="*/ 7 w 25"/>
                <a:gd name="T37" fmla="*/ 17 h 21"/>
                <a:gd name="T38" fmla="*/ 6 w 25"/>
                <a:gd name="T39" fmla="*/ 18 h 21"/>
                <a:gd name="T40" fmla="*/ 6 w 25"/>
                <a:gd name="T41" fmla="*/ 18 h 21"/>
                <a:gd name="T42" fmla="*/ 6 w 25"/>
                <a:gd name="T43" fmla="*/ 20 h 21"/>
                <a:gd name="T44" fmla="*/ 6 w 25"/>
                <a:gd name="T45" fmla="*/ 21 h 21"/>
                <a:gd name="T46" fmla="*/ 5 w 25"/>
                <a:gd name="T47" fmla="*/ 21 h 21"/>
                <a:gd name="T48" fmla="*/ 1 w 25"/>
                <a:gd name="T49" fmla="*/ 10 h 21"/>
                <a:gd name="T50" fmla="*/ 0 w 25"/>
                <a:gd name="T51" fmla="*/ 4 h 21"/>
                <a:gd name="T52" fmla="*/ 3 w 25"/>
                <a:gd name="T53" fmla="*/ 1 h 21"/>
                <a:gd name="T54" fmla="*/ 6 w 25"/>
                <a:gd name="T55" fmla="*/ 6 h 21"/>
                <a:gd name="T56" fmla="*/ 3 w 25"/>
                <a:gd name="T57" fmla="*/ 8 h 21"/>
                <a:gd name="T58" fmla="*/ 3 w 25"/>
                <a:gd name="T59" fmla="*/ 12 h 21"/>
                <a:gd name="T60" fmla="*/ 3 w 25"/>
                <a:gd name="T61" fmla="*/ 13 h 21"/>
                <a:gd name="T62" fmla="*/ 12 w 25"/>
                <a:gd name="T63" fmla="*/ 9 h 21"/>
                <a:gd name="T64" fmla="*/ 12 w 25"/>
                <a:gd name="T65" fmla="*/ 9 h 21"/>
                <a:gd name="T66" fmla="*/ 9 w 25"/>
                <a:gd name="T67" fmla="*/ 6 h 21"/>
                <a:gd name="T68" fmla="*/ 6 w 25"/>
                <a:gd name="T6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21">
                  <a:moveTo>
                    <a:pt x="3" y="1"/>
                  </a:moveTo>
                  <a:cubicBezTo>
                    <a:pt x="4" y="0"/>
                    <a:pt x="5" y="0"/>
                    <a:pt x="6" y="0"/>
                  </a:cubicBezTo>
                  <a:cubicBezTo>
                    <a:pt x="7" y="0"/>
                    <a:pt x="8" y="1"/>
                    <a:pt x="9" y="1"/>
                  </a:cubicBezTo>
                  <a:cubicBezTo>
                    <a:pt x="10" y="2"/>
                    <a:pt x="10" y="3"/>
                    <a:pt x="11" y="4"/>
                  </a:cubicBezTo>
                  <a:cubicBezTo>
                    <a:pt x="12" y="5"/>
                    <a:pt x="12" y="6"/>
                    <a:pt x="13" y="7"/>
                  </a:cubicBezTo>
                  <a:cubicBezTo>
                    <a:pt x="13" y="9"/>
                    <a:pt x="13" y="9"/>
                    <a:pt x="13" y="9"/>
                  </a:cubicBezTo>
                  <a:cubicBezTo>
                    <a:pt x="19" y="7"/>
                    <a:pt x="19" y="7"/>
                    <a:pt x="19" y="7"/>
                  </a:cubicBezTo>
                  <a:cubicBezTo>
                    <a:pt x="19" y="7"/>
                    <a:pt x="19" y="7"/>
                    <a:pt x="20" y="6"/>
                  </a:cubicBezTo>
                  <a:cubicBezTo>
                    <a:pt x="20" y="6"/>
                    <a:pt x="20" y="6"/>
                    <a:pt x="20" y="5"/>
                  </a:cubicBezTo>
                  <a:cubicBezTo>
                    <a:pt x="20" y="5"/>
                    <a:pt x="20" y="5"/>
                    <a:pt x="20" y="4"/>
                  </a:cubicBezTo>
                  <a:cubicBezTo>
                    <a:pt x="20" y="4"/>
                    <a:pt x="20" y="4"/>
                    <a:pt x="19" y="3"/>
                  </a:cubicBezTo>
                  <a:cubicBezTo>
                    <a:pt x="21" y="3"/>
                    <a:pt x="21" y="3"/>
                    <a:pt x="21" y="3"/>
                  </a:cubicBezTo>
                  <a:cubicBezTo>
                    <a:pt x="25" y="14"/>
                    <a:pt x="25" y="14"/>
                    <a:pt x="25" y="14"/>
                  </a:cubicBezTo>
                  <a:cubicBezTo>
                    <a:pt x="24" y="14"/>
                    <a:pt x="24" y="14"/>
                    <a:pt x="24" y="14"/>
                  </a:cubicBezTo>
                  <a:cubicBezTo>
                    <a:pt x="23" y="14"/>
                    <a:pt x="23" y="13"/>
                    <a:pt x="23" y="13"/>
                  </a:cubicBezTo>
                  <a:cubicBezTo>
                    <a:pt x="23" y="13"/>
                    <a:pt x="23" y="12"/>
                    <a:pt x="23" y="12"/>
                  </a:cubicBezTo>
                  <a:cubicBezTo>
                    <a:pt x="22" y="12"/>
                    <a:pt x="22" y="12"/>
                    <a:pt x="22" y="12"/>
                  </a:cubicBezTo>
                  <a:cubicBezTo>
                    <a:pt x="21" y="12"/>
                    <a:pt x="21" y="12"/>
                    <a:pt x="21" y="12"/>
                  </a:cubicBezTo>
                  <a:cubicBezTo>
                    <a:pt x="7" y="17"/>
                    <a:pt x="7" y="17"/>
                    <a:pt x="7" y="17"/>
                  </a:cubicBezTo>
                  <a:cubicBezTo>
                    <a:pt x="7" y="17"/>
                    <a:pt x="6" y="17"/>
                    <a:pt x="6" y="18"/>
                  </a:cubicBezTo>
                  <a:cubicBezTo>
                    <a:pt x="6" y="18"/>
                    <a:pt x="6" y="18"/>
                    <a:pt x="6" y="18"/>
                  </a:cubicBezTo>
                  <a:cubicBezTo>
                    <a:pt x="6" y="19"/>
                    <a:pt x="6" y="19"/>
                    <a:pt x="6" y="20"/>
                  </a:cubicBezTo>
                  <a:cubicBezTo>
                    <a:pt x="6" y="20"/>
                    <a:pt x="6" y="20"/>
                    <a:pt x="6" y="21"/>
                  </a:cubicBezTo>
                  <a:cubicBezTo>
                    <a:pt x="5" y="21"/>
                    <a:pt x="5" y="21"/>
                    <a:pt x="5" y="21"/>
                  </a:cubicBezTo>
                  <a:cubicBezTo>
                    <a:pt x="1" y="10"/>
                    <a:pt x="1" y="10"/>
                    <a:pt x="1" y="10"/>
                  </a:cubicBezTo>
                  <a:cubicBezTo>
                    <a:pt x="0" y="8"/>
                    <a:pt x="0" y="6"/>
                    <a:pt x="0" y="4"/>
                  </a:cubicBezTo>
                  <a:cubicBezTo>
                    <a:pt x="0" y="3"/>
                    <a:pt x="1" y="1"/>
                    <a:pt x="3" y="1"/>
                  </a:cubicBezTo>
                  <a:close/>
                  <a:moveTo>
                    <a:pt x="6" y="6"/>
                  </a:moveTo>
                  <a:cubicBezTo>
                    <a:pt x="4" y="6"/>
                    <a:pt x="3" y="7"/>
                    <a:pt x="3" y="8"/>
                  </a:cubicBezTo>
                  <a:cubicBezTo>
                    <a:pt x="2" y="9"/>
                    <a:pt x="2" y="10"/>
                    <a:pt x="3" y="12"/>
                  </a:cubicBezTo>
                  <a:cubicBezTo>
                    <a:pt x="3" y="13"/>
                    <a:pt x="3" y="13"/>
                    <a:pt x="3" y="13"/>
                  </a:cubicBezTo>
                  <a:cubicBezTo>
                    <a:pt x="12" y="9"/>
                    <a:pt x="12" y="9"/>
                    <a:pt x="12" y="9"/>
                  </a:cubicBezTo>
                  <a:cubicBezTo>
                    <a:pt x="12" y="9"/>
                    <a:pt x="12" y="9"/>
                    <a:pt x="12" y="9"/>
                  </a:cubicBezTo>
                  <a:cubicBezTo>
                    <a:pt x="11" y="7"/>
                    <a:pt x="10" y="6"/>
                    <a:pt x="9" y="6"/>
                  </a:cubicBezTo>
                  <a:cubicBezTo>
                    <a:pt x="8" y="5"/>
                    <a:pt x="7" y="5"/>
                    <a:pt x="6" y="6"/>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2" name="Freeform 12"/>
            <p:cNvSpPr>
              <a:spLocks/>
            </p:cNvSpPr>
            <p:nvPr/>
          </p:nvSpPr>
          <p:spPr bwMode="auto">
            <a:xfrm>
              <a:off x="990866" y="1105322"/>
              <a:ext cx="85725" cy="82550"/>
            </a:xfrm>
            <a:custGeom>
              <a:avLst/>
              <a:gdLst>
                <a:gd name="T0" fmla="*/ 5 w 23"/>
                <a:gd name="T1" fmla="*/ 3 h 22"/>
                <a:gd name="T2" fmla="*/ 5 w 23"/>
                <a:gd name="T3" fmla="*/ 4 h 22"/>
                <a:gd name="T4" fmla="*/ 3 w 23"/>
                <a:gd name="T5" fmla="*/ 6 h 22"/>
                <a:gd name="T6" fmla="*/ 2 w 23"/>
                <a:gd name="T7" fmla="*/ 8 h 22"/>
                <a:gd name="T8" fmla="*/ 2 w 23"/>
                <a:gd name="T9" fmla="*/ 9 h 22"/>
                <a:gd name="T10" fmla="*/ 2 w 23"/>
                <a:gd name="T11" fmla="*/ 10 h 22"/>
                <a:gd name="T12" fmla="*/ 3 w 23"/>
                <a:gd name="T13" fmla="*/ 13 h 22"/>
                <a:gd name="T14" fmla="*/ 11 w 23"/>
                <a:gd name="T15" fmla="*/ 12 h 22"/>
                <a:gd name="T16" fmla="*/ 10 w 23"/>
                <a:gd name="T17" fmla="*/ 10 h 22"/>
                <a:gd name="T18" fmla="*/ 10 w 23"/>
                <a:gd name="T19" fmla="*/ 9 h 22"/>
                <a:gd name="T20" fmla="*/ 9 w 23"/>
                <a:gd name="T21" fmla="*/ 8 h 22"/>
                <a:gd name="T22" fmla="*/ 8 w 23"/>
                <a:gd name="T23" fmla="*/ 7 h 22"/>
                <a:gd name="T24" fmla="*/ 6 w 23"/>
                <a:gd name="T25" fmla="*/ 7 h 22"/>
                <a:gd name="T26" fmla="*/ 6 w 23"/>
                <a:gd name="T27" fmla="*/ 6 h 22"/>
                <a:gd name="T28" fmla="*/ 15 w 23"/>
                <a:gd name="T29" fmla="*/ 5 h 22"/>
                <a:gd name="T30" fmla="*/ 15 w 23"/>
                <a:gd name="T31" fmla="*/ 6 h 22"/>
                <a:gd name="T32" fmla="*/ 13 w 23"/>
                <a:gd name="T33" fmla="*/ 7 h 22"/>
                <a:gd name="T34" fmla="*/ 12 w 23"/>
                <a:gd name="T35" fmla="*/ 7 h 22"/>
                <a:gd name="T36" fmla="*/ 12 w 23"/>
                <a:gd name="T37" fmla="*/ 9 h 22"/>
                <a:gd name="T38" fmla="*/ 12 w 23"/>
                <a:gd name="T39" fmla="*/ 10 h 22"/>
                <a:gd name="T40" fmla="*/ 12 w 23"/>
                <a:gd name="T41" fmla="*/ 12 h 22"/>
                <a:gd name="T42" fmla="*/ 18 w 23"/>
                <a:gd name="T43" fmla="*/ 12 h 22"/>
                <a:gd name="T44" fmla="*/ 19 w 23"/>
                <a:gd name="T45" fmla="*/ 11 h 22"/>
                <a:gd name="T46" fmla="*/ 20 w 23"/>
                <a:gd name="T47" fmla="*/ 11 h 22"/>
                <a:gd name="T48" fmla="*/ 20 w 23"/>
                <a:gd name="T49" fmla="*/ 10 h 22"/>
                <a:gd name="T50" fmla="*/ 20 w 23"/>
                <a:gd name="T51" fmla="*/ 8 h 22"/>
                <a:gd name="T52" fmla="*/ 20 w 23"/>
                <a:gd name="T53" fmla="*/ 7 h 22"/>
                <a:gd name="T54" fmla="*/ 20 w 23"/>
                <a:gd name="T55" fmla="*/ 5 h 22"/>
                <a:gd name="T56" fmla="*/ 20 w 23"/>
                <a:gd name="T57" fmla="*/ 4 h 22"/>
                <a:gd name="T58" fmla="*/ 19 w 23"/>
                <a:gd name="T59" fmla="*/ 4 h 22"/>
                <a:gd name="T60" fmla="*/ 17 w 23"/>
                <a:gd name="T61" fmla="*/ 2 h 22"/>
                <a:gd name="T62" fmla="*/ 14 w 23"/>
                <a:gd name="T63" fmla="*/ 1 h 22"/>
                <a:gd name="T64" fmla="*/ 14 w 23"/>
                <a:gd name="T65" fmla="*/ 0 h 22"/>
                <a:gd name="T66" fmla="*/ 21 w 23"/>
                <a:gd name="T67" fmla="*/ 0 h 22"/>
                <a:gd name="T68" fmla="*/ 23 w 23"/>
                <a:gd name="T69" fmla="*/ 19 h 22"/>
                <a:gd name="T70" fmla="*/ 22 w 23"/>
                <a:gd name="T71" fmla="*/ 20 h 22"/>
                <a:gd name="T72" fmla="*/ 22 w 23"/>
                <a:gd name="T73" fmla="*/ 18 h 22"/>
                <a:gd name="T74" fmla="*/ 21 w 23"/>
                <a:gd name="T75" fmla="*/ 17 h 22"/>
                <a:gd name="T76" fmla="*/ 21 w 23"/>
                <a:gd name="T77" fmla="*/ 17 h 22"/>
                <a:gd name="T78" fmla="*/ 20 w 23"/>
                <a:gd name="T79" fmla="*/ 17 h 22"/>
                <a:gd name="T80" fmla="*/ 5 w 23"/>
                <a:gd name="T81" fmla="*/ 18 h 22"/>
                <a:gd name="T82" fmla="*/ 4 w 23"/>
                <a:gd name="T83" fmla="*/ 19 h 22"/>
                <a:gd name="T84" fmla="*/ 4 w 23"/>
                <a:gd name="T85" fmla="*/ 20 h 22"/>
                <a:gd name="T86" fmla="*/ 3 w 23"/>
                <a:gd name="T87" fmla="*/ 21 h 22"/>
                <a:gd name="T88" fmla="*/ 3 w 23"/>
                <a:gd name="T89" fmla="*/ 22 h 22"/>
                <a:gd name="T90" fmla="*/ 2 w 23"/>
                <a:gd name="T91" fmla="*/ 22 h 22"/>
                <a:gd name="T92" fmla="*/ 0 w 23"/>
                <a:gd name="T93" fmla="*/ 3 h 22"/>
                <a:gd name="T94" fmla="*/ 5 w 23"/>
                <a:gd name="T9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2">
                  <a:moveTo>
                    <a:pt x="5" y="3"/>
                  </a:moveTo>
                  <a:cubicBezTo>
                    <a:pt x="5" y="4"/>
                    <a:pt x="5" y="4"/>
                    <a:pt x="5" y="4"/>
                  </a:cubicBezTo>
                  <a:cubicBezTo>
                    <a:pt x="5" y="4"/>
                    <a:pt x="4" y="5"/>
                    <a:pt x="3" y="6"/>
                  </a:cubicBezTo>
                  <a:cubicBezTo>
                    <a:pt x="2" y="6"/>
                    <a:pt x="2" y="7"/>
                    <a:pt x="2" y="8"/>
                  </a:cubicBezTo>
                  <a:cubicBezTo>
                    <a:pt x="2" y="8"/>
                    <a:pt x="2" y="9"/>
                    <a:pt x="2" y="9"/>
                  </a:cubicBezTo>
                  <a:cubicBezTo>
                    <a:pt x="2" y="10"/>
                    <a:pt x="2" y="10"/>
                    <a:pt x="2" y="10"/>
                  </a:cubicBezTo>
                  <a:cubicBezTo>
                    <a:pt x="3" y="13"/>
                    <a:pt x="3" y="13"/>
                    <a:pt x="3" y="13"/>
                  </a:cubicBezTo>
                  <a:cubicBezTo>
                    <a:pt x="11" y="12"/>
                    <a:pt x="11" y="12"/>
                    <a:pt x="11" y="12"/>
                  </a:cubicBezTo>
                  <a:cubicBezTo>
                    <a:pt x="10" y="10"/>
                    <a:pt x="10" y="10"/>
                    <a:pt x="10" y="10"/>
                  </a:cubicBezTo>
                  <a:cubicBezTo>
                    <a:pt x="10" y="10"/>
                    <a:pt x="10" y="9"/>
                    <a:pt x="10" y="9"/>
                  </a:cubicBezTo>
                  <a:cubicBezTo>
                    <a:pt x="10" y="8"/>
                    <a:pt x="9" y="8"/>
                    <a:pt x="9" y="8"/>
                  </a:cubicBezTo>
                  <a:cubicBezTo>
                    <a:pt x="9" y="8"/>
                    <a:pt x="8" y="7"/>
                    <a:pt x="8" y="7"/>
                  </a:cubicBezTo>
                  <a:cubicBezTo>
                    <a:pt x="7" y="7"/>
                    <a:pt x="7" y="7"/>
                    <a:pt x="6" y="7"/>
                  </a:cubicBezTo>
                  <a:cubicBezTo>
                    <a:pt x="6" y="6"/>
                    <a:pt x="6" y="6"/>
                    <a:pt x="6" y="6"/>
                  </a:cubicBezTo>
                  <a:cubicBezTo>
                    <a:pt x="15" y="5"/>
                    <a:pt x="15" y="5"/>
                    <a:pt x="15" y="5"/>
                  </a:cubicBezTo>
                  <a:cubicBezTo>
                    <a:pt x="15" y="6"/>
                    <a:pt x="15" y="6"/>
                    <a:pt x="15" y="6"/>
                  </a:cubicBezTo>
                  <a:cubicBezTo>
                    <a:pt x="15" y="6"/>
                    <a:pt x="14" y="6"/>
                    <a:pt x="13" y="7"/>
                  </a:cubicBezTo>
                  <a:cubicBezTo>
                    <a:pt x="13" y="7"/>
                    <a:pt x="12" y="7"/>
                    <a:pt x="12" y="7"/>
                  </a:cubicBezTo>
                  <a:cubicBezTo>
                    <a:pt x="12" y="8"/>
                    <a:pt x="12" y="8"/>
                    <a:pt x="12" y="9"/>
                  </a:cubicBezTo>
                  <a:cubicBezTo>
                    <a:pt x="12" y="9"/>
                    <a:pt x="12" y="10"/>
                    <a:pt x="12" y="10"/>
                  </a:cubicBezTo>
                  <a:cubicBezTo>
                    <a:pt x="12" y="12"/>
                    <a:pt x="12" y="12"/>
                    <a:pt x="12" y="12"/>
                  </a:cubicBezTo>
                  <a:cubicBezTo>
                    <a:pt x="18" y="12"/>
                    <a:pt x="18" y="12"/>
                    <a:pt x="18" y="12"/>
                  </a:cubicBezTo>
                  <a:cubicBezTo>
                    <a:pt x="19" y="12"/>
                    <a:pt x="19" y="11"/>
                    <a:pt x="19" y="11"/>
                  </a:cubicBezTo>
                  <a:cubicBezTo>
                    <a:pt x="20" y="11"/>
                    <a:pt x="20" y="11"/>
                    <a:pt x="20" y="11"/>
                  </a:cubicBezTo>
                  <a:cubicBezTo>
                    <a:pt x="20" y="10"/>
                    <a:pt x="20" y="10"/>
                    <a:pt x="20" y="10"/>
                  </a:cubicBezTo>
                  <a:cubicBezTo>
                    <a:pt x="20" y="9"/>
                    <a:pt x="20" y="9"/>
                    <a:pt x="20" y="8"/>
                  </a:cubicBezTo>
                  <a:cubicBezTo>
                    <a:pt x="20" y="8"/>
                    <a:pt x="20" y="7"/>
                    <a:pt x="20" y="7"/>
                  </a:cubicBezTo>
                  <a:cubicBezTo>
                    <a:pt x="20" y="6"/>
                    <a:pt x="20" y="6"/>
                    <a:pt x="20" y="5"/>
                  </a:cubicBezTo>
                  <a:cubicBezTo>
                    <a:pt x="20" y="5"/>
                    <a:pt x="20" y="5"/>
                    <a:pt x="20" y="4"/>
                  </a:cubicBezTo>
                  <a:cubicBezTo>
                    <a:pt x="19" y="4"/>
                    <a:pt x="19" y="4"/>
                    <a:pt x="19" y="4"/>
                  </a:cubicBezTo>
                  <a:cubicBezTo>
                    <a:pt x="19" y="3"/>
                    <a:pt x="18" y="3"/>
                    <a:pt x="17" y="2"/>
                  </a:cubicBezTo>
                  <a:cubicBezTo>
                    <a:pt x="16" y="2"/>
                    <a:pt x="15" y="1"/>
                    <a:pt x="14" y="1"/>
                  </a:cubicBezTo>
                  <a:cubicBezTo>
                    <a:pt x="14" y="0"/>
                    <a:pt x="14" y="0"/>
                    <a:pt x="14" y="0"/>
                  </a:cubicBezTo>
                  <a:cubicBezTo>
                    <a:pt x="21" y="0"/>
                    <a:pt x="21" y="0"/>
                    <a:pt x="21" y="0"/>
                  </a:cubicBezTo>
                  <a:cubicBezTo>
                    <a:pt x="23" y="19"/>
                    <a:pt x="23" y="19"/>
                    <a:pt x="23" y="19"/>
                  </a:cubicBezTo>
                  <a:cubicBezTo>
                    <a:pt x="22" y="20"/>
                    <a:pt x="22" y="20"/>
                    <a:pt x="22" y="20"/>
                  </a:cubicBezTo>
                  <a:cubicBezTo>
                    <a:pt x="22" y="19"/>
                    <a:pt x="22" y="19"/>
                    <a:pt x="22" y="18"/>
                  </a:cubicBezTo>
                  <a:cubicBezTo>
                    <a:pt x="22" y="18"/>
                    <a:pt x="21" y="18"/>
                    <a:pt x="21" y="17"/>
                  </a:cubicBezTo>
                  <a:cubicBezTo>
                    <a:pt x="21" y="17"/>
                    <a:pt x="21" y="17"/>
                    <a:pt x="21" y="17"/>
                  </a:cubicBezTo>
                  <a:cubicBezTo>
                    <a:pt x="20" y="17"/>
                    <a:pt x="20" y="17"/>
                    <a:pt x="20" y="17"/>
                  </a:cubicBezTo>
                  <a:cubicBezTo>
                    <a:pt x="5" y="18"/>
                    <a:pt x="5" y="18"/>
                    <a:pt x="5" y="18"/>
                  </a:cubicBezTo>
                  <a:cubicBezTo>
                    <a:pt x="5" y="18"/>
                    <a:pt x="4" y="19"/>
                    <a:pt x="4" y="19"/>
                  </a:cubicBezTo>
                  <a:cubicBezTo>
                    <a:pt x="4" y="19"/>
                    <a:pt x="4" y="19"/>
                    <a:pt x="4" y="20"/>
                  </a:cubicBezTo>
                  <a:cubicBezTo>
                    <a:pt x="3" y="20"/>
                    <a:pt x="3" y="20"/>
                    <a:pt x="3" y="21"/>
                  </a:cubicBezTo>
                  <a:cubicBezTo>
                    <a:pt x="3" y="21"/>
                    <a:pt x="3" y="21"/>
                    <a:pt x="3" y="22"/>
                  </a:cubicBezTo>
                  <a:cubicBezTo>
                    <a:pt x="2" y="22"/>
                    <a:pt x="2" y="22"/>
                    <a:pt x="2" y="22"/>
                  </a:cubicBezTo>
                  <a:cubicBezTo>
                    <a:pt x="0" y="3"/>
                    <a:pt x="0" y="3"/>
                    <a:pt x="0" y="3"/>
                  </a:cubicBezTo>
                  <a:lnTo>
                    <a:pt x="5" y="3"/>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3" name="Freeform 13"/>
            <p:cNvSpPr>
              <a:spLocks/>
            </p:cNvSpPr>
            <p:nvPr/>
          </p:nvSpPr>
          <p:spPr bwMode="auto">
            <a:xfrm>
              <a:off x="990866" y="960860"/>
              <a:ext cx="90488" cy="98425"/>
            </a:xfrm>
            <a:custGeom>
              <a:avLst/>
              <a:gdLst>
                <a:gd name="T0" fmla="*/ 24 w 24"/>
                <a:gd name="T1" fmla="*/ 2 h 26"/>
                <a:gd name="T2" fmla="*/ 23 w 24"/>
                <a:gd name="T3" fmla="*/ 10 h 26"/>
                <a:gd name="T4" fmla="*/ 18 w 24"/>
                <a:gd name="T5" fmla="*/ 13 h 26"/>
                <a:gd name="T6" fmla="*/ 12 w 24"/>
                <a:gd name="T7" fmla="*/ 16 h 26"/>
                <a:gd name="T8" fmla="*/ 12 w 24"/>
                <a:gd name="T9" fmla="*/ 17 h 26"/>
                <a:gd name="T10" fmla="*/ 19 w 24"/>
                <a:gd name="T11" fmla="*/ 18 h 26"/>
                <a:gd name="T12" fmla="*/ 20 w 24"/>
                <a:gd name="T13" fmla="*/ 18 h 26"/>
                <a:gd name="T14" fmla="*/ 20 w 24"/>
                <a:gd name="T15" fmla="*/ 17 h 26"/>
                <a:gd name="T16" fmla="*/ 21 w 24"/>
                <a:gd name="T17" fmla="*/ 16 h 26"/>
                <a:gd name="T18" fmla="*/ 21 w 24"/>
                <a:gd name="T19" fmla="*/ 15 h 26"/>
                <a:gd name="T20" fmla="*/ 22 w 24"/>
                <a:gd name="T21" fmla="*/ 15 h 26"/>
                <a:gd name="T22" fmla="*/ 21 w 24"/>
                <a:gd name="T23" fmla="*/ 26 h 26"/>
                <a:gd name="T24" fmla="*/ 20 w 24"/>
                <a:gd name="T25" fmla="*/ 26 h 26"/>
                <a:gd name="T26" fmla="*/ 20 w 24"/>
                <a:gd name="T27" fmla="*/ 25 h 26"/>
                <a:gd name="T28" fmla="*/ 20 w 24"/>
                <a:gd name="T29" fmla="*/ 24 h 26"/>
                <a:gd name="T30" fmla="*/ 19 w 24"/>
                <a:gd name="T31" fmla="*/ 23 h 26"/>
                <a:gd name="T32" fmla="*/ 18 w 24"/>
                <a:gd name="T33" fmla="*/ 23 h 26"/>
                <a:gd name="T34" fmla="*/ 3 w 24"/>
                <a:gd name="T35" fmla="*/ 21 h 26"/>
                <a:gd name="T36" fmla="*/ 3 w 24"/>
                <a:gd name="T37" fmla="*/ 21 h 26"/>
                <a:gd name="T38" fmla="*/ 2 w 24"/>
                <a:gd name="T39" fmla="*/ 21 h 26"/>
                <a:gd name="T40" fmla="*/ 1 w 24"/>
                <a:gd name="T41" fmla="*/ 22 h 26"/>
                <a:gd name="T42" fmla="*/ 1 w 24"/>
                <a:gd name="T43" fmla="*/ 23 h 26"/>
                <a:gd name="T44" fmla="*/ 0 w 24"/>
                <a:gd name="T45" fmla="*/ 23 h 26"/>
                <a:gd name="T46" fmla="*/ 1 w 24"/>
                <a:gd name="T47" fmla="*/ 12 h 26"/>
                <a:gd name="T48" fmla="*/ 3 w 24"/>
                <a:gd name="T49" fmla="*/ 12 h 26"/>
                <a:gd name="T50" fmla="*/ 3 w 24"/>
                <a:gd name="T51" fmla="*/ 13 h 26"/>
                <a:gd name="T52" fmla="*/ 3 w 24"/>
                <a:gd name="T53" fmla="*/ 14 h 26"/>
                <a:gd name="T54" fmla="*/ 3 w 24"/>
                <a:gd name="T55" fmla="*/ 15 h 26"/>
                <a:gd name="T56" fmla="*/ 4 w 24"/>
                <a:gd name="T57" fmla="*/ 15 h 26"/>
                <a:gd name="T58" fmla="*/ 11 w 24"/>
                <a:gd name="T59" fmla="*/ 16 h 26"/>
                <a:gd name="T60" fmla="*/ 11 w 24"/>
                <a:gd name="T61" fmla="*/ 16 h 26"/>
                <a:gd name="T62" fmla="*/ 9 w 24"/>
                <a:gd name="T63" fmla="*/ 13 h 26"/>
                <a:gd name="T64" fmla="*/ 7 w 24"/>
                <a:gd name="T65" fmla="*/ 10 h 26"/>
                <a:gd name="T66" fmla="*/ 5 w 24"/>
                <a:gd name="T67" fmla="*/ 8 h 26"/>
                <a:gd name="T68" fmla="*/ 4 w 24"/>
                <a:gd name="T69" fmla="*/ 7 h 26"/>
                <a:gd name="T70" fmla="*/ 3 w 24"/>
                <a:gd name="T71" fmla="*/ 8 h 26"/>
                <a:gd name="T72" fmla="*/ 3 w 24"/>
                <a:gd name="T73" fmla="*/ 9 h 26"/>
                <a:gd name="T74" fmla="*/ 2 w 24"/>
                <a:gd name="T75" fmla="*/ 9 h 26"/>
                <a:gd name="T76" fmla="*/ 3 w 24"/>
                <a:gd name="T77" fmla="*/ 0 h 26"/>
                <a:gd name="T78" fmla="*/ 4 w 24"/>
                <a:gd name="T79" fmla="*/ 0 h 26"/>
                <a:gd name="T80" fmla="*/ 5 w 24"/>
                <a:gd name="T81" fmla="*/ 3 h 26"/>
                <a:gd name="T82" fmla="*/ 6 w 24"/>
                <a:gd name="T83" fmla="*/ 6 h 26"/>
                <a:gd name="T84" fmla="*/ 8 w 24"/>
                <a:gd name="T85" fmla="*/ 9 h 26"/>
                <a:gd name="T86" fmla="*/ 10 w 24"/>
                <a:gd name="T87" fmla="*/ 12 h 26"/>
                <a:gd name="T88" fmla="*/ 15 w 24"/>
                <a:gd name="T89" fmla="*/ 9 h 26"/>
                <a:gd name="T90" fmla="*/ 20 w 24"/>
                <a:gd name="T91" fmla="*/ 6 h 26"/>
                <a:gd name="T92" fmla="*/ 21 w 24"/>
                <a:gd name="T93" fmla="*/ 5 h 26"/>
                <a:gd name="T94" fmla="*/ 22 w 24"/>
                <a:gd name="T95" fmla="*/ 3 h 26"/>
                <a:gd name="T96" fmla="*/ 23 w 24"/>
                <a:gd name="T97" fmla="*/ 2 h 26"/>
                <a:gd name="T98" fmla="*/ 23 w 24"/>
                <a:gd name="T99" fmla="*/ 2 h 26"/>
                <a:gd name="T100" fmla="*/ 24 w 24"/>
                <a:gd name="T10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 h="26">
                  <a:moveTo>
                    <a:pt x="24" y="2"/>
                  </a:moveTo>
                  <a:cubicBezTo>
                    <a:pt x="23" y="10"/>
                    <a:pt x="23" y="10"/>
                    <a:pt x="23" y="10"/>
                  </a:cubicBezTo>
                  <a:cubicBezTo>
                    <a:pt x="21" y="11"/>
                    <a:pt x="19" y="12"/>
                    <a:pt x="18" y="13"/>
                  </a:cubicBezTo>
                  <a:cubicBezTo>
                    <a:pt x="16" y="14"/>
                    <a:pt x="15" y="15"/>
                    <a:pt x="12" y="16"/>
                  </a:cubicBezTo>
                  <a:cubicBezTo>
                    <a:pt x="12" y="17"/>
                    <a:pt x="12" y="17"/>
                    <a:pt x="12" y="17"/>
                  </a:cubicBezTo>
                  <a:cubicBezTo>
                    <a:pt x="19" y="18"/>
                    <a:pt x="19" y="18"/>
                    <a:pt x="19" y="18"/>
                  </a:cubicBezTo>
                  <a:cubicBezTo>
                    <a:pt x="19" y="18"/>
                    <a:pt x="19" y="18"/>
                    <a:pt x="20" y="18"/>
                  </a:cubicBezTo>
                  <a:cubicBezTo>
                    <a:pt x="20" y="17"/>
                    <a:pt x="20" y="17"/>
                    <a:pt x="20" y="17"/>
                  </a:cubicBezTo>
                  <a:cubicBezTo>
                    <a:pt x="21" y="17"/>
                    <a:pt x="21" y="16"/>
                    <a:pt x="21" y="16"/>
                  </a:cubicBezTo>
                  <a:cubicBezTo>
                    <a:pt x="21" y="16"/>
                    <a:pt x="21" y="15"/>
                    <a:pt x="21" y="15"/>
                  </a:cubicBezTo>
                  <a:cubicBezTo>
                    <a:pt x="22" y="15"/>
                    <a:pt x="22" y="15"/>
                    <a:pt x="22" y="15"/>
                  </a:cubicBezTo>
                  <a:cubicBezTo>
                    <a:pt x="21" y="26"/>
                    <a:pt x="21" y="26"/>
                    <a:pt x="21" y="26"/>
                  </a:cubicBezTo>
                  <a:cubicBezTo>
                    <a:pt x="20" y="26"/>
                    <a:pt x="20" y="26"/>
                    <a:pt x="20" y="26"/>
                  </a:cubicBezTo>
                  <a:cubicBezTo>
                    <a:pt x="20" y="26"/>
                    <a:pt x="20" y="25"/>
                    <a:pt x="20" y="25"/>
                  </a:cubicBezTo>
                  <a:cubicBezTo>
                    <a:pt x="20" y="25"/>
                    <a:pt x="20" y="24"/>
                    <a:pt x="20" y="24"/>
                  </a:cubicBezTo>
                  <a:cubicBezTo>
                    <a:pt x="20" y="24"/>
                    <a:pt x="19" y="23"/>
                    <a:pt x="19" y="23"/>
                  </a:cubicBezTo>
                  <a:cubicBezTo>
                    <a:pt x="19" y="23"/>
                    <a:pt x="19" y="23"/>
                    <a:pt x="18" y="23"/>
                  </a:cubicBezTo>
                  <a:cubicBezTo>
                    <a:pt x="3" y="21"/>
                    <a:pt x="3" y="21"/>
                    <a:pt x="3" y="21"/>
                  </a:cubicBezTo>
                  <a:cubicBezTo>
                    <a:pt x="3" y="21"/>
                    <a:pt x="3" y="21"/>
                    <a:pt x="3" y="21"/>
                  </a:cubicBezTo>
                  <a:cubicBezTo>
                    <a:pt x="2" y="21"/>
                    <a:pt x="2" y="21"/>
                    <a:pt x="2" y="21"/>
                  </a:cubicBezTo>
                  <a:cubicBezTo>
                    <a:pt x="2" y="22"/>
                    <a:pt x="1" y="22"/>
                    <a:pt x="1" y="22"/>
                  </a:cubicBezTo>
                  <a:cubicBezTo>
                    <a:pt x="1" y="23"/>
                    <a:pt x="1" y="23"/>
                    <a:pt x="1" y="23"/>
                  </a:cubicBezTo>
                  <a:cubicBezTo>
                    <a:pt x="0" y="23"/>
                    <a:pt x="0" y="23"/>
                    <a:pt x="0" y="23"/>
                  </a:cubicBezTo>
                  <a:cubicBezTo>
                    <a:pt x="1" y="12"/>
                    <a:pt x="1" y="12"/>
                    <a:pt x="1" y="12"/>
                  </a:cubicBezTo>
                  <a:cubicBezTo>
                    <a:pt x="3" y="12"/>
                    <a:pt x="3" y="12"/>
                    <a:pt x="3" y="12"/>
                  </a:cubicBezTo>
                  <a:cubicBezTo>
                    <a:pt x="3" y="12"/>
                    <a:pt x="3" y="13"/>
                    <a:pt x="3" y="13"/>
                  </a:cubicBezTo>
                  <a:cubicBezTo>
                    <a:pt x="3" y="14"/>
                    <a:pt x="3" y="14"/>
                    <a:pt x="3" y="14"/>
                  </a:cubicBezTo>
                  <a:cubicBezTo>
                    <a:pt x="3" y="15"/>
                    <a:pt x="3" y="15"/>
                    <a:pt x="3" y="15"/>
                  </a:cubicBezTo>
                  <a:cubicBezTo>
                    <a:pt x="3" y="15"/>
                    <a:pt x="4" y="15"/>
                    <a:pt x="4" y="15"/>
                  </a:cubicBezTo>
                  <a:cubicBezTo>
                    <a:pt x="11" y="16"/>
                    <a:pt x="11" y="16"/>
                    <a:pt x="11" y="16"/>
                  </a:cubicBezTo>
                  <a:cubicBezTo>
                    <a:pt x="11" y="16"/>
                    <a:pt x="11" y="16"/>
                    <a:pt x="11" y="16"/>
                  </a:cubicBezTo>
                  <a:cubicBezTo>
                    <a:pt x="11" y="15"/>
                    <a:pt x="10" y="14"/>
                    <a:pt x="9" y="13"/>
                  </a:cubicBezTo>
                  <a:cubicBezTo>
                    <a:pt x="8" y="12"/>
                    <a:pt x="8" y="11"/>
                    <a:pt x="7" y="10"/>
                  </a:cubicBezTo>
                  <a:cubicBezTo>
                    <a:pt x="6" y="9"/>
                    <a:pt x="6" y="9"/>
                    <a:pt x="5" y="8"/>
                  </a:cubicBezTo>
                  <a:cubicBezTo>
                    <a:pt x="5" y="8"/>
                    <a:pt x="4" y="7"/>
                    <a:pt x="4" y="7"/>
                  </a:cubicBezTo>
                  <a:cubicBezTo>
                    <a:pt x="4" y="7"/>
                    <a:pt x="4" y="8"/>
                    <a:pt x="3" y="8"/>
                  </a:cubicBezTo>
                  <a:cubicBezTo>
                    <a:pt x="3" y="8"/>
                    <a:pt x="3" y="9"/>
                    <a:pt x="3" y="9"/>
                  </a:cubicBezTo>
                  <a:cubicBezTo>
                    <a:pt x="2" y="9"/>
                    <a:pt x="2" y="9"/>
                    <a:pt x="2" y="9"/>
                  </a:cubicBezTo>
                  <a:cubicBezTo>
                    <a:pt x="3" y="0"/>
                    <a:pt x="3" y="0"/>
                    <a:pt x="3" y="0"/>
                  </a:cubicBezTo>
                  <a:cubicBezTo>
                    <a:pt x="4" y="0"/>
                    <a:pt x="4" y="0"/>
                    <a:pt x="4" y="0"/>
                  </a:cubicBezTo>
                  <a:cubicBezTo>
                    <a:pt x="4" y="2"/>
                    <a:pt x="4" y="2"/>
                    <a:pt x="5" y="3"/>
                  </a:cubicBezTo>
                  <a:cubicBezTo>
                    <a:pt x="5" y="4"/>
                    <a:pt x="5" y="5"/>
                    <a:pt x="6" y="6"/>
                  </a:cubicBezTo>
                  <a:cubicBezTo>
                    <a:pt x="6" y="7"/>
                    <a:pt x="7" y="8"/>
                    <a:pt x="8" y="9"/>
                  </a:cubicBezTo>
                  <a:cubicBezTo>
                    <a:pt x="8" y="9"/>
                    <a:pt x="9" y="10"/>
                    <a:pt x="10" y="12"/>
                  </a:cubicBezTo>
                  <a:cubicBezTo>
                    <a:pt x="11" y="11"/>
                    <a:pt x="13" y="10"/>
                    <a:pt x="15" y="9"/>
                  </a:cubicBezTo>
                  <a:cubicBezTo>
                    <a:pt x="16" y="8"/>
                    <a:pt x="18" y="7"/>
                    <a:pt x="20" y="6"/>
                  </a:cubicBezTo>
                  <a:cubicBezTo>
                    <a:pt x="21" y="5"/>
                    <a:pt x="21" y="5"/>
                    <a:pt x="21" y="5"/>
                  </a:cubicBezTo>
                  <a:cubicBezTo>
                    <a:pt x="22" y="4"/>
                    <a:pt x="22" y="4"/>
                    <a:pt x="22" y="3"/>
                  </a:cubicBezTo>
                  <a:cubicBezTo>
                    <a:pt x="23" y="3"/>
                    <a:pt x="23" y="3"/>
                    <a:pt x="23" y="2"/>
                  </a:cubicBezTo>
                  <a:cubicBezTo>
                    <a:pt x="23" y="2"/>
                    <a:pt x="23" y="2"/>
                    <a:pt x="23" y="2"/>
                  </a:cubicBezTo>
                  <a:lnTo>
                    <a:pt x="24" y="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4" name="Freeform 14"/>
            <p:cNvSpPr>
              <a:spLocks/>
            </p:cNvSpPr>
            <p:nvPr/>
          </p:nvSpPr>
          <p:spPr bwMode="auto">
            <a:xfrm>
              <a:off x="1021028" y="859260"/>
              <a:ext cx="90488" cy="71438"/>
            </a:xfrm>
            <a:custGeom>
              <a:avLst/>
              <a:gdLst>
                <a:gd name="T0" fmla="*/ 24 w 24"/>
                <a:gd name="T1" fmla="*/ 8 h 19"/>
                <a:gd name="T2" fmla="*/ 20 w 24"/>
                <a:gd name="T3" fmla="*/ 19 h 19"/>
                <a:gd name="T4" fmla="*/ 19 w 24"/>
                <a:gd name="T5" fmla="*/ 18 h 19"/>
                <a:gd name="T6" fmla="*/ 19 w 24"/>
                <a:gd name="T7" fmla="*/ 17 h 19"/>
                <a:gd name="T8" fmla="*/ 19 w 24"/>
                <a:gd name="T9" fmla="*/ 16 h 19"/>
                <a:gd name="T10" fmla="*/ 19 w 24"/>
                <a:gd name="T11" fmla="*/ 15 h 19"/>
                <a:gd name="T12" fmla="*/ 18 w 24"/>
                <a:gd name="T13" fmla="*/ 15 h 19"/>
                <a:gd name="T14" fmla="*/ 4 w 24"/>
                <a:gd name="T15" fmla="*/ 9 h 19"/>
                <a:gd name="T16" fmla="*/ 4 w 24"/>
                <a:gd name="T17" fmla="*/ 9 h 19"/>
                <a:gd name="T18" fmla="*/ 3 w 24"/>
                <a:gd name="T19" fmla="*/ 10 h 19"/>
                <a:gd name="T20" fmla="*/ 2 w 24"/>
                <a:gd name="T21" fmla="*/ 10 h 19"/>
                <a:gd name="T22" fmla="*/ 1 w 24"/>
                <a:gd name="T23" fmla="*/ 11 h 19"/>
                <a:gd name="T24" fmla="*/ 0 w 24"/>
                <a:gd name="T25" fmla="*/ 11 h 19"/>
                <a:gd name="T26" fmla="*/ 5 w 24"/>
                <a:gd name="T27" fmla="*/ 0 h 19"/>
                <a:gd name="T28" fmla="*/ 6 w 24"/>
                <a:gd name="T29" fmla="*/ 1 h 19"/>
                <a:gd name="T30" fmla="*/ 5 w 24"/>
                <a:gd name="T31" fmla="*/ 2 h 19"/>
                <a:gd name="T32" fmla="*/ 5 w 24"/>
                <a:gd name="T33" fmla="*/ 3 h 19"/>
                <a:gd name="T34" fmla="*/ 5 w 24"/>
                <a:gd name="T35" fmla="*/ 4 h 19"/>
                <a:gd name="T36" fmla="*/ 6 w 24"/>
                <a:gd name="T37" fmla="*/ 4 h 19"/>
                <a:gd name="T38" fmla="*/ 20 w 24"/>
                <a:gd name="T39" fmla="*/ 10 h 19"/>
                <a:gd name="T40" fmla="*/ 21 w 24"/>
                <a:gd name="T41" fmla="*/ 10 h 19"/>
                <a:gd name="T42" fmla="*/ 22 w 24"/>
                <a:gd name="T43" fmla="*/ 9 h 19"/>
                <a:gd name="T44" fmla="*/ 22 w 24"/>
                <a:gd name="T45" fmla="*/ 9 h 19"/>
                <a:gd name="T46" fmla="*/ 23 w 24"/>
                <a:gd name="T47" fmla="*/ 8 h 19"/>
                <a:gd name="T48" fmla="*/ 24 w 24"/>
                <a:gd name="T4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19">
                  <a:moveTo>
                    <a:pt x="24" y="8"/>
                  </a:moveTo>
                  <a:cubicBezTo>
                    <a:pt x="20" y="19"/>
                    <a:pt x="20" y="19"/>
                    <a:pt x="20" y="19"/>
                  </a:cubicBezTo>
                  <a:cubicBezTo>
                    <a:pt x="19" y="18"/>
                    <a:pt x="19" y="18"/>
                    <a:pt x="19" y="18"/>
                  </a:cubicBezTo>
                  <a:cubicBezTo>
                    <a:pt x="19" y="18"/>
                    <a:pt x="19" y="18"/>
                    <a:pt x="19" y="17"/>
                  </a:cubicBezTo>
                  <a:cubicBezTo>
                    <a:pt x="19" y="17"/>
                    <a:pt x="19" y="16"/>
                    <a:pt x="19" y="16"/>
                  </a:cubicBezTo>
                  <a:cubicBezTo>
                    <a:pt x="19" y="16"/>
                    <a:pt x="19" y="15"/>
                    <a:pt x="19" y="15"/>
                  </a:cubicBezTo>
                  <a:cubicBezTo>
                    <a:pt x="19" y="15"/>
                    <a:pt x="19" y="15"/>
                    <a:pt x="18" y="15"/>
                  </a:cubicBezTo>
                  <a:cubicBezTo>
                    <a:pt x="4" y="9"/>
                    <a:pt x="4" y="9"/>
                    <a:pt x="4" y="9"/>
                  </a:cubicBezTo>
                  <a:cubicBezTo>
                    <a:pt x="4" y="9"/>
                    <a:pt x="4" y="9"/>
                    <a:pt x="4" y="9"/>
                  </a:cubicBezTo>
                  <a:cubicBezTo>
                    <a:pt x="3" y="9"/>
                    <a:pt x="3" y="9"/>
                    <a:pt x="3" y="10"/>
                  </a:cubicBezTo>
                  <a:cubicBezTo>
                    <a:pt x="2" y="10"/>
                    <a:pt x="2" y="10"/>
                    <a:pt x="2" y="10"/>
                  </a:cubicBezTo>
                  <a:cubicBezTo>
                    <a:pt x="2" y="11"/>
                    <a:pt x="1" y="11"/>
                    <a:pt x="1" y="11"/>
                  </a:cubicBezTo>
                  <a:cubicBezTo>
                    <a:pt x="0" y="11"/>
                    <a:pt x="0" y="11"/>
                    <a:pt x="0" y="11"/>
                  </a:cubicBezTo>
                  <a:cubicBezTo>
                    <a:pt x="5" y="0"/>
                    <a:pt x="5" y="0"/>
                    <a:pt x="5" y="0"/>
                  </a:cubicBezTo>
                  <a:cubicBezTo>
                    <a:pt x="6" y="1"/>
                    <a:pt x="6" y="1"/>
                    <a:pt x="6" y="1"/>
                  </a:cubicBezTo>
                  <a:cubicBezTo>
                    <a:pt x="6" y="1"/>
                    <a:pt x="5" y="1"/>
                    <a:pt x="5" y="2"/>
                  </a:cubicBezTo>
                  <a:cubicBezTo>
                    <a:pt x="5" y="2"/>
                    <a:pt x="5" y="2"/>
                    <a:pt x="5" y="3"/>
                  </a:cubicBezTo>
                  <a:cubicBezTo>
                    <a:pt x="5" y="3"/>
                    <a:pt x="5" y="3"/>
                    <a:pt x="5" y="4"/>
                  </a:cubicBezTo>
                  <a:cubicBezTo>
                    <a:pt x="6" y="4"/>
                    <a:pt x="6" y="4"/>
                    <a:pt x="6" y="4"/>
                  </a:cubicBezTo>
                  <a:cubicBezTo>
                    <a:pt x="20" y="10"/>
                    <a:pt x="20" y="10"/>
                    <a:pt x="20" y="10"/>
                  </a:cubicBezTo>
                  <a:cubicBezTo>
                    <a:pt x="20" y="10"/>
                    <a:pt x="21" y="10"/>
                    <a:pt x="21" y="10"/>
                  </a:cubicBezTo>
                  <a:cubicBezTo>
                    <a:pt x="21" y="10"/>
                    <a:pt x="22" y="10"/>
                    <a:pt x="22" y="9"/>
                  </a:cubicBezTo>
                  <a:cubicBezTo>
                    <a:pt x="22" y="9"/>
                    <a:pt x="22" y="9"/>
                    <a:pt x="22" y="9"/>
                  </a:cubicBezTo>
                  <a:cubicBezTo>
                    <a:pt x="23" y="8"/>
                    <a:pt x="23" y="8"/>
                    <a:pt x="23" y="8"/>
                  </a:cubicBezTo>
                  <a:lnTo>
                    <a:pt x="24" y="8"/>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5" name="Freeform 15"/>
            <p:cNvSpPr>
              <a:spLocks/>
            </p:cNvSpPr>
            <p:nvPr/>
          </p:nvSpPr>
          <p:spPr bwMode="auto">
            <a:xfrm>
              <a:off x="1065478" y="725910"/>
              <a:ext cx="112713" cy="122238"/>
            </a:xfrm>
            <a:custGeom>
              <a:avLst/>
              <a:gdLst>
                <a:gd name="T0" fmla="*/ 16 w 30"/>
                <a:gd name="T1" fmla="*/ 0 h 32"/>
                <a:gd name="T2" fmla="*/ 15 w 30"/>
                <a:gd name="T3" fmla="*/ 1 h 32"/>
                <a:gd name="T4" fmla="*/ 15 w 30"/>
                <a:gd name="T5" fmla="*/ 3 h 32"/>
                <a:gd name="T6" fmla="*/ 15 w 30"/>
                <a:gd name="T7" fmla="*/ 4 h 32"/>
                <a:gd name="T8" fmla="*/ 17 w 30"/>
                <a:gd name="T9" fmla="*/ 6 h 32"/>
                <a:gd name="T10" fmla="*/ 30 w 30"/>
                <a:gd name="T11" fmla="*/ 15 h 32"/>
                <a:gd name="T12" fmla="*/ 28 w 30"/>
                <a:gd name="T13" fmla="*/ 17 h 32"/>
                <a:gd name="T14" fmla="*/ 7 w 30"/>
                <a:gd name="T15" fmla="*/ 18 h 32"/>
                <a:gd name="T16" fmla="*/ 15 w 30"/>
                <a:gd name="T17" fmla="*/ 24 h 32"/>
                <a:gd name="T18" fmla="*/ 18 w 30"/>
                <a:gd name="T19" fmla="*/ 25 h 32"/>
                <a:gd name="T20" fmla="*/ 19 w 30"/>
                <a:gd name="T21" fmla="*/ 25 h 32"/>
                <a:gd name="T22" fmla="*/ 21 w 30"/>
                <a:gd name="T23" fmla="*/ 25 h 32"/>
                <a:gd name="T24" fmla="*/ 22 w 30"/>
                <a:gd name="T25" fmla="*/ 24 h 32"/>
                <a:gd name="T26" fmla="*/ 23 w 30"/>
                <a:gd name="T27" fmla="*/ 25 h 32"/>
                <a:gd name="T28" fmla="*/ 17 w 30"/>
                <a:gd name="T29" fmla="*/ 32 h 32"/>
                <a:gd name="T30" fmla="*/ 16 w 30"/>
                <a:gd name="T31" fmla="*/ 31 h 32"/>
                <a:gd name="T32" fmla="*/ 17 w 30"/>
                <a:gd name="T33" fmla="*/ 30 h 32"/>
                <a:gd name="T34" fmla="*/ 17 w 30"/>
                <a:gd name="T35" fmla="*/ 29 h 32"/>
                <a:gd name="T36" fmla="*/ 17 w 30"/>
                <a:gd name="T37" fmla="*/ 27 h 32"/>
                <a:gd name="T38" fmla="*/ 14 w 30"/>
                <a:gd name="T39" fmla="*/ 25 h 32"/>
                <a:gd name="T40" fmla="*/ 6 w 30"/>
                <a:gd name="T41" fmla="*/ 20 h 32"/>
                <a:gd name="T42" fmla="*/ 5 w 30"/>
                <a:gd name="T43" fmla="*/ 19 h 32"/>
                <a:gd name="T44" fmla="*/ 4 w 30"/>
                <a:gd name="T45" fmla="*/ 19 h 32"/>
                <a:gd name="T46" fmla="*/ 2 w 30"/>
                <a:gd name="T47" fmla="*/ 19 h 32"/>
                <a:gd name="T48" fmla="*/ 1 w 30"/>
                <a:gd name="T49" fmla="*/ 20 h 32"/>
                <a:gd name="T50" fmla="*/ 0 w 30"/>
                <a:gd name="T51" fmla="*/ 20 h 32"/>
                <a:gd name="T52" fmla="*/ 5 w 30"/>
                <a:gd name="T53" fmla="*/ 13 h 32"/>
                <a:gd name="T54" fmla="*/ 23 w 30"/>
                <a:gd name="T55" fmla="*/ 12 h 32"/>
                <a:gd name="T56" fmla="*/ 17 w 30"/>
                <a:gd name="T57" fmla="*/ 8 h 32"/>
                <a:gd name="T58" fmla="*/ 14 w 30"/>
                <a:gd name="T59" fmla="*/ 6 h 32"/>
                <a:gd name="T60" fmla="*/ 13 w 30"/>
                <a:gd name="T61" fmla="*/ 6 h 32"/>
                <a:gd name="T62" fmla="*/ 11 w 30"/>
                <a:gd name="T63" fmla="*/ 7 h 32"/>
                <a:gd name="T64" fmla="*/ 10 w 30"/>
                <a:gd name="T65" fmla="*/ 8 h 32"/>
                <a:gd name="T66" fmla="*/ 9 w 30"/>
                <a:gd name="T67" fmla="*/ 7 h 32"/>
                <a:gd name="T68" fmla="*/ 15 w 30"/>
                <a:gd name="T69" fmla="*/ 0 h 32"/>
                <a:gd name="T70" fmla="*/ 16 w 30"/>
                <a:gd name="T7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32">
                  <a:moveTo>
                    <a:pt x="16" y="0"/>
                  </a:moveTo>
                  <a:cubicBezTo>
                    <a:pt x="15" y="1"/>
                    <a:pt x="15" y="1"/>
                    <a:pt x="15" y="1"/>
                  </a:cubicBezTo>
                  <a:cubicBezTo>
                    <a:pt x="15" y="2"/>
                    <a:pt x="15" y="2"/>
                    <a:pt x="15" y="3"/>
                  </a:cubicBezTo>
                  <a:cubicBezTo>
                    <a:pt x="15" y="3"/>
                    <a:pt x="15" y="4"/>
                    <a:pt x="15" y="4"/>
                  </a:cubicBezTo>
                  <a:cubicBezTo>
                    <a:pt x="16" y="5"/>
                    <a:pt x="16" y="5"/>
                    <a:pt x="17" y="6"/>
                  </a:cubicBezTo>
                  <a:cubicBezTo>
                    <a:pt x="30" y="15"/>
                    <a:pt x="30" y="15"/>
                    <a:pt x="30" y="15"/>
                  </a:cubicBezTo>
                  <a:cubicBezTo>
                    <a:pt x="28" y="17"/>
                    <a:pt x="28" y="17"/>
                    <a:pt x="28" y="17"/>
                  </a:cubicBezTo>
                  <a:cubicBezTo>
                    <a:pt x="7" y="18"/>
                    <a:pt x="7" y="18"/>
                    <a:pt x="7" y="18"/>
                  </a:cubicBezTo>
                  <a:cubicBezTo>
                    <a:pt x="15" y="24"/>
                    <a:pt x="15" y="24"/>
                    <a:pt x="15" y="24"/>
                  </a:cubicBezTo>
                  <a:cubicBezTo>
                    <a:pt x="16" y="25"/>
                    <a:pt x="17" y="25"/>
                    <a:pt x="18" y="25"/>
                  </a:cubicBezTo>
                  <a:cubicBezTo>
                    <a:pt x="18" y="26"/>
                    <a:pt x="19" y="26"/>
                    <a:pt x="19" y="25"/>
                  </a:cubicBezTo>
                  <a:cubicBezTo>
                    <a:pt x="20" y="25"/>
                    <a:pt x="20" y="25"/>
                    <a:pt x="21" y="25"/>
                  </a:cubicBezTo>
                  <a:cubicBezTo>
                    <a:pt x="21" y="24"/>
                    <a:pt x="21" y="24"/>
                    <a:pt x="22" y="24"/>
                  </a:cubicBezTo>
                  <a:cubicBezTo>
                    <a:pt x="23" y="25"/>
                    <a:pt x="23" y="25"/>
                    <a:pt x="23" y="25"/>
                  </a:cubicBezTo>
                  <a:cubicBezTo>
                    <a:pt x="17" y="32"/>
                    <a:pt x="17" y="32"/>
                    <a:pt x="17" y="32"/>
                  </a:cubicBezTo>
                  <a:cubicBezTo>
                    <a:pt x="16" y="31"/>
                    <a:pt x="16" y="31"/>
                    <a:pt x="16" y="31"/>
                  </a:cubicBezTo>
                  <a:cubicBezTo>
                    <a:pt x="17" y="31"/>
                    <a:pt x="17" y="30"/>
                    <a:pt x="17" y="30"/>
                  </a:cubicBezTo>
                  <a:cubicBezTo>
                    <a:pt x="17" y="30"/>
                    <a:pt x="17" y="29"/>
                    <a:pt x="17" y="29"/>
                  </a:cubicBezTo>
                  <a:cubicBezTo>
                    <a:pt x="17" y="28"/>
                    <a:pt x="17" y="28"/>
                    <a:pt x="17" y="27"/>
                  </a:cubicBezTo>
                  <a:cubicBezTo>
                    <a:pt x="16" y="27"/>
                    <a:pt x="16" y="26"/>
                    <a:pt x="14" y="25"/>
                  </a:cubicBezTo>
                  <a:cubicBezTo>
                    <a:pt x="6" y="20"/>
                    <a:pt x="6" y="20"/>
                    <a:pt x="6" y="20"/>
                  </a:cubicBezTo>
                  <a:cubicBezTo>
                    <a:pt x="6" y="19"/>
                    <a:pt x="6" y="19"/>
                    <a:pt x="5" y="19"/>
                  </a:cubicBezTo>
                  <a:cubicBezTo>
                    <a:pt x="5" y="19"/>
                    <a:pt x="4" y="19"/>
                    <a:pt x="4" y="19"/>
                  </a:cubicBezTo>
                  <a:cubicBezTo>
                    <a:pt x="3" y="19"/>
                    <a:pt x="3" y="19"/>
                    <a:pt x="2" y="19"/>
                  </a:cubicBezTo>
                  <a:cubicBezTo>
                    <a:pt x="2" y="20"/>
                    <a:pt x="2" y="20"/>
                    <a:pt x="1" y="20"/>
                  </a:cubicBezTo>
                  <a:cubicBezTo>
                    <a:pt x="0" y="20"/>
                    <a:pt x="0" y="20"/>
                    <a:pt x="0" y="20"/>
                  </a:cubicBezTo>
                  <a:cubicBezTo>
                    <a:pt x="5" y="13"/>
                    <a:pt x="5" y="13"/>
                    <a:pt x="5" y="13"/>
                  </a:cubicBezTo>
                  <a:cubicBezTo>
                    <a:pt x="23" y="12"/>
                    <a:pt x="23" y="12"/>
                    <a:pt x="23" y="12"/>
                  </a:cubicBezTo>
                  <a:cubicBezTo>
                    <a:pt x="17" y="8"/>
                    <a:pt x="17" y="8"/>
                    <a:pt x="17" y="8"/>
                  </a:cubicBezTo>
                  <a:cubicBezTo>
                    <a:pt x="16" y="7"/>
                    <a:pt x="15" y="6"/>
                    <a:pt x="14" y="6"/>
                  </a:cubicBezTo>
                  <a:cubicBezTo>
                    <a:pt x="14" y="6"/>
                    <a:pt x="13" y="6"/>
                    <a:pt x="13" y="6"/>
                  </a:cubicBezTo>
                  <a:cubicBezTo>
                    <a:pt x="12" y="6"/>
                    <a:pt x="12" y="6"/>
                    <a:pt x="11" y="7"/>
                  </a:cubicBezTo>
                  <a:cubicBezTo>
                    <a:pt x="11" y="7"/>
                    <a:pt x="11" y="7"/>
                    <a:pt x="10" y="8"/>
                  </a:cubicBezTo>
                  <a:cubicBezTo>
                    <a:pt x="9" y="7"/>
                    <a:pt x="9" y="7"/>
                    <a:pt x="9" y="7"/>
                  </a:cubicBezTo>
                  <a:cubicBezTo>
                    <a:pt x="15" y="0"/>
                    <a:pt x="15" y="0"/>
                    <a:pt x="15" y="0"/>
                  </a:cubicBezTo>
                  <a:lnTo>
                    <a:pt x="16" y="0"/>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6" name="Freeform 16"/>
            <p:cNvSpPr>
              <a:spLocks/>
            </p:cNvSpPr>
            <p:nvPr/>
          </p:nvSpPr>
          <p:spPr bwMode="auto">
            <a:xfrm>
              <a:off x="1178191" y="635422"/>
              <a:ext cx="90488" cy="95250"/>
            </a:xfrm>
            <a:custGeom>
              <a:avLst/>
              <a:gdLst>
                <a:gd name="T0" fmla="*/ 22 w 24"/>
                <a:gd name="T1" fmla="*/ 7 h 25"/>
                <a:gd name="T2" fmla="*/ 21 w 24"/>
                <a:gd name="T3" fmla="*/ 8 h 25"/>
                <a:gd name="T4" fmla="*/ 21 w 24"/>
                <a:gd name="T5" fmla="*/ 8 h 25"/>
                <a:gd name="T6" fmla="*/ 21 w 24"/>
                <a:gd name="T7" fmla="*/ 9 h 25"/>
                <a:gd name="T8" fmla="*/ 21 w 24"/>
                <a:gd name="T9" fmla="*/ 10 h 25"/>
                <a:gd name="T10" fmla="*/ 23 w 24"/>
                <a:gd name="T11" fmla="*/ 12 h 25"/>
                <a:gd name="T12" fmla="*/ 23 w 24"/>
                <a:gd name="T13" fmla="*/ 13 h 25"/>
                <a:gd name="T14" fmla="*/ 24 w 24"/>
                <a:gd name="T15" fmla="*/ 14 h 25"/>
                <a:gd name="T16" fmla="*/ 22 w 24"/>
                <a:gd name="T17" fmla="*/ 18 h 25"/>
                <a:gd name="T18" fmla="*/ 18 w 24"/>
                <a:gd name="T19" fmla="*/ 22 h 25"/>
                <a:gd name="T20" fmla="*/ 14 w 24"/>
                <a:gd name="T21" fmla="*/ 24 h 25"/>
                <a:gd name="T22" fmla="*/ 10 w 24"/>
                <a:gd name="T23" fmla="*/ 25 h 25"/>
                <a:gd name="T24" fmla="*/ 6 w 24"/>
                <a:gd name="T25" fmla="*/ 23 h 25"/>
                <a:gd name="T26" fmla="*/ 3 w 24"/>
                <a:gd name="T27" fmla="*/ 20 h 25"/>
                <a:gd name="T28" fmla="*/ 0 w 24"/>
                <a:gd name="T29" fmla="*/ 16 h 25"/>
                <a:gd name="T30" fmla="*/ 0 w 24"/>
                <a:gd name="T31" fmla="*/ 12 h 25"/>
                <a:gd name="T32" fmla="*/ 1 w 24"/>
                <a:gd name="T33" fmla="*/ 8 h 25"/>
                <a:gd name="T34" fmla="*/ 5 w 24"/>
                <a:gd name="T35" fmla="*/ 4 h 25"/>
                <a:gd name="T36" fmla="*/ 8 w 24"/>
                <a:gd name="T37" fmla="*/ 2 h 25"/>
                <a:gd name="T38" fmla="*/ 10 w 24"/>
                <a:gd name="T39" fmla="*/ 2 h 25"/>
                <a:gd name="T40" fmla="*/ 10 w 24"/>
                <a:gd name="T41" fmla="*/ 0 h 25"/>
                <a:gd name="T42" fmla="*/ 11 w 24"/>
                <a:gd name="T43" fmla="*/ 0 h 25"/>
                <a:gd name="T44" fmla="*/ 16 w 24"/>
                <a:gd name="T45" fmla="*/ 5 h 25"/>
                <a:gd name="T46" fmla="*/ 15 w 24"/>
                <a:gd name="T47" fmla="*/ 6 h 25"/>
                <a:gd name="T48" fmla="*/ 10 w 24"/>
                <a:gd name="T49" fmla="*/ 4 h 25"/>
                <a:gd name="T50" fmla="*/ 6 w 24"/>
                <a:gd name="T51" fmla="*/ 5 h 25"/>
                <a:gd name="T52" fmla="*/ 4 w 24"/>
                <a:gd name="T53" fmla="*/ 10 h 25"/>
                <a:gd name="T54" fmla="*/ 7 w 24"/>
                <a:gd name="T55" fmla="*/ 16 h 25"/>
                <a:gd name="T56" fmla="*/ 13 w 24"/>
                <a:gd name="T57" fmla="*/ 21 h 25"/>
                <a:gd name="T58" fmla="*/ 18 w 24"/>
                <a:gd name="T59" fmla="*/ 20 h 25"/>
                <a:gd name="T60" fmla="*/ 19 w 24"/>
                <a:gd name="T61" fmla="*/ 18 h 25"/>
                <a:gd name="T62" fmla="*/ 20 w 24"/>
                <a:gd name="T63" fmla="*/ 17 h 25"/>
                <a:gd name="T64" fmla="*/ 17 w 24"/>
                <a:gd name="T65" fmla="*/ 13 h 25"/>
                <a:gd name="T66" fmla="*/ 17 w 24"/>
                <a:gd name="T67" fmla="*/ 13 h 25"/>
                <a:gd name="T68" fmla="*/ 16 w 24"/>
                <a:gd name="T69" fmla="*/ 13 h 25"/>
                <a:gd name="T70" fmla="*/ 14 w 24"/>
                <a:gd name="T71" fmla="*/ 13 h 25"/>
                <a:gd name="T72" fmla="*/ 13 w 24"/>
                <a:gd name="T73" fmla="*/ 14 h 25"/>
                <a:gd name="T74" fmla="*/ 13 w 24"/>
                <a:gd name="T75" fmla="*/ 13 h 25"/>
                <a:gd name="T76" fmla="*/ 21 w 24"/>
                <a:gd name="T77" fmla="*/ 6 h 25"/>
                <a:gd name="T78" fmla="*/ 22 w 24"/>
                <a:gd name="T7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 h="25">
                  <a:moveTo>
                    <a:pt x="22" y="7"/>
                  </a:moveTo>
                  <a:cubicBezTo>
                    <a:pt x="22" y="7"/>
                    <a:pt x="22" y="7"/>
                    <a:pt x="21" y="8"/>
                  </a:cubicBezTo>
                  <a:cubicBezTo>
                    <a:pt x="21" y="8"/>
                    <a:pt x="21" y="8"/>
                    <a:pt x="21" y="8"/>
                  </a:cubicBezTo>
                  <a:cubicBezTo>
                    <a:pt x="21" y="9"/>
                    <a:pt x="21" y="9"/>
                    <a:pt x="21" y="9"/>
                  </a:cubicBezTo>
                  <a:cubicBezTo>
                    <a:pt x="21" y="10"/>
                    <a:pt x="21" y="10"/>
                    <a:pt x="21" y="10"/>
                  </a:cubicBezTo>
                  <a:cubicBezTo>
                    <a:pt x="23" y="12"/>
                    <a:pt x="23" y="12"/>
                    <a:pt x="23" y="12"/>
                  </a:cubicBezTo>
                  <a:cubicBezTo>
                    <a:pt x="23" y="12"/>
                    <a:pt x="23" y="13"/>
                    <a:pt x="23" y="13"/>
                  </a:cubicBezTo>
                  <a:cubicBezTo>
                    <a:pt x="24" y="13"/>
                    <a:pt x="24" y="13"/>
                    <a:pt x="24" y="14"/>
                  </a:cubicBezTo>
                  <a:cubicBezTo>
                    <a:pt x="24" y="15"/>
                    <a:pt x="23" y="16"/>
                    <a:pt x="22" y="18"/>
                  </a:cubicBezTo>
                  <a:cubicBezTo>
                    <a:pt x="21" y="19"/>
                    <a:pt x="19" y="21"/>
                    <a:pt x="18" y="22"/>
                  </a:cubicBezTo>
                  <a:cubicBezTo>
                    <a:pt x="17" y="23"/>
                    <a:pt x="16" y="23"/>
                    <a:pt x="14" y="24"/>
                  </a:cubicBezTo>
                  <a:cubicBezTo>
                    <a:pt x="13" y="24"/>
                    <a:pt x="12" y="25"/>
                    <a:pt x="10" y="25"/>
                  </a:cubicBezTo>
                  <a:cubicBezTo>
                    <a:pt x="9" y="24"/>
                    <a:pt x="8" y="24"/>
                    <a:pt x="6" y="23"/>
                  </a:cubicBezTo>
                  <a:cubicBezTo>
                    <a:pt x="5" y="23"/>
                    <a:pt x="4" y="22"/>
                    <a:pt x="3" y="20"/>
                  </a:cubicBezTo>
                  <a:cubicBezTo>
                    <a:pt x="2" y="19"/>
                    <a:pt x="1" y="18"/>
                    <a:pt x="0" y="16"/>
                  </a:cubicBezTo>
                  <a:cubicBezTo>
                    <a:pt x="0" y="15"/>
                    <a:pt x="0" y="13"/>
                    <a:pt x="0" y="12"/>
                  </a:cubicBezTo>
                  <a:cubicBezTo>
                    <a:pt x="0" y="10"/>
                    <a:pt x="1" y="9"/>
                    <a:pt x="1" y="8"/>
                  </a:cubicBezTo>
                  <a:cubicBezTo>
                    <a:pt x="2" y="6"/>
                    <a:pt x="3" y="5"/>
                    <a:pt x="5" y="4"/>
                  </a:cubicBezTo>
                  <a:cubicBezTo>
                    <a:pt x="6" y="3"/>
                    <a:pt x="7" y="3"/>
                    <a:pt x="8" y="2"/>
                  </a:cubicBezTo>
                  <a:cubicBezTo>
                    <a:pt x="9" y="2"/>
                    <a:pt x="9" y="2"/>
                    <a:pt x="10" y="2"/>
                  </a:cubicBezTo>
                  <a:cubicBezTo>
                    <a:pt x="10" y="0"/>
                    <a:pt x="10" y="0"/>
                    <a:pt x="10" y="0"/>
                  </a:cubicBezTo>
                  <a:cubicBezTo>
                    <a:pt x="11" y="0"/>
                    <a:pt x="11" y="0"/>
                    <a:pt x="11" y="0"/>
                  </a:cubicBezTo>
                  <a:cubicBezTo>
                    <a:pt x="16" y="5"/>
                    <a:pt x="16" y="5"/>
                    <a:pt x="16" y="5"/>
                  </a:cubicBezTo>
                  <a:cubicBezTo>
                    <a:pt x="15" y="6"/>
                    <a:pt x="15" y="6"/>
                    <a:pt x="15" y="6"/>
                  </a:cubicBezTo>
                  <a:cubicBezTo>
                    <a:pt x="13" y="5"/>
                    <a:pt x="11" y="4"/>
                    <a:pt x="10" y="4"/>
                  </a:cubicBezTo>
                  <a:cubicBezTo>
                    <a:pt x="8" y="4"/>
                    <a:pt x="7" y="4"/>
                    <a:pt x="6" y="5"/>
                  </a:cubicBezTo>
                  <a:cubicBezTo>
                    <a:pt x="4" y="6"/>
                    <a:pt x="4" y="8"/>
                    <a:pt x="4" y="10"/>
                  </a:cubicBezTo>
                  <a:cubicBezTo>
                    <a:pt x="4" y="12"/>
                    <a:pt x="5" y="14"/>
                    <a:pt x="7" y="16"/>
                  </a:cubicBezTo>
                  <a:cubicBezTo>
                    <a:pt x="9" y="19"/>
                    <a:pt x="11" y="20"/>
                    <a:pt x="13" y="21"/>
                  </a:cubicBezTo>
                  <a:cubicBezTo>
                    <a:pt x="15" y="22"/>
                    <a:pt x="16" y="21"/>
                    <a:pt x="18" y="20"/>
                  </a:cubicBezTo>
                  <a:cubicBezTo>
                    <a:pt x="18" y="20"/>
                    <a:pt x="19" y="19"/>
                    <a:pt x="19" y="18"/>
                  </a:cubicBezTo>
                  <a:cubicBezTo>
                    <a:pt x="20" y="18"/>
                    <a:pt x="20" y="17"/>
                    <a:pt x="20" y="17"/>
                  </a:cubicBezTo>
                  <a:cubicBezTo>
                    <a:pt x="17" y="13"/>
                    <a:pt x="17" y="13"/>
                    <a:pt x="17" y="13"/>
                  </a:cubicBezTo>
                  <a:cubicBezTo>
                    <a:pt x="17" y="13"/>
                    <a:pt x="17" y="13"/>
                    <a:pt x="17" y="13"/>
                  </a:cubicBezTo>
                  <a:cubicBezTo>
                    <a:pt x="16" y="13"/>
                    <a:pt x="16" y="13"/>
                    <a:pt x="16" y="13"/>
                  </a:cubicBezTo>
                  <a:cubicBezTo>
                    <a:pt x="15" y="13"/>
                    <a:pt x="15" y="13"/>
                    <a:pt x="14" y="13"/>
                  </a:cubicBezTo>
                  <a:cubicBezTo>
                    <a:pt x="14" y="13"/>
                    <a:pt x="14" y="14"/>
                    <a:pt x="13" y="14"/>
                  </a:cubicBezTo>
                  <a:cubicBezTo>
                    <a:pt x="13" y="13"/>
                    <a:pt x="13" y="13"/>
                    <a:pt x="13" y="13"/>
                  </a:cubicBezTo>
                  <a:cubicBezTo>
                    <a:pt x="21" y="6"/>
                    <a:pt x="21" y="6"/>
                    <a:pt x="21" y="6"/>
                  </a:cubicBezTo>
                  <a:lnTo>
                    <a:pt x="22" y="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7" name="Freeform 17"/>
            <p:cNvSpPr>
              <a:spLocks/>
            </p:cNvSpPr>
            <p:nvPr/>
          </p:nvSpPr>
          <p:spPr bwMode="auto">
            <a:xfrm>
              <a:off x="1355991" y="536997"/>
              <a:ext cx="88900" cy="95250"/>
            </a:xfrm>
            <a:custGeom>
              <a:avLst/>
              <a:gdLst>
                <a:gd name="T0" fmla="*/ 24 w 24"/>
                <a:gd name="T1" fmla="*/ 1 h 25"/>
                <a:gd name="T2" fmla="*/ 23 w 24"/>
                <a:gd name="T3" fmla="*/ 2 h 25"/>
                <a:gd name="T4" fmla="*/ 22 w 24"/>
                <a:gd name="T5" fmla="*/ 3 h 25"/>
                <a:gd name="T6" fmla="*/ 21 w 24"/>
                <a:gd name="T7" fmla="*/ 4 h 25"/>
                <a:gd name="T8" fmla="*/ 22 w 24"/>
                <a:gd name="T9" fmla="*/ 7 h 25"/>
                <a:gd name="T10" fmla="*/ 24 w 24"/>
                <a:gd name="T11" fmla="*/ 15 h 25"/>
                <a:gd name="T12" fmla="*/ 23 w 24"/>
                <a:gd name="T13" fmla="*/ 21 h 25"/>
                <a:gd name="T14" fmla="*/ 17 w 24"/>
                <a:gd name="T15" fmla="*/ 24 h 25"/>
                <a:gd name="T16" fmla="*/ 10 w 24"/>
                <a:gd name="T17" fmla="*/ 24 h 25"/>
                <a:gd name="T18" fmla="*/ 6 w 24"/>
                <a:gd name="T19" fmla="*/ 19 h 25"/>
                <a:gd name="T20" fmla="*/ 4 w 24"/>
                <a:gd name="T21" fmla="*/ 9 h 25"/>
                <a:gd name="T22" fmla="*/ 3 w 24"/>
                <a:gd name="T23" fmla="*/ 8 h 25"/>
                <a:gd name="T24" fmla="*/ 2 w 24"/>
                <a:gd name="T25" fmla="*/ 8 h 25"/>
                <a:gd name="T26" fmla="*/ 1 w 24"/>
                <a:gd name="T27" fmla="*/ 8 h 25"/>
                <a:gd name="T28" fmla="*/ 0 w 24"/>
                <a:gd name="T29" fmla="*/ 8 h 25"/>
                <a:gd name="T30" fmla="*/ 0 w 24"/>
                <a:gd name="T31" fmla="*/ 7 h 25"/>
                <a:gd name="T32" fmla="*/ 11 w 24"/>
                <a:gd name="T33" fmla="*/ 4 h 25"/>
                <a:gd name="T34" fmla="*/ 11 w 24"/>
                <a:gd name="T35" fmla="*/ 5 h 25"/>
                <a:gd name="T36" fmla="*/ 10 w 24"/>
                <a:gd name="T37" fmla="*/ 5 h 25"/>
                <a:gd name="T38" fmla="*/ 9 w 24"/>
                <a:gd name="T39" fmla="*/ 6 h 25"/>
                <a:gd name="T40" fmla="*/ 9 w 24"/>
                <a:gd name="T41" fmla="*/ 7 h 25"/>
                <a:gd name="T42" fmla="*/ 9 w 24"/>
                <a:gd name="T43" fmla="*/ 8 h 25"/>
                <a:gd name="T44" fmla="*/ 11 w 24"/>
                <a:gd name="T45" fmla="*/ 18 h 25"/>
                <a:gd name="T46" fmla="*/ 14 w 24"/>
                <a:gd name="T47" fmla="*/ 22 h 25"/>
                <a:gd name="T48" fmla="*/ 18 w 24"/>
                <a:gd name="T49" fmla="*/ 22 h 25"/>
                <a:gd name="T50" fmla="*/ 22 w 24"/>
                <a:gd name="T51" fmla="*/ 20 h 25"/>
                <a:gd name="T52" fmla="*/ 22 w 24"/>
                <a:gd name="T53" fmla="*/ 15 h 25"/>
                <a:gd name="T54" fmla="*/ 20 w 24"/>
                <a:gd name="T55" fmla="*/ 8 h 25"/>
                <a:gd name="T56" fmla="*/ 19 w 24"/>
                <a:gd name="T57" fmla="*/ 5 h 25"/>
                <a:gd name="T58" fmla="*/ 18 w 24"/>
                <a:gd name="T59" fmla="*/ 4 h 25"/>
                <a:gd name="T60" fmla="*/ 17 w 24"/>
                <a:gd name="T61" fmla="*/ 4 h 25"/>
                <a:gd name="T62" fmla="*/ 15 w 24"/>
                <a:gd name="T63" fmla="*/ 4 h 25"/>
                <a:gd name="T64" fmla="*/ 15 w 24"/>
                <a:gd name="T65" fmla="*/ 3 h 25"/>
                <a:gd name="T66" fmla="*/ 24 w 24"/>
                <a:gd name="T67" fmla="*/ 0 h 25"/>
                <a:gd name="T68" fmla="*/ 24 w 24"/>
                <a:gd name="T6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4" h="25">
                  <a:moveTo>
                    <a:pt x="24" y="1"/>
                  </a:moveTo>
                  <a:cubicBezTo>
                    <a:pt x="24" y="2"/>
                    <a:pt x="23" y="2"/>
                    <a:pt x="23" y="2"/>
                  </a:cubicBezTo>
                  <a:cubicBezTo>
                    <a:pt x="22" y="2"/>
                    <a:pt x="22" y="3"/>
                    <a:pt x="22" y="3"/>
                  </a:cubicBezTo>
                  <a:cubicBezTo>
                    <a:pt x="21" y="3"/>
                    <a:pt x="21" y="4"/>
                    <a:pt x="21" y="4"/>
                  </a:cubicBezTo>
                  <a:cubicBezTo>
                    <a:pt x="21" y="5"/>
                    <a:pt x="21" y="6"/>
                    <a:pt x="22" y="7"/>
                  </a:cubicBezTo>
                  <a:cubicBezTo>
                    <a:pt x="24" y="15"/>
                    <a:pt x="24" y="15"/>
                    <a:pt x="24" y="15"/>
                  </a:cubicBezTo>
                  <a:cubicBezTo>
                    <a:pt x="24" y="17"/>
                    <a:pt x="24" y="19"/>
                    <a:pt x="23" y="21"/>
                  </a:cubicBezTo>
                  <a:cubicBezTo>
                    <a:pt x="22" y="22"/>
                    <a:pt x="20" y="24"/>
                    <a:pt x="17" y="24"/>
                  </a:cubicBezTo>
                  <a:cubicBezTo>
                    <a:pt x="15" y="25"/>
                    <a:pt x="12" y="25"/>
                    <a:pt x="10" y="24"/>
                  </a:cubicBezTo>
                  <a:cubicBezTo>
                    <a:pt x="8" y="23"/>
                    <a:pt x="7" y="22"/>
                    <a:pt x="6" y="19"/>
                  </a:cubicBezTo>
                  <a:cubicBezTo>
                    <a:pt x="4" y="9"/>
                    <a:pt x="4" y="9"/>
                    <a:pt x="4" y="9"/>
                  </a:cubicBezTo>
                  <a:cubicBezTo>
                    <a:pt x="3" y="9"/>
                    <a:pt x="3" y="8"/>
                    <a:pt x="3" y="8"/>
                  </a:cubicBezTo>
                  <a:cubicBezTo>
                    <a:pt x="3" y="8"/>
                    <a:pt x="3" y="8"/>
                    <a:pt x="2" y="8"/>
                  </a:cubicBezTo>
                  <a:cubicBezTo>
                    <a:pt x="2" y="8"/>
                    <a:pt x="2" y="8"/>
                    <a:pt x="1" y="8"/>
                  </a:cubicBezTo>
                  <a:cubicBezTo>
                    <a:pt x="1" y="8"/>
                    <a:pt x="1" y="8"/>
                    <a:pt x="0" y="8"/>
                  </a:cubicBezTo>
                  <a:cubicBezTo>
                    <a:pt x="0" y="7"/>
                    <a:pt x="0" y="7"/>
                    <a:pt x="0" y="7"/>
                  </a:cubicBezTo>
                  <a:cubicBezTo>
                    <a:pt x="11" y="4"/>
                    <a:pt x="11" y="4"/>
                    <a:pt x="11" y="4"/>
                  </a:cubicBezTo>
                  <a:cubicBezTo>
                    <a:pt x="11" y="5"/>
                    <a:pt x="11" y="5"/>
                    <a:pt x="11" y="5"/>
                  </a:cubicBezTo>
                  <a:cubicBezTo>
                    <a:pt x="11" y="5"/>
                    <a:pt x="10" y="5"/>
                    <a:pt x="10" y="5"/>
                  </a:cubicBezTo>
                  <a:cubicBezTo>
                    <a:pt x="10" y="5"/>
                    <a:pt x="9" y="6"/>
                    <a:pt x="9" y="6"/>
                  </a:cubicBezTo>
                  <a:cubicBezTo>
                    <a:pt x="9" y="6"/>
                    <a:pt x="9" y="6"/>
                    <a:pt x="9" y="7"/>
                  </a:cubicBezTo>
                  <a:cubicBezTo>
                    <a:pt x="9" y="7"/>
                    <a:pt x="9" y="7"/>
                    <a:pt x="9" y="8"/>
                  </a:cubicBezTo>
                  <a:cubicBezTo>
                    <a:pt x="11" y="18"/>
                    <a:pt x="11" y="18"/>
                    <a:pt x="11" y="18"/>
                  </a:cubicBezTo>
                  <a:cubicBezTo>
                    <a:pt x="12" y="20"/>
                    <a:pt x="13" y="21"/>
                    <a:pt x="14" y="22"/>
                  </a:cubicBezTo>
                  <a:cubicBezTo>
                    <a:pt x="15" y="22"/>
                    <a:pt x="16" y="23"/>
                    <a:pt x="18" y="22"/>
                  </a:cubicBezTo>
                  <a:cubicBezTo>
                    <a:pt x="20" y="22"/>
                    <a:pt x="21" y="21"/>
                    <a:pt x="22" y="20"/>
                  </a:cubicBezTo>
                  <a:cubicBezTo>
                    <a:pt x="22" y="18"/>
                    <a:pt x="22" y="17"/>
                    <a:pt x="22" y="15"/>
                  </a:cubicBezTo>
                  <a:cubicBezTo>
                    <a:pt x="20" y="8"/>
                    <a:pt x="20" y="8"/>
                    <a:pt x="20" y="8"/>
                  </a:cubicBezTo>
                  <a:cubicBezTo>
                    <a:pt x="20" y="7"/>
                    <a:pt x="19" y="6"/>
                    <a:pt x="19" y="5"/>
                  </a:cubicBezTo>
                  <a:cubicBezTo>
                    <a:pt x="19" y="5"/>
                    <a:pt x="18" y="4"/>
                    <a:pt x="18" y="4"/>
                  </a:cubicBezTo>
                  <a:cubicBezTo>
                    <a:pt x="18" y="4"/>
                    <a:pt x="17" y="4"/>
                    <a:pt x="17" y="4"/>
                  </a:cubicBezTo>
                  <a:cubicBezTo>
                    <a:pt x="16" y="4"/>
                    <a:pt x="15" y="4"/>
                    <a:pt x="15" y="4"/>
                  </a:cubicBezTo>
                  <a:cubicBezTo>
                    <a:pt x="15" y="3"/>
                    <a:pt x="15" y="3"/>
                    <a:pt x="15" y="3"/>
                  </a:cubicBezTo>
                  <a:cubicBezTo>
                    <a:pt x="24" y="0"/>
                    <a:pt x="24" y="0"/>
                    <a:pt x="24" y="0"/>
                  </a:cubicBezTo>
                  <a:lnTo>
                    <a:pt x="24" y="1"/>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8" name="Freeform 18"/>
            <p:cNvSpPr>
              <a:spLocks/>
            </p:cNvSpPr>
            <p:nvPr/>
          </p:nvSpPr>
          <p:spPr bwMode="auto">
            <a:xfrm>
              <a:off x="1502041" y="529060"/>
              <a:ext cx="93663" cy="84138"/>
            </a:xfrm>
            <a:custGeom>
              <a:avLst/>
              <a:gdLst>
                <a:gd name="T0" fmla="*/ 25 w 25"/>
                <a:gd name="T1" fmla="*/ 2 h 22"/>
                <a:gd name="T2" fmla="*/ 24 w 25"/>
                <a:gd name="T3" fmla="*/ 2 h 22"/>
                <a:gd name="T4" fmla="*/ 22 w 25"/>
                <a:gd name="T5" fmla="*/ 3 h 22"/>
                <a:gd name="T6" fmla="*/ 21 w 25"/>
                <a:gd name="T7" fmla="*/ 4 h 22"/>
                <a:gd name="T8" fmla="*/ 21 w 25"/>
                <a:gd name="T9" fmla="*/ 7 h 22"/>
                <a:gd name="T10" fmla="*/ 21 w 25"/>
                <a:gd name="T11" fmla="*/ 22 h 22"/>
                <a:gd name="T12" fmla="*/ 18 w 25"/>
                <a:gd name="T13" fmla="*/ 22 h 22"/>
                <a:gd name="T14" fmla="*/ 5 w 25"/>
                <a:gd name="T15" fmla="*/ 5 h 22"/>
                <a:gd name="T16" fmla="*/ 5 w 25"/>
                <a:gd name="T17" fmla="*/ 15 h 22"/>
                <a:gd name="T18" fmla="*/ 5 w 25"/>
                <a:gd name="T19" fmla="*/ 18 h 22"/>
                <a:gd name="T20" fmla="*/ 6 w 25"/>
                <a:gd name="T21" fmla="*/ 20 h 22"/>
                <a:gd name="T22" fmla="*/ 7 w 25"/>
                <a:gd name="T23" fmla="*/ 20 h 22"/>
                <a:gd name="T24" fmla="*/ 9 w 25"/>
                <a:gd name="T25" fmla="*/ 21 h 22"/>
                <a:gd name="T26" fmla="*/ 9 w 25"/>
                <a:gd name="T27" fmla="*/ 22 h 22"/>
                <a:gd name="T28" fmla="*/ 0 w 25"/>
                <a:gd name="T29" fmla="*/ 22 h 22"/>
                <a:gd name="T30" fmla="*/ 0 w 25"/>
                <a:gd name="T31" fmla="*/ 20 h 22"/>
                <a:gd name="T32" fmla="*/ 1 w 25"/>
                <a:gd name="T33" fmla="*/ 20 h 22"/>
                <a:gd name="T34" fmla="*/ 2 w 25"/>
                <a:gd name="T35" fmla="*/ 20 h 22"/>
                <a:gd name="T36" fmla="*/ 3 w 25"/>
                <a:gd name="T37" fmla="*/ 18 h 22"/>
                <a:gd name="T38" fmla="*/ 3 w 25"/>
                <a:gd name="T39" fmla="*/ 15 h 22"/>
                <a:gd name="T40" fmla="*/ 4 w 25"/>
                <a:gd name="T41" fmla="*/ 5 h 22"/>
                <a:gd name="T42" fmla="*/ 3 w 25"/>
                <a:gd name="T43" fmla="*/ 4 h 22"/>
                <a:gd name="T44" fmla="*/ 3 w 25"/>
                <a:gd name="T45" fmla="*/ 3 h 22"/>
                <a:gd name="T46" fmla="*/ 2 w 25"/>
                <a:gd name="T47" fmla="*/ 2 h 22"/>
                <a:gd name="T48" fmla="*/ 0 w 25"/>
                <a:gd name="T49" fmla="*/ 2 h 22"/>
                <a:gd name="T50" fmla="*/ 0 w 25"/>
                <a:gd name="T51" fmla="*/ 0 h 22"/>
                <a:gd name="T52" fmla="*/ 8 w 25"/>
                <a:gd name="T53" fmla="*/ 1 h 22"/>
                <a:gd name="T54" fmla="*/ 19 w 25"/>
                <a:gd name="T55" fmla="*/ 15 h 22"/>
                <a:gd name="T56" fmla="*/ 19 w 25"/>
                <a:gd name="T57" fmla="*/ 7 h 22"/>
                <a:gd name="T58" fmla="*/ 19 w 25"/>
                <a:gd name="T59" fmla="*/ 4 h 22"/>
                <a:gd name="T60" fmla="*/ 18 w 25"/>
                <a:gd name="T61" fmla="*/ 3 h 22"/>
                <a:gd name="T62" fmla="*/ 17 w 25"/>
                <a:gd name="T63" fmla="*/ 2 h 22"/>
                <a:gd name="T64" fmla="*/ 16 w 25"/>
                <a:gd name="T65" fmla="*/ 2 h 22"/>
                <a:gd name="T66" fmla="*/ 16 w 25"/>
                <a:gd name="T67" fmla="*/ 1 h 22"/>
                <a:gd name="T68" fmla="*/ 25 w 25"/>
                <a:gd name="T69" fmla="*/ 1 h 22"/>
                <a:gd name="T70" fmla="*/ 25 w 25"/>
                <a:gd name="T7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 h="22">
                  <a:moveTo>
                    <a:pt x="25" y="2"/>
                  </a:moveTo>
                  <a:cubicBezTo>
                    <a:pt x="24" y="2"/>
                    <a:pt x="24" y="2"/>
                    <a:pt x="24" y="2"/>
                  </a:cubicBezTo>
                  <a:cubicBezTo>
                    <a:pt x="23" y="2"/>
                    <a:pt x="23" y="2"/>
                    <a:pt x="22" y="3"/>
                  </a:cubicBezTo>
                  <a:cubicBezTo>
                    <a:pt x="22" y="3"/>
                    <a:pt x="22" y="3"/>
                    <a:pt x="21" y="4"/>
                  </a:cubicBezTo>
                  <a:cubicBezTo>
                    <a:pt x="21" y="5"/>
                    <a:pt x="21" y="6"/>
                    <a:pt x="21" y="7"/>
                  </a:cubicBezTo>
                  <a:cubicBezTo>
                    <a:pt x="21" y="22"/>
                    <a:pt x="21" y="22"/>
                    <a:pt x="21" y="22"/>
                  </a:cubicBezTo>
                  <a:cubicBezTo>
                    <a:pt x="18" y="22"/>
                    <a:pt x="18" y="22"/>
                    <a:pt x="18" y="22"/>
                  </a:cubicBezTo>
                  <a:cubicBezTo>
                    <a:pt x="5" y="5"/>
                    <a:pt x="5" y="5"/>
                    <a:pt x="5" y="5"/>
                  </a:cubicBezTo>
                  <a:cubicBezTo>
                    <a:pt x="5" y="15"/>
                    <a:pt x="5" y="15"/>
                    <a:pt x="5" y="15"/>
                  </a:cubicBezTo>
                  <a:cubicBezTo>
                    <a:pt x="5" y="17"/>
                    <a:pt x="5" y="18"/>
                    <a:pt x="5" y="18"/>
                  </a:cubicBezTo>
                  <a:cubicBezTo>
                    <a:pt x="6" y="19"/>
                    <a:pt x="6" y="19"/>
                    <a:pt x="6" y="20"/>
                  </a:cubicBezTo>
                  <a:cubicBezTo>
                    <a:pt x="6" y="20"/>
                    <a:pt x="7" y="20"/>
                    <a:pt x="7" y="20"/>
                  </a:cubicBezTo>
                  <a:cubicBezTo>
                    <a:pt x="8" y="20"/>
                    <a:pt x="9" y="20"/>
                    <a:pt x="9" y="21"/>
                  </a:cubicBezTo>
                  <a:cubicBezTo>
                    <a:pt x="9" y="22"/>
                    <a:pt x="9" y="22"/>
                    <a:pt x="9" y="22"/>
                  </a:cubicBezTo>
                  <a:cubicBezTo>
                    <a:pt x="0" y="22"/>
                    <a:pt x="0" y="22"/>
                    <a:pt x="0" y="22"/>
                  </a:cubicBezTo>
                  <a:cubicBezTo>
                    <a:pt x="0" y="20"/>
                    <a:pt x="0" y="20"/>
                    <a:pt x="0" y="20"/>
                  </a:cubicBezTo>
                  <a:cubicBezTo>
                    <a:pt x="0" y="20"/>
                    <a:pt x="1" y="20"/>
                    <a:pt x="1" y="20"/>
                  </a:cubicBezTo>
                  <a:cubicBezTo>
                    <a:pt x="2" y="20"/>
                    <a:pt x="2" y="20"/>
                    <a:pt x="2" y="20"/>
                  </a:cubicBezTo>
                  <a:cubicBezTo>
                    <a:pt x="3" y="19"/>
                    <a:pt x="3" y="19"/>
                    <a:pt x="3" y="18"/>
                  </a:cubicBezTo>
                  <a:cubicBezTo>
                    <a:pt x="3" y="18"/>
                    <a:pt x="3" y="17"/>
                    <a:pt x="3" y="15"/>
                  </a:cubicBezTo>
                  <a:cubicBezTo>
                    <a:pt x="4" y="5"/>
                    <a:pt x="4" y="5"/>
                    <a:pt x="4" y="5"/>
                  </a:cubicBezTo>
                  <a:cubicBezTo>
                    <a:pt x="4" y="5"/>
                    <a:pt x="4" y="5"/>
                    <a:pt x="3" y="4"/>
                  </a:cubicBezTo>
                  <a:cubicBezTo>
                    <a:pt x="3" y="4"/>
                    <a:pt x="3" y="3"/>
                    <a:pt x="3" y="3"/>
                  </a:cubicBezTo>
                  <a:cubicBezTo>
                    <a:pt x="2" y="3"/>
                    <a:pt x="2" y="2"/>
                    <a:pt x="2" y="2"/>
                  </a:cubicBezTo>
                  <a:cubicBezTo>
                    <a:pt x="1" y="2"/>
                    <a:pt x="1" y="2"/>
                    <a:pt x="0" y="2"/>
                  </a:cubicBezTo>
                  <a:cubicBezTo>
                    <a:pt x="0" y="0"/>
                    <a:pt x="0" y="0"/>
                    <a:pt x="0" y="0"/>
                  </a:cubicBezTo>
                  <a:cubicBezTo>
                    <a:pt x="8" y="1"/>
                    <a:pt x="8" y="1"/>
                    <a:pt x="8" y="1"/>
                  </a:cubicBezTo>
                  <a:cubicBezTo>
                    <a:pt x="19" y="15"/>
                    <a:pt x="19" y="15"/>
                    <a:pt x="19" y="15"/>
                  </a:cubicBezTo>
                  <a:cubicBezTo>
                    <a:pt x="19" y="7"/>
                    <a:pt x="19" y="7"/>
                    <a:pt x="19" y="7"/>
                  </a:cubicBezTo>
                  <a:cubicBezTo>
                    <a:pt x="19" y="6"/>
                    <a:pt x="19" y="5"/>
                    <a:pt x="19" y="4"/>
                  </a:cubicBezTo>
                  <a:cubicBezTo>
                    <a:pt x="19" y="4"/>
                    <a:pt x="19" y="3"/>
                    <a:pt x="18" y="3"/>
                  </a:cubicBezTo>
                  <a:cubicBezTo>
                    <a:pt x="18" y="3"/>
                    <a:pt x="18" y="2"/>
                    <a:pt x="17" y="2"/>
                  </a:cubicBezTo>
                  <a:cubicBezTo>
                    <a:pt x="17" y="2"/>
                    <a:pt x="16" y="2"/>
                    <a:pt x="16" y="2"/>
                  </a:cubicBezTo>
                  <a:cubicBezTo>
                    <a:pt x="16" y="1"/>
                    <a:pt x="16" y="1"/>
                    <a:pt x="16" y="1"/>
                  </a:cubicBezTo>
                  <a:cubicBezTo>
                    <a:pt x="25" y="1"/>
                    <a:pt x="25" y="1"/>
                    <a:pt x="25" y="1"/>
                  </a:cubicBezTo>
                  <a:lnTo>
                    <a:pt x="25" y="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59" name="Freeform 19"/>
            <p:cNvSpPr>
              <a:spLocks/>
            </p:cNvSpPr>
            <p:nvPr/>
          </p:nvSpPr>
          <p:spPr bwMode="auto">
            <a:xfrm>
              <a:off x="1636978" y="544935"/>
              <a:ext cx="63500" cy="87313"/>
            </a:xfrm>
            <a:custGeom>
              <a:avLst/>
              <a:gdLst>
                <a:gd name="T0" fmla="*/ 11 w 17"/>
                <a:gd name="T1" fmla="*/ 23 h 23"/>
                <a:gd name="T2" fmla="*/ 0 w 17"/>
                <a:gd name="T3" fmla="*/ 20 h 23"/>
                <a:gd name="T4" fmla="*/ 0 w 17"/>
                <a:gd name="T5" fmla="*/ 19 h 23"/>
                <a:gd name="T6" fmla="*/ 2 w 17"/>
                <a:gd name="T7" fmla="*/ 19 h 23"/>
                <a:gd name="T8" fmla="*/ 3 w 17"/>
                <a:gd name="T9" fmla="*/ 19 h 23"/>
                <a:gd name="T10" fmla="*/ 3 w 17"/>
                <a:gd name="T11" fmla="*/ 19 h 23"/>
                <a:gd name="T12" fmla="*/ 4 w 17"/>
                <a:gd name="T13" fmla="*/ 18 h 23"/>
                <a:gd name="T14" fmla="*/ 8 w 17"/>
                <a:gd name="T15" fmla="*/ 4 h 23"/>
                <a:gd name="T16" fmla="*/ 8 w 17"/>
                <a:gd name="T17" fmla="*/ 3 h 23"/>
                <a:gd name="T18" fmla="*/ 7 w 17"/>
                <a:gd name="T19" fmla="*/ 2 h 23"/>
                <a:gd name="T20" fmla="*/ 6 w 17"/>
                <a:gd name="T21" fmla="*/ 1 h 23"/>
                <a:gd name="T22" fmla="*/ 5 w 17"/>
                <a:gd name="T23" fmla="*/ 1 h 23"/>
                <a:gd name="T24" fmla="*/ 5 w 17"/>
                <a:gd name="T25" fmla="*/ 0 h 23"/>
                <a:gd name="T26" fmla="*/ 17 w 17"/>
                <a:gd name="T27" fmla="*/ 3 h 23"/>
                <a:gd name="T28" fmla="*/ 16 w 17"/>
                <a:gd name="T29" fmla="*/ 4 h 23"/>
                <a:gd name="T30" fmla="*/ 15 w 17"/>
                <a:gd name="T31" fmla="*/ 4 h 23"/>
                <a:gd name="T32" fmla="*/ 14 w 17"/>
                <a:gd name="T33" fmla="*/ 4 h 23"/>
                <a:gd name="T34" fmla="*/ 13 w 17"/>
                <a:gd name="T35" fmla="*/ 4 h 23"/>
                <a:gd name="T36" fmla="*/ 13 w 17"/>
                <a:gd name="T37" fmla="*/ 5 h 23"/>
                <a:gd name="T38" fmla="*/ 9 w 17"/>
                <a:gd name="T39" fmla="*/ 19 h 23"/>
                <a:gd name="T40" fmla="*/ 9 w 17"/>
                <a:gd name="T41" fmla="*/ 20 h 23"/>
                <a:gd name="T42" fmla="*/ 10 w 17"/>
                <a:gd name="T43" fmla="*/ 21 h 23"/>
                <a:gd name="T44" fmla="*/ 11 w 17"/>
                <a:gd name="T45" fmla="*/ 22 h 23"/>
                <a:gd name="T46" fmla="*/ 12 w 17"/>
                <a:gd name="T47" fmla="*/ 22 h 23"/>
                <a:gd name="T48" fmla="*/ 11 w 17"/>
                <a:gd name="T4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23">
                  <a:moveTo>
                    <a:pt x="11" y="23"/>
                  </a:moveTo>
                  <a:cubicBezTo>
                    <a:pt x="0" y="20"/>
                    <a:pt x="0" y="20"/>
                    <a:pt x="0" y="20"/>
                  </a:cubicBezTo>
                  <a:cubicBezTo>
                    <a:pt x="0" y="19"/>
                    <a:pt x="0" y="19"/>
                    <a:pt x="0" y="19"/>
                  </a:cubicBezTo>
                  <a:cubicBezTo>
                    <a:pt x="1" y="19"/>
                    <a:pt x="1" y="19"/>
                    <a:pt x="2" y="19"/>
                  </a:cubicBezTo>
                  <a:cubicBezTo>
                    <a:pt x="2" y="19"/>
                    <a:pt x="2" y="19"/>
                    <a:pt x="3" y="19"/>
                  </a:cubicBezTo>
                  <a:cubicBezTo>
                    <a:pt x="3" y="19"/>
                    <a:pt x="3" y="19"/>
                    <a:pt x="3" y="19"/>
                  </a:cubicBezTo>
                  <a:cubicBezTo>
                    <a:pt x="4" y="19"/>
                    <a:pt x="4" y="19"/>
                    <a:pt x="4" y="18"/>
                  </a:cubicBezTo>
                  <a:cubicBezTo>
                    <a:pt x="8" y="4"/>
                    <a:pt x="8" y="4"/>
                    <a:pt x="8" y="4"/>
                  </a:cubicBezTo>
                  <a:cubicBezTo>
                    <a:pt x="8" y="3"/>
                    <a:pt x="8" y="3"/>
                    <a:pt x="8" y="3"/>
                  </a:cubicBezTo>
                  <a:cubicBezTo>
                    <a:pt x="8" y="3"/>
                    <a:pt x="7" y="2"/>
                    <a:pt x="7" y="2"/>
                  </a:cubicBezTo>
                  <a:cubicBezTo>
                    <a:pt x="7" y="2"/>
                    <a:pt x="7" y="2"/>
                    <a:pt x="6" y="1"/>
                  </a:cubicBezTo>
                  <a:cubicBezTo>
                    <a:pt x="6" y="1"/>
                    <a:pt x="5" y="1"/>
                    <a:pt x="5" y="1"/>
                  </a:cubicBezTo>
                  <a:cubicBezTo>
                    <a:pt x="5" y="0"/>
                    <a:pt x="5" y="0"/>
                    <a:pt x="5" y="0"/>
                  </a:cubicBezTo>
                  <a:cubicBezTo>
                    <a:pt x="17" y="3"/>
                    <a:pt x="17" y="3"/>
                    <a:pt x="17" y="3"/>
                  </a:cubicBezTo>
                  <a:cubicBezTo>
                    <a:pt x="16" y="4"/>
                    <a:pt x="16" y="4"/>
                    <a:pt x="16" y="4"/>
                  </a:cubicBezTo>
                  <a:cubicBezTo>
                    <a:pt x="16" y="4"/>
                    <a:pt x="16" y="4"/>
                    <a:pt x="15" y="4"/>
                  </a:cubicBezTo>
                  <a:cubicBezTo>
                    <a:pt x="15" y="4"/>
                    <a:pt x="14" y="4"/>
                    <a:pt x="14" y="4"/>
                  </a:cubicBezTo>
                  <a:cubicBezTo>
                    <a:pt x="14" y="4"/>
                    <a:pt x="13" y="4"/>
                    <a:pt x="13" y="4"/>
                  </a:cubicBezTo>
                  <a:cubicBezTo>
                    <a:pt x="13" y="4"/>
                    <a:pt x="13" y="5"/>
                    <a:pt x="13" y="5"/>
                  </a:cubicBezTo>
                  <a:cubicBezTo>
                    <a:pt x="9" y="19"/>
                    <a:pt x="9" y="19"/>
                    <a:pt x="9" y="19"/>
                  </a:cubicBezTo>
                  <a:cubicBezTo>
                    <a:pt x="9" y="20"/>
                    <a:pt x="9" y="20"/>
                    <a:pt x="9" y="20"/>
                  </a:cubicBezTo>
                  <a:cubicBezTo>
                    <a:pt x="9" y="21"/>
                    <a:pt x="9" y="21"/>
                    <a:pt x="10" y="21"/>
                  </a:cubicBezTo>
                  <a:cubicBezTo>
                    <a:pt x="10" y="21"/>
                    <a:pt x="10" y="21"/>
                    <a:pt x="11" y="22"/>
                  </a:cubicBezTo>
                  <a:cubicBezTo>
                    <a:pt x="11" y="22"/>
                    <a:pt x="11" y="22"/>
                    <a:pt x="12" y="22"/>
                  </a:cubicBezTo>
                  <a:lnTo>
                    <a:pt x="11" y="23"/>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0" name="Freeform 20"/>
            <p:cNvSpPr>
              <a:spLocks/>
            </p:cNvSpPr>
            <p:nvPr/>
          </p:nvSpPr>
          <p:spPr bwMode="auto">
            <a:xfrm>
              <a:off x="1754453" y="575097"/>
              <a:ext cx="82550" cy="95250"/>
            </a:xfrm>
            <a:custGeom>
              <a:avLst/>
              <a:gdLst>
                <a:gd name="T0" fmla="*/ 22 w 22"/>
                <a:gd name="T1" fmla="*/ 12 h 25"/>
                <a:gd name="T2" fmla="*/ 21 w 22"/>
                <a:gd name="T3" fmla="*/ 12 h 25"/>
                <a:gd name="T4" fmla="*/ 20 w 22"/>
                <a:gd name="T5" fmla="*/ 12 h 25"/>
                <a:gd name="T6" fmla="*/ 19 w 22"/>
                <a:gd name="T7" fmla="*/ 12 h 25"/>
                <a:gd name="T8" fmla="*/ 17 w 22"/>
                <a:gd name="T9" fmla="*/ 13 h 25"/>
                <a:gd name="T10" fmla="*/ 15 w 22"/>
                <a:gd name="T11" fmla="*/ 15 h 25"/>
                <a:gd name="T12" fmla="*/ 11 w 22"/>
                <a:gd name="T13" fmla="*/ 18 h 25"/>
                <a:gd name="T14" fmla="*/ 7 w 22"/>
                <a:gd name="T15" fmla="*/ 21 h 25"/>
                <a:gd name="T16" fmla="*/ 3 w 22"/>
                <a:gd name="T17" fmla="*/ 25 h 25"/>
                <a:gd name="T18" fmla="*/ 0 w 22"/>
                <a:gd name="T19" fmla="*/ 24 h 25"/>
                <a:gd name="T20" fmla="*/ 1 w 22"/>
                <a:gd name="T21" fmla="*/ 12 h 25"/>
                <a:gd name="T22" fmla="*/ 2 w 22"/>
                <a:gd name="T23" fmla="*/ 5 h 25"/>
                <a:gd name="T24" fmla="*/ 2 w 22"/>
                <a:gd name="T25" fmla="*/ 3 h 25"/>
                <a:gd name="T26" fmla="*/ 1 w 22"/>
                <a:gd name="T27" fmla="*/ 2 h 25"/>
                <a:gd name="T28" fmla="*/ 1 w 22"/>
                <a:gd name="T29" fmla="*/ 1 h 25"/>
                <a:gd name="T30" fmla="*/ 0 w 22"/>
                <a:gd name="T31" fmla="*/ 1 h 25"/>
                <a:gd name="T32" fmla="*/ 1 w 22"/>
                <a:gd name="T33" fmla="*/ 0 h 25"/>
                <a:gd name="T34" fmla="*/ 11 w 22"/>
                <a:gd name="T35" fmla="*/ 5 h 25"/>
                <a:gd name="T36" fmla="*/ 10 w 22"/>
                <a:gd name="T37" fmla="*/ 6 h 25"/>
                <a:gd name="T38" fmla="*/ 8 w 22"/>
                <a:gd name="T39" fmla="*/ 5 h 25"/>
                <a:gd name="T40" fmla="*/ 7 w 22"/>
                <a:gd name="T41" fmla="*/ 6 h 25"/>
                <a:gd name="T42" fmla="*/ 7 w 22"/>
                <a:gd name="T43" fmla="*/ 6 h 25"/>
                <a:gd name="T44" fmla="*/ 7 w 22"/>
                <a:gd name="T45" fmla="*/ 6 h 25"/>
                <a:gd name="T46" fmla="*/ 6 w 22"/>
                <a:gd name="T47" fmla="*/ 11 h 25"/>
                <a:gd name="T48" fmla="*/ 6 w 22"/>
                <a:gd name="T49" fmla="*/ 21 h 25"/>
                <a:gd name="T50" fmla="*/ 11 w 22"/>
                <a:gd name="T51" fmla="*/ 16 h 25"/>
                <a:gd name="T52" fmla="*/ 14 w 22"/>
                <a:gd name="T53" fmla="*/ 13 h 25"/>
                <a:gd name="T54" fmla="*/ 16 w 22"/>
                <a:gd name="T55" fmla="*/ 12 h 25"/>
                <a:gd name="T56" fmla="*/ 17 w 22"/>
                <a:gd name="T57" fmla="*/ 11 h 25"/>
                <a:gd name="T58" fmla="*/ 16 w 22"/>
                <a:gd name="T59" fmla="*/ 10 h 25"/>
                <a:gd name="T60" fmla="*/ 14 w 22"/>
                <a:gd name="T61" fmla="*/ 8 h 25"/>
                <a:gd name="T62" fmla="*/ 15 w 22"/>
                <a:gd name="T63" fmla="*/ 7 h 25"/>
                <a:gd name="T64" fmla="*/ 22 w 22"/>
                <a:gd name="T65" fmla="*/ 11 h 25"/>
                <a:gd name="T66" fmla="*/ 22 w 22"/>
                <a:gd name="T6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25">
                  <a:moveTo>
                    <a:pt x="22" y="12"/>
                  </a:moveTo>
                  <a:cubicBezTo>
                    <a:pt x="22" y="12"/>
                    <a:pt x="21" y="12"/>
                    <a:pt x="21" y="12"/>
                  </a:cubicBezTo>
                  <a:cubicBezTo>
                    <a:pt x="21" y="12"/>
                    <a:pt x="20" y="12"/>
                    <a:pt x="20" y="12"/>
                  </a:cubicBezTo>
                  <a:cubicBezTo>
                    <a:pt x="19" y="12"/>
                    <a:pt x="19" y="12"/>
                    <a:pt x="19" y="12"/>
                  </a:cubicBezTo>
                  <a:cubicBezTo>
                    <a:pt x="18" y="12"/>
                    <a:pt x="18" y="13"/>
                    <a:pt x="17" y="13"/>
                  </a:cubicBezTo>
                  <a:cubicBezTo>
                    <a:pt x="17" y="13"/>
                    <a:pt x="16" y="14"/>
                    <a:pt x="15" y="15"/>
                  </a:cubicBezTo>
                  <a:cubicBezTo>
                    <a:pt x="14" y="16"/>
                    <a:pt x="13" y="17"/>
                    <a:pt x="11" y="18"/>
                  </a:cubicBezTo>
                  <a:cubicBezTo>
                    <a:pt x="10" y="19"/>
                    <a:pt x="9" y="20"/>
                    <a:pt x="7" y="21"/>
                  </a:cubicBezTo>
                  <a:cubicBezTo>
                    <a:pt x="6" y="23"/>
                    <a:pt x="4" y="24"/>
                    <a:pt x="3" y="25"/>
                  </a:cubicBezTo>
                  <a:cubicBezTo>
                    <a:pt x="0" y="24"/>
                    <a:pt x="0" y="24"/>
                    <a:pt x="0" y="24"/>
                  </a:cubicBezTo>
                  <a:cubicBezTo>
                    <a:pt x="1" y="20"/>
                    <a:pt x="1" y="16"/>
                    <a:pt x="1" y="12"/>
                  </a:cubicBezTo>
                  <a:cubicBezTo>
                    <a:pt x="2" y="9"/>
                    <a:pt x="2" y="6"/>
                    <a:pt x="2" y="5"/>
                  </a:cubicBezTo>
                  <a:cubicBezTo>
                    <a:pt x="2" y="4"/>
                    <a:pt x="2" y="4"/>
                    <a:pt x="2" y="3"/>
                  </a:cubicBezTo>
                  <a:cubicBezTo>
                    <a:pt x="2" y="3"/>
                    <a:pt x="2" y="3"/>
                    <a:pt x="1" y="2"/>
                  </a:cubicBezTo>
                  <a:cubicBezTo>
                    <a:pt x="1" y="2"/>
                    <a:pt x="1" y="2"/>
                    <a:pt x="1" y="1"/>
                  </a:cubicBezTo>
                  <a:cubicBezTo>
                    <a:pt x="1" y="1"/>
                    <a:pt x="0" y="1"/>
                    <a:pt x="0" y="1"/>
                  </a:cubicBezTo>
                  <a:cubicBezTo>
                    <a:pt x="1" y="0"/>
                    <a:pt x="1" y="0"/>
                    <a:pt x="1" y="0"/>
                  </a:cubicBezTo>
                  <a:cubicBezTo>
                    <a:pt x="11" y="5"/>
                    <a:pt x="11" y="5"/>
                    <a:pt x="11" y="5"/>
                  </a:cubicBezTo>
                  <a:cubicBezTo>
                    <a:pt x="10" y="6"/>
                    <a:pt x="10" y="6"/>
                    <a:pt x="10" y="6"/>
                  </a:cubicBezTo>
                  <a:cubicBezTo>
                    <a:pt x="9" y="6"/>
                    <a:pt x="8" y="5"/>
                    <a:pt x="8" y="5"/>
                  </a:cubicBezTo>
                  <a:cubicBezTo>
                    <a:pt x="8" y="5"/>
                    <a:pt x="7" y="5"/>
                    <a:pt x="7" y="6"/>
                  </a:cubicBezTo>
                  <a:cubicBezTo>
                    <a:pt x="7" y="6"/>
                    <a:pt x="7" y="6"/>
                    <a:pt x="7" y="6"/>
                  </a:cubicBezTo>
                  <a:cubicBezTo>
                    <a:pt x="7" y="6"/>
                    <a:pt x="7" y="6"/>
                    <a:pt x="7" y="6"/>
                  </a:cubicBezTo>
                  <a:cubicBezTo>
                    <a:pt x="7" y="7"/>
                    <a:pt x="7" y="9"/>
                    <a:pt x="6" y="11"/>
                  </a:cubicBezTo>
                  <a:cubicBezTo>
                    <a:pt x="6" y="13"/>
                    <a:pt x="6" y="16"/>
                    <a:pt x="6" y="21"/>
                  </a:cubicBezTo>
                  <a:cubicBezTo>
                    <a:pt x="8" y="19"/>
                    <a:pt x="9" y="18"/>
                    <a:pt x="11" y="16"/>
                  </a:cubicBezTo>
                  <a:cubicBezTo>
                    <a:pt x="12" y="15"/>
                    <a:pt x="13" y="14"/>
                    <a:pt x="14" y="13"/>
                  </a:cubicBezTo>
                  <a:cubicBezTo>
                    <a:pt x="15" y="13"/>
                    <a:pt x="15" y="12"/>
                    <a:pt x="16" y="12"/>
                  </a:cubicBezTo>
                  <a:cubicBezTo>
                    <a:pt x="16" y="12"/>
                    <a:pt x="16" y="11"/>
                    <a:pt x="17" y="11"/>
                  </a:cubicBezTo>
                  <a:cubicBezTo>
                    <a:pt x="17" y="11"/>
                    <a:pt x="17" y="10"/>
                    <a:pt x="16" y="10"/>
                  </a:cubicBezTo>
                  <a:cubicBezTo>
                    <a:pt x="16" y="10"/>
                    <a:pt x="15" y="9"/>
                    <a:pt x="14" y="8"/>
                  </a:cubicBezTo>
                  <a:cubicBezTo>
                    <a:pt x="15" y="7"/>
                    <a:pt x="15" y="7"/>
                    <a:pt x="15" y="7"/>
                  </a:cubicBezTo>
                  <a:cubicBezTo>
                    <a:pt x="22" y="11"/>
                    <a:pt x="22" y="11"/>
                    <a:pt x="22" y="11"/>
                  </a:cubicBezTo>
                  <a:lnTo>
                    <a:pt x="22" y="1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1" name="Freeform 21"/>
            <p:cNvSpPr>
              <a:spLocks/>
            </p:cNvSpPr>
            <p:nvPr/>
          </p:nvSpPr>
          <p:spPr bwMode="auto">
            <a:xfrm>
              <a:off x="1829066" y="651297"/>
              <a:ext cx="104775" cy="109538"/>
            </a:xfrm>
            <a:custGeom>
              <a:avLst/>
              <a:gdLst>
                <a:gd name="T0" fmla="*/ 25 w 28"/>
                <a:gd name="T1" fmla="*/ 17 h 29"/>
                <a:gd name="T2" fmla="*/ 24 w 28"/>
                <a:gd name="T3" fmla="*/ 16 h 29"/>
                <a:gd name="T4" fmla="*/ 24 w 28"/>
                <a:gd name="T5" fmla="*/ 13 h 29"/>
                <a:gd name="T6" fmla="*/ 24 w 28"/>
                <a:gd name="T7" fmla="*/ 11 h 29"/>
                <a:gd name="T8" fmla="*/ 23 w 28"/>
                <a:gd name="T9" fmla="*/ 10 h 29"/>
                <a:gd name="T10" fmla="*/ 22 w 28"/>
                <a:gd name="T11" fmla="*/ 9 h 29"/>
                <a:gd name="T12" fmla="*/ 20 w 28"/>
                <a:gd name="T13" fmla="*/ 7 h 29"/>
                <a:gd name="T14" fmla="*/ 14 w 28"/>
                <a:gd name="T15" fmla="*/ 13 h 29"/>
                <a:gd name="T16" fmla="*/ 16 w 28"/>
                <a:gd name="T17" fmla="*/ 14 h 29"/>
                <a:gd name="T18" fmla="*/ 17 w 28"/>
                <a:gd name="T19" fmla="*/ 15 h 29"/>
                <a:gd name="T20" fmla="*/ 19 w 28"/>
                <a:gd name="T21" fmla="*/ 15 h 29"/>
                <a:gd name="T22" fmla="*/ 20 w 28"/>
                <a:gd name="T23" fmla="*/ 15 h 29"/>
                <a:gd name="T24" fmla="*/ 21 w 28"/>
                <a:gd name="T25" fmla="*/ 14 h 29"/>
                <a:gd name="T26" fmla="*/ 22 w 28"/>
                <a:gd name="T27" fmla="*/ 15 h 29"/>
                <a:gd name="T28" fmla="*/ 16 w 28"/>
                <a:gd name="T29" fmla="*/ 21 h 29"/>
                <a:gd name="T30" fmla="*/ 15 w 28"/>
                <a:gd name="T31" fmla="*/ 21 h 29"/>
                <a:gd name="T32" fmla="*/ 16 w 28"/>
                <a:gd name="T33" fmla="*/ 19 h 29"/>
                <a:gd name="T34" fmla="*/ 16 w 28"/>
                <a:gd name="T35" fmla="*/ 18 h 29"/>
                <a:gd name="T36" fmla="*/ 16 w 28"/>
                <a:gd name="T37" fmla="*/ 16 h 29"/>
                <a:gd name="T38" fmla="*/ 15 w 28"/>
                <a:gd name="T39" fmla="*/ 15 h 29"/>
                <a:gd name="T40" fmla="*/ 13 w 28"/>
                <a:gd name="T41" fmla="*/ 14 h 29"/>
                <a:gd name="T42" fmla="*/ 9 w 28"/>
                <a:gd name="T43" fmla="*/ 18 h 29"/>
                <a:gd name="T44" fmla="*/ 8 w 28"/>
                <a:gd name="T45" fmla="*/ 20 h 29"/>
                <a:gd name="T46" fmla="*/ 8 w 28"/>
                <a:gd name="T47" fmla="*/ 21 h 29"/>
                <a:gd name="T48" fmla="*/ 9 w 28"/>
                <a:gd name="T49" fmla="*/ 21 h 29"/>
                <a:gd name="T50" fmla="*/ 10 w 28"/>
                <a:gd name="T51" fmla="*/ 23 h 29"/>
                <a:gd name="T52" fmla="*/ 11 w 28"/>
                <a:gd name="T53" fmla="*/ 24 h 29"/>
                <a:gd name="T54" fmla="*/ 12 w 28"/>
                <a:gd name="T55" fmla="*/ 24 h 29"/>
                <a:gd name="T56" fmla="*/ 13 w 28"/>
                <a:gd name="T57" fmla="*/ 25 h 29"/>
                <a:gd name="T58" fmla="*/ 14 w 28"/>
                <a:gd name="T59" fmla="*/ 25 h 29"/>
                <a:gd name="T60" fmla="*/ 16 w 28"/>
                <a:gd name="T61" fmla="*/ 25 h 29"/>
                <a:gd name="T62" fmla="*/ 19 w 28"/>
                <a:gd name="T63" fmla="*/ 24 h 29"/>
                <a:gd name="T64" fmla="*/ 20 w 28"/>
                <a:gd name="T65" fmla="*/ 25 h 29"/>
                <a:gd name="T66" fmla="*/ 15 w 28"/>
                <a:gd name="T67" fmla="*/ 29 h 29"/>
                <a:gd name="T68" fmla="*/ 0 w 28"/>
                <a:gd name="T69" fmla="*/ 16 h 29"/>
                <a:gd name="T70" fmla="*/ 1 w 28"/>
                <a:gd name="T71" fmla="*/ 15 h 29"/>
                <a:gd name="T72" fmla="*/ 2 w 28"/>
                <a:gd name="T73" fmla="*/ 16 h 29"/>
                <a:gd name="T74" fmla="*/ 3 w 28"/>
                <a:gd name="T75" fmla="*/ 16 h 29"/>
                <a:gd name="T76" fmla="*/ 4 w 28"/>
                <a:gd name="T77" fmla="*/ 16 h 29"/>
                <a:gd name="T78" fmla="*/ 5 w 28"/>
                <a:gd name="T79" fmla="*/ 16 h 29"/>
                <a:gd name="T80" fmla="*/ 15 w 28"/>
                <a:gd name="T81" fmla="*/ 5 h 29"/>
                <a:gd name="T82" fmla="*/ 15 w 28"/>
                <a:gd name="T83" fmla="*/ 4 h 29"/>
                <a:gd name="T84" fmla="*/ 15 w 28"/>
                <a:gd name="T85" fmla="*/ 3 h 29"/>
                <a:gd name="T86" fmla="*/ 14 w 28"/>
                <a:gd name="T87" fmla="*/ 2 h 29"/>
                <a:gd name="T88" fmla="*/ 14 w 28"/>
                <a:gd name="T89" fmla="*/ 1 h 29"/>
                <a:gd name="T90" fmla="*/ 15 w 28"/>
                <a:gd name="T91" fmla="*/ 0 h 29"/>
                <a:gd name="T92" fmla="*/ 28 w 28"/>
                <a:gd name="T93" fmla="*/ 13 h 29"/>
                <a:gd name="T94" fmla="*/ 25 w 28"/>
                <a:gd name="T95" fmla="*/ 1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8" h="29">
                  <a:moveTo>
                    <a:pt x="25" y="17"/>
                  </a:moveTo>
                  <a:cubicBezTo>
                    <a:pt x="24" y="16"/>
                    <a:pt x="24" y="16"/>
                    <a:pt x="24" y="16"/>
                  </a:cubicBezTo>
                  <a:cubicBezTo>
                    <a:pt x="24" y="15"/>
                    <a:pt x="24" y="14"/>
                    <a:pt x="24" y="13"/>
                  </a:cubicBezTo>
                  <a:cubicBezTo>
                    <a:pt x="24" y="12"/>
                    <a:pt x="24" y="11"/>
                    <a:pt x="24" y="11"/>
                  </a:cubicBezTo>
                  <a:cubicBezTo>
                    <a:pt x="24" y="10"/>
                    <a:pt x="23" y="10"/>
                    <a:pt x="23" y="10"/>
                  </a:cubicBezTo>
                  <a:cubicBezTo>
                    <a:pt x="23" y="9"/>
                    <a:pt x="22" y="9"/>
                    <a:pt x="22" y="9"/>
                  </a:cubicBezTo>
                  <a:cubicBezTo>
                    <a:pt x="20" y="7"/>
                    <a:pt x="20" y="7"/>
                    <a:pt x="20" y="7"/>
                  </a:cubicBezTo>
                  <a:cubicBezTo>
                    <a:pt x="14" y="13"/>
                    <a:pt x="14" y="13"/>
                    <a:pt x="14" y="13"/>
                  </a:cubicBezTo>
                  <a:cubicBezTo>
                    <a:pt x="16" y="14"/>
                    <a:pt x="16" y="14"/>
                    <a:pt x="16" y="14"/>
                  </a:cubicBezTo>
                  <a:cubicBezTo>
                    <a:pt x="16" y="15"/>
                    <a:pt x="17" y="15"/>
                    <a:pt x="17" y="15"/>
                  </a:cubicBezTo>
                  <a:cubicBezTo>
                    <a:pt x="18" y="15"/>
                    <a:pt x="18" y="15"/>
                    <a:pt x="19" y="15"/>
                  </a:cubicBezTo>
                  <a:cubicBezTo>
                    <a:pt x="19" y="15"/>
                    <a:pt x="19" y="15"/>
                    <a:pt x="20" y="15"/>
                  </a:cubicBezTo>
                  <a:cubicBezTo>
                    <a:pt x="20" y="15"/>
                    <a:pt x="21" y="14"/>
                    <a:pt x="21" y="14"/>
                  </a:cubicBezTo>
                  <a:cubicBezTo>
                    <a:pt x="22" y="15"/>
                    <a:pt x="22" y="15"/>
                    <a:pt x="22" y="15"/>
                  </a:cubicBezTo>
                  <a:cubicBezTo>
                    <a:pt x="16" y="21"/>
                    <a:pt x="16" y="21"/>
                    <a:pt x="16" y="21"/>
                  </a:cubicBezTo>
                  <a:cubicBezTo>
                    <a:pt x="15" y="21"/>
                    <a:pt x="15" y="21"/>
                    <a:pt x="15" y="21"/>
                  </a:cubicBezTo>
                  <a:cubicBezTo>
                    <a:pt x="16" y="20"/>
                    <a:pt x="16" y="20"/>
                    <a:pt x="16" y="19"/>
                  </a:cubicBezTo>
                  <a:cubicBezTo>
                    <a:pt x="16" y="19"/>
                    <a:pt x="16" y="18"/>
                    <a:pt x="16" y="18"/>
                  </a:cubicBezTo>
                  <a:cubicBezTo>
                    <a:pt x="16" y="17"/>
                    <a:pt x="16" y="17"/>
                    <a:pt x="16" y="16"/>
                  </a:cubicBezTo>
                  <a:cubicBezTo>
                    <a:pt x="16" y="16"/>
                    <a:pt x="15" y="16"/>
                    <a:pt x="15" y="15"/>
                  </a:cubicBezTo>
                  <a:cubicBezTo>
                    <a:pt x="13" y="14"/>
                    <a:pt x="13" y="14"/>
                    <a:pt x="13" y="14"/>
                  </a:cubicBezTo>
                  <a:cubicBezTo>
                    <a:pt x="9" y="18"/>
                    <a:pt x="9" y="18"/>
                    <a:pt x="9" y="18"/>
                  </a:cubicBezTo>
                  <a:cubicBezTo>
                    <a:pt x="9" y="19"/>
                    <a:pt x="9" y="19"/>
                    <a:pt x="8" y="20"/>
                  </a:cubicBezTo>
                  <a:cubicBezTo>
                    <a:pt x="8" y="20"/>
                    <a:pt x="8" y="20"/>
                    <a:pt x="8" y="21"/>
                  </a:cubicBezTo>
                  <a:cubicBezTo>
                    <a:pt x="8" y="21"/>
                    <a:pt x="8" y="21"/>
                    <a:pt x="9" y="21"/>
                  </a:cubicBezTo>
                  <a:cubicBezTo>
                    <a:pt x="9" y="22"/>
                    <a:pt x="9" y="22"/>
                    <a:pt x="10" y="23"/>
                  </a:cubicBezTo>
                  <a:cubicBezTo>
                    <a:pt x="10" y="23"/>
                    <a:pt x="11" y="23"/>
                    <a:pt x="11" y="24"/>
                  </a:cubicBezTo>
                  <a:cubicBezTo>
                    <a:pt x="11" y="24"/>
                    <a:pt x="12" y="24"/>
                    <a:pt x="12" y="24"/>
                  </a:cubicBezTo>
                  <a:cubicBezTo>
                    <a:pt x="12" y="25"/>
                    <a:pt x="13" y="25"/>
                    <a:pt x="13" y="25"/>
                  </a:cubicBezTo>
                  <a:cubicBezTo>
                    <a:pt x="13" y="25"/>
                    <a:pt x="14" y="25"/>
                    <a:pt x="14" y="25"/>
                  </a:cubicBezTo>
                  <a:cubicBezTo>
                    <a:pt x="14" y="25"/>
                    <a:pt x="15" y="25"/>
                    <a:pt x="16" y="25"/>
                  </a:cubicBezTo>
                  <a:cubicBezTo>
                    <a:pt x="18" y="24"/>
                    <a:pt x="18" y="24"/>
                    <a:pt x="19" y="24"/>
                  </a:cubicBezTo>
                  <a:cubicBezTo>
                    <a:pt x="20" y="25"/>
                    <a:pt x="20" y="25"/>
                    <a:pt x="20" y="25"/>
                  </a:cubicBezTo>
                  <a:cubicBezTo>
                    <a:pt x="15" y="29"/>
                    <a:pt x="15" y="29"/>
                    <a:pt x="15" y="29"/>
                  </a:cubicBezTo>
                  <a:cubicBezTo>
                    <a:pt x="0" y="16"/>
                    <a:pt x="0" y="16"/>
                    <a:pt x="0" y="16"/>
                  </a:cubicBezTo>
                  <a:cubicBezTo>
                    <a:pt x="1" y="15"/>
                    <a:pt x="1" y="15"/>
                    <a:pt x="1" y="15"/>
                  </a:cubicBezTo>
                  <a:cubicBezTo>
                    <a:pt x="1" y="15"/>
                    <a:pt x="2" y="15"/>
                    <a:pt x="2" y="16"/>
                  </a:cubicBezTo>
                  <a:cubicBezTo>
                    <a:pt x="2" y="16"/>
                    <a:pt x="3" y="16"/>
                    <a:pt x="3" y="16"/>
                  </a:cubicBezTo>
                  <a:cubicBezTo>
                    <a:pt x="3" y="16"/>
                    <a:pt x="4" y="16"/>
                    <a:pt x="4" y="16"/>
                  </a:cubicBezTo>
                  <a:cubicBezTo>
                    <a:pt x="4" y="16"/>
                    <a:pt x="4" y="16"/>
                    <a:pt x="5" y="16"/>
                  </a:cubicBezTo>
                  <a:cubicBezTo>
                    <a:pt x="15" y="5"/>
                    <a:pt x="15" y="5"/>
                    <a:pt x="15" y="5"/>
                  </a:cubicBezTo>
                  <a:cubicBezTo>
                    <a:pt x="15" y="4"/>
                    <a:pt x="15" y="4"/>
                    <a:pt x="15" y="4"/>
                  </a:cubicBezTo>
                  <a:cubicBezTo>
                    <a:pt x="15" y="4"/>
                    <a:pt x="15" y="3"/>
                    <a:pt x="15" y="3"/>
                  </a:cubicBezTo>
                  <a:cubicBezTo>
                    <a:pt x="15" y="3"/>
                    <a:pt x="15" y="2"/>
                    <a:pt x="14" y="2"/>
                  </a:cubicBezTo>
                  <a:cubicBezTo>
                    <a:pt x="14" y="2"/>
                    <a:pt x="14" y="1"/>
                    <a:pt x="14" y="1"/>
                  </a:cubicBezTo>
                  <a:cubicBezTo>
                    <a:pt x="15" y="0"/>
                    <a:pt x="15" y="0"/>
                    <a:pt x="15" y="0"/>
                  </a:cubicBezTo>
                  <a:cubicBezTo>
                    <a:pt x="28" y="13"/>
                    <a:pt x="28" y="13"/>
                    <a:pt x="28" y="13"/>
                  </a:cubicBezTo>
                  <a:lnTo>
                    <a:pt x="25" y="1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2" name="Freeform 22"/>
            <p:cNvSpPr>
              <a:spLocks noEditPoints="1"/>
            </p:cNvSpPr>
            <p:nvPr/>
          </p:nvSpPr>
          <p:spPr bwMode="auto">
            <a:xfrm>
              <a:off x="1914791" y="749722"/>
              <a:ext cx="98425" cy="120650"/>
            </a:xfrm>
            <a:custGeom>
              <a:avLst/>
              <a:gdLst>
                <a:gd name="T0" fmla="*/ 13 w 26"/>
                <a:gd name="T1" fmla="*/ 32 h 32"/>
                <a:gd name="T2" fmla="*/ 8 w 26"/>
                <a:gd name="T3" fmla="*/ 25 h 32"/>
                <a:gd name="T4" fmla="*/ 11 w 26"/>
                <a:gd name="T5" fmla="*/ 20 h 32"/>
                <a:gd name="T6" fmla="*/ 12 w 26"/>
                <a:gd name="T7" fmla="*/ 14 h 32"/>
                <a:gd name="T8" fmla="*/ 12 w 26"/>
                <a:gd name="T9" fmla="*/ 14 h 32"/>
                <a:gd name="T10" fmla="*/ 7 w 26"/>
                <a:gd name="T11" fmla="*/ 17 h 32"/>
                <a:gd name="T12" fmla="*/ 6 w 26"/>
                <a:gd name="T13" fmla="*/ 18 h 32"/>
                <a:gd name="T14" fmla="*/ 6 w 26"/>
                <a:gd name="T15" fmla="*/ 19 h 32"/>
                <a:gd name="T16" fmla="*/ 6 w 26"/>
                <a:gd name="T17" fmla="*/ 20 h 32"/>
                <a:gd name="T18" fmla="*/ 7 w 26"/>
                <a:gd name="T19" fmla="*/ 21 h 32"/>
                <a:gd name="T20" fmla="*/ 6 w 26"/>
                <a:gd name="T21" fmla="*/ 21 h 32"/>
                <a:gd name="T22" fmla="*/ 0 w 26"/>
                <a:gd name="T23" fmla="*/ 12 h 32"/>
                <a:gd name="T24" fmla="*/ 0 w 26"/>
                <a:gd name="T25" fmla="*/ 11 h 32"/>
                <a:gd name="T26" fmla="*/ 1 w 26"/>
                <a:gd name="T27" fmla="*/ 12 h 32"/>
                <a:gd name="T28" fmla="*/ 2 w 26"/>
                <a:gd name="T29" fmla="*/ 13 h 32"/>
                <a:gd name="T30" fmla="*/ 3 w 26"/>
                <a:gd name="T31" fmla="*/ 13 h 32"/>
                <a:gd name="T32" fmla="*/ 4 w 26"/>
                <a:gd name="T33" fmla="*/ 13 h 32"/>
                <a:gd name="T34" fmla="*/ 16 w 26"/>
                <a:gd name="T35" fmla="*/ 5 h 32"/>
                <a:gd name="T36" fmla="*/ 17 w 26"/>
                <a:gd name="T37" fmla="*/ 4 h 32"/>
                <a:gd name="T38" fmla="*/ 17 w 26"/>
                <a:gd name="T39" fmla="*/ 3 h 32"/>
                <a:gd name="T40" fmla="*/ 17 w 26"/>
                <a:gd name="T41" fmla="*/ 2 h 32"/>
                <a:gd name="T42" fmla="*/ 16 w 26"/>
                <a:gd name="T43" fmla="*/ 1 h 32"/>
                <a:gd name="T44" fmla="*/ 17 w 26"/>
                <a:gd name="T45" fmla="*/ 0 h 32"/>
                <a:gd name="T46" fmla="*/ 24 w 26"/>
                <a:gd name="T47" fmla="*/ 10 h 32"/>
                <a:gd name="T48" fmla="*/ 26 w 26"/>
                <a:gd name="T49" fmla="*/ 16 h 32"/>
                <a:gd name="T50" fmla="*/ 24 w 26"/>
                <a:gd name="T51" fmla="*/ 20 h 32"/>
                <a:gd name="T52" fmla="*/ 20 w 26"/>
                <a:gd name="T53" fmla="*/ 21 h 32"/>
                <a:gd name="T54" fmla="*/ 16 w 26"/>
                <a:gd name="T55" fmla="*/ 19 h 32"/>
                <a:gd name="T56" fmla="*/ 15 w 26"/>
                <a:gd name="T57" fmla="*/ 22 h 32"/>
                <a:gd name="T58" fmla="*/ 14 w 26"/>
                <a:gd name="T59" fmla="*/ 26 h 32"/>
                <a:gd name="T60" fmla="*/ 13 w 26"/>
                <a:gd name="T61" fmla="*/ 28 h 32"/>
                <a:gd name="T62" fmla="*/ 13 w 26"/>
                <a:gd name="T63" fmla="*/ 30 h 32"/>
                <a:gd name="T64" fmla="*/ 13 w 26"/>
                <a:gd name="T65" fmla="*/ 31 h 32"/>
                <a:gd name="T66" fmla="*/ 14 w 26"/>
                <a:gd name="T67" fmla="*/ 31 h 32"/>
                <a:gd name="T68" fmla="*/ 13 w 26"/>
                <a:gd name="T69" fmla="*/ 32 h 32"/>
                <a:gd name="T70" fmla="*/ 20 w 26"/>
                <a:gd name="T71" fmla="*/ 15 h 32"/>
                <a:gd name="T72" fmla="*/ 22 w 26"/>
                <a:gd name="T73" fmla="*/ 12 h 32"/>
                <a:gd name="T74" fmla="*/ 21 w 26"/>
                <a:gd name="T75" fmla="*/ 9 h 32"/>
                <a:gd name="T76" fmla="*/ 21 w 26"/>
                <a:gd name="T77" fmla="*/ 8 h 32"/>
                <a:gd name="T78" fmla="*/ 13 w 26"/>
                <a:gd name="T79" fmla="*/ 13 h 32"/>
                <a:gd name="T80" fmla="*/ 14 w 26"/>
                <a:gd name="T81" fmla="*/ 14 h 32"/>
                <a:gd name="T82" fmla="*/ 17 w 26"/>
                <a:gd name="T83" fmla="*/ 16 h 32"/>
                <a:gd name="T84" fmla="*/ 20 w 26"/>
                <a:gd name="T8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32">
                  <a:moveTo>
                    <a:pt x="13" y="32"/>
                  </a:moveTo>
                  <a:cubicBezTo>
                    <a:pt x="8" y="25"/>
                    <a:pt x="8" y="25"/>
                    <a:pt x="8" y="25"/>
                  </a:cubicBezTo>
                  <a:cubicBezTo>
                    <a:pt x="9" y="23"/>
                    <a:pt x="10" y="21"/>
                    <a:pt x="11" y="20"/>
                  </a:cubicBezTo>
                  <a:cubicBezTo>
                    <a:pt x="11" y="18"/>
                    <a:pt x="12" y="16"/>
                    <a:pt x="12" y="14"/>
                  </a:cubicBezTo>
                  <a:cubicBezTo>
                    <a:pt x="12" y="14"/>
                    <a:pt x="12" y="14"/>
                    <a:pt x="12" y="14"/>
                  </a:cubicBezTo>
                  <a:cubicBezTo>
                    <a:pt x="7" y="17"/>
                    <a:pt x="7" y="17"/>
                    <a:pt x="7" y="17"/>
                  </a:cubicBezTo>
                  <a:cubicBezTo>
                    <a:pt x="6" y="17"/>
                    <a:pt x="6" y="18"/>
                    <a:pt x="6" y="18"/>
                  </a:cubicBezTo>
                  <a:cubicBezTo>
                    <a:pt x="6" y="18"/>
                    <a:pt x="6" y="18"/>
                    <a:pt x="6" y="19"/>
                  </a:cubicBezTo>
                  <a:cubicBezTo>
                    <a:pt x="6" y="19"/>
                    <a:pt x="6" y="19"/>
                    <a:pt x="6" y="20"/>
                  </a:cubicBezTo>
                  <a:cubicBezTo>
                    <a:pt x="6" y="20"/>
                    <a:pt x="6" y="20"/>
                    <a:pt x="7" y="21"/>
                  </a:cubicBezTo>
                  <a:cubicBezTo>
                    <a:pt x="6" y="21"/>
                    <a:pt x="6" y="21"/>
                    <a:pt x="6" y="21"/>
                  </a:cubicBezTo>
                  <a:cubicBezTo>
                    <a:pt x="0" y="12"/>
                    <a:pt x="0" y="12"/>
                    <a:pt x="0" y="12"/>
                  </a:cubicBezTo>
                  <a:cubicBezTo>
                    <a:pt x="0" y="11"/>
                    <a:pt x="0" y="11"/>
                    <a:pt x="0" y="11"/>
                  </a:cubicBezTo>
                  <a:cubicBezTo>
                    <a:pt x="1" y="11"/>
                    <a:pt x="1" y="12"/>
                    <a:pt x="1" y="12"/>
                  </a:cubicBezTo>
                  <a:cubicBezTo>
                    <a:pt x="2" y="12"/>
                    <a:pt x="2" y="13"/>
                    <a:pt x="2" y="13"/>
                  </a:cubicBezTo>
                  <a:cubicBezTo>
                    <a:pt x="2" y="13"/>
                    <a:pt x="3" y="13"/>
                    <a:pt x="3" y="13"/>
                  </a:cubicBezTo>
                  <a:cubicBezTo>
                    <a:pt x="3" y="13"/>
                    <a:pt x="3" y="13"/>
                    <a:pt x="4" y="13"/>
                  </a:cubicBezTo>
                  <a:cubicBezTo>
                    <a:pt x="16" y="5"/>
                    <a:pt x="16" y="5"/>
                    <a:pt x="16" y="5"/>
                  </a:cubicBezTo>
                  <a:cubicBezTo>
                    <a:pt x="16" y="5"/>
                    <a:pt x="17" y="4"/>
                    <a:pt x="17" y="4"/>
                  </a:cubicBezTo>
                  <a:cubicBezTo>
                    <a:pt x="17" y="4"/>
                    <a:pt x="17" y="4"/>
                    <a:pt x="17" y="3"/>
                  </a:cubicBezTo>
                  <a:cubicBezTo>
                    <a:pt x="17" y="3"/>
                    <a:pt x="17" y="2"/>
                    <a:pt x="17" y="2"/>
                  </a:cubicBezTo>
                  <a:cubicBezTo>
                    <a:pt x="16" y="2"/>
                    <a:pt x="16" y="1"/>
                    <a:pt x="16" y="1"/>
                  </a:cubicBezTo>
                  <a:cubicBezTo>
                    <a:pt x="17" y="0"/>
                    <a:pt x="17" y="0"/>
                    <a:pt x="17" y="0"/>
                  </a:cubicBezTo>
                  <a:cubicBezTo>
                    <a:pt x="24" y="10"/>
                    <a:pt x="24" y="10"/>
                    <a:pt x="24" y="10"/>
                  </a:cubicBezTo>
                  <a:cubicBezTo>
                    <a:pt x="25" y="13"/>
                    <a:pt x="26" y="14"/>
                    <a:pt x="26" y="16"/>
                  </a:cubicBezTo>
                  <a:cubicBezTo>
                    <a:pt x="26" y="18"/>
                    <a:pt x="25" y="19"/>
                    <a:pt x="24" y="20"/>
                  </a:cubicBezTo>
                  <a:cubicBezTo>
                    <a:pt x="23" y="21"/>
                    <a:pt x="21" y="21"/>
                    <a:pt x="20" y="21"/>
                  </a:cubicBezTo>
                  <a:cubicBezTo>
                    <a:pt x="19" y="20"/>
                    <a:pt x="18" y="20"/>
                    <a:pt x="16" y="19"/>
                  </a:cubicBezTo>
                  <a:cubicBezTo>
                    <a:pt x="16" y="20"/>
                    <a:pt x="15" y="21"/>
                    <a:pt x="15" y="22"/>
                  </a:cubicBezTo>
                  <a:cubicBezTo>
                    <a:pt x="14" y="24"/>
                    <a:pt x="14" y="25"/>
                    <a:pt x="14" y="26"/>
                  </a:cubicBezTo>
                  <a:cubicBezTo>
                    <a:pt x="13" y="27"/>
                    <a:pt x="13" y="27"/>
                    <a:pt x="13" y="28"/>
                  </a:cubicBezTo>
                  <a:cubicBezTo>
                    <a:pt x="13" y="29"/>
                    <a:pt x="13" y="30"/>
                    <a:pt x="13" y="30"/>
                  </a:cubicBezTo>
                  <a:cubicBezTo>
                    <a:pt x="13" y="30"/>
                    <a:pt x="13" y="30"/>
                    <a:pt x="13" y="31"/>
                  </a:cubicBezTo>
                  <a:cubicBezTo>
                    <a:pt x="13" y="31"/>
                    <a:pt x="14" y="31"/>
                    <a:pt x="14" y="31"/>
                  </a:cubicBezTo>
                  <a:lnTo>
                    <a:pt x="13" y="32"/>
                  </a:lnTo>
                  <a:close/>
                  <a:moveTo>
                    <a:pt x="20" y="15"/>
                  </a:moveTo>
                  <a:cubicBezTo>
                    <a:pt x="21" y="14"/>
                    <a:pt x="22" y="13"/>
                    <a:pt x="22" y="12"/>
                  </a:cubicBezTo>
                  <a:cubicBezTo>
                    <a:pt x="22" y="11"/>
                    <a:pt x="22" y="10"/>
                    <a:pt x="21" y="9"/>
                  </a:cubicBezTo>
                  <a:cubicBezTo>
                    <a:pt x="21" y="8"/>
                    <a:pt x="21" y="8"/>
                    <a:pt x="21" y="8"/>
                  </a:cubicBezTo>
                  <a:cubicBezTo>
                    <a:pt x="13" y="13"/>
                    <a:pt x="13" y="13"/>
                    <a:pt x="13" y="13"/>
                  </a:cubicBezTo>
                  <a:cubicBezTo>
                    <a:pt x="14" y="14"/>
                    <a:pt x="14" y="14"/>
                    <a:pt x="14" y="14"/>
                  </a:cubicBezTo>
                  <a:cubicBezTo>
                    <a:pt x="15" y="15"/>
                    <a:pt x="16" y="16"/>
                    <a:pt x="17" y="16"/>
                  </a:cubicBezTo>
                  <a:cubicBezTo>
                    <a:pt x="18" y="16"/>
                    <a:pt x="19" y="16"/>
                    <a:pt x="20" y="1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3" name="Freeform 23"/>
            <p:cNvSpPr>
              <a:spLocks/>
            </p:cNvSpPr>
            <p:nvPr/>
          </p:nvSpPr>
          <p:spPr bwMode="auto">
            <a:xfrm>
              <a:off x="1975116" y="884660"/>
              <a:ext cx="95250" cy="76200"/>
            </a:xfrm>
            <a:custGeom>
              <a:avLst/>
              <a:gdLst>
                <a:gd name="T0" fmla="*/ 2 w 25"/>
                <a:gd name="T1" fmla="*/ 13 h 20"/>
                <a:gd name="T2" fmla="*/ 2 w 25"/>
                <a:gd name="T3" fmla="*/ 10 h 20"/>
                <a:gd name="T4" fmla="*/ 2 w 25"/>
                <a:gd name="T5" fmla="*/ 7 h 20"/>
                <a:gd name="T6" fmla="*/ 1 w 25"/>
                <a:gd name="T7" fmla="*/ 6 h 20"/>
                <a:gd name="T8" fmla="*/ 0 w 25"/>
                <a:gd name="T9" fmla="*/ 5 h 20"/>
                <a:gd name="T10" fmla="*/ 7 w 25"/>
                <a:gd name="T11" fmla="*/ 2 h 20"/>
                <a:gd name="T12" fmla="*/ 8 w 25"/>
                <a:gd name="T13" fmla="*/ 4 h 20"/>
                <a:gd name="T14" fmla="*/ 6 w 25"/>
                <a:gd name="T15" fmla="*/ 5 h 20"/>
                <a:gd name="T16" fmla="*/ 4 w 25"/>
                <a:gd name="T17" fmla="*/ 7 h 20"/>
                <a:gd name="T18" fmla="*/ 4 w 25"/>
                <a:gd name="T19" fmla="*/ 10 h 20"/>
                <a:gd name="T20" fmla="*/ 4 w 25"/>
                <a:gd name="T21" fmla="*/ 13 h 20"/>
                <a:gd name="T22" fmla="*/ 6 w 25"/>
                <a:gd name="T23" fmla="*/ 15 h 20"/>
                <a:gd name="T24" fmla="*/ 8 w 25"/>
                <a:gd name="T25" fmla="*/ 15 h 20"/>
                <a:gd name="T26" fmla="*/ 10 w 25"/>
                <a:gd name="T27" fmla="*/ 14 h 20"/>
                <a:gd name="T28" fmla="*/ 11 w 25"/>
                <a:gd name="T29" fmla="*/ 11 h 20"/>
                <a:gd name="T30" fmla="*/ 11 w 25"/>
                <a:gd name="T31" fmla="*/ 8 h 20"/>
                <a:gd name="T32" fmla="*/ 11 w 25"/>
                <a:gd name="T33" fmla="*/ 6 h 20"/>
                <a:gd name="T34" fmla="*/ 12 w 25"/>
                <a:gd name="T35" fmla="*/ 3 h 20"/>
                <a:gd name="T36" fmla="*/ 15 w 25"/>
                <a:gd name="T37" fmla="*/ 0 h 20"/>
                <a:gd name="T38" fmla="*/ 17 w 25"/>
                <a:gd name="T39" fmla="*/ 0 h 20"/>
                <a:gd name="T40" fmla="*/ 20 w 25"/>
                <a:gd name="T41" fmla="*/ 1 h 20"/>
                <a:gd name="T42" fmla="*/ 22 w 25"/>
                <a:gd name="T43" fmla="*/ 3 h 20"/>
                <a:gd name="T44" fmla="*/ 23 w 25"/>
                <a:gd name="T45" fmla="*/ 6 h 20"/>
                <a:gd name="T46" fmla="*/ 24 w 25"/>
                <a:gd name="T47" fmla="*/ 9 h 20"/>
                <a:gd name="T48" fmla="*/ 24 w 25"/>
                <a:gd name="T49" fmla="*/ 12 h 20"/>
                <a:gd name="T50" fmla="*/ 25 w 25"/>
                <a:gd name="T51" fmla="*/ 12 h 20"/>
                <a:gd name="T52" fmla="*/ 25 w 25"/>
                <a:gd name="T53" fmla="*/ 14 h 20"/>
                <a:gd name="T54" fmla="*/ 19 w 25"/>
                <a:gd name="T55" fmla="*/ 16 h 20"/>
                <a:gd name="T56" fmla="*/ 18 w 25"/>
                <a:gd name="T57" fmla="*/ 15 h 20"/>
                <a:gd name="T58" fmla="*/ 20 w 25"/>
                <a:gd name="T59" fmla="*/ 13 h 20"/>
                <a:gd name="T60" fmla="*/ 22 w 25"/>
                <a:gd name="T61" fmla="*/ 11 h 20"/>
                <a:gd name="T62" fmla="*/ 22 w 25"/>
                <a:gd name="T63" fmla="*/ 9 h 20"/>
                <a:gd name="T64" fmla="*/ 22 w 25"/>
                <a:gd name="T65" fmla="*/ 7 h 20"/>
                <a:gd name="T66" fmla="*/ 20 w 25"/>
                <a:gd name="T67" fmla="*/ 5 h 20"/>
                <a:gd name="T68" fmla="*/ 18 w 25"/>
                <a:gd name="T69" fmla="*/ 4 h 20"/>
                <a:gd name="T70" fmla="*/ 16 w 25"/>
                <a:gd name="T71" fmla="*/ 6 h 20"/>
                <a:gd name="T72" fmla="*/ 16 w 25"/>
                <a:gd name="T73" fmla="*/ 9 h 20"/>
                <a:gd name="T74" fmla="*/ 16 w 25"/>
                <a:gd name="T75" fmla="*/ 11 h 20"/>
                <a:gd name="T76" fmla="*/ 16 w 25"/>
                <a:gd name="T77" fmla="*/ 13 h 20"/>
                <a:gd name="T78" fmla="*/ 15 w 25"/>
                <a:gd name="T79" fmla="*/ 17 h 20"/>
                <a:gd name="T80" fmla="*/ 12 w 25"/>
                <a:gd name="T81" fmla="*/ 20 h 20"/>
                <a:gd name="T82" fmla="*/ 9 w 25"/>
                <a:gd name="T83" fmla="*/ 20 h 20"/>
                <a:gd name="T84" fmla="*/ 6 w 25"/>
                <a:gd name="T85" fmla="*/ 19 h 20"/>
                <a:gd name="T86" fmla="*/ 4 w 25"/>
                <a:gd name="T87" fmla="*/ 17 h 20"/>
                <a:gd name="T88" fmla="*/ 2 w 25"/>
                <a:gd name="T89" fmla="*/ 1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20">
                  <a:moveTo>
                    <a:pt x="2" y="13"/>
                  </a:moveTo>
                  <a:cubicBezTo>
                    <a:pt x="2" y="12"/>
                    <a:pt x="2" y="11"/>
                    <a:pt x="2" y="10"/>
                  </a:cubicBezTo>
                  <a:cubicBezTo>
                    <a:pt x="2" y="9"/>
                    <a:pt x="2" y="8"/>
                    <a:pt x="2" y="7"/>
                  </a:cubicBezTo>
                  <a:cubicBezTo>
                    <a:pt x="1" y="6"/>
                    <a:pt x="1" y="6"/>
                    <a:pt x="1" y="6"/>
                  </a:cubicBezTo>
                  <a:cubicBezTo>
                    <a:pt x="0" y="5"/>
                    <a:pt x="0" y="5"/>
                    <a:pt x="0" y="5"/>
                  </a:cubicBezTo>
                  <a:cubicBezTo>
                    <a:pt x="7" y="2"/>
                    <a:pt x="7" y="2"/>
                    <a:pt x="7" y="2"/>
                  </a:cubicBezTo>
                  <a:cubicBezTo>
                    <a:pt x="8" y="4"/>
                    <a:pt x="8" y="4"/>
                    <a:pt x="8" y="4"/>
                  </a:cubicBezTo>
                  <a:cubicBezTo>
                    <a:pt x="7" y="4"/>
                    <a:pt x="7" y="5"/>
                    <a:pt x="6" y="5"/>
                  </a:cubicBezTo>
                  <a:cubicBezTo>
                    <a:pt x="5" y="6"/>
                    <a:pt x="5" y="7"/>
                    <a:pt x="4" y="7"/>
                  </a:cubicBezTo>
                  <a:cubicBezTo>
                    <a:pt x="4" y="8"/>
                    <a:pt x="4" y="9"/>
                    <a:pt x="4" y="10"/>
                  </a:cubicBezTo>
                  <a:cubicBezTo>
                    <a:pt x="3" y="11"/>
                    <a:pt x="4" y="12"/>
                    <a:pt x="4" y="13"/>
                  </a:cubicBezTo>
                  <a:cubicBezTo>
                    <a:pt x="4" y="14"/>
                    <a:pt x="5" y="15"/>
                    <a:pt x="6" y="15"/>
                  </a:cubicBezTo>
                  <a:cubicBezTo>
                    <a:pt x="7" y="16"/>
                    <a:pt x="7" y="16"/>
                    <a:pt x="8" y="15"/>
                  </a:cubicBezTo>
                  <a:cubicBezTo>
                    <a:pt x="9" y="15"/>
                    <a:pt x="10" y="15"/>
                    <a:pt x="10" y="14"/>
                  </a:cubicBezTo>
                  <a:cubicBezTo>
                    <a:pt x="10" y="13"/>
                    <a:pt x="11" y="12"/>
                    <a:pt x="11" y="11"/>
                  </a:cubicBezTo>
                  <a:cubicBezTo>
                    <a:pt x="11" y="10"/>
                    <a:pt x="11" y="9"/>
                    <a:pt x="11" y="8"/>
                  </a:cubicBezTo>
                  <a:cubicBezTo>
                    <a:pt x="11" y="8"/>
                    <a:pt x="11" y="7"/>
                    <a:pt x="11" y="6"/>
                  </a:cubicBezTo>
                  <a:cubicBezTo>
                    <a:pt x="11" y="5"/>
                    <a:pt x="11" y="3"/>
                    <a:pt x="12" y="3"/>
                  </a:cubicBezTo>
                  <a:cubicBezTo>
                    <a:pt x="13" y="2"/>
                    <a:pt x="14" y="1"/>
                    <a:pt x="15" y="0"/>
                  </a:cubicBezTo>
                  <a:cubicBezTo>
                    <a:pt x="16" y="0"/>
                    <a:pt x="16" y="0"/>
                    <a:pt x="17" y="0"/>
                  </a:cubicBezTo>
                  <a:cubicBezTo>
                    <a:pt x="18" y="0"/>
                    <a:pt x="19" y="1"/>
                    <a:pt x="20" y="1"/>
                  </a:cubicBezTo>
                  <a:cubicBezTo>
                    <a:pt x="20" y="1"/>
                    <a:pt x="21" y="2"/>
                    <a:pt x="22" y="3"/>
                  </a:cubicBezTo>
                  <a:cubicBezTo>
                    <a:pt x="22" y="4"/>
                    <a:pt x="23" y="5"/>
                    <a:pt x="23" y="6"/>
                  </a:cubicBezTo>
                  <a:cubicBezTo>
                    <a:pt x="24" y="7"/>
                    <a:pt x="24" y="8"/>
                    <a:pt x="24" y="9"/>
                  </a:cubicBezTo>
                  <a:cubicBezTo>
                    <a:pt x="24" y="10"/>
                    <a:pt x="24" y="11"/>
                    <a:pt x="24" y="12"/>
                  </a:cubicBezTo>
                  <a:cubicBezTo>
                    <a:pt x="25" y="12"/>
                    <a:pt x="25" y="12"/>
                    <a:pt x="25" y="12"/>
                  </a:cubicBezTo>
                  <a:cubicBezTo>
                    <a:pt x="25" y="14"/>
                    <a:pt x="25" y="14"/>
                    <a:pt x="25" y="14"/>
                  </a:cubicBezTo>
                  <a:cubicBezTo>
                    <a:pt x="19" y="16"/>
                    <a:pt x="19" y="16"/>
                    <a:pt x="19" y="16"/>
                  </a:cubicBezTo>
                  <a:cubicBezTo>
                    <a:pt x="18" y="15"/>
                    <a:pt x="18" y="15"/>
                    <a:pt x="18" y="15"/>
                  </a:cubicBezTo>
                  <a:cubicBezTo>
                    <a:pt x="19" y="14"/>
                    <a:pt x="19" y="14"/>
                    <a:pt x="20" y="13"/>
                  </a:cubicBezTo>
                  <a:cubicBezTo>
                    <a:pt x="21" y="12"/>
                    <a:pt x="21" y="12"/>
                    <a:pt x="22" y="11"/>
                  </a:cubicBezTo>
                  <a:cubicBezTo>
                    <a:pt x="22" y="11"/>
                    <a:pt x="22" y="10"/>
                    <a:pt x="22" y="9"/>
                  </a:cubicBezTo>
                  <a:cubicBezTo>
                    <a:pt x="22" y="8"/>
                    <a:pt x="22" y="8"/>
                    <a:pt x="22" y="7"/>
                  </a:cubicBezTo>
                  <a:cubicBezTo>
                    <a:pt x="22" y="6"/>
                    <a:pt x="21" y="5"/>
                    <a:pt x="20" y="5"/>
                  </a:cubicBezTo>
                  <a:cubicBezTo>
                    <a:pt x="20" y="4"/>
                    <a:pt x="19" y="4"/>
                    <a:pt x="18" y="4"/>
                  </a:cubicBezTo>
                  <a:cubicBezTo>
                    <a:pt x="17" y="5"/>
                    <a:pt x="17" y="5"/>
                    <a:pt x="16" y="6"/>
                  </a:cubicBezTo>
                  <a:cubicBezTo>
                    <a:pt x="16" y="7"/>
                    <a:pt x="16" y="8"/>
                    <a:pt x="16" y="9"/>
                  </a:cubicBezTo>
                  <a:cubicBezTo>
                    <a:pt x="16" y="10"/>
                    <a:pt x="16" y="11"/>
                    <a:pt x="16" y="11"/>
                  </a:cubicBezTo>
                  <a:cubicBezTo>
                    <a:pt x="16" y="12"/>
                    <a:pt x="16" y="13"/>
                    <a:pt x="16" y="13"/>
                  </a:cubicBezTo>
                  <a:cubicBezTo>
                    <a:pt x="16" y="15"/>
                    <a:pt x="15" y="16"/>
                    <a:pt x="15" y="17"/>
                  </a:cubicBezTo>
                  <a:cubicBezTo>
                    <a:pt x="14" y="18"/>
                    <a:pt x="13" y="19"/>
                    <a:pt x="12" y="20"/>
                  </a:cubicBezTo>
                  <a:cubicBezTo>
                    <a:pt x="11" y="20"/>
                    <a:pt x="10" y="20"/>
                    <a:pt x="9" y="20"/>
                  </a:cubicBezTo>
                  <a:cubicBezTo>
                    <a:pt x="8" y="20"/>
                    <a:pt x="7" y="19"/>
                    <a:pt x="6" y="19"/>
                  </a:cubicBezTo>
                  <a:cubicBezTo>
                    <a:pt x="6" y="18"/>
                    <a:pt x="5" y="18"/>
                    <a:pt x="4" y="17"/>
                  </a:cubicBezTo>
                  <a:cubicBezTo>
                    <a:pt x="3" y="16"/>
                    <a:pt x="3" y="15"/>
                    <a:pt x="2" y="13"/>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4" name="Freeform 24"/>
            <p:cNvSpPr>
              <a:spLocks/>
            </p:cNvSpPr>
            <p:nvPr/>
          </p:nvSpPr>
          <p:spPr bwMode="auto">
            <a:xfrm>
              <a:off x="2005278" y="1006897"/>
              <a:ext cx="82550" cy="52388"/>
            </a:xfrm>
            <a:custGeom>
              <a:avLst/>
              <a:gdLst>
                <a:gd name="T0" fmla="*/ 1 w 22"/>
                <a:gd name="T1" fmla="*/ 14 h 14"/>
                <a:gd name="T2" fmla="*/ 0 w 22"/>
                <a:gd name="T3" fmla="*/ 2 h 14"/>
                <a:gd name="T4" fmla="*/ 1 w 22"/>
                <a:gd name="T5" fmla="*/ 2 h 14"/>
                <a:gd name="T6" fmla="*/ 2 w 22"/>
                <a:gd name="T7" fmla="*/ 3 h 14"/>
                <a:gd name="T8" fmla="*/ 2 w 22"/>
                <a:gd name="T9" fmla="*/ 4 h 14"/>
                <a:gd name="T10" fmla="*/ 3 w 22"/>
                <a:gd name="T11" fmla="*/ 5 h 14"/>
                <a:gd name="T12" fmla="*/ 3 w 22"/>
                <a:gd name="T13" fmla="*/ 5 h 14"/>
                <a:gd name="T14" fmla="*/ 18 w 22"/>
                <a:gd name="T15" fmla="*/ 3 h 14"/>
                <a:gd name="T16" fmla="*/ 19 w 22"/>
                <a:gd name="T17" fmla="*/ 3 h 14"/>
                <a:gd name="T18" fmla="*/ 20 w 22"/>
                <a:gd name="T19" fmla="*/ 2 h 14"/>
                <a:gd name="T20" fmla="*/ 20 w 22"/>
                <a:gd name="T21" fmla="*/ 1 h 14"/>
                <a:gd name="T22" fmla="*/ 20 w 22"/>
                <a:gd name="T23" fmla="*/ 0 h 14"/>
                <a:gd name="T24" fmla="*/ 21 w 22"/>
                <a:gd name="T25" fmla="*/ 0 h 14"/>
                <a:gd name="T26" fmla="*/ 22 w 22"/>
                <a:gd name="T27" fmla="*/ 12 h 14"/>
                <a:gd name="T28" fmla="*/ 21 w 22"/>
                <a:gd name="T29" fmla="*/ 12 h 14"/>
                <a:gd name="T30" fmla="*/ 21 w 22"/>
                <a:gd name="T31" fmla="*/ 11 h 14"/>
                <a:gd name="T32" fmla="*/ 21 w 22"/>
                <a:gd name="T33" fmla="*/ 9 h 14"/>
                <a:gd name="T34" fmla="*/ 20 w 22"/>
                <a:gd name="T35" fmla="*/ 9 h 14"/>
                <a:gd name="T36" fmla="*/ 19 w 22"/>
                <a:gd name="T37" fmla="*/ 9 h 14"/>
                <a:gd name="T38" fmla="*/ 4 w 22"/>
                <a:gd name="T39" fmla="*/ 10 h 14"/>
                <a:gd name="T40" fmla="*/ 3 w 22"/>
                <a:gd name="T41" fmla="*/ 11 h 14"/>
                <a:gd name="T42" fmla="*/ 3 w 22"/>
                <a:gd name="T43" fmla="*/ 11 h 14"/>
                <a:gd name="T44" fmla="*/ 3 w 22"/>
                <a:gd name="T45" fmla="*/ 12 h 14"/>
                <a:gd name="T46" fmla="*/ 3 w 22"/>
                <a:gd name="T47" fmla="*/ 14 h 14"/>
                <a:gd name="T48" fmla="*/ 1 w 22"/>
                <a:gd name="T49"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14">
                  <a:moveTo>
                    <a:pt x="1" y="14"/>
                  </a:moveTo>
                  <a:cubicBezTo>
                    <a:pt x="0" y="2"/>
                    <a:pt x="0" y="2"/>
                    <a:pt x="0" y="2"/>
                  </a:cubicBezTo>
                  <a:cubicBezTo>
                    <a:pt x="1" y="2"/>
                    <a:pt x="1" y="2"/>
                    <a:pt x="1" y="2"/>
                  </a:cubicBezTo>
                  <a:cubicBezTo>
                    <a:pt x="1" y="2"/>
                    <a:pt x="1" y="3"/>
                    <a:pt x="2" y="3"/>
                  </a:cubicBezTo>
                  <a:cubicBezTo>
                    <a:pt x="2" y="4"/>
                    <a:pt x="2" y="4"/>
                    <a:pt x="2" y="4"/>
                  </a:cubicBezTo>
                  <a:cubicBezTo>
                    <a:pt x="2" y="5"/>
                    <a:pt x="2" y="5"/>
                    <a:pt x="3" y="5"/>
                  </a:cubicBezTo>
                  <a:cubicBezTo>
                    <a:pt x="3" y="5"/>
                    <a:pt x="3" y="5"/>
                    <a:pt x="3" y="5"/>
                  </a:cubicBezTo>
                  <a:cubicBezTo>
                    <a:pt x="18" y="3"/>
                    <a:pt x="18" y="3"/>
                    <a:pt x="18" y="3"/>
                  </a:cubicBezTo>
                  <a:cubicBezTo>
                    <a:pt x="19" y="3"/>
                    <a:pt x="19" y="3"/>
                    <a:pt x="19" y="3"/>
                  </a:cubicBezTo>
                  <a:cubicBezTo>
                    <a:pt x="19" y="3"/>
                    <a:pt x="20" y="3"/>
                    <a:pt x="20" y="2"/>
                  </a:cubicBezTo>
                  <a:cubicBezTo>
                    <a:pt x="20" y="2"/>
                    <a:pt x="20" y="2"/>
                    <a:pt x="20" y="1"/>
                  </a:cubicBezTo>
                  <a:cubicBezTo>
                    <a:pt x="20" y="1"/>
                    <a:pt x="20" y="0"/>
                    <a:pt x="20" y="0"/>
                  </a:cubicBezTo>
                  <a:cubicBezTo>
                    <a:pt x="21" y="0"/>
                    <a:pt x="21" y="0"/>
                    <a:pt x="21" y="0"/>
                  </a:cubicBezTo>
                  <a:cubicBezTo>
                    <a:pt x="22" y="12"/>
                    <a:pt x="22" y="12"/>
                    <a:pt x="22" y="12"/>
                  </a:cubicBezTo>
                  <a:cubicBezTo>
                    <a:pt x="21" y="12"/>
                    <a:pt x="21" y="12"/>
                    <a:pt x="21" y="12"/>
                  </a:cubicBezTo>
                  <a:cubicBezTo>
                    <a:pt x="21" y="11"/>
                    <a:pt x="21" y="11"/>
                    <a:pt x="21" y="11"/>
                  </a:cubicBezTo>
                  <a:cubicBezTo>
                    <a:pt x="21" y="10"/>
                    <a:pt x="21" y="10"/>
                    <a:pt x="21" y="9"/>
                  </a:cubicBezTo>
                  <a:cubicBezTo>
                    <a:pt x="20" y="9"/>
                    <a:pt x="20" y="9"/>
                    <a:pt x="20" y="9"/>
                  </a:cubicBezTo>
                  <a:cubicBezTo>
                    <a:pt x="20" y="9"/>
                    <a:pt x="19" y="9"/>
                    <a:pt x="19" y="9"/>
                  </a:cubicBezTo>
                  <a:cubicBezTo>
                    <a:pt x="4" y="10"/>
                    <a:pt x="4" y="10"/>
                    <a:pt x="4" y="10"/>
                  </a:cubicBezTo>
                  <a:cubicBezTo>
                    <a:pt x="4" y="10"/>
                    <a:pt x="3" y="10"/>
                    <a:pt x="3" y="11"/>
                  </a:cubicBezTo>
                  <a:cubicBezTo>
                    <a:pt x="3" y="11"/>
                    <a:pt x="3" y="11"/>
                    <a:pt x="3" y="11"/>
                  </a:cubicBezTo>
                  <a:cubicBezTo>
                    <a:pt x="3" y="12"/>
                    <a:pt x="3" y="12"/>
                    <a:pt x="3" y="12"/>
                  </a:cubicBezTo>
                  <a:cubicBezTo>
                    <a:pt x="3" y="13"/>
                    <a:pt x="3" y="13"/>
                    <a:pt x="3" y="14"/>
                  </a:cubicBezTo>
                  <a:lnTo>
                    <a:pt x="1" y="14"/>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5" name="Freeform 25"/>
            <p:cNvSpPr>
              <a:spLocks/>
            </p:cNvSpPr>
            <p:nvPr/>
          </p:nvSpPr>
          <p:spPr bwMode="auto">
            <a:xfrm>
              <a:off x="2005278" y="1108497"/>
              <a:ext cx="87313" cy="79375"/>
            </a:xfrm>
            <a:custGeom>
              <a:avLst/>
              <a:gdLst>
                <a:gd name="T0" fmla="*/ 14 w 23"/>
                <a:gd name="T1" fmla="*/ 21 h 21"/>
                <a:gd name="T2" fmla="*/ 14 w 23"/>
                <a:gd name="T3" fmla="*/ 20 h 21"/>
                <a:gd name="T4" fmla="*/ 17 w 23"/>
                <a:gd name="T5" fmla="*/ 18 h 21"/>
                <a:gd name="T6" fmla="*/ 19 w 23"/>
                <a:gd name="T7" fmla="*/ 17 h 21"/>
                <a:gd name="T8" fmla="*/ 20 w 23"/>
                <a:gd name="T9" fmla="*/ 16 h 21"/>
                <a:gd name="T10" fmla="*/ 20 w 23"/>
                <a:gd name="T11" fmla="*/ 14 h 21"/>
                <a:gd name="T12" fmla="*/ 20 w 23"/>
                <a:gd name="T13" fmla="*/ 14 h 21"/>
                <a:gd name="T14" fmla="*/ 3 w 23"/>
                <a:gd name="T15" fmla="*/ 12 h 21"/>
                <a:gd name="T16" fmla="*/ 3 w 23"/>
                <a:gd name="T17" fmla="*/ 12 h 21"/>
                <a:gd name="T18" fmla="*/ 2 w 23"/>
                <a:gd name="T19" fmla="*/ 13 h 21"/>
                <a:gd name="T20" fmla="*/ 1 w 23"/>
                <a:gd name="T21" fmla="*/ 14 h 21"/>
                <a:gd name="T22" fmla="*/ 1 w 23"/>
                <a:gd name="T23" fmla="*/ 15 h 21"/>
                <a:gd name="T24" fmla="*/ 0 w 23"/>
                <a:gd name="T25" fmla="*/ 15 h 21"/>
                <a:gd name="T26" fmla="*/ 1 w 23"/>
                <a:gd name="T27" fmla="*/ 3 h 21"/>
                <a:gd name="T28" fmla="*/ 2 w 23"/>
                <a:gd name="T29" fmla="*/ 3 h 21"/>
                <a:gd name="T30" fmla="*/ 2 w 23"/>
                <a:gd name="T31" fmla="*/ 4 h 21"/>
                <a:gd name="T32" fmla="*/ 2 w 23"/>
                <a:gd name="T33" fmla="*/ 5 h 21"/>
                <a:gd name="T34" fmla="*/ 3 w 23"/>
                <a:gd name="T35" fmla="*/ 6 h 21"/>
                <a:gd name="T36" fmla="*/ 4 w 23"/>
                <a:gd name="T37" fmla="*/ 7 h 21"/>
                <a:gd name="T38" fmla="*/ 20 w 23"/>
                <a:gd name="T39" fmla="*/ 9 h 21"/>
                <a:gd name="T40" fmla="*/ 21 w 23"/>
                <a:gd name="T41" fmla="*/ 8 h 21"/>
                <a:gd name="T42" fmla="*/ 21 w 23"/>
                <a:gd name="T43" fmla="*/ 7 h 21"/>
                <a:gd name="T44" fmla="*/ 21 w 23"/>
                <a:gd name="T45" fmla="*/ 5 h 21"/>
                <a:gd name="T46" fmla="*/ 19 w 23"/>
                <a:gd name="T47" fmla="*/ 3 h 21"/>
                <a:gd name="T48" fmla="*/ 17 w 23"/>
                <a:gd name="T49" fmla="*/ 2 h 21"/>
                <a:gd name="T50" fmla="*/ 17 w 23"/>
                <a:gd name="T51" fmla="*/ 0 h 21"/>
                <a:gd name="T52" fmla="*/ 23 w 23"/>
                <a:gd name="T53" fmla="*/ 1 h 21"/>
                <a:gd name="T54" fmla="*/ 20 w 23"/>
                <a:gd name="T55" fmla="*/ 21 h 21"/>
                <a:gd name="T56" fmla="*/ 14 w 23"/>
                <a:gd name="T5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 h="21">
                  <a:moveTo>
                    <a:pt x="14" y="21"/>
                  </a:moveTo>
                  <a:cubicBezTo>
                    <a:pt x="14" y="20"/>
                    <a:pt x="14" y="20"/>
                    <a:pt x="14" y="20"/>
                  </a:cubicBezTo>
                  <a:cubicBezTo>
                    <a:pt x="15" y="19"/>
                    <a:pt x="16" y="19"/>
                    <a:pt x="17" y="18"/>
                  </a:cubicBezTo>
                  <a:cubicBezTo>
                    <a:pt x="19" y="18"/>
                    <a:pt x="19" y="17"/>
                    <a:pt x="19" y="17"/>
                  </a:cubicBezTo>
                  <a:cubicBezTo>
                    <a:pt x="19" y="16"/>
                    <a:pt x="19" y="16"/>
                    <a:pt x="20" y="16"/>
                  </a:cubicBezTo>
                  <a:cubicBezTo>
                    <a:pt x="20" y="15"/>
                    <a:pt x="20" y="15"/>
                    <a:pt x="20" y="14"/>
                  </a:cubicBezTo>
                  <a:cubicBezTo>
                    <a:pt x="20" y="14"/>
                    <a:pt x="20" y="14"/>
                    <a:pt x="20" y="14"/>
                  </a:cubicBezTo>
                  <a:cubicBezTo>
                    <a:pt x="3" y="12"/>
                    <a:pt x="3" y="12"/>
                    <a:pt x="3" y="12"/>
                  </a:cubicBezTo>
                  <a:cubicBezTo>
                    <a:pt x="3" y="12"/>
                    <a:pt x="3" y="12"/>
                    <a:pt x="3" y="12"/>
                  </a:cubicBezTo>
                  <a:cubicBezTo>
                    <a:pt x="2" y="12"/>
                    <a:pt x="2" y="12"/>
                    <a:pt x="2" y="13"/>
                  </a:cubicBezTo>
                  <a:cubicBezTo>
                    <a:pt x="2" y="13"/>
                    <a:pt x="2" y="13"/>
                    <a:pt x="1" y="14"/>
                  </a:cubicBezTo>
                  <a:cubicBezTo>
                    <a:pt x="1" y="14"/>
                    <a:pt x="1" y="14"/>
                    <a:pt x="1" y="15"/>
                  </a:cubicBezTo>
                  <a:cubicBezTo>
                    <a:pt x="0" y="15"/>
                    <a:pt x="0" y="15"/>
                    <a:pt x="0" y="15"/>
                  </a:cubicBezTo>
                  <a:cubicBezTo>
                    <a:pt x="1" y="3"/>
                    <a:pt x="1" y="3"/>
                    <a:pt x="1" y="3"/>
                  </a:cubicBezTo>
                  <a:cubicBezTo>
                    <a:pt x="2" y="3"/>
                    <a:pt x="2" y="3"/>
                    <a:pt x="2" y="3"/>
                  </a:cubicBezTo>
                  <a:cubicBezTo>
                    <a:pt x="2" y="3"/>
                    <a:pt x="2" y="4"/>
                    <a:pt x="2" y="4"/>
                  </a:cubicBezTo>
                  <a:cubicBezTo>
                    <a:pt x="2" y="5"/>
                    <a:pt x="2" y="5"/>
                    <a:pt x="2" y="5"/>
                  </a:cubicBezTo>
                  <a:cubicBezTo>
                    <a:pt x="3" y="6"/>
                    <a:pt x="3" y="6"/>
                    <a:pt x="3" y="6"/>
                  </a:cubicBezTo>
                  <a:cubicBezTo>
                    <a:pt x="3" y="6"/>
                    <a:pt x="4" y="6"/>
                    <a:pt x="4" y="7"/>
                  </a:cubicBezTo>
                  <a:cubicBezTo>
                    <a:pt x="20" y="9"/>
                    <a:pt x="20" y="9"/>
                    <a:pt x="20" y="9"/>
                  </a:cubicBezTo>
                  <a:cubicBezTo>
                    <a:pt x="21" y="8"/>
                    <a:pt x="21" y="8"/>
                    <a:pt x="21" y="8"/>
                  </a:cubicBezTo>
                  <a:cubicBezTo>
                    <a:pt x="21" y="7"/>
                    <a:pt x="21" y="7"/>
                    <a:pt x="21" y="7"/>
                  </a:cubicBezTo>
                  <a:cubicBezTo>
                    <a:pt x="21" y="6"/>
                    <a:pt x="21" y="6"/>
                    <a:pt x="21" y="5"/>
                  </a:cubicBezTo>
                  <a:cubicBezTo>
                    <a:pt x="21" y="5"/>
                    <a:pt x="20" y="4"/>
                    <a:pt x="19" y="3"/>
                  </a:cubicBezTo>
                  <a:cubicBezTo>
                    <a:pt x="18" y="3"/>
                    <a:pt x="17" y="2"/>
                    <a:pt x="17" y="2"/>
                  </a:cubicBezTo>
                  <a:cubicBezTo>
                    <a:pt x="17" y="0"/>
                    <a:pt x="17" y="0"/>
                    <a:pt x="17" y="0"/>
                  </a:cubicBezTo>
                  <a:cubicBezTo>
                    <a:pt x="23" y="1"/>
                    <a:pt x="23" y="1"/>
                    <a:pt x="23" y="1"/>
                  </a:cubicBezTo>
                  <a:cubicBezTo>
                    <a:pt x="20" y="21"/>
                    <a:pt x="20" y="21"/>
                    <a:pt x="20" y="21"/>
                  </a:cubicBezTo>
                  <a:lnTo>
                    <a:pt x="14" y="21"/>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6" name="Freeform 26"/>
            <p:cNvSpPr>
              <a:spLocks/>
            </p:cNvSpPr>
            <p:nvPr/>
          </p:nvSpPr>
          <p:spPr bwMode="auto">
            <a:xfrm>
              <a:off x="1971941" y="1233910"/>
              <a:ext cx="98425" cy="93663"/>
            </a:xfrm>
            <a:custGeom>
              <a:avLst/>
              <a:gdLst>
                <a:gd name="T0" fmla="*/ 16 w 26"/>
                <a:gd name="T1" fmla="*/ 24 h 25"/>
                <a:gd name="T2" fmla="*/ 17 w 26"/>
                <a:gd name="T3" fmla="*/ 23 h 25"/>
                <a:gd name="T4" fmla="*/ 17 w 26"/>
                <a:gd name="T5" fmla="*/ 22 h 25"/>
                <a:gd name="T6" fmla="*/ 16 w 26"/>
                <a:gd name="T7" fmla="*/ 21 h 25"/>
                <a:gd name="T8" fmla="*/ 15 w 26"/>
                <a:gd name="T9" fmla="*/ 19 h 25"/>
                <a:gd name="T10" fmla="*/ 13 w 26"/>
                <a:gd name="T11" fmla="*/ 17 h 25"/>
                <a:gd name="T12" fmla="*/ 11 w 26"/>
                <a:gd name="T13" fmla="*/ 13 h 25"/>
                <a:gd name="T14" fmla="*/ 9 w 26"/>
                <a:gd name="T15" fmla="*/ 11 h 25"/>
                <a:gd name="T16" fmla="*/ 7 w 26"/>
                <a:gd name="T17" fmla="*/ 10 h 25"/>
                <a:gd name="T18" fmla="*/ 4 w 26"/>
                <a:gd name="T19" fmla="*/ 9 h 25"/>
                <a:gd name="T20" fmla="*/ 3 w 26"/>
                <a:gd name="T21" fmla="*/ 9 h 25"/>
                <a:gd name="T22" fmla="*/ 2 w 26"/>
                <a:gd name="T23" fmla="*/ 10 h 25"/>
                <a:gd name="T24" fmla="*/ 2 w 26"/>
                <a:gd name="T25" fmla="*/ 11 h 25"/>
                <a:gd name="T26" fmla="*/ 1 w 26"/>
                <a:gd name="T27" fmla="*/ 12 h 25"/>
                <a:gd name="T28" fmla="*/ 0 w 26"/>
                <a:gd name="T29" fmla="*/ 11 h 25"/>
                <a:gd name="T30" fmla="*/ 4 w 26"/>
                <a:gd name="T31" fmla="*/ 0 h 25"/>
                <a:gd name="T32" fmla="*/ 5 w 26"/>
                <a:gd name="T33" fmla="*/ 1 h 25"/>
                <a:gd name="T34" fmla="*/ 5 w 26"/>
                <a:gd name="T35" fmla="*/ 2 h 25"/>
                <a:gd name="T36" fmla="*/ 5 w 26"/>
                <a:gd name="T37" fmla="*/ 3 h 25"/>
                <a:gd name="T38" fmla="*/ 5 w 26"/>
                <a:gd name="T39" fmla="*/ 4 h 25"/>
                <a:gd name="T40" fmla="*/ 6 w 26"/>
                <a:gd name="T41" fmla="*/ 4 h 25"/>
                <a:gd name="T42" fmla="*/ 9 w 26"/>
                <a:gd name="T43" fmla="*/ 6 h 25"/>
                <a:gd name="T44" fmla="*/ 10 w 26"/>
                <a:gd name="T45" fmla="*/ 6 h 25"/>
                <a:gd name="T46" fmla="*/ 11 w 26"/>
                <a:gd name="T47" fmla="*/ 6 h 25"/>
                <a:gd name="T48" fmla="*/ 12 w 26"/>
                <a:gd name="T49" fmla="*/ 6 h 25"/>
                <a:gd name="T50" fmla="*/ 13 w 26"/>
                <a:gd name="T51" fmla="*/ 6 h 25"/>
                <a:gd name="T52" fmla="*/ 17 w 26"/>
                <a:gd name="T53" fmla="*/ 5 h 25"/>
                <a:gd name="T54" fmla="*/ 21 w 26"/>
                <a:gd name="T55" fmla="*/ 4 h 25"/>
                <a:gd name="T56" fmla="*/ 23 w 26"/>
                <a:gd name="T57" fmla="*/ 4 h 25"/>
                <a:gd name="T58" fmla="*/ 24 w 26"/>
                <a:gd name="T59" fmla="*/ 3 h 25"/>
                <a:gd name="T60" fmla="*/ 25 w 26"/>
                <a:gd name="T61" fmla="*/ 3 h 25"/>
                <a:gd name="T62" fmla="*/ 25 w 26"/>
                <a:gd name="T63" fmla="*/ 2 h 25"/>
                <a:gd name="T64" fmla="*/ 26 w 26"/>
                <a:gd name="T65" fmla="*/ 2 h 25"/>
                <a:gd name="T66" fmla="*/ 22 w 26"/>
                <a:gd name="T67" fmla="*/ 13 h 25"/>
                <a:gd name="T68" fmla="*/ 21 w 26"/>
                <a:gd name="T69" fmla="*/ 13 h 25"/>
                <a:gd name="T70" fmla="*/ 21 w 26"/>
                <a:gd name="T71" fmla="*/ 11 h 25"/>
                <a:gd name="T72" fmla="*/ 21 w 26"/>
                <a:gd name="T73" fmla="*/ 10 h 25"/>
                <a:gd name="T74" fmla="*/ 20 w 26"/>
                <a:gd name="T75" fmla="*/ 10 h 25"/>
                <a:gd name="T76" fmla="*/ 19 w 26"/>
                <a:gd name="T77" fmla="*/ 10 h 25"/>
                <a:gd name="T78" fmla="*/ 16 w 26"/>
                <a:gd name="T79" fmla="*/ 11 h 25"/>
                <a:gd name="T80" fmla="*/ 11 w 26"/>
                <a:gd name="T81" fmla="*/ 11 h 25"/>
                <a:gd name="T82" fmla="*/ 16 w 26"/>
                <a:gd name="T83" fmla="*/ 17 h 25"/>
                <a:gd name="T84" fmla="*/ 17 w 26"/>
                <a:gd name="T85" fmla="*/ 19 h 25"/>
                <a:gd name="T86" fmla="*/ 18 w 26"/>
                <a:gd name="T87" fmla="*/ 19 h 25"/>
                <a:gd name="T88" fmla="*/ 19 w 26"/>
                <a:gd name="T89" fmla="*/ 17 h 25"/>
                <a:gd name="T90" fmla="*/ 20 w 26"/>
                <a:gd name="T91" fmla="*/ 17 h 25"/>
                <a:gd name="T92" fmla="*/ 18 w 26"/>
                <a:gd name="T93" fmla="*/ 25 h 25"/>
                <a:gd name="T94" fmla="*/ 16 w 26"/>
                <a:gd name="T9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6" h="25">
                  <a:moveTo>
                    <a:pt x="16" y="24"/>
                  </a:moveTo>
                  <a:cubicBezTo>
                    <a:pt x="17" y="24"/>
                    <a:pt x="17" y="23"/>
                    <a:pt x="17" y="23"/>
                  </a:cubicBezTo>
                  <a:cubicBezTo>
                    <a:pt x="17" y="23"/>
                    <a:pt x="17" y="23"/>
                    <a:pt x="17" y="22"/>
                  </a:cubicBezTo>
                  <a:cubicBezTo>
                    <a:pt x="16" y="22"/>
                    <a:pt x="16" y="21"/>
                    <a:pt x="16" y="21"/>
                  </a:cubicBezTo>
                  <a:cubicBezTo>
                    <a:pt x="16" y="20"/>
                    <a:pt x="16" y="20"/>
                    <a:pt x="15" y="19"/>
                  </a:cubicBezTo>
                  <a:cubicBezTo>
                    <a:pt x="15" y="19"/>
                    <a:pt x="14" y="18"/>
                    <a:pt x="13" y="17"/>
                  </a:cubicBezTo>
                  <a:cubicBezTo>
                    <a:pt x="12" y="15"/>
                    <a:pt x="12" y="14"/>
                    <a:pt x="11" y="13"/>
                  </a:cubicBezTo>
                  <a:cubicBezTo>
                    <a:pt x="10" y="12"/>
                    <a:pt x="10" y="12"/>
                    <a:pt x="9" y="11"/>
                  </a:cubicBezTo>
                  <a:cubicBezTo>
                    <a:pt x="9" y="11"/>
                    <a:pt x="8" y="11"/>
                    <a:pt x="7" y="10"/>
                  </a:cubicBezTo>
                  <a:cubicBezTo>
                    <a:pt x="4" y="9"/>
                    <a:pt x="4" y="9"/>
                    <a:pt x="4" y="9"/>
                  </a:cubicBezTo>
                  <a:cubicBezTo>
                    <a:pt x="4" y="9"/>
                    <a:pt x="4" y="9"/>
                    <a:pt x="3" y="9"/>
                  </a:cubicBezTo>
                  <a:cubicBezTo>
                    <a:pt x="3" y="9"/>
                    <a:pt x="3" y="9"/>
                    <a:pt x="2" y="10"/>
                  </a:cubicBezTo>
                  <a:cubicBezTo>
                    <a:pt x="2" y="10"/>
                    <a:pt x="2" y="10"/>
                    <a:pt x="2" y="11"/>
                  </a:cubicBezTo>
                  <a:cubicBezTo>
                    <a:pt x="1" y="11"/>
                    <a:pt x="1" y="11"/>
                    <a:pt x="1" y="12"/>
                  </a:cubicBezTo>
                  <a:cubicBezTo>
                    <a:pt x="0" y="11"/>
                    <a:pt x="0" y="11"/>
                    <a:pt x="0" y="11"/>
                  </a:cubicBezTo>
                  <a:cubicBezTo>
                    <a:pt x="4" y="0"/>
                    <a:pt x="4" y="0"/>
                    <a:pt x="4" y="0"/>
                  </a:cubicBezTo>
                  <a:cubicBezTo>
                    <a:pt x="5" y="1"/>
                    <a:pt x="5" y="1"/>
                    <a:pt x="5" y="1"/>
                  </a:cubicBezTo>
                  <a:cubicBezTo>
                    <a:pt x="5" y="1"/>
                    <a:pt x="5" y="1"/>
                    <a:pt x="5" y="2"/>
                  </a:cubicBezTo>
                  <a:cubicBezTo>
                    <a:pt x="5" y="2"/>
                    <a:pt x="5" y="3"/>
                    <a:pt x="5" y="3"/>
                  </a:cubicBezTo>
                  <a:cubicBezTo>
                    <a:pt x="5" y="3"/>
                    <a:pt x="5" y="4"/>
                    <a:pt x="5" y="4"/>
                  </a:cubicBezTo>
                  <a:cubicBezTo>
                    <a:pt x="5" y="4"/>
                    <a:pt x="6" y="4"/>
                    <a:pt x="6" y="4"/>
                  </a:cubicBezTo>
                  <a:cubicBezTo>
                    <a:pt x="9" y="6"/>
                    <a:pt x="9" y="6"/>
                    <a:pt x="9" y="6"/>
                  </a:cubicBezTo>
                  <a:cubicBezTo>
                    <a:pt x="10" y="6"/>
                    <a:pt x="10" y="6"/>
                    <a:pt x="10" y="6"/>
                  </a:cubicBezTo>
                  <a:cubicBezTo>
                    <a:pt x="11" y="6"/>
                    <a:pt x="11" y="6"/>
                    <a:pt x="11" y="6"/>
                  </a:cubicBezTo>
                  <a:cubicBezTo>
                    <a:pt x="11" y="6"/>
                    <a:pt x="11" y="6"/>
                    <a:pt x="12" y="6"/>
                  </a:cubicBezTo>
                  <a:cubicBezTo>
                    <a:pt x="12" y="6"/>
                    <a:pt x="12" y="6"/>
                    <a:pt x="13" y="6"/>
                  </a:cubicBezTo>
                  <a:cubicBezTo>
                    <a:pt x="14" y="6"/>
                    <a:pt x="16" y="5"/>
                    <a:pt x="17" y="5"/>
                  </a:cubicBezTo>
                  <a:cubicBezTo>
                    <a:pt x="19" y="5"/>
                    <a:pt x="20" y="5"/>
                    <a:pt x="21" y="4"/>
                  </a:cubicBezTo>
                  <a:cubicBezTo>
                    <a:pt x="22" y="4"/>
                    <a:pt x="22" y="4"/>
                    <a:pt x="23" y="4"/>
                  </a:cubicBezTo>
                  <a:cubicBezTo>
                    <a:pt x="23" y="4"/>
                    <a:pt x="24" y="4"/>
                    <a:pt x="24" y="3"/>
                  </a:cubicBezTo>
                  <a:cubicBezTo>
                    <a:pt x="24" y="3"/>
                    <a:pt x="24" y="3"/>
                    <a:pt x="25" y="3"/>
                  </a:cubicBezTo>
                  <a:cubicBezTo>
                    <a:pt x="25" y="2"/>
                    <a:pt x="25" y="2"/>
                    <a:pt x="25" y="2"/>
                  </a:cubicBezTo>
                  <a:cubicBezTo>
                    <a:pt x="26" y="2"/>
                    <a:pt x="26" y="2"/>
                    <a:pt x="26" y="2"/>
                  </a:cubicBezTo>
                  <a:cubicBezTo>
                    <a:pt x="22" y="13"/>
                    <a:pt x="22" y="13"/>
                    <a:pt x="22" y="13"/>
                  </a:cubicBezTo>
                  <a:cubicBezTo>
                    <a:pt x="21" y="13"/>
                    <a:pt x="21" y="13"/>
                    <a:pt x="21" y="13"/>
                  </a:cubicBezTo>
                  <a:cubicBezTo>
                    <a:pt x="21" y="12"/>
                    <a:pt x="21" y="11"/>
                    <a:pt x="21" y="11"/>
                  </a:cubicBezTo>
                  <a:cubicBezTo>
                    <a:pt x="21" y="10"/>
                    <a:pt x="21" y="10"/>
                    <a:pt x="21" y="10"/>
                  </a:cubicBezTo>
                  <a:cubicBezTo>
                    <a:pt x="21" y="10"/>
                    <a:pt x="21" y="10"/>
                    <a:pt x="20" y="10"/>
                  </a:cubicBezTo>
                  <a:cubicBezTo>
                    <a:pt x="20" y="10"/>
                    <a:pt x="19" y="10"/>
                    <a:pt x="19" y="10"/>
                  </a:cubicBezTo>
                  <a:cubicBezTo>
                    <a:pt x="18" y="10"/>
                    <a:pt x="17" y="10"/>
                    <a:pt x="16" y="11"/>
                  </a:cubicBezTo>
                  <a:cubicBezTo>
                    <a:pt x="14" y="11"/>
                    <a:pt x="13" y="11"/>
                    <a:pt x="11" y="11"/>
                  </a:cubicBezTo>
                  <a:cubicBezTo>
                    <a:pt x="13" y="14"/>
                    <a:pt x="15" y="16"/>
                    <a:pt x="16" y="17"/>
                  </a:cubicBezTo>
                  <a:cubicBezTo>
                    <a:pt x="16" y="18"/>
                    <a:pt x="17" y="19"/>
                    <a:pt x="17" y="19"/>
                  </a:cubicBezTo>
                  <a:cubicBezTo>
                    <a:pt x="18" y="19"/>
                    <a:pt x="18" y="19"/>
                    <a:pt x="18" y="19"/>
                  </a:cubicBezTo>
                  <a:cubicBezTo>
                    <a:pt x="19" y="18"/>
                    <a:pt x="19" y="18"/>
                    <a:pt x="19" y="17"/>
                  </a:cubicBezTo>
                  <a:cubicBezTo>
                    <a:pt x="20" y="17"/>
                    <a:pt x="20" y="17"/>
                    <a:pt x="20" y="17"/>
                  </a:cubicBezTo>
                  <a:cubicBezTo>
                    <a:pt x="18" y="25"/>
                    <a:pt x="18" y="25"/>
                    <a:pt x="18" y="25"/>
                  </a:cubicBezTo>
                  <a:lnTo>
                    <a:pt x="16" y="24"/>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67" name="Freeform 27"/>
            <p:cNvSpPr>
              <a:spLocks noEditPoints="1"/>
            </p:cNvSpPr>
            <p:nvPr/>
          </p:nvSpPr>
          <p:spPr bwMode="auto">
            <a:xfrm>
              <a:off x="1133741" y="673522"/>
              <a:ext cx="815975" cy="820738"/>
            </a:xfrm>
            <a:custGeom>
              <a:avLst/>
              <a:gdLst>
                <a:gd name="T0" fmla="*/ 108 w 217"/>
                <a:gd name="T1" fmla="*/ 217 h 217"/>
                <a:gd name="T2" fmla="*/ 108 w 217"/>
                <a:gd name="T3" fmla="*/ 0 h 217"/>
                <a:gd name="T4" fmla="*/ 92 w 217"/>
                <a:gd name="T5" fmla="*/ 18 h 217"/>
                <a:gd name="T6" fmla="*/ 84 w 217"/>
                <a:gd name="T7" fmla="*/ 38 h 217"/>
                <a:gd name="T8" fmla="*/ 27 w 217"/>
                <a:gd name="T9" fmla="*/ 67 h 217"/>
                <a:gd name="T10" fmla="*/ 38 w 217"/>
                <a:gd name="T11" fmla="*/ 80 h 217"/>
                <a:gd name="T12" fmla="*/ 84 w 217"/>
                <a:gd name="T13" fmla="*/ 74 h 217"/>
                <a:gd name="T14" fmla="*/ 21 w 217"/>
                <a:gd name="T15" fmla="*/ 128 h 217"/>
                <a:gd name="T16" fmla="*/ 23 w 217"/>
                <a:gd name="T17" fmla="*/ 139 h 217"/>
                <a:gd name="T18" fmla="*/ 63 w 217"/>
                <a:gd name="T19" fmla="*/ 104 h 217"/>
                <a:gd name="T20" fmla="*/ 101 w 217"/>
                <a:gd name="T21" fmla="*/ 80 h 217"/>
                <a:gd name="T22" fmla="*/ 101 w 217"/>
                <a:gd name="T23" fmla="*/ 27 h 217"/>
                <a:gd name="T24" fmla="*/ 92 w 217"/>
                <a:gd name="T25" fmla="*/ 18 h 217"/>
                <a:gd name="T26" fmla="*/ 116 w 217"/>
                <a:gd name="T27" fmla="*/ 27 h 217"/>
                <a:gd name="T28" fmla="*/ 116 w 217"/>
                <a:gd name="T29" fmla="*/ 80 h 217"/>
                <a:gd name="T30" fmla="*/ 154 w 217"/>
                <a:gd name="T31" fmla="*/ 104 h 217"/>
                <a:gd name="T32" fmla="*/ 193 w 217"/>
                <a:gd name="T33" fmla="*/ 139 h 217"/>
                <a:gd name="T34" fmla="*/ 196 w 217"/>
                <a:gd name="T35" fmla="*/ 128 h 217"/>
                <a:gd name="T36" fmla="*/ 133 w 217"/>
                <a:gd name="T37" fmla="*/ 74 h 217"/>
                <a:gd name="T38" fmla="*/ 178 w 217"/>
                <a:gd name="T39" fmla="*/ 80 h 217"/>
                <a:gd name="T40" fmla="*/ 189 w 217"/>
                <a:gd name="T41" fmla="*/ 67 h 217"/>
                <a:gd name="T42" fmla="*/ 133 w 217"/>
                <a:gd name="T43" fmla="*/ 38 h 217"/>
                <a:gd name="T44" fmla="*/ 124 w 217"/>
                <a:gd name="T45" fmla="*/ 18 h 217"/>
                <a:gd name="T46" fmla="*/ 176 w 217"/>
                <a:gd name="T47" fmla="*/ 164 h 217"/>
                <a:gd name="T48" fmla="*/ 148 w 217"/>
                <a:gd name="T49" fmla="*/ 122 h 217"/>
                <a:gd name="T50" fmla="*/ 117 w 217"/>
                <a:gd name="T51" fmla="*/ 105 h 217"/>
                <a:gd name="T52" fmla="*/ 108 w 217"/>
                <a:gd name="T53" fmla="*/ 92 h 217"/>
                <a:gd name="T54" fmla="*/ 100 w 217"/>
                <a:gd name="T55" fmla="*/ 105 h 217"/>
                <a:gd name="T56" fmla="*/ 68 w 217"/>
                <a:gd name="T57" fmla="*/ 122 h 217"/>
                <a:gd name="T58" fmla="*/ 41 w 217"/>
                <a:gd name="T59" fmla="*/ 164 h 217"/>
                <a:gd name="T60" fmla="*/ 56 w 217"/>
                <a:gd name="T61" fmla="*/ 171 h 217"/>
                <a:gd name="T62" fmla="*/ 100 w 217"/>
                <a:gd name="T63" fmla="*/ 122 h 217"/>
                <a:gd name="T64" fmla="*/ 95 w 217"/>
                <a:gd name="T65" fmla="*/ 143 h 217"/>
                <a:gd name="T66" fmla="*/ 82 w 217"/>
                <a:gd name="T67" fmla="*/ 154 h 217"/>
                <a:gd name="T68" fmla="*/ 75 w 217"/>
                <a:gd name="T69" fmla="*/ 194 h 217"/>
                <a:gd name="T70" fmla="*/ 95 w 217"/>
                <a:gd name="T71" fmla="*/ 164 h 217"/>
                <a:gd name="T72" fmla="*/ 121 w 217"/>
                <a:gd name="T73" fmla="*/ 164 h 217"/>
                <a:gd name="T74" fmla="*/ 141 w 217"/>
                <a:gd name="T75" fmla="*/ 194 h 217"/>
                <a:gd name="T76" fmla="*/ 134 w 217"/>
                <a:gd name="T77" fmla="*/ 154 h 217"/>
                <a:gd name="T78" fmla="*/ 122 w 217"/>
                <a:gd name="T79" fmla="*/ 143 h 217"/>
                <a:gd name="T80" fmla="*/ 117 w 217"/>
                <a:gd name="T81" fmla="*/ 122 h 217"/>
                <a:gd name="T82" fmla="*/ 160 w 217"/>
                <a:gd name="T83" fmla="*/ 171 h 217"/>
                <a:gd name="T84" fmla="*/ 176 w 217"/>
                <a:gd name="T85" fmla="*/ 16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7" h="217">
                  <a:moveTo>
                    <a:pt x="217" y="109"/>
                  </a:moveTo>
                  <a:cubicBezTo>
                    <a:pt x="217" y="169"/>
                    <a:pt x="168" y="217"/>
                    <a:pt x="108" y="217"/>
                  </a:cubicBezTo>
                  <a:cubicBezTo>
                    <a:pt x="48" y="217"/>
                    <a:pt x="0" y="169"/>
                    <a:pt x="0" y="109"/>
                  </a:cubicBezTo>
                  <a:cubicBezTo>
                    <a:pt x="0" y="49"/>
                    <a:pt x="48" y="0"/>
                    <a:pt x="108" y="0"/>
                  </a:cubicBezTo>
                  <a:cubicBezTo>
                    <a:pt x="168" y="0"/>
                    <a:pt x="217" y="49"/>
                    <a:pt x="217" y="109"/>
                  </a:cubicBezTo>
                  <a:close/>
                  <a:moveTo>
                    <a:pt x="92" y="18"/>
                  </a:moveTo>
                  <a:cubicBezTo>
                    <a:pt x="88" y="18"/>
                    <a:pt x="84" y="22"/>
                    <a:pt x="84" y="27"/>
                  </a:cubicBezTo>
                  <a:cubicBezTo>
                    <a:pt x="84" y="38"/>
                    <a:pt x="84" y="38"/>
                    <a:pt x="84" y="38"/>
                  </a:cubicBezTo>
                  <a:cubicBezTo>
                    <a:pt x="75" y="40"/>
                    <a:pt x="66" y="43"/>
                    <a:pt x="57" y="48"/>
                  </a:cubicBezTo>
                  <a:cubicBezTo>
                    <a:pt x="46" y="53"/>
                    <a:pt x="36" y="60"/>
                    <a:pt x="27" y="67"/>
                  </a:cubicBezTo>
                  <a:cubicBezTo>
                    <a:pt x="24" y="70"/>
                    <a:pt x="23" y="75"/>
                    <a:pt x="26" y="79"/>
                  </a:cubicBezTo>
                  <a:cubicBezTo>
                    <a:pt x="29" y="82"/>
                    <a:pt x="35" y="83"/>
                    <a:pt x="38" y="80"/>
                  </a:cubicBezTo>
                  <a:cubicBezTo>
                    <a:pt x="52" y="68"/>
                    <a:pt x="68" y="59"/>
                    <a:pt x="84" y="55"/>
                  </a:cubicBezTo>
                  <a:cubicBezTo>
                    <a:pt x="84" y="74"/>
                    <a:pt x="84" y="74"/>
                    <a:pt x="84" y="74"/>
                  </a:cubicBezTo>
                  <a:cubicBezTo>
                    <a:pt x="73" y="77"/>
                    <a:pt x="62" y="83"/>
                    <a:pt x="52" y="92"/>
                  </a:cubicBezTo>
                  <a:cubicBezTo>
                    <a:pt x="41" y="101"/>
                    <a:pt x="30" y="113"/>
                    <a:pt x="21" y="128"/>
                  </a:cubicBezTo>
                  <a:cubicBezTo>
                    <a:pt x="20" y="129"/>
                    <a:pt x="19" y="131"/>
                    <a:pt x="19" y="132"/>
                  </a:cubicBezTo>
                  <a:cubicBezTo>
                    <a:pt x="19" y="135"/>
                    <a:pt x="21" y="138"/>
                    <a:pt x="23" y="139"/>
                  </a:cubicBezTo>
                  <a:cubicBezTo>
                    <a:pt x="27" y="142"/>
                    <a:pt x="32" y="141"/>
                    <a:pt x="35" y="137"/>
                  </a:cubicBezTo>
                  <a:cubicBezTo>
                    <a:pt x="43" y="124"/>
                    <a:pt x="53" y="113"/>
                    <a:pt x="63" y="104"/>
                  </a:cubicBezTo>
                  <a:cubicBezTo>
                    <a:pt x="73" y="96"/>
                    <a:pt x="84" y="90"/>
                    <a:pt x="94" y="88"/>
                  </a:cubicBezTo>
                  <a:cubicBezTo>
                    <a:pt x="99" y="87"/>
                    <a:pt x="101" y="83"/>
                    <a:pt x="101" y="80"/>
                  </a:cubicBezTo>
                  <a:cubicBezTo>
                    <a:pt x="101" y="80"/>
                    <a:pt x="101" y="78"/>
                    <a:pt x="101" y="76"/>
                  </a:cubicBezTo>
                  <a:cubicBezTo>
                    <a:pt x="101" y="63"/>
                    <a:pt x="101" y="27"/>
                    <a:pt x="101" y="27"/>
                  </a:cubicBezTo>
                  <a:cubicBezTo>
                    <a:pt x="101" y="27"/>
                    <a:pt x="101" y="27"/>
                    <a:pt x="101" y="27"/>
                  </a:cubicBezTo>
                  <a:cubicBezTo>
                    <a:pt x="101" y="22"/>
                    <a:pt x="97" y="18"/>
                    <a:pt x="92" y="18"/>
                  </a:cubicBezTo>
                  <a:close/>
                  <a:moveTo>
                    <a:pt x="116" y="27"/>
                  </a:moveTo>
                  <a:cubicBezTo>
                    <a:pt x="116" y="27"/>
                    <a:pt x="116" y="27"/>
                    <a:pt x="116" y="27"/>
                  </a:cubicBezTo>
                  <a:cubicBezTo>
                    <a:pt x="116" y="27"/>
                    <a:pt x="116" y="63"/>
                    <a:pt x="116" y="76"/>
                  </a:cubicBezTo>
                  <a:cubicBezTo>
                    <a:pt x="116" y="78"/>
                    <a:pt x="116" y="80"/>
                    <a:pt x="116" y="80"/>
                  </a:cubicBezTo>
                  <a:cubicBezTo>
                    <a:pt x="116" y="83"/>
                    <a:pt x="118" y="87"/>
                    <a:pt x="122" y="88"/>
                  </a:cubicBezTo>
                  <a:cubicBezTo>
                    <a:pt x="132" y="90"/>
                    <a:pt x="143" y="96"/>
                    <a:pt x="154" y="104"/>
                  </a:cubicBezTo>
                  <a:cubicBezTo>
                    <a:pt x="164" y="113"/>
                    <a:pt x="173" y="124"/>
                    <a:pt x="182" y="137"/>
                  </a:cubicBezTo>
                  <a:cubicBezTo>
                    <a:pt x="184" y="141"/>
                    <a:pt x="189" y="142"/>
                    <a:pt x="193" y="139"/>
                  </a:cubicBezTo>
                  <a:cubicBezTo>
                    <a:pt x="196" y="138"/>
                    <a:pt x="197" y="135"/>
                    <a:pt x="197" y="132"/>
                  </a:cubicBezTo>
                  <a:cubicBezTo>
                    <a:pt x="197" y="131"/>
                    <a:pt x="197" y="129"/>
                    <a:pt x="196" y="128"/>
                  </a:cubicBezTo>
                  <a:cubicBezTo>
                    <a:pt x="186" y="113"/>
                    <a:pt x="176" y="101"/>
                    <a:pt x="164" y="92"/>
                  </a:cubicBezTo>
                  <a:cubicBezTo>
                    <a:pt x="154" y="83"/>
                    <a:pt x="144" y="77"/>
                    <a:pt x="133" y="74"/>
                  </a:cubicBezTo>
                  <a:cubicBezTo>
                    <a:pt x="133" y="55"/>
                    <a:pt x="133" y="55"/>
                    <a:pt x="133" y="55"/>
                  </a:cubicBezTo>
                  <a:cubicBezTo>
                    <a:pt x="148" y="59"/>
                    <a:pt x="165" y="68"/>
                    <a:pt x="178" y="80"/>
                  </a:cubicBezTo>
                  <a:cubicBezTo>
                    <a:pt x="182" y="83"/>
                    <a:pt x="187" y="82"/>
                    <a:pt x="190" y="79"/>
                  </a:cubicBezTo>
                  <a:cubicBezTo>
                    <a:pt x="193" y="75"/>
                    <a:pt x="193" y="70"/>
                    <a:pt x="189" y="67"/>
                  </a:cubicBezTo>
                  <a:cubicBezTo>
                    <a:pt x="180" y="60"/>
                    <a:pt x="170" y="53"/>
                    <a:pt x="160" y="48"/>
                  </a:cubicBezTo>
                  <a:cubicBezTo>
                    <a:pt x="151" y="43"/>
                    <a:pt x="142" y="40"/>
                    <a:pt x="133" y="38"/>
                  </a:cubicBezTo>
                  <a:cubicBezTo>
                    <a:pt x="133" y="27"/>
                    <a:pt x="133" y="27"/>
                    <a:pt x="133" y="27"/>
                  </a:cubicBezTo>
                  <a:cubicBezTo>
                    <a:pt x="133" y="22"/>
                    <a:pt x="129" y="18"/>
                    <a:pt x="124" y="18"/>
                  </a:cubicBezTo>
                  <a:cubicBezTo>
                    <a:pt x="119" y="18"/>
                    <a:pt x="116" y="22"/>
                    <a:pt x="116" y="27"/>
                  </a:cubicBezTo>
                  <a:close/>
                  <a:moveTo>
                    <a:pt x="176" y="164"/>
                  </a:moveTo>
                  <a:cubicBezTo>
                    <a:pt x="172" y="156"/>
                    <a:pt x="168" y="148"/>
                    <a:pt x="164" y="141"/>
                  </a:cubicBezTo>
                  <a:cubicBezTo>
                    <a:pt x="159" y="134"/>
                    <a:pt x="154" y="128"/>
                    <a:pt x="148" y="122"/>
                  </a:cubicBezTo>
                  <a:cubicBezTo>
                    <a:pt x="142" y="117"/>
                    <a:pt x="136" y="112"/>
                    <a:pt x="130" y="110"/>
                  </a:cubicBezTo>
                  <a:cubicBezTo>
                    <a:pt x="126" y="108"/>
                    <a:pt x="121" y="106"/>
                    <a:pt x="117" y="105"/>
                  </a:cubicBezTo>
                  <a:cubicBezTo>
                    <a:pt x="117" y="100"/>
                    <a:pt x="117" y="100"/>
                    <a:pt x="117" y="100"/>
                  </a:cubicBezTo>
                  <a:cubicBezTo>
                    <a:pt x="117" y="96"/>
                    <a:pt x="113" y="92"/>
                    <a:pt x="108" y="92"/>
                  </a:cubicBezTo>
                  <a:cubicBezTo>
                    <a:pt x="104" y="92"/>
                    <a:pt x="100" y="96"/>
                    <a:pt x="100" y="100"/>
                  </a:cubicBezTo>
                  <a:cubicBezTo>
                    <a:pt x="100" y="105"/>
                    <a:pt x="100" y="105"/>
                    <a:pt x="100" y="105"/>
                  </a:cubicBezTo>
                  <a:cubicBezTo>
                    <a:pt x="95" y="106"/>
                    <a:pt x="91" y="108"/>
                    <a:pt x="87" y="110"/>
                  </a:cubicBezTo>
                  <a:cubicBezTo>
                    <a:pt x="80" y="112"/>
                    <a:pt x="74" y="117"/>
                    <a:pt x="68" y="122"/>
                  </a:cubicBezTo>
                  <a:cubicBezTo>
                    <a:pt x="63" y="128"/>
                    <a:pt x="58" y="134"/>
                    <a:pt x="53" y="141"/>
                  </a:cubicBezTo>
                  <a:cubicBezTo>
                    <a:pt x="48" y="148"/>
                    <a:pt x="44" y="156"/>
                    <a:pt x="41" y="164"/>
                  </a:cubicBezTo>
                  <a:cubicBezTo>
                    <a:pt x="39" y="168"/>
                    <a:pt x="41" y="173"/>
                    <a:pt x="45" y="175"/>
                  </a:cubicBezTo>
                  <a:cubicBezTo>
                    <a:pt x="49" y="177"/>
                    <a:pt x="54" y="175"/>
                    <a:pt x="56" y="171"/>
                  </a:cubicBezTo>
                  <a:cubicBezTo>
                    <a:pt x="63" y="155"/>
                    <a:pt x="71" y="143"/>
                    <a:pt x="80" y="134"/>
                  </a:cubicBezTo>
                  <a:cubicBezTo>
                    <a:pt x="86" y="128"/>
                    <a:pt x="93" y="124"/>
                    <a:pt x="100" y="122"/>
                  </a:cubicBezTo>
                  <a:cubicBezTo>
                    <a:pt x="100" y="136"/>
                    <a:pt x="100" y="136"/>
                    <a:pt x="100" y="136"/>
                  </a:cubicBezTo>
                  <a:cubicBezTo>
                    <a:pt x="100" y="141"/>
                    <a:pt x="96" y="142"/>
                    <a:pt x="95" y="143"/>
                  </a:cubicBezTo>
                  <a:cubicBezTo>
                    <a:pt x="94" y="144"/>
                    <a:pt x="93" y="144"/>
                    <a:pt x="93" y="145"/>
                  </a:cubicBezTo>
                  <a:cubicBezTo>
                    <a:pt x="89" y="147"/>
                    <a:pt x="86" y="150"/>
                    <a:pt x="82" y="154"/>
                  </a:cubicBezTo>
                  <a:cubicBezTo>
                    <a:pt x="76" y="162"/>
                    <a:pt x="71" y="173"/>
                    <a:pt x="69" y="185"/>
                  </a:cubicBezTo>
                  <a:cubicBezTo>
                    <a:pt x="68" y="189"/>
                    <a:pt x="71" y="193"/>
                    <a:pt x="75" y="194"/>
                  </a:cubicBezTo>
                  <a:cubicBezTo>
                    <a:pt x="80" y="195"/>
                    <a:pt x="84" y="193"/>
                    <a:pt x="85" y="188"/>
                  </a:cubicBezTo>
                  <a:cubicBezTo>
                    <a:pt x="87" y="179"/>
                    <a:pt x="91" y="170"/>
                    <a:pt x="95" y="164"/>
                  </a:cubicBezTo>
                  <a:cubicBezTo>
                    <a:pt x="98" y="161"/>
                    <a:pt x="103" y="156"/>
                    <a:pt x="108" y="156"/>
                  </a:cubicBezTo>
                  <a:cubicBezTo>
                    <a:pt x="114" y="156"/>
                    <a:pt x="119" y="161"/>
                    <a:pt x="121" y="164"/>
                  </a:cubicBezTo>
                  <a:cubicBezTo>
                    <a:pt x="126" y="170"/>
                    <a:pt x="129" y="179"/>
                    <a:pt x="131" y="188"/>
                  </a:cubicBezTo>
                  <a:cubicBezTo>
                    <a:pt x="132" y="193"/>
                    <a:pt x="137" y="195"/>
                    <a:pt x="141" y="194"/>
                  </a:cubicBezTo>
                  <a:cubicBezTo>
                    <a:pt x="146" y="193"/>
                    <a:pt x="149" y="189"/>
                    <a:pt x="148" y="185"/>
                  </a:cubicBezTo>
                  <a:cubicBezTo>
                    <a:pt x="145" y="173"/>
                    <a:pt x="140" y="162"/>
                    <a:pt x="134" y="154"/>
                  </a:cubicBezTo>
                  <a:cubicBezTo>
                    <a:pt x="131" y="150"/>
                    <a:pt x="127" y="147"/>
                    <a:pt x="124" y="145"/>
                  </a:cubicBezTo>
                  <a:cubicBezTo>
                    <a:pt x="123" y="144"/>
                    <a:pt x="122" y="144"/>
                    <a:pt x="122" y="143"/>
                  </a:cubicBezTo>
                  <a:cubicBezTo>
                    <a:pt x="120" y="142"/>
                    <a:pt x="117" y="141"/>
                    <a:pt x="117" y="136"/>
                  </a:cubicBezTo>
                  <a:cubicBezTo>
                    <a:pt x="117" y="122"/>
                    <a:pt x="117" y="122"/>
                    <a:pt x="117" y="122"/>
                  </a:cubicBezTo>
                  <a:cubicBezTo>
                    <a:pt x="124" y="124"/>
                    <a:pt x="130" y="128"/>
                    <a:pt x="137" y="134"/>
                  </a:cubicBezTo>
                  <a:cubicBezTo>
                    <a:pt x="146" y="143"/>
                    <a:pt x="154" y="155"/>
                    <a:pt x="160" y="171"/>
                  </a:cubicBezTo>
                  <a:cubicBezTo>
                    <a:pt x="162" y="175"/>
                    <a:pt x="167" y="177"/>
                    <a:pt x="171" y="175"/>
                  </a:cubicBezTo>
                  <a:cubicBezTo>
                    <a:pt x="176" y="173"/>
                    <a:pt x="178" y="168"/>
                    <a:pt x="176" y="16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grpSp>
    </p:spTree>
    <p:extLst>
      <p:ext uri="{BB962C8B-B14F-4D97-AF65-F5344CB8AC3E}">
        <p14:creationId xmlns:p14="http://schemas.microsoft.com/office/powerpoint/2010/main" xmlns="" val="23466459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250" fill="hold"/>
                                        <p:tgtEl>
                                          <p:spTgt spid="2"/>
                                        </p:tgtEl>
                                        <p:attrNameLst>
                                          <p:attrName>ppt_x</p:attrName>
                                        </p:attrNameLst>
                                      </p:cBhvr>
                                      <p:tavLst>
                                        <p:tav tm="0">
                                          <p:val>
                                            <p:strVal val="#ppt_x"/>
                                          </p:val>
                                        </p:tav>
                                        <p:tav tm="100000">
                                          <p:val>
                                            <p:strVal val="#ppt_x"/>
                                          </p:val>
                                        </p:tav>
                                      </p:tavLst>
                                    </p:anim>
                                    <p:anim calcmode="lin" valueType="num">
                                      <p:cBhvr additive="base">
                                        <p:cTn id="8" dur="125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750" fill="hold"/>
                                        <p:tgtEl>
                                          <p:spTgt spid="8"/>
                                        </p:tgtEl>
                                        <p:attrNameLst>
                                          <p:attrName>ppt_w</p:attrName>
                                        </p:attrNameLst>
                                      </p:cBhvr>
                                      <p:tavLst>
                                        <p:tav tm="0">
                                          <p:val>
                                            <p:strVal val="4*#ppt_w"/>
                                          </p:val>
                                        </p:tav>
                                        <p:tav tm="100000">
                                          <p:val>
                                            <p:strVal val="#ppt_w"/>
                                          </p:val>
                                        </p:tav>
                                      </p:tavLst>
                                    </p:anim>
                                    <p:anim calcmode="lin" valueType="num">
                                      <p:cBhvr>
                                        <p:cTn id="13" dur="750" fill="hold"/>
                                        <p:tgtEl>
                                          <p:spTgt spid="8"/>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8"/>
                                        </p:tgtEl>
                                      </p:cBhvr>
                                    </p:animEffect>
                                    <p:animScale>
                                      <p:cBhvr>
                                        <p:cTn id="17" dur="250" autoRev="1" fill="hold"/>
                                        <p:tgtEl>
                                          <p:spTgt spid="8"/>
                                        </p:tgtEl>
                                      </p:cBhvr>
                                      <p:by x="105000" y="105000"/>
                                    </p:animScale>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7"/>
                                        </p:tgtEl>
                                        <p:attrNameLst>
                                          <p:attrName>style.visibility</p:attrName>
                                        </p:attrNameLst>
                                      </p:cBhvr>
                                      <p:to>
                                        <p:strVal val="visible"/>
                                      </p:to>
                                    </p:set>
                                    <p:anim calcmode="lin" valueType="num">
                                      <p:cBhvr>
                                        <p:cTn id="21"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22" dur="1000" fill="hold"/>
                                        <p:tgtEl>
                                          <p:spTgt spid="27"/>
                                        </p:tgtEl>
                                        <p:attrNameLst>
                                          <p:attrName>ppt_y</p:attrName>
                                        </p:attrNameLst>
                                      </p:cBhvr>
                                      <p:tavLst>
                                        <p:tav tm="0">
                                          <p:val>
                                            <p:strVal val="#ppt_y"/>
                                          </p:val>
                                        </p:tav>
                                        <p:tav tm="100000">
                                          <p:val>
                                            <p:strVal val="#ppt_y"/>
                                          </p:val>
                                        </p:tav>
                                      </p:tavLst>
                                    </p:anim>
                                    <p:anim calcmode="lin" valueType="num">
                                      <p:cBhvr>
                                        <p:cTn id="23"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24"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000" tmFilter="0,0; .5, 1; 1, 1"/>
                                        <p:tgtEl>
                                          <p:spTgt spid="27"/>
                                        </p:tgtEl>
                                      </p:cBhvr>
                                    </p:animEffect>
                                  </p:childTnLst>
                                </p:cTn>
                              </p:par>
                            </p:childTnLst>
                          </p:cTn>
                        </p:par>
                        <p:par>
                          <p:cTn id="26" fill="hold">
                            <p:stCondLst>
                              <p:cond delay="4200"/>
                            </p:stCondLst>
                            <p:childTnLst>
                              <p:par>
                                <p:cTn id="27" presetID="22" presetClass="entr" presetSubtype="1"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wipe(up)">
                                      <p:cBhvr>
                                        <p:cTn id="29" dur="1000"/>
                                        <p:tgtEl>
                                          <p:spTgt spid="32"/>
                                        </p:tgtEl>
                                      </p:cBhvr>
                                    </p:animEffect>
                                  </p:childTnLst>
                                </p:cTn>
                              </p:par>
                            </p:childTnLst>
                          </p:cTn>
                        </p:par>
                        <p:par>
                          <p:cTn id="30" fill="hold">
                            <p:stCondLst>
                              <p:cond delay="5200"/>
                            </p:stCondLst>
                            <p:childTnLst>
                              <p:par>
                                <p:cTn id="31" presetID="53" presetClass="entr" presetSubtype="16"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animEffect transition="in" filter="fade">
                                      <p:cBhvr>
                                        <p:cTn id="35" dur="500"/>
                                        <p:tgtEl>
                                          <p:spTgt spid="37"/>
                                        </p:tgtEl>
                                      </p:cBhvr>
                                    </p:animEffect>
                                  </p:childTnLst>
                                </p:cTn>
                              </p:par>
                            </p:childTnLst>
                          </p:cTn>
                        </p:par>
                        <p:par>
                          <p:cTn id="36" fill="hold">
                            <p:stCondLst>
                              <p:cond delay="5700"/>
                            </p:stCondLst>
                            <p:childTnLst>
                              <p:par>
                                <p:cTn id="37" presetID="53" presetClass="entr" presetSubtype="16"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500" fill="hold"/>
                                        <p:tgtEl>
                                          <p:spTgt spid="38"/>
                                        </p:tgtEl>
                                        <p:attrNameLst>
                                          <p:attrName>ppt_w</p:attrName>
                                        </p:attrNameLst>
                                      </p:cBhvr>
                                      <p:tavLst>
                                        <p:tav tm="0">
                                          <p:val>
                                            <p:fltVal val="0"/>
                                          </p:val>
                                        </p:tav>
                                        <p:tav tm="100000">
                                          <p:val>
                                            <p:strVal val="#ppt_w"/>
                                          </p:val>
                                        </p:tav>
                                      </p:tavLst>
                                    </p:anim>
                                    <p:anim calcmode="lin" valueType="num">
                                      <p:cBhvr>
                                        <p:cTn id="40" dur="500" fill="hold"/>
                                        <p:tgtEl>
                                          <p:spTgt spid="38"/>
                                        </p:tgtEl>
                                        <p:attrNameLst>
                                          <p:attrName>ppt_h</p:attrName>
                                        </p:attrNameLst>
                                      </p:cBhvr>
                                      <p:tavLst>
                                        <p:tav tm="0">
                                          <p:val>
                                            <p:fltVal val="0"/>
                                          </p:val>
                                        </p:tav>
                                        <p:tav tm="100000">
                                          <p:val>
                                            <p:strVal val="#ppt_h"/>
                                          </p:val>
                                        </p:tav>
                                      </p:tavLst>
                                    </p:anim>
                                    <p:animEffect transition="in" filter="fade">
                                      <p:cBhvr>
                                        <p:cTn id="4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7" grpId="0"/>
      <p:bldP spid="32" grpId="0"/>
      <p:bldP spid="37" grpId="0" animBg="1"/>
      <p:bldP spid="3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4883851" y="942837"/>
            <a:ext cx="3085997" cy="402790"/>
            <a:chOff x="3695701" y="1174083"/>
            <a:chExt cx="4907918" cy="402790"/>
          </a:xfrm>
        </p:grpSpPr>
        <p:sp>
          <p:nvSpPr>
            <p:cNvPr id="31" name="原创设计师QQ598969553      _1"/>
            <p:cNvSpPr/>
            <p:nvPr/>
          </p:nvSpPr>
          <p:spPr>
            <a:xfrm>
              <a:off x="3695701" y="1174083"/>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32" name="原创设计师QQ598969553      _6"/>
            <p:cNvSpPr/>
            <p:nvPr/>
          </p:nvSpPr>
          <p:spPr>
            <a:xfrm>
              <a:off x="3695701" y="1174083"/>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grpSp>
        <p:nvGrpSpPr>
          <p:cNvPr id="33" name="组合 32"/>
          <p:cNvGrpSpPr/>
          <p:nvPr/>
        </p:nvGrpSpPr>
        <p:grpSpPr>
          <a:xfrm>
            <a:off x="4883851" y="1657405"/>
            <a:ext cx="3085997" cy="402790"/>
            <a:chOff x="3695701" y="1888651"/>
            <a:chExt cx="4907918" cy="402790"/>
          </a:xfrm>
        </p:grpSpPr>
        <p:sp>
          <p:nvSpPr>
            <p:cNvPr id="34" name="原创设计师QQ598969553      _2"/>
            <p:cNvSpPr/>
            <p:nvPr/>
          </p:nvSpPr>
          <p:spPr>
            <a:xfrm>
              <a:off x="3695701" y="1888651"/>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35" name="原创设计师QQ598969553      _7"/>
            <p:cNvSpPr/>
            <p:nvPr/>
          </p:nvSpPr>
          <p:spPr>
            <a:xfrm>
              <a:off x="3695701" y="1888651"/>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grpSp>
        <p:nvGrpSpPr>
          <p:cNvPr id="36" name="组合 35"/>
          <p:cNvGrpSpPr/>
          <p:nvPr/>
        </p:nvGrpSpPr>
        <p:grpSpPr>
          <a:xfrm>
            <a:off x="4883851" y="2371973"/>
            <a:ext cx="3085997" cy="402790"/>
            <a:chOff x="3695701" y="2603219"/>
            <a:chExt cx="4907918" cy="402790"/>
          </a:xfrm>
        </p:grpSpPr>
        <p:sp>
          <p:nvSpPr>
            <p:cNvPr id="37" name="原创设计师QQ598969553      _3"/>
            <p:cNvSpPr/>
            <p:nvPr/>
          </p:nvSpPr>
          <p:spPr>
            <a:xfrm>
              <a:off x="3695701" y="2603219"/>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38" name="原创设计师QQ598969553      _8"/>
            <p:cNvSpPr/>
            <p:nvPr/>
          </p:nvSpPr>
          <p:spPr>
            <a:xfrm>
              <a:off x="3695701" y="2603219"/>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grpSp>
        <p:nvGrpSpPr>
          <p:cNvPr id="39" name="组合 38"/>
          <p:cNvGrpSpPr/>
          <p:nvPr/>
        </p:nvGrpSpPr>
        <p:grpSpPr>
          <a:xfrm>
            <a:off x="4883851" y="3086541"/>
            <a:ext cx="3085997" cy="402790"/>
            <a:chOff x="3695701" y="3317787"/>
            <a:chExt cx="4907918" cy="402790"/>
          </a:xfrm>
        </p:grpSpPr>
        <p:sp>
          <p:nvSpPr>
            <p:cNvPr id="40" name="原创设计师QQ598969553      _4"/>
            <p:cNvSpPr/>
            <p:nvPr/>
          </p:nvSpPr>
          <p:spPr>
            <a:xfrm>
              <a:off x="3695701" y="3317787"/>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41" name="原创设计师QQ598969553      _9"/>
            <p:cNvSpPr/>
            <p:nvPr/>
          </p:nvSpPr>
          <p:spPr>
            <a:xfrm>
              <a:off x="3695701" y="3317787"/>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grpSp>
        <p:nvGrpSpPr>
          <p:cNvPr id="42" name="组合 41"/>
          <p:cNvGrpSpPr/>
          <p:nvPr/>
        </p:nvGrpSpPr>
        <p:grpSpPr>
          <a:xfrm>
            <a:off x="4883851" y="3801109"/>
            <a:ext cx="3085997" cy="402790"/>
            <a:chOff x="3695701" y="4032355"/>
            <a:chExt cx="4907918" cy="402790"/>
          </a:xfrm>
        </p:grpSpPr>
        <p:sp>
          <p:nvSpPr>
            <p:cNvPr id="43" name="原创设计师QQ598969553      _5"/>
            <p:cNvSpPr/>
            <p:nvPr/>
          </p:nvSpPr>
          <p:spPr>
            <a:xfrm>
              <a:off x="3695701" y="4032355"/>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44" name="原创设计师QQ598969553      _10"/>
            <p:cNvSpPr/>
            <p:nvPr/>
          </p:nvSpPr>
          <p:spPr>
            <a:xfrm>
              <a:off x="3695701" y="4032355"/>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sp>
        <p:nvSpPr>
          <p:cNvPr id="45" name="原创设计师QQ598969553      _14"/>
          <p:cNvSpPr>
            <a:spLocks noChangeArrowheads="1"/>
          </p:cNvSpPr>
          <p:nvPr/>
        </p:nvSpPr>
        <p:spPr bwMode="gray">
          <a:xfrm>
            <a:off x="5508104" y="1680059"/>
            <a:ext cx="1968035" cy="357482"/>
          </a:xfrm>
          <a:prstGeom prst="roundRect">
            <a:avLst/>
          </a:prstGeom>
          <a:noFill/>
          <a:ln>
            <a:noFill/>
          </a:ln>
          <a:extLst/>
        </p:spPr>
        <p:txBody>
          <a:bodyPr wrap="square" lIns="91383" tIns="45692" rIns="91383" bIns="45692">
            <a:spAutoFit/>
          </a:bodyPr>
          <a:lstStyle/>
          <a:p>
            <a:r>
              <a:rPr lang="zh-CN" altLang="en-US" sz="1500" b="1" dirty="0">
                <a:solidFill>
                  <a:schemeClr val="accent1"/>
                </a:solidFill>
                <a:latin typeface="微软雅黑" pitchFamily="34" charset="-122"/>
                <a:ea typeface="微软雅黑" pitchFamily="34" charset="-122"/>
              </a:rPr>
              <a:t>课题现状及发展情况</a:t>
            </a:r>
          </a:p>
        </p:txBody>
      </p:sp>
      <p:sp>
        <p:nvSpPr>
          <p:cNvPr id="46" name="原创设计师QQ598969553      _15"/>
          <p:cNvSpPr>
            <a:spLocks noChangeArrowheads="1"/>
          </p:cNvSpPr>
          <p:nvPr/>
        </p:nvSpPr>
        <p:spPr bwMode="gray">
          <a:xfrm>
            <a:off x="5508104" y="2394627"/>
            <a:ext cx="1693904" cy="357482"/>
          </a:xfrm>
          <a:prstGeom prst="roundRect">
            <a:avLst/>
          </a:prstGeom>
          <a:noFill/>
          <a:ln>
            <a:noFill/>
          </a:ln>
          <a:extLst/>
        </p:spPr>
        <p:txBody>
          <a:bodyPr wrap="square" lIns="91383" tIns="45692" rIns="91383" bIns="45692">
            <a:spAutoFit/>
          </a:bodyPr>
          <a:lstStyle/>
          <a:p>
            <a:r>
              <a:rPr lang="zh-CN" altLang="en-US" sz="1500" b="1" dirty="0">
                <a:solidFill>
                  <a:schemeClr val="accent1"/>
                </a:solidFill>
                <a:latin typeface="微软雅黑" pitchFamily="34" charset="-122"/>
                <a:ea typeface="微软雅黑" pitchFamily="34" charset="-122"/>
              </a:rPr>
              <a:t>研究思路及过程</a:t>
            </a:r>
          </a:p>
        </p:txBody>
      </p:sp>
      <p:sp>
        <p:nvSpPr>
          <p:cNvPr id="47" name="原创设计师QQ598969553      _16"/>
          <p:cNvSpPr>
            <a:spLocks noChangeArrowheads="1"/>
          </p:cNvSpPr>
          <p:nvPr/>
        </p:nvSpPr>
        <p:spPr bwMode="gray">
          <a:xfrm>
            <a:off x="5508104" y="3109195"/>
            <a:ext cx="1693904" cy="357482"/>
          </a:xfrm>
          <a:prstGeom prst="roundRect">
            <a:avLst/>
          </a:prstGeom>
          <a:noFill/>
          <a:ln>
            <a:noFill/>
          </a:ln>
          <a:extLst/>
        </p:spPr>
        <p:txBody>
          <a:bodyPr wrap="square" lIns="91383" tIns="45692" rIns="91383" bIns="45692">
            <a:spAutoFit/>
          </a:bodyPr>
          <a:lstStyle/>
          <a:p>
            <a:r>
              <a:rPr lang="zh-CN" altLang="en-US" sz="1500" b="1" dirty="0">
                <a:solidFill>
                  <a:schemeClr val="accent1"/>
                </a:solidFill>
                <a:latin typeface="微软雅黑" pitchFamily="34" charset="-122"/>
                <a:ea typeface="微软雅黑" pitchFamily="34" charset="-122"/>
              </a:rPr>
              <a:t>实验数据结果</a:t>
            </a:r>
          </a:p>
        </p:txBody>
      </p:sp>
      <p:sp>
        <p:nvSpPr>
          <p:cNvPr id="74" name="原创设计师QQ598969553      _17"/>
          <p:cNvSpPr>
            <a:spLocks noChangeArrowheads="1"/>
          </p:cNvSpPr>
          <p:nvPr/>
        </p:nvSpPr>
        <p:spPr bwMode="gray">
          <a:xfrm>
            <a:off x="5508104" y="965491"/>
            <a:ext cx="1693904" cy="357482"/>
          </a:xfrm>
          <a:prstGeom prst="roundRect">
            <a:avLst/>
          </a:prstGeom>
          <a:noFill/>
          <a:ln>
            <a:noFill/>
          </a:ln>
          <a:extLst/>
        </p:spPr>
        <p:txBody>
          <a:bodyPr wrap="square" lIns="91383" tIns="45692" rIns="91383" bIns="45692">
            <a:spAutoFit/>
          </a:bodyPr>
          <a:lstStyle/>
          <a:p>
            <a:r>
              <a:rPr lang="zh-CN" altLang="en-US" sz="1500" b="1" dirty="0">
                <a:solidFill>
                  <a:schemeClr val="accent1"/>
                </a:solidFill>
                <a:latin typeface="微软雅黑" pitchFamily="34" charset="-122"/>
                <a:ea typeface="微软雅黑" pitchFamily="34" charset="-122"/>
              </a:rPr>
              <a:t>课题背景及内容</a:t>
            </a:r>
          </a:p>
        </p:txBody>
      </p:sp>
      <p:sp>
        <p:nvSpPr>
          <p:cNvPr id="75" name="原创设计师QQ598969553      _18"/>
          <p:cNvSpPr>
            <a:spLocks noChangeArrowheads="1"/>
          </p:cNvSpPr>
          <p:nvPr/>
        </p:nvSpPr>
        <p:spPr bwMode="gray">
          <a:xfrm>
            <a:off x="5508104" y="3823763"/>
            <a:ext cx="1693904" cy="357482"/>
          </a:xfrm>
          <a:prstGeom prst="roundRect">
            <a:avLst/>
          </a:prstGeom>
          <a:noFill/>
          <a:ln>
            <a:noFill/>
          </a:ln>
          <a:extLst/>
        </p:spPr>
        <p:txBody>
          <a:bodyPr wrap="square" lIns="91383" tIns="45692" rIns="91383" bIns="45692">
            <a:spAutoFit/>
          </a:bodyPr>
          <a:lstStyle/>
          <a:p>
            <a:r>
              <a:rPr lang="zh-CN" altLang="en-US" sz="1500" b="1" dirty="0">
                <a:solidFill>
                  <a:schemeClr val="accent1"/>
                </a:solidFill>
                <a:latin typeface="微软雅黑" pitchFamily="34" charset="-122"/>
                <a:ea typeface="微软雅黑" pitchFamily="34" charset="-122"/>
              </a:rPr>
              <a:t>解决方案及总结</a:t>
            </a:r>
          </a:p>
        </p:txBody>
      </p:sp>
      <p:grpSp>
        <p:nvGrpSpPr>
          <p:cNvPr id="76" name="组合 75"/>
          <p:cNvGrpSpPr/>
          <p:nvPr/>
        </p:nvGrpSpPr>
        <p:grpSpPr>
          <a:xfrm>
            <a:off x="7394614" y="918804"/>
            <a:ext cx="633770" cy="451804"/>
            <a:chOff x="3595297" y="1150050"/>
            <a:chExt cx="633770" cy="451804"/>
          </a:xfrm>
        </p:grpSpPr>
        <p:sp>
          <p:nvSpPr>
            <p:cNvPr id="77" name="原创设计师QQ598969553      _19"/>
            <p:cNvSpPr/>
            <p:nvPr/>
          </p:nvSpPr>
          <p:spPr>
            <a:xfrm>
              <a:off x="3595297" y="1150050"/>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tx2"/>
                </a:solidFill>
                <a:latin typeface="Impact" panose="020B0806030902050204" pitchFamily="34" charset="0"/>
              </a:endParaRPr>
            </a:p>
          </p:txBody>
        </p:sp>
        <p:sp>
          <p:nvSpPr>
            <p:cNvPr id="78" name="原创设计师QQ598969553      _24"/>
            <p:cNvSpPr>
              <a:spLocks noChangeArrowheads="1"/>
            </p:cNvSpPr>
            <p:nvPr/>
          </p:nvSpPr>
          <p:spPr bwMode="auto">
            <a:xfrm>
              <a:off x="3769738" y="1203947"/>
              <a:ext cx="303659" cy="397907"/>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1</a:t>
              </a:r>
              <a:endParaRPr lang="zh-CN" altLang="en-US"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grpSp>
        <p:nvGrpSpPr>
          <p:cNvPr id="79" name="组合 78"/>
          <p:cNvGrpSpPr/>
          <p:nvPr/>
        </p:nvGrpSpPr>
        <p:grpSpPr>
          <a:xfrm>
            <a:off x="7394614" y="1633373"/>
            <a:ext cx="633770" cy="451423"/>
            <a:chOff x="3595297" y="1864619"/>
            <a:chExt cx="633770" cy="451423"/>
          </a:xfrm>
        </p:grpSpPr>
        <p:sp>
          <p:nvSpPr>
            <p:cNvPr id="80" name="原创设计师QQ598969553      _20"/>
            <p:cNvSpPr/>
            <p:nvPr/>
          </p:nvSpPr>
          <p:spPr>
            <a:xfrm>
              <a:off x="3595297" y="1864619"/>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tx2"/>
                </a:solidFill>
                <a:latin typeface="Impact" panose="020B0806030902050204" pitchFamily="34" charset="0"/>
              </a:endParaRPr>
            </a:p>
          </p:txBody>
        </p:sp>
        <p:sp>
          <p:nvSpPr>
            <p:cNvPr id="81" name="原创设计师QQ598969553      _25"/>
            <p:cNvSpPr>
              <a:spLocks noChangeArrowheads="1"/>
            </p:cNvSpPr>
            <p:nvPr/>
          </p:nvSpPr>
          <p:spPr bwMode="auto">
            <a:xfrm>
              <a:off x="3769738" y="1918135"/>
              <a:ext cx="303659" cy="397907"/>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2</a:t>
              </a:r>
              <a:endParaRPr lang="zh-CN" altLang="en-US"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grpSp>
        <p:nvGrpSpPr>
          <p:cNvPr id="82" name="组合 81"/>
          <p:cNvGrpSpPr/>
          <p:nvPr/>
        </p:nvGrpSpPr>
        <p:grpSpPr>
          <a:xfrm>
            <a:off x="7394614" y="2347941"/>
            <a:ext cx="633770" cy="451457"/>
            <a:chOff x="3595297" y="2579187"/>
            <a:chExt cx="633770" cy="451457"/>
          </a:xfrm>
        </p:grpSpPr>
        <p:sp>
          <p:nvSpPr>
            <p:cNvPr id="83" name="原创设计师QQ598969553      _21"/>
            <p:cNvSpPr/>
            <p:nvPr/>
          </p:nvSpPr>
          <p:spPr>
            <a:xfrm>
              <a:off x="3595297" y="2579187"/>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tx2"/>
                </a:solidFill>
                <a:latin typeface="Impact" panose="020B0806030902050204" pitchFamily="34" charset="0"/>
              </a:endParaRPr>
            </a:p>
          </p:txBody>
        </p:sp>
        <p:sp>
          <p:nvSpPr>
            <p:cNvPr id="84" name="原创设计师QQ598969553      _26"/>
            <p:cNvSpPr>
              <a:spLocks noChangeArrowheads="1"/>
            </p:cNvSpPr>
            <p:nvPr/>
          </p:nvSpPr>
          <p:spPr bwMode="auto">
            <a:xfrm>
              <a:off x="3769738" y="2632737"/>
              <a:ext cx="303659" cy="397907"/>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3</a:t>
              </a:r>
              <a:endParaRPr lang="zh-CN" altLang="en-US"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grpSp>
        <p:nvGrpSpPr>
          <p:cNvPr id="85" name="组合 84"/>
          <p:cNvGrpSpPr/>
          <p:nvPr/>
        </p:nvGrpSpPr>
        <p:grpSpPr>
          <a:xfrm>
            <a:off x="7394614" y="3062509"/>
            <a:ext cx="633770" cy="450856"/>
            <a:chOff x="3595297" y="3293755"/>
            <a:chExt cx="633770" cy="450856"/>
          </a:xfrm>
        </p:grpSpPr>
        <p:sp>
          <p:nvSpPr>
            <p:cNvPr id="86" name="原创设计师QQ598969553      _22"/>
            <p:cNvSpPr/>
            <p:nvPr/>
          </p:nvSpPr>
          <p:spPr>
            <a:xfrm>
              <a:off x="3595297" y="3293755"/>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tx2"/>
                </a:solidFill>
                <a:latin typeface="Impact" panose="020B0806030902050204" pitchFamily="34" charset="0"/>
              </a:endParaRPr>
            </a:p>
          </p:txBody>
        </p:sp>
        <p:sp>
          <p:nvSpPr>
            <p:cNvPr id="87" name="原创设计师QQ598969553      _27"/>
            <p:cNvSpPr>
              <a:spLocks noChangeArrowheads="1"/>
            </p:cNvSpPr>
            <p:nvPr/>
          </p:nvSpPr>
          <p:spPr bwMode="auto">
            <a:xfrm>
              <a:off x="3769738" y="3337497"/>
              <a:ext cx="303659" cy="397907"/>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4</a:t>
              </a:r>
              <a:endParaRPr lang="zh-CN" altLang="en-US"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grpSp>
        <p:nvGrpSpPr>
          <p:cNvPr id="88" name="组合 87"/>
          <p:cNvGrpSpPr/>
          <p:nvPr/>
        </p:nvGrpSpPr>
        <p:grpSpPr>
          <a:xfrm>
            <a:off x="7394614" y="3777078"/>
            <a:ext cx="633770" cy="450856"/>
            <a:chOff x="3595297" y="4008324"/>
            <a:chExt cx="633770" cy="450856"/>
          </a:xfrm>
        </p:grpSpPr>
        <p:sp>
          <p:nvSpPr>
            <p:cNvPr id="89" name="原创设计师QQ598969553      _23"/>
            <p:cNvSpPr/>
            <p:nvPr/>
          </p:nvSpPr>
          <p:spPr>
            <a:xfrm>
              <a:off x="3595297" y="4008324"/>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tx2"/>
                </a:solidFill>
                <a:latin typeface="Impact" panose="020B0806030902050204" pitchFamily="34" charset="0"/>
              </a:endParaRPr>
            </a:p>
          </p:txBody>
        </p:sp>
        <p:sp>
          <p:nvSpPr>
            <p:cNvPr id="90" name="原创设计师QQ598969553      _28"/>
            <p:cNvSpPr>
              <a:spLocks noChangeArrowheads="1"/>
            </p:cNvSpPr>
            <p:nvPr/>
          </p:nvSpPr>
          <p:spPr bwMode="auto">
            <a:xfrm>
              <a:off x="3769738" y="4046326"/>
              <a:ext cx="303659" cy="397907"/>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5</a:t>
              </a:r>
              <a:endParaRPr lang="zh-CN" altLang="en-US" sz="24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sp>
        <p:nvSpPr>
          <p:cNvPr id="56" name="圆角矩形 55"/>
          <p:cNvSpPr/>
          <p:nvPr/>
        </p:nvSpPr>
        <p:spPr>
          <a:xfrm rot="5400000">
            <a:off x="-17799" y="-244393"/>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57" name="组合 56"/>
          <p:cNvGrpSpPr/>
          <p:nvPr/>
        </p:nvGrpSpPr>
        <p:grpSpPr>
          <a:xfrm>
            <a:off x="1216166" y="933643"/>
            <a:ext cx="2250628" cy="2250628"/>
            <a:chOff x="3393105" y="2094170"/>
            <a:chExt cx="2664367" cy="2664367"/>
          </a:xfrm>
        </p:grpSpPr>
        <p:sp>
          <p:nvSpPr>
            <p:cNvPr id="58" name="椭圆 57"/>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9" name="组合 58"/>
            <p:cNvGrpSpPr/>
            <p:nvPr/>
          </p:nvGrpSpPr>
          <p:grpSpPr>
            <a:xfrm>
              <a:off x="3655434" y="2332886"/>
              <a:ext cx="2167846" cy="2167846"/>
              <a:chOff x="3739822" y="2440887"/>
              <a:chExt cx="1970936" cy="1970936"/>
            </a:xfrm>
          </p:grpSpPr>
          <p:sp>
            <p:nvSpPr>
              <p:cNvPr id="60" name="圆角矩形 59"/>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1" name="椭圆 60"/>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63" name="文本框 20"/>
          <p:cNvSpPr txBox="1">
            <a:spLocks noChangeArrowheads="1"/>
          </p:cNvSpPr>
          <p:nvPr/>
        </p:nvSpPr>
        <p:spPr bwMode="auto">
          <a:xfrm>
            <a:off x="1223483" y="2111515"/>
            <a:ext cx="2235994"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eaLnBrk="1" hangingPunct="1"/>
            <a:r>
              <a:rPr lang="en-US" altLang="zh-CN" dirty="0">
                <a:solidFill>
                  <a:schemeClr val="bg1"/>
                </a:solidFill>
              </a:rPr>
              <a:t>CONTENTS</a:t>
            </a:r>
            <a:endParaRPr lang="zh-CN" altLang="en-US" dirty="0">
              <a:solidFill>
                <a:schemeClr val="bg1"/>
              </a:solidFill>
            </a:endParaRPr>
          </a:p>
        </p:txBody>
      </p:sp>
      <p:sp>
        <p:nvSpPr>
          <p:cNvPr id="64" name="文本框 20"/>
          <p:cNvSpPr txBox="1">
            <a:spLocks noChangeArrowheads="1"/>
          </p:cNvSpPr>
          <p:nvPr/>
        </p:nvSpPr>
        <p:spPr bwMode="auto">
          <a:xfrm>
            <a:off x="1223483" y="1602676"/>
            <a:ext cx="2235994"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eaLnBrk="1" hangingPunct="1"/>
            <a:r>
              <a:rPr lang="zh-CN" altLang="en-US" sz="3200" dirty="0">
                <a:solidFill>
                  <a:schemeClr val="bg1"/>
                </a:solidFill>
                <a:latin typeface="方正正大黑简体" panose="02000000000000000000" pitchFamily="2" charset="-122"/>
                <a:ea typeface="方正正大黑简体" panose="02000000000000000000" pitchFamily="2" charset="-122"/>
              </a:rPr>
              <a:t>目录</a:t>
            </a:r>
          </a:p>
        </p:txBody>
      </p:sp>
    </p:spTree>
    <p:extLst>
      <p:ext uri="{BB962C8B-B14F-4D97-AF65-F5344CB8AC3E}">
        <p14:creationId xmlns:p14="http://schemas.microsoft.com/office/powerpoint/2010/main" xmlns="" val="154941125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1250" fill="hold"/>
                                        <p:tgtEl>
                                          <p:spTgt spid="56"/>
                                        </p:tgtEl>
                                        <p:attrNameLst>
                                          <p:attrName>ppt_x</p:attrName>
                                        </p:attrNameLst>
                                      </p:cBhvr>
                                      <p:tavLst>
                                        <p:tav tm="0">
                                          <p:val>
                                            <p:strVal val="#ppt_x"/>
                                          </p:val>
                                        </p:tav>
                                        <p:tav tm="100000">
                                          <p:val>
                                            <p:strVal val="#ppt_x"/>
                                          </p:val>
                                        </p:tav>
                                      </p:tavLst>
                                    </p:anim>
                                    <p:anim calcmode="lin" valueType="num">
                                      <p:cBhvr additive="base">
                                        <p:cTn id="8" dur="1250" fill="hold"/>
                                        <p:tgtEl>
                                          <p:spTgt spid="56"/>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 calcmode="lin" valueType="num">
                                      <p:cBhvr>
                                        <p:cTn id="12" dur="750" fill="hold"/>
                                        <p:tgtEl>
                                          <p:spTgt spid="57"/>
                                        </p:tgtEl>
                                        <p:attrNameLst>
                                          <p:attrName>ppt_w</p:attrName>
                                        </p:attrNameLst>
                                      </p:cBhvr>
                                      <p:tavLst>
                                        <p:tav tm="0">
                                          <p:val>
                                            <p:strVal val="4*#ppt_w"/>
                                          </p:val>
                                        </p:tav>
                                        <p:tav tm="100000">
                                          <p:val>
                                            <p:strVal val="#ppt_w"/>
                                          </p:val>
                                        </p:tav>
                                      </p:tavLst>
                                    </p:anim>
                                    <p:anim calcmode="lin" valueType="num">
                                      <p:cBhvr>
                                        <p:cTn id="13" dur="750" fill="hold"/>
                                        <p:tgtEl>
                                          <p:spTgt spid="57"/>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57"/>
                                        </p:tgtEl>
                                      </p:cBhvr>
                                    </p:animEffect>
                                    <p:animScale>
                                      <p:cBhvr>
                                        <p:cTn id="17" dur="250" autoRev="1" fill="hold"/>
                                        <p:tgtEl>
                                          <p:spTgt spid="57"/>
                                        </p:tgtEl>
                                      </p:cBhvr>
                                      <p:by x="105000" y="105000"/>
                                    </p:animScale>
                                  </p:childTnLst>
                                </p:cTn>
                              </p:par>
                            </p:childTnLst>
                          </p:cTn>
                        </p:par>
                        <p:par>
                          <p:cTn id="18" fill="hold">
                            <p:stCondLst>
                              <p:cond delay="2500"/>
                            </p:stCondLst>
                            <p:childTnLst>
                              <p:par>
                                <p:cTn id="19" presetID="12" presetClass="entr" presetSubtype="4" fill="hold" grpId="0" nodeType="after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additive="base">
                                        <p:cTn id="21" dur="500"/>
                                        <p:tgtEl>
                                          <p:spTgt spid="64"/>
                                        </p:tgtEl>
                                        <p:attrNameLst>
                                          <p:attrName>ppt_y</p:attrName>
                                        </p:attrNameLst>
                                      </p:cBhvr>
                                      <p:tavLst>
                                        <p:tav tm="0">
                                          <p:val>
                                            <p:strVal val="#ppt_y+#ppt_h*1.125000"/>
                                          </p:val>
                                        </p:tav>
                                        <p:tav tm="100000">
                                          <p:val>
                                            <p:strVal val="#ppt_y"/>
                                          </p:val>
                                        </p:tav>
                                      </p:tavLst>
                                    </p:anim>
                                    <p:animEffect transition="in" filter="wipe(up)">
                                      <p:cBhvr>
                                        <p:cTn id="22" dur="500"/>
                                        <p:tgtEl>
                                          <p:spTgt spid="64"/>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additive="base">
                                        <p:cTn id="25" dur="500"/>
                                        <p:tgtEl>
                                          <p:spTgt spid="63"/>
                                        </p:tgtEl>
                                        <p:attrNameLst>
                                          <p:attrName>ppt_y</p:attrName>
                                        </p:attrNameLst>
                                      </p:cBhvr>
                                      <p:tavLst>
                                        <p:tav tm="0">
                                          <p:val>
                                            <p:strVal val="#ppt_y-#ppt_h*1.125000"/>
                                          </p:val>
                                        </p:tav>
                                        <p:tav tm="100000">
                                          <p:val>
                                            <p:strVal val="#ppt_y"/>
                                          </p:val>
                                        </p:tav>
                                      </p:tavLst>
                                    </p:anim>
                                    <p:animEffect transition="in" filter="wipe(down)">
                                      <p:cBhvr>
                                        <p:cTn id="26" dur="500"/>
                                        <p:tgtEl>
                                          <p:spTgt spid="63"/>
                                        </p:tgtEl>
                                      </p:cBhvr>
                                    </p:animEffect>
                                  </p:childTnLst>
                                </p:cTn>
                              </p:par>
                            </p:childTnLst>
                          </p:cTn>
                        </p:par>
                        <p:par>
                          <p:cTn id="27" fill="hold">
                            <p:stCondLst>
                              <p:cond delay="3000"/>
                            </p:stCondLst>
                            <p:childTnLst>
                              <p:par>
                                <p:cTn id="28" presetID="1" presetClass="entr" presetSubtype="0"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36"/>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39"/>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childTnLst>
                                </p:cTn>
                              </p:par>
                            </p:childTnLst>
                          </p:cTn>
                        </p:par>
                        <p:par>
                          <p:cTn id="38" fill="hold">
                            <p:stCondLst>
                              <p:cond delay="3000"/>
                            </p:stCondLst>
                            <p:childTnLst>
                              <p:par>
                                <p:cTn id="39" presetID="1" presetClass="entr" presetSubtype="0" fill="hold" nodeType="afterEffect">
                                  <p:stCondLst>
                                    <p:cond delay="0"/>
                                  </p:stCondLst>
                                  <p:childTnLst>
                                    <p:set>
                                      <p:cBhvr>
                                        <p:cTn id="40" dur="1" fill="hold">
                                          <p:stCondLst>
                                            <p:cond delay="0"/>
                                          </p:stCondLst>
                                        </p:cTn>
                                        <p:tgtEl>
                                          <p:spTgt spid="76"/>
                                        </p:tgtEl>
                                        <p:attrNameLst>
                                          <p:attrName>style.visibility</p:attrName>
                                        </p:attrNameLst>
                                      </p:cBhvr>
                                      <p:to>
                                        <p:strVal val="visible"/>
                                      </p:to>
                                    </p:set>
                                  </p:childTnLst>
                                </p:cTn>
                              </p:par>
                              <p:par>
                                <p:cTn id="41" presetID="10" presetClass="entr" presetSubtype="0" fill="hold" nodeType="with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500"/>
                                        <p:tgtEl>
                                          <p:spTgt spid="79"/>
                                        </p:tgtEl>
                                      </p:cBhvr>
                                    </p:animEffect>
                                  </p:childTnLst>
                                </p:cTn>
                              </p:par>
                              <p:par>
                                <p:cTn id="44" presetID="10" presetClass="entr" presetSubtype="0" fill="hold" nodeType="withEffect">
                                  <p:stCondLst>
                                    <p:cond delay="0"/>
                                  </p:stCondLst>
                                  <p:childTnLst>
                                    <p:set>
                                      <p:cBhvr>
                                        <p:cTn id="45" dur="1" fill="hold">
                                          <p:stCondLst>
                                            <p:cond delay="0"/>
                                          </p:stCondLst>
                                        </p:cTn>
                                        <p:tgtEl>
                                          <p:spTgt spid="82"/>
                                        </p:tgtEl>
                                        <p:attrNameLst>
                                          <p:attrName>style.visibility</p:attrName>
                                        </p:attrNameLst>
                                      </p:cBhvr>
                                      <p:to>
                                        <p:strVal val="visible"/>
                                      </p:to>
                                    </p:set>
                                    <p:animEffect transition="in" filter="fade">
                                      <p:cBhvr>
                                        <p:cTn id="46" dur="500"/>
                                        <p:tgtEl>
                                          <p:spTgt spid="82"/>
                                        </p:tgtEl>
                                      </p:cBhvr>
                                    </p:animEffect>
                                  </p:childTnLst>
                                </p:cTn>
                              </p:par>
                              <p:par>
                                <p:cTn id="47" presetID="10" presetClass="entr" presetSubtype="0" fill="hold" nodeType="withEffect">
                                  <p:stCondLst>
                                    <p:cond delay="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10" presetClass="entr" presetSubtype="0" fill="hold" nodeType="with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par>
                                <p:cTn id="53" presetID="35" presetClass="path" presetSubtype="0" accel="50000" decel="50000" fill="hold" nodeType="withEffect">
                                  <p:stCondLst>
                                    <p:cond delay="0"/>
                                  </p:stCondLst>
                                  <p:childTnLst>
                                    <p:animMotion origin="layout" path="M 8.33333E-7 -8.64198E-7 L -0.27865 -8.64198E-7 " pathEditMode="relative" rAng="0" ptsTypes="AA">
                                      <p:cBhvr>
                                        <p:cTn id="54" dur="2000" fill="hold"/>
                                        <p:tgtEl>
                                          <p:spTgt spid="76"/>
                                        </p:tgtEl>
                                        <p:attrNameLst>
                                          <p:attrName>ppt_x</p:attrName>
                                          <p:attrName>ppt_y</p:attrName>
                                        </p:attrNameLst>
                                      </p:cBhvr>
                                      <p:rCtr x="-13941" y="0"/>
                                    </p:animMotion>
                                  </p:childTnLst>
                                </p:cTn>
                              </p:par>
                              <p:par>
                                <p:cTn id="55" presetID="35" presetClass="path" presetSubtype="0" accel="50000" decel="50000" fill="hold" nodeType="withEffect">
                                  <p:stCondLst>
                                    <p:cond delay="0"/>
                                  </p:stCondLst>
                                  <p:childTnLst>
                                    <p:animMotion origin="layout" path="M 8.33333E-7 2.46914E-7 L -0.27865 2.46914E-7 " pathEditMode="relative" rAng="0" ptsTypes="AA">
                                      <p:cBhvr>
                                        <p:cTn id="56" dur="2000" fill="hold"/>
                                        <p:tgtEl>
                                          <p:spTgt spid="79"/>
                                        </p:tgtEl>
                                        <p:attrNameLst>
                                          <p:attrName>ppt_x</p:attrName>
                                          <p:attrName>ppt_y</p:attrName>
                                        </p:attrNameLst>
                                      </p:cBhvr>
                                      <p:rCtr x="-13941" y="0"/>
                                    </p:animMotion>
                                  </p:childTnLst>
                                </p:cTn>
                              </p:par>
                              <p:par>
                                <p:cTn id="57" presetID="35" presetClass="path" presetSubtype="0" accel="50000" decel="50000" fill="hold" nodeType="withEffect">
                                  <p:stCondLst>
                                    <p:cond delay="0"/>
                                  </p:stCondLst>
                                  <p:childTnLst>
                                    <p:animMotion origin="layout" path="M 8.33333E-7 1.35802E-6 L -0.27865 1.35802E-6 " pathEditMode="relative" rAng="0" ptsTypes="AA">
                                      <p:cBhvr>
                                        <p:cTn id="58" dur="2000" fill="hold"/>
                                        <p:tgtEl>
                                          <p:spTgt spid="82"/>
                                        </p:tgtEl>
                                        <p:attrNameLst>
                                          <p:attrName>ppt_x</p:attrName>
                                          <p:attrName>ppt_y</p:attrName>
                                        </p:attrNameLst>
                                      </p:cBhvr>
                                      <p:rCtr x="-13941" y="0"/>
                                    </p:animMotion>
                                  </p:childTnLst>
                                </p:cTn>
                              </p:par>
                              <p:par>
                                <p:cTn id="59" presetID="35" presetClass="path" presetSubtype="0" accel="50000" decel="50000" fill="hold" nodeType="withEffect">
                                  <p:stCondLst>
                                    <p:cond delay="0"/>
                                  </p:stCondLst>
                                  <p:childTnLst>
                                    <p:animMotion origin="layout" path="M 8.33333E-7 2.46914E-6 L -0.27865 2.46914E-6 " pathEditMode="relative" rAng="0" ptsTypes="AA">
                                      <p:cBhvr>
                                        <p:cTn id="60" dur="2000" fill="hold"/>
                                        <p:tgtEl>
                                          <p:spTgt spid="85"/>
                                        </p:tgtEl>
                                        <p:attrNameLst>
                                          <p:attrName>ppt_x</p:attrName>
                                          <p:attrName>ppt_y</p:attrName>
                                        </p:attrNameLst>
                                      </p:cBhvr>
                                      <p:rCtr x="-13941" y="0"/>
                                    </p:animMotion>
                                  </p:childTnLst>
                                </p:cTn>
                              </p:par>
                              <p:par>
                                <p:cTn id="61" presetID="35" presetClass="path" presetSubtype="0" accel="50000" decel="50000" fill="hold" nodeType="withEffect">
                                  <p:stCondLst>
                                    <p:cond delay="0"/>
                                  </p:stCondLst>
                                  <p:childTnLst>
                                    <p:animMotion origin="layout" path="M 8.33333E-7 3.58025E-6 L -0.27865 3.58025E-6 " pathEditMode="relative" rAng="0" ptsTypes="AA">
                                      <p:cBhvr>
                                        <p:cTn id="62" dur="2000" fill="hold"/>
                                        <p:tgtEl>
                                          <p:spTgt spid="88"/>
                                        </p:tgtEl>
                                        <p:attrNameLst>
                                          <p:attrName>ppt_x</p:attrName>
                                          <p:attrName>ppt_y</p:attrName>
                                        </p:attrNameLst>
                                      </p:cBhvr>
                                      <p:rCtr x="-13941" y="0"/>
                                    </p:animMotion>
                                  </p:childTnLst>
                                </p:cTn>
                              </p:par>
                            </p:childTnLst>
                          </p:cTn>
                        </p:par>
                        <p:par>
                          <p:cTn id="63" fill="hold">
                            <p:stCondLst>
                              <p:cond delay="5000"/>
                            </p:stCondLst>
                            <p:childTnLst>
                              <p:par>
                                <p:cTn id="64" presetID="12" presetClass="entr" presetSubtype="8" fill="hold" grpId="0"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additive="base">
                                        <p:cTn id="66" dur="500"/>
                                        <p:tgtEl>
                                          <p:spTgt spid="45"/>
                                        </p:tgtEl>
                                        <p:attrNameLst>
                                          <p:attrName>ppt_x</p:attrName>
                                        </p:attrNameLst>
                                      </p:cBhvr>
                                      <p:tavLst>
                                        <p:tav tm="0">
                                          <p:val>
                                            <p:strVal val="#ppt_x-#ppt_w*1.125000"/>
                                          </p:val>
                                        </p:tav>
                                        <p:tav tm="100000">
                                          <p:val>
                                            <p:strVal val="#ppt_x"/>
                                          </p:val>
                                        </p:tav>
                                      </p:tavLst>
                                    </p:anim>
                                    <p:animEffect transition="in" filter="wipe(right)">
                                      <p:cBhvr>
                                        <p:cTn id="67" dur="500"/>
                                        <p:tgtEl>
                                          <p:spTgt spid="45"/>
                                        </p:tgtEl>
                                      </p:cBhvr>
                                    </p:animEffect>
                                  </p:childTnLst>
                                </p:cTn>
                              </p:par>
                              <p:par>
                                <p:cTn id="68" presetID="12" presetClass="entr" presetSubtype="8"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p:tgtEl>
                                          <p:spTgt spid="46"/>
                                        </p:tgtEl>
                                        <p:attrNameLst>
                                          <p:attrName>ppt_x</p:attrName>
                                        </p:attrNameLst>
                                      </p:cBhvr>
                                      <p:tavLst>
                                        <p:tav tm="0">
                                          <p:val>
                                            <p:strVal val="#ppt_x-#ppt_w*1.125000"/>
                                          </p:val>
                                        </p:tav>
                                        <p:tav tm="100000">
                                          <p:val>
                                            <p:strVal val="#ppt_x"/>
                                          </p:val>
                                        </p:tav>
                                      </p:tavLst>
                                    </p:anim>
                                    <p:animEffect transition="in" filter="wipe(right)">
                                      <p:cBhvr>
                                        <p:cTn id="71" dur="500"/>
                                        <p:tgtEl>
                                          <p:spTgt spid="46"/>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additive="base">
                                        <p:cTn id="74" dur="500"/>
                                        <p:tgtEl>
                                          <p:spTgt spid="47"/>
                                        </p:tgtEl>
                                        <p:attrNameLst>
                                          <p:attrName>ppt_x</p:attrName>
                                        </p:attrNameLst>
                                      </p:cBhvr>
                                      <p:tavLst>
                                        <p:tav tm="0">
                                          <p:val>
                                            <p:strVal val="#ppt_x-#ppt_w*1.125000"/>
                                          </p:val>
                                        </p:tav>
                                        <p:tav tm="100000">
                                          <p:val>
                                            <p:strVal val="#ppt_x"/>
                                          </p:val>
                                        </p:tav>
                                      </p:tavLst>
                                    </p:anim>
                                    <p:animEffect transition="in" filter="wipe(right)">
                                      <p:cBhvr>
                                        <p:cTn id="75" dur="500"/>
                                        <p:tgtEl>
                                          <p:spTgt spid="47"/>
                                        </p:tgtEl>
                                      </p:cBhvr>
                                    </p:animEffect>
                                  </p:childTnLst>
                                </p:cTn>
                              </p:par>
                              <p:par>
                                <p:cTn id="76" presetID="12" presetClass="entr" presetSubtype="8" fill="hold" grpId="0" nodeType="withEffect">
                                  <p:stCondLst>
                                    <p:cond delay="0"/>
                                  </p:stCondLst>
                                  <p:childTnLst>
                                    <p:set>
                                      <p:cBhvr>
                                        <p:cTn id="77" dur="1" fill="hold">
                                          <p:stCondLst>
                                            <p:cond delay="0"/>
                                          </p:stCondLst>
                                        </p:cTn>
                                        <p:tgtEl>
                                          <p:spTgt spid="74"/>
                                        </p:tgtEl>
                                        <p:attrNameLst>
                                          <p:attrName>style.visibility</p:attrName>
                                        </p:attrNameLst>
                                      </p:cBhvr>
                                      <p:to>
                                        <p:strVal val="visible"/>
                                      </p:to>
                                    </p:set>
                                    <p:anim calcmode="lin" valueType="num">
                                      <p:cBhvr additive="base">
                                        <p:cTn id="78" dur="500"/>
                                        <p:tgtEl>
                                          <p:spTgt spid="74"/>
                                        </p:tgtEl>
                                        <p:attrNameLst>
                                          <p:attrName>ppt_x</p:attrName>
                                        </p:attrNameLst>
                                      </p:cBhvr>
                                      <p:tavLst>
                                        <p:tav tm="0">
                                          <p:val>
                                            <p:strVal val="#ppt_x-#ppt_w*1.125000"/>
                                          </p:val>
                                        </p:tav>
                                        <p:tav tm="100000">
                                          <p:val>
                                            <p:strVal val="#ppt_x"/>
                                          </p:val>
                                        </p:tav>
                                      </p:tavLst>
                                    </p:anim>
                                    <p:animEffect transition="in" filter="wipe(right)">
                                      <p:cBhvr>
                                        <p:cTn id="79" dur="500"/>
                                        <p:tgtEl>
                                          <p:spTgt spid="74"/>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75"/>
                                        </p:tgtEl>
                                        <p:attrNameLst>
                                          <p:attrName>style.visibility</p:attrName>
                                        </p:attrNameLst>
                                      </p:cBhvr>
                                      <p:to>
                                        <p:strVal val="visible"/>
                                      </p:to>
                                    </p:set>
                                    <p:anim calcmode="lin" valueType="num">
                                      <p:cBhvr additive="base">
                                        <p:cTn id="82" dur="500"/>
                                        <p:tgtEl>
                                          <p:spTgt spid="75"/>
                                        </p:tgtEl>
                                        <p:attrNameLst>
                                          <p:attrName>ppt_x</p:attrName>
                                        </p:attrNameLst>
                                      </p:cBhvr>
                                      <p:tavLst>
                                        <p:tav tm="0">
                                          <p:val>
                                            <p:strVal val="#ppt_x-#ppt_w*1.125000"/>
                                          </p:val>
                                        </p:tav>
                                        <p:tav tm="100000">
                                          <p:val>
                                            <p:strVal val="#ppt_x"/>
                                          </p:val>
                                        </p:tav>
                                      </p:tavLst>
                                    </p:anim>
                                    <p:animEffect transition="in" filter="wipe(right)">
                                      <p:cBhvr>
                                        <p:cTn id="83"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74" grpId="0"/>
      <p:bldP spid="75" grpId="0"/>
      <p:bldP spid="56" grpId="0" animBg="1"/>
      <p:bldP spid="63" grpId="0"/>
      <p:bldP spid="6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355976" y="1964752"/>
            <a:ext cx="3396895" cy="443369"/>
            <a:chOff x="3695701" y="1174083"/>
            <a:chExt cx="4907918" cy="402790"/>
          </a:xfrm>
        </p:grpSpPr>
        <p:sp>
          <p:nvSpPr>
            <p:cNvPr id="16" name="原创设计师QQ598969553      _1"/>
            <p:cNvSpPr/>
            <p:nvPr/>
          </p:nvSpPr>
          <p:spPr>
            <a:xfrm>
              <a:off x="3695701" y="1174083"/>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17" name="原创设计师QQ598969553      _6"/>
            <p:cNvSpPr/>
            <p:nvPr/>
          </p:nvSpPr>
          <p:spPr>
            <a:xfrm>
              <a:off x="3695701" y="1174083"/>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sp>
        <p:nvSpPr>
          <p:cNvPr id="18" name="原创设计师QQ598969553      _17"/>
          <p:cNvSpPr>
            <a:spLocks noChangeArrowheads="1"/>
          </p:cNvSpPr>
          <p:nvPr/>
        </p:nvSpPr>
        <p:spPr bwMode="gray">
          <a:xfrm>
            <a:off x="4979958" y="1965130"/>
            <a:ext cx="2760394" cy="442612"/>
          </a:xfrm>
          <a:prstGeom prst="roundRect">
            <a:avLst/>
          </a:prstGeom>
          <a:noFill/>
          <a:ln>
            <a:noFill/>
          </a:ln>
          <a:extLst/>
        </p:spPr>
        <p:txBody>
          <a:bodyPr wrap="square" lIns="91383" tIns="45692" rIns="91383" bIns="45692">
            <a:spAutoFit/>
          </a:bodyPr>
          <a:lstStyle/>
          <a:p>
            <a:r>
              <a:rPr lang="zh-CN" altLang="en-US" sz="2000" b="1" dirty="0">
                <a:solidFill>
                  <a:schemeClr val="accent1"/>
                </a:solidFill>
                <a:latin typeface="微软雅黑" pitchFamily="34" charset="-122"/>
                <a:ea typeface="微软雅黑" pitchFamily="34" charset="-122"/>
              </a:rPr>
              <a:t>课题背景及内容</a:t>
            </a:r>
          </a:p>
        </p:txBody>
      </p:sp>
      <p:grpSp>
        <p:nvGrpSpPr>
          <p:cNvPr id="19" name="组合 18"/>
          <p:cNvGrpSpPr/>
          <p:nvPr/>
        </p:nvGrpSpPr>
        <p:grpSpPr>
          <a:xfrm>
            <a:off x="7055253" y="1923678"/>
            <a:ext cx="697618" cy="496277"/>
            <a:chOff x="3595297" y="1157469"/>
            <a:chExt cx="633770" cy="450856"/>
          </a:xfrm>
        </p:grpSpPr>
        <p:sp>
          <p:nvSpPr>
            <p:cNvPr id="20" name="原创设计师QQ598969553      _19"/>
            <p:cNvSpPr/>
            <p:nvPr/>
          </p:nvSpPr>
          <p:spPr>
            <a:xfrm>
              <a:off x="3595297" y="1157469"/>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accent1"/>
                </a:solidFill>
                <a:latin typeface="Impact" panose="020B0806030902050204" pitchFamily="34" charset="0"/>
              </a:endParaRPr>
            </a:p>
          </p:txBody>
        </p:sp>
        <p:sp>
          <p:nvSpPr>
            <p:cNvPr id="21" name="原创设计师QQ598969553      _24"/>
            <p:cNvSpPr>
              <a:spLocks noChangeArrowheads="1"/>
            </p:cNvSpPr>
            <p:nvPr/>
          </p:nvSpPr>
          <p:spPr bwMode="auto">
            <a:xfrm>
              <a:off x="3760353" y="1173921"/>
              <a:ext cx="303659" cy="417952"/>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1</a:t>
              </a:r>
              <a:endParaRPr lang="zh-CN" altLang="en-US"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sp>
        <p:nvSpPr>
          <p:cNvPr id="38" name="原创设计师QQ598969553      _3"/>
          <p:cNvSpPr txBox="1"/>
          <p:nvPr/>
        </p:nvSpPr>
        <p:spPr>
          <a:xfrm>
            <a:off x="4484998" y="2643758"/>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39" name="原创设计师QQ598969553      _4"/>
          <p:cNvSpPr txBox="1"/>
          <p:nvPr/>
        </p:nvSpPr>
        <p:spPr>
          <a:xfrm>
            <a:off x="5520293" y="2643758"/>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0" name="原创设计师QQ598969553      _5"/>
          <p:cNvSpPr txBox="1"/>
          <p:nvPr/>
        </p:nvSpPr>
        <p:spPr>
          <a:xfrm>
            <a:off x="6555588" y="2667875"/>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1" name="原创设计师QQ598969553      _6"/>
          <p:cNvSpPr txBox="1"/>
          <p:nvPr/>
        </p:nvSpPr>
        <p:spPr>
          <a:xfrm>
            <a:off x="448499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2" name="原创设计师QQ598969553      _7"/>
          <p:cNvSpPr txBox="1"/>
          <p:nvPr/>
        </p:nvSpPr>
        <p:spPr>
          <a:xfrm>
            <a:off x="5520293"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3" name="原创设计师QQ598969553      _8"/>
          <p:cNvSpPr txBox="1"/>
          <p:nvPr/>
        </p:nvSpPr>
        <p:spPr>
          <a:xfrm>
            <a:off x="655558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23" name="圆角矩形 22"/>
          <p:cNvSpPr/>
          <p:nvPr/>
        </p:nvSpPr>
        <p:spPr>
          <a:xfrm rot="5400000">
            <a:off x="-17799" y="-244393"/>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24" name="组合 23"/>
          <p:cNvGrpSpPr/>
          <p:nvPr/>
        </p:nvGrpSpPr>
        <p:grpSpPr>
          <a:xfrm>
            <a:off x="1216166" y="933643"/>
            <a:ext cx="2250628" cy="2250628"/>
            <a:chOff x="3393105" y="2094170"/>
            <a:chExt cx="2664367" cy="2664367"/>
          </a:xfrm>
        </p:grpSpPr>
        <p:sp>
          <p:nvSpPr>
            <p:cNvPr id="25" name="椭圆 24"/>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6" name="组合 25"/>
            <p:cNvGrpSpPr/>
            <p:nvPr/>
          </p:nvGrpSpPr>
          <p:grpSpPr>
            <a:xfrm>
              <a:off x="3655434" y="2332886"/>
              <a:ext cx="2167846" cy="2167846"/>
              <a:chOff x="3739822" y="2440887"/>
              <a:chExt cx="1970936" cy="1970936"/>
            </a:xfrm>
          </p:grpSpPr>
          <p:sp>
            <p:nvSpPr>
              <p:cNvPr id="27" name="圆角矩形 26"/>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椭圆 28"/>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33" name="文本框 20"/>
          <p:cNvSpPr txBox="1">
            <a:spLocks noChangeArrowheads="1"/>
          </p:cNvSpPr>
          <p:nvPr/>
        </p:nvSpPr>
        <p:spPr bwMode="auto">
          <a:xfrm>
            <a:off x="1567322" y="2111515"/>
            <a:ext cx="154831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a:r>
              <a:rPr lang="en-US" altLang="zh-CN" sz="2000" dirty="0">
                <a:solidFill>
                  <a:schemeClr val="bg1"/>
                </a:solidFill>
              </a:rPr>
              <a:t>PART01</a:t>
            </a:r>
            <a:endParaRPr lang="zh-CN" altLang="en-US" sz="2000" dirty="0">
              <a:solidFill>
                <a:schemeClr val="bg1"/>
              </a:solidFill>
            </a:endParaRPr>
          </a:p>
        </p:txBody>
      </p:sp>
      <p:sp>
        <p:nvSpPr>
          <p:cNvPr id="34" name="文本框 20"/>
          <p:cNvSpPr txBox="1">
            <a:spLocks noChangeArrowheads="1"/>
          </p:cNvSpPr>
          <p:nvPr/>
        </p:nvSpPr>
        <p:spPr bwMode="auto">
          <a:xfrm>
            <a:off x="1223483" y="1419622"/>
            <a:ext cx="223599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eaLnBrk="1" hangingPunct="1"/>
            <a:r>
              <a:rPr lang="en-US" altLang="zh-CN" sz="4800" dirty="0">
                <a:solidFill>
                  <a:schemeClr val="bg1"/>
                </a:solidFill>
                <a:latin typeface="Impact" panose="020B0806030902050204" pitchFamily="34" charset="0"/>
              </a:rPr>
              <a:t>01</a:t>
            </a:r>
            <a:endParaRPr lang="zh-CN" altLang="en-US" sz="4800" dirty="0">
              <a:solidFill>
                <a:schemeClr val="bg1"/>
              </a:solidFill>
              <a:latin typeface="Impact" panose="020B0806030902050204" pitchFamily="34" charset="0"/>
            </a:endParaRPr>
          </a:p>
        </p:txBody>
      </p:sp>
    </p:spTree>
    <p:extLst>
      <p:ext uri="{BB962C8B-B14F-4D97-AF65-F5344CB8AC3E}">
        <p14:creationId xmlns:p14="http://schemas.microsoft.com/office/powerpoint/2010/main" xmlns="" val="325313940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ppt_x"/>
                                          </p:val>
                                        </p:tav>
                                        <p:tav tm="100000">
                                          <p:val>
                                            <p:strVal val="#ppt_x"/>
                                          </p:val>
                                        </p:tav>
                                      </p:tavLst>
                                    </p:anim>
                                    <p:anim calcmode="lin" valueType="num">
                                      <p:cBhvr additive="base">
                                        <p:cTn id="8" dur="125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750" fill="hold"/>
                                        <p:tgtEl>
                                          <p:spTgt spid="24"/>
                                        </p:tgtEl>
                                        <p:attrNameLst>
                                          <p:attrName>ppt_w</p:attrName>
                                        </p:attrNameLst>
                                      </p:cBhvr>
                                      <p:tavLst>
                                        <p:tav tm="0">
                                          <p:val>
                                            <p:strVal val="4*#ppt_w"/>
                                          </p:val>
                                        </p:tav>
                                        <p:tav tm="100000">
                                          <p:val>
                                            <p:strVal val="#ppt_w"/>
                                          </p:val>
                                        </p:tav>
                                      </p:tavLst>
                                    </p:anim>
                                    <p:anim calcmode="lin" valueType="num">
                                      <p:cBhvr>
                                        <p:cTn id="13" dur="750" fill="hold"/>
                                        <p:tgtEl>
                                          <p:spTgt spid="24"/>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24"/>
                                        </p:tgtEl>
                                      </p:cBhvr>
                                    </p:animEffect>
                                    <p:animScale>
                                      <p:cBhvr>
                                        <p:cTn id="17" dur="250" autoRev="1" fill="hold"/>
                                        <p:tgtEl>
                                          <p:spTgt spid="24"/>
                                        </p:tgtEl>
                                      </p:cBhvr>
                                      <p:by x="105000" y="105000"/>
                                    </p:animScale>
                                  </p:childTnLst>
                                </p:cTn>
                              </p:par>
                            </p:childTnLst>
                          </p:cTn>
                        </p:par>
                        <p:par>
                          <p:cTn id="18" fill="hold">
                            <p:stCondLst>
                              <p:cond delay="2500"/>
                            </p:stCondLst>
                            <p:childTnLst>
                              <p:par>
                                <p:cTn id="19" presetID="12" presetClass="entr" presetSubtype="4"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p:tgtEl>
                                          <p:spTgt spid="33"/>
                                        </p:tgtEl>
                                        <p:attrNameLst>
                                          <p:attrName>ppt_y</p:attrName>
                                        </p:attrNameLst>
                                      </p:cBhvr>
                                      <p:tavLst>
                                        <p:tav tm="0">
                                          <p:val>
                                            <p:strVal val="#ppt_y-#ppt_h*1.125000"/>
                                          </p:val>
                                        </p:tav>
                                        <p:tav tm="100000">
                                          <p:val>
                                            <p:strVal val="#ppt_y"/>
                                          </p:val>
                                        </p:tav>
                                      </p:tavLst>
                                    </p:anim>
                                    <p:animEffect transition="in" filter="wipe(down)">
                                      <p:cBhvr>
                                        <p:cTn id="26" dur="500"/>
                                        <p:tgtEl>
                                          <p:spTgt spid="33"/>
                                        </p:tgtEl>
                                      </p:cBhvr>
                                    </p:animEffect>
                                  </p:childTnLst>
                                </p:cTn>
                              </p:par>
                            </p:childTnLst>
                          </p:cTn>
                        </p:par>
                        <p:par>
                          <p:cTn id="27" fill="hold">
                            <p:stCondLst>
                              <p:cond delay="3000"/>
                            </p:stCondLst>
                            <p:childTnLst>
                              <p:par>
                                <p:cTn id="28" presetID="1"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par>
                          <p:cTn id="33" fill="hold">
                            <p:stCondLst>
                              <p:cond delay="3000"/>
                            </p:stCondLst>
                            <p:childTnLst>
                              <p:par>
                                <p:cTn id="34" presetID="35" presetClass="path" presetSubtype="0" accel="50000" decel="50000" fill="hold" nodeType="afterEffect">
                                  <p:stCondLst>
                                    <p:cond delay="0"/>
                                  </p:stCondLst>
                                  <p:childTnLst>
                                    <p:animMotion origin="layout" path="M -2.22222E-6 -2.22222E-6 L -0.30173 -2.22222E-6 " pathEditMode="relative" rAng="0" ptsTypes="AA">
                                      <p:cBhvr>
                                        <p:cTn id="35" dur="2000" fill="hold"/>
                                        <p:tgtEl>
                                          <p:spTgt spid="19"/>
                                        </p:tgtEl>
                                        <p:attrNameLst>
                                          <p:attrName>ppt_x</p:attrName>
                                          <p:attrName>ppt_y</p:attrName>
                                        </p:attrNameLst>
                                      </p:cBhvr>
                                      <p:rCtr x="-15087" y="0"/>
                                    </p:animMotion>
                                  </p:childTnLst>
                                </p:cTn>
                              </p:par>
                            </p:childTnLst>
                          </p:cTn>
                        </p:par>
                        <p:par>
                          <p:cTn id="36" fill="hold">
                            <p:stCondLst>
                              <p:cond delay="5000"/>
                            </p:stCondLst>
                            <p:childTnLst>
                              <p:par>
                                <p:cTn id="37" presetID="1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childTnLst>
                          </p:cTn>
                        </p:par>
                        <p:par>
                          <p:cTn id="41" fill="hold">
                            <p:stCondLst>
                              <p:cond delay="5500"/>
                            </p:stCondLst>
                            <p:childTnLst>
                              <p:par>
                                <p:cTn id="42" presetID="2" presetClass="entr" presetSubtype="4"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ppt_x"/>
                                          </p:val>
                                        </p:tav>
                                        <p:tav tm="100000">
                                          <p:val>
                                            <p:strVal val="#ppt_x"/>
                                          </p:val>
                                        </p:tav>
                                      </p:tavLst>
                                    </p:anim>
                                    <p:anim calcmode="lin" valueType="num">
                                      <p:cBhvr additive="base">
                                        <p:cTn id="45" dur="500" fill="hold"/>
                                        <p:tgtEl>
                                          <p:spTgt spid="3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20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ppt_x"/>
                                          </p:val>
                                        </p:tav>
                                        <p:tav tm="100000">
                                          <p:val>
                                            <p:strVal val="#ppt_x"/>
                                          </p:val>
                                        </p:tav>
                                      </p:tavLst>
                                    </p:anim>
                                    <p:anim calcmode="lin" valueType="num">
                                      <p:cBhvr additive="base">
                                        <p:cTn id="49" dur="500" fill="hold"/>
                                        <p:tgtEl>
                                          <p:spTgt spid="3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400"/>
                                  </p:stCondLst>
                                  <p:childTnLst>
                                    <p:set>
                                      <p:cBhvr>
                                        <p:cTn id="51" dur="1" fill="hold">
                                          <p:stCondLst>
                                            <p:cond delay="0"/>
                                          </p:stCondLst>
                                        </p:cTn>
                                        <p:tgtEl>
                                          <p:spTgt spid="40"/>
                                        </p:tgtEl>
                                        <p:attrNameLst>
                                          <p:attrName>style.visibility</p:attrName>
                                        </p:attrNameLst>
                                      </p:cBhvr>
                                      <p:to>
                                        <p:strVal val="visible"/>
                                      </p:to>
                                    </p:set>
                                    <p:anim calcmode="lin" valueType="num">
                                      <p:cBhvr additive="base">
                                        <p:cTn id="52" dur="500" fill="hold"/>
                                        <p:tgtEl>
                                          <p:spTgt spid="40"/>
                                        </p:tgtEl>
                                        <p:attrNameLst>
                                          <p:attrName>ppt_x</p:attrName>
                                        </p:attrNameLst>
                                      </p:cBhvr>
                                      <p:tavLst>
                                        <p:tav tm="0">
                                          <p:val>
                                            <p:strVal val="#ppt_x"/>
                                          </p:val>
                                        </p:tav>
                                        <p:tav tm="100000">
                                          <p:val>
                                            <p:strVal val="#ppt_x"/>
                                          </p:val>
                                        </p:tav>
                                      </p:tavLst>
                                    </p:anim>
                                    <p:anim calcmode="lin" valueType="num">
                                      <p:cBhvr additive="base">
                                        <p:cTn id="53" dur="500" fill="hold"/>
                                        <p:tgtEl>
                                          <p:spTgt spid="4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60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ppt_x"/>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80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ppt_x"/>
                                          </p:val>
                                        </p:tav>
                                        <p:tav tm="100000">
                                          <p:val>
                                            <p:strVal val="#ppt_x"/>
                                          </p:val>
                                        </p:tav>
                                      </p:tavLst>
                                    </p:anim>
                                    <p:anim calcmode="lin" valueType="num">
                                      <p:cBhvr additive="base">
                                        <p:cTn id="61" dur="500" fill="hold"/>
                                        <p:tgtEl>
                                          <p:spTgt spid="4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00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ppt_x"/>
                                          </p:val>
                                        </p:tav>
                                        <p:tav tm="100000">
                                          <p:val>
                                            <p:strVal val="#ppt_x"/>
                                          </p:val>
                                        </p:tav>
                                      </p:tavLst>
                                    </p:anim>
                                    <p:anim calcmode="lin" valueType="num">
                                      <p:cBhvr additive="base">
                                        <p:cTn id="65"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8" grpId="0"/>
      <p:bldP spid="39" grpId="0"/>
      <p:bldP spid="40" grpId="0"/>
      <p:bldP spid="41" grpId="0"/>
      <p:bldP spid="42" grpId="0"/>
      <p:bldP spid="43" grpId="0"/>
      <p:bldP spid="23" grpId="0" animBg="1"/>
      <p:bldP spid="33" grpId="0"/>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611560" y="509807"/>
            <a:ext cx="7920880" cy="45719"/>
            <a:chOff x="3060700" y="4724400"/>
            <a:chExt cx="5955507" cy="31432"/>
          </a:xfrm>
        </p:grpSpPr>
        <p:cxnSp>
          <p:nvCxnSpPr>
            <p:cNvPr id="45" name="直接连接符 4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7" name="Text Box 18"/>
          <p:cNvSpPr txBox="1">
            <a:spLocks noChangeArrowheads="1"/>
          </p:cNvSpPr>
          <p:nvPr/>
        </p:nvSpPr>
        <p:spPr bwMode="gray">
          <a:xfrm>
            <a:off x="3779912" y="171253"/>
            <a:ext cx="158417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课题选题背景</a:t>
            </a:r>
          </a:p>
        </p:txBody>
      </p:sp>
      <p:grpSp>
        <p:nvGrpSpPr>
          <p:cNvPr id="48" name="组合 47"/>
          <p:cNvGrpSpPr/>
          <p:nvPr/>
        </p:nvGrpSpPr>
        <p:grpSpPr>
          <a:xfrm>
            <a:off x="3660904" y="1551039"/>
            <a:ext cx="1351175" cy="1197533"/>
            <a:chOff x="1572165" y="1993205"/>
            <a:chExt cx="1962102" cy="1738992"/>
          </a:xfrm>
        </p:grpSpPr>
        <p:sp>
          <p:nvSpPr>
            <p:cNvPr id="49"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微软雅黑" panose="020B0503020204020204" pitchFamily="34" charset="-122"/>
                <a:sym typeface="Arial" panose="020B0604020202020204" pitchFamily="34" charset="0"/>
              </a:endParaRPr>
            </a:p>
          </p:txBody>
        </p:sp>
        <p:sp>
          <p:nvSpPr>
            <p:cNvPr id="50"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微软雅黑" panose="020B0503020204020204" pitchFamily="34" charset="-122"/>
                <a:sym typeface="Arial" panose="020B0604020202020204" pitchFamily="34" charset="0"/>
              </a:endParaRPr>
            </a:p>
          </p:txBody>
        </p:sp>
      </p:grpSp>
      <p:grpSp>
        <p:nvGrpSpPr>
          <p:cNvPr id="51" name="组合 50"/>
          <p:cNvGrpSpPr/>
          <p:nvPr/>
        </p:nvGrpSpPr>
        <p:grpSpPr>
          <a:xfrm>
            <a:off x="3660904" y="2818903"/>
            <a:ext cx="1351175" cy="1197533"/>
            <a:chOff x="1572165" y="1993205"/>
            <a:chExt cx="1962102" cy="1738992"/>
          </a:xfrm>
        </p:grpSpPr>
        <p:sp>
          <p:nvSpPr>
            <p:cNvPr id="52"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微软雅黑" panose="020B0503020204020204" pitchFamily="34" charset="-122"/>
                <a:sym typeface="Arial" panose="020B0604020202020204" pitchFamily="34" charset="0"/>
              </a:endParaRPr>
            </a:p>
          </p:txBody>
        </p:sp>
        <p:sp>
          <p:nvSpPr>
            <p:cNvPr id="53"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微软雅黑" panose="020B0503020204020204" pitchFamily="34" charset="-122"/>
                <a:sym typeface="Arial" panose="020B0604020202020204" pitchFamily="34" charset="0"/>
              </a:endParaRPr>
            </a:p>
          </p:txBody>
        </p:sp>
      </p:grpSp>
      <p:grpSp>
        <p:nvGrpSpPr>
          <p:cNvPr id="54" name="组合 53"/>
          <p:cNvGrpSpPr/>
          <p:nvPr/>
        </p:nvGrpSpPr>
        <p:grpSpPr>
          <a:xfrm>
            <a:off x="4767106" y="2184972"/>
            <a:ext cx="1351175" cy="1197533"/>
            <a:chOff x="1572165" y="1993205"/>
            <a:chExt cx="1962102" cy="1738992"/>
          </a:xfrm>
        </p:grpSpPr>
        <p:sp>
          <p:nvSpPr>
            <p:cNvPr id="55" name="Freeform 5"/>
            <p:cNvSpPr>
              <a:spLocks/>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微软雅黑" panose="020B0503020204020204" pitchFamily="34" charset="-122"/>
                <a:sym typeface="Arial" panose="020B0604020202020204" pitchFamily="34" charset="0"/>
              </a:endParaRPr>
            </a:p>
          </p:txBody>
        </p:sp>
        <p:sp>
          <p:nvSpPr>
            <p:cNvPr id="56" name="Freeform 5"/>
            <p:cNvSpPr>
              <a:spLocks/>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Calibri"/>
                <a:ea typeface="微软雅黑" panose="020B0503020204020204" pitchFamily="34" charset="-122"/>
                <a:sym typeface="Arial" panose="020B0604020202020204" pitchFamily="34" charset="0"/>
              </a:endParaRPr>
            </a:p>
          </p:txBody>
        </p:sp>
      </p:grpSp>
      <p:grpSp>
        <p:nvGrpSpPr>
          <p:cNvPr id="57" name="组合 56"/>
          <p:cNvGrpSpPr/>
          <p:nvPr/>
        </p:nvGrpSpPr>
        <p:grpSpPr>
          <a:xfrm>
            <a:off x="4129935" y="1972117"/>
            <a:ext cx="413113" cy="355374"/>
            <a:chOff x="3787022" y="1797643"/>
            <a:chExt cx="550817" cy="473832"/>
          </a:xfrm>
          <a:solidFill>
            <a:schemeClr val="accent1"/>
          </a:solidFill>
        </p:grpSpPr>
        <p:sp>
          <p:nvSpPr>
            <p:cNvPr id="58"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59" name="Freeform 218"/>
            <p:cNvSpPr>
              <a:spLocks/>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0" name="Freeform 219"/>
            <p:cNvSpPr>
              <a:spLocks/>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1" name="Freeform 220"/>
            <p:cNvSpPr>
              <a:spLocks/>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2" name="Freeform 221"/>
            <p:cNvSpPr>
              <a:spLocks/>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3" name="Freeform 222"/>
            <p:cNvSpPr>
              <a:spLocks/>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4" name="Freeform 223"/>
            <p:cNvSpPr>
              <a:spLocks/>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5" name="Freeform 224"/>
            <p:cNvSpPr>
              <a:spLocks/>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6" name="Freeform 225"/>
            <p:cNvSpPr>
              <a:spLocks/>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grpSp>
      <p:grpSp>
        <p:nvGrpSpPr>
          <p:cNvPr id="67" name="组合 66"/>
          <p:cNvGrpSpPr/>
          <p:nvPr/>
        </p:nvGrpSpPr>
        <p:grpSpPr>
          <a:xfrm>
            <a:off x="5284110" y="2653217"/>
            <a:ext cx="401728" cy="261041"/>
            <a:chOff x="7058307" y="1859447"/>
            <a:chExt cx="535637" cy="348055"/>
          </a:xfrm>
          <a:solidFill>
            <a:schemeClr val="accent2"/>
          </a:solidFill>
        </p:grpSpPr>
        <p:sp>
          <p:nvSpPr>
            <p:cNvPr id="68"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69"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70"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71"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72" name="Freeform 244"/>
            <p:cNvSpPr>
              <a:spLocks/>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73"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74"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grpSp>
      <p:grpSp>
        <p:nvGrpSpPr>
          <p:cNvPr id="75" name="组合 74"/>
          <p:cNvGrpSpPr/>
          <p:nvPr/>
        </p:nvGrpSpPr>
        <p:grpSpPr>
          <a:xfrm>
            <a:off x="4159210" y="3273774"/>
            <a:ext cx="401728" cy="296010"/>
            <a:chOff x="5958843" y="1820413"/>
            <a:chExt cx="535637" cy="394680"/>
          </a:xfrm>
          <a:solidFill>
            <a:schemeClr val="accent3"/>
          </a:solidFill>
        </p:grpSpPr>
        <p:sp>
          <p:nvSpPr>
            <p:cNvPr id="76" name="Freeform 248"/>
            <p:cNvSpPr>
              <a:spLocks/>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sp>
          <p:nvSpPr>
            <p:cNvPr id="77"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a typeface="微软雅黑" panose="020B0503020204020204" pitchFamily="34" charset="-122"/>
              </a:endParaRPr>
            </a:p>
          </p:txBody>
        </p:sp>
      </p:grpSp>
      <p:grpSp>
        <p:nvGrpSpPr>
          <p:cNvPr id="78" name="组合 77"/>
          <p:cNvGrpSpPr/>
          <p:nvPr/>
        </p:nvGrpSpPr>
        <p:grpSpPr>
          <a:xfrm>
            <a:off x="539552" y="1203598"/>
            <a:ext cx="2717609" cy="937636"/>
            <a:chOff x="186662" y="1925464"/>
            <a:chExt cx="3404392" cy="1250178"/>
          </a:xfrm>
        </p:grpSpPr>
        <p:sp>
          <p:nvSpPr>
            <p:cNvPr id="79" name="文本框 40"/>
            <p:cNvSpPr txBox="1"/>
            <p:nvPr/>
          </p:nvSpPr>
          <p:spPr bwMode="auto">
            <a:xfrm>
              <a:off x="186662" y="2395944"/>
              <a:ext cx="3387596" cy="779698"/>
            </a:xfrm>
            <a:prstGeom prst="rect">
              <a:avLst/>
            </a:prstGeom>
            <a:noFill/>
          </p:spPr>
          <p:txBody>
            <a:bodyPr wrap="square">
              <a:spAutoFit/>
            </a:bodyPr>
            <a:lstStyle/>
            <a:p>
              <a:pPr algn="r"/>
              <a:r>
                <a:rPr lang="zh-CN" altLang="en-US" sz="1200" b="1" dirty="0">
                  <a:solidFill>
                    <a:schemeClr val="accent1"/>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2"/>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2"/>
                </a:solidFill>
                <a:latin typeface="微软雅黑" pitchFamily="34" charset="-122"/>
                <a:ea typeface="微软雅黑" pitchFamily="34" charset="-122"/>
              </a:endParaRPr>
            </a:p>
          </p:txBody>
        </p:sp>
        <p:sp>
          <p:nvSpPr>
            <p:cNvPr id="80" name="矩形 79"/>
            <p:cNvSpPr/>
            <p:nvPr/>
          </p:nvSpPr>
          <p:spPr>
            <a:xfrm>
              <a:off x="3040430" y="1925464"/>
              <a:ext cx="550624" cy="533479"/>
            </a:xfrm>
            <a:prstGeom prst="rect">
              <a:avLst/>
            </a:prstGeom>
          </p:spPr>
          <p:txBody>
            <a:bodyPr wrap="none">
              <a:spAutoFit/>
            </a:bodyPr>
            <a:lstStyle/>
            <a:p>
              <a:pPr algn="r"/>
              <a:r>
                <a:rPr lang="en-US" altLang="zh-CN" sz="2000" spc="75" dirty="0">
                  <a:solidFill>
                    <a:schemeClr val="accent1"/>
                  </a:solidFill>
                  <a:latin typeface="Impact" panose="020B0806030902050204" pitchFamily="34" charset="0"/>
                  <a:ea typeface="微软雅黑" panose="020B0503020204020204" pitchFamily="34" charset="-122"/>
                </a:rPr>
                <a:t>01</a:t>
              </a:r>
              <a:endParaRPr lang="zh-CN" altLang="en-US" sz="2000" dirty="0">
                <a:solidFill>
                  <a:schemeClr val="accent1"/>
                </a:solidFill>
                <a:latin typeface="Impact" panose="020B0806030902050204" pitchFamily="34" charset="0"/>
                <a:ea typeface="微软雅黑" panose="020B0503020204020204" pitchFamily="34" charset="-122"/>
              </a:endParaRPr>
            </a:p>
          </p:txBody>
        </p:sp>
      </p:grpSp>
      <p:grpSp>
        <p:nvGrpSpPr>
          <p:cNvPr id="81" name="组合 80"/>
          <p:cNvGrpSpPr/>
          <p:nvPr/>
        </p:nvGrpSpPr>
        <p:grpSpPr>
          <a:xfrm>
            <a:off x="539552" y="2273762"/>
            <a:ext cx="2731280" cy="917464"/>
            <a:chOff x="187762" y="1952360"/>
            <a:chExt cx="3421515" cy="1223282"/>
          </a:xfrm>
        </p:grpSpPr>
        <p:sp>
          <p:nvSpPr>
            <p:cNvPr id="82" name="文本框 54"/>
            <p:cNvSpPr txBox="1"/>
            <p:nvPr/>
          </p:nvSpPr>
          <p:spPr bwMode="auto">
            <a:xfrm>
              <a:off x="187762" y="2395944"/>
              <a:ext cx="3386497" cy="779698"/>
            </a:xfrm>
            <a:prstGeom prst="rect">
              <a:avLst/>
            </a:prstGeom>
            <a:noFill/>
          </p:spPr>
          <p:txBody>
            <a:bodyPr wrap="square">
              <a:spAutoFit/>
            </a:bodyPr>
            <a:lstStyle/>
            <a:p>
              <a:pPr algn="r"/>
              <a:r>
                <a:rPr lang="zh-CN" altLang="en-US" sz="1200" b="1" dirty="0">
                  <a:solidFill>
                    <a:schemeClr val="accent2"/>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2"/>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2"/>
                </a:solidFill>
                <a:latin typeface="微软雅黑" pitchFamily="34" charset="-122"/>
                <a:ea typeface="微软雅黑" pitchFamily="34" charset="-122"/>
              </a:endParaRPr>
            </a:p>
          </p:txBody>
        </p:sp>
        <p:sp>
          <p:nvSpPr>
            <p:cNvPr id="83" name="矩形 82"/>
            <p:cNvSpPr/>
            <p:nvPr/>
          </p:nvSpPr>
          <p:spPr>
            <a:xfrm>
              <a:off x="3020501" y="1952360"/>
              <a:ext cx="588776" cy="533479"/>
            </a:xfrm>
            <a:prstGeom prst="rect">
              <a:avLst/>
            </a:prstGeom>
          </p:spPr>
          <p:txBody>
            <a:bodyPr wrap="none">
              <a:spAutoFit/>
            </a:bodyPr>
            <a:lstStyle/>
            <a:p>
              <a:pPr algn="r"/>
              <a:r>
                <a:rPr lang="en-US" altLang="zh-CN" sz="2000" spc="75" dirty="0">
                  <a:solidFill>
                    <a:schemeClr val="accent2"/>
                  </a:solidFill>
                  <a:latin typeface="Impact" panose="020B0806030902050204" pitchFamily="34" charset="0"/>
                  <a:ea typeface="微软雅黑" panose="020B0503020204020204" pitchFamily="34" charset="-122"/>
                </a:rPr>
                <a:t>02</a:t>
              </a:r>
              <a:endParaRPr lang="zh-CN" altLang="en-US" sz="2000" dirty="0">
                <a:solidFill>
                  <a:schemeClr val="accent2"/>
                </a:solidFill>
                <a:latin typeface="Impact" panose="020B0806030902050204" pitchFamily="34" charset="0"/>
                <a:ea typeface="微软雅黑" panose="020B0503020204020204" pitchFamily="34" charset="-122"/>
              </a:endParaRPr>
            </a:p>
          </p:txBody>
        </p:sp>
      </p:grpSp>
      <p:grpSp>
        <p:nvGrpSpPr>
          <p:cNvPr id="84" name="组合 83"/>
          <p:cNvGrpSpPr/>
          <p:nvPr/>
        </p:nvGrpSpPr>
        <p:grpSpPr>
          <a:xfrm>
            <a:off x="611560" y="3310309"/>
            <a:ext cx="2662916" cy="930911"/>
            <a:chOff x="278198" y="1934430"/>
            <a:chExt cx="3335878" cy="1241210"/>
          </a:xfrm>
        </p:grpSpPr>
        <p:sp>
          <p:nvSpPr>
            <p:cNvPr id="85" name="文本框 59"/>
            <p:cNvSpPr txBox="1"/>
            <p:nvPr/>
          </p:nvSpPr>
          <p:spPr bwMode="auto">
            <a:xfrm>
              <a:off x="278198" y="2395943"/>
              <a:ext cx="3296063" cy="779697"/>
            </a:xfrm>
            <a:prstGeom prst="rect">
              <a:avLst/>
            </a:prstGeom>
            <a:noFill/>
          </p:spPr>
          <p:txBody>
            <a:bodyPr wrap="square">
              <a:spAutoFit/>
            </a:bodyPr>
            <a:lstStyle/>
            <a:p>
              <a:pPr algn="r"/>
              <a:r>
                <a:rPr lang="zh-CN" altLang="en-US" sz="1200" b="1" dirty="0">
                  <a:solidFill>
                    <a:schemeClr val="accent3"/>
                  </a:solidFill>
                  <a:latin typeface="微软雅黑" panose="020B0503020204020204" pitchFamily="34" charset="-122"/>
                  <a:ea typeface="微软雅黑" panose="020B0503020204020204" pitchFamily="34" charset="-122"/>
                </a:rPr>
                <a:t>点击输入标题文本</a:t>
              </a:r>
            </a:p>
            <a:p>
              <a:pPr algn="r"/>
              <a:r>
                <a:rPr lang="zh-CN" altLang="en-US" sz="1000" dirty="0">
                  <a:solidFill>
                    <a:schemeClr val="tx2"/>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schemeClr val="tx2"/>
                </a:solidFill>
                <a:latin typeface="微软雅黑" pitchFamily="34" charset="-122"/>
                <a:ea typeface="微软雅黑" pitchFamily="34" charset="-122"/>
              </a:endParaRPr>
            </a:p>
          </p:txBody>
        </p:sp>
        <p:sp>
          <p:nvSpPr>
            <p:cNvPr id="86" name="矩形 85"/>
            <p:cNvSpPr/>
            <p:nvPr/>
          </p:nvSpPr>
          <p:spPr>
            <a:xfrm>
              <a:off x="3015258" y="1934430"/>
              <a:ext cx="598818" cy="533478"/>
            </a:xfrm>
            <a:prstGeom prst="rect">
              <a:avLst/>
            </a:prstGeom>
          </p:spPr>
          <p:txBody>
            <a:bodyPr wrap="none">
              <a:spAutoFit/>
            </a:bodyPr>
            <a:lstStyle/>
            <a:p>
              <a:pPr algn="r"/>
              <a:r>
                <a:rPr lang="en-US" altLang="zh-CN" sz="2000" spc="75" dirty="0">
                  <a:solidFill>
                    <a:schemeClr val="accent3"/>
                  </a:solidFill>
                  <a:latin typeface="Impact" panose="020B0806030902050204" pitchFamily="34" charset="0"/>
                  <a:ea typeface="微软雅黑" panose="020B0503020204020204" pitchFamily="34" charset="-122"/>
                </a:rPr>
                <a:t>03</a:t>
              </a:r>
              <a:endParaRPr lang="zh-CN" altLang="en-US" sz="2000" dirty="0">
                <a:solidFill>
                  <a:schemeClr val="accent3"/>
                </a:solidFill>
                <a:latin typeface="Impact" panose="020B0806030902050204" pitchFamily="34" charset="0"/>
                <a:ea typeface="微软雅黑" panose="020B0503020204020204" pitchFamily="34" charset="-122"/>
              </a:endParaRPr>
            </a:p>
          </p:txBody>
        </p:sp>
      </p:grpSp>
      <p:sp>
        <p:nvSpPr>
          <p:cNvPr id="87" name="文本框 63"/>
          <p:cNvSpPr txBox="1"/>
          <p:nvPr/>
        </p:nvSpPr>
        <p:spPr>
          <a:xfrm>
            <a:off x="6383113" y="2268535"/>
            <a:ext cx="2149327" cy="684803"/>
          </a:xfrm>
          <a:prstGeom prst="rect">
            <a:avLst/>
          </a:prstGeom>
          <a:noFill/>
        </p:spPr>
        <p:txBody>
          <a:bodyPr wrap="square" lIns="68580" tIns="34290" rIns="68580" bIns="34290" rtlCol="0">
            <a:spAutoFit/>
          </a:bodyPr>
          <a:lstStyle/>
          <a:p>
            <a:pPr algn="just"/>
            <a:r>
              <a:rPr lang="zh-CN" altLang="en-US" sz="1000" dirty="0">
                <a:solidFill>
                  <a:schemeClr val="tx2"/>
                </a:solidFill>
                <a:latin typeface="微软雅黑" pitchFamily="34" charset="-122"/>
                <a:ea typeface="微软雅黑" pitchFamily="34" charset="-122"/>
              </a:rPr>
              <a:t>详写内容</a:t>
            </a:r>
            <a:r>
              <a:rPr lang="en-US" altLang="zh-CN" sz="1000" dirty="0">
                <a:solidFill>
                  <a:schemeClr val="tx2"/>
                </a:solidFill>
                <a:latin typeface="微软雅黑" pitchFamily="34" charset="-122"/>
                <a:ea typeface="微软雅黑" pitchFamily="34" charset="-122"/>
              </a:rPr>
              <a:t>……</a:t>
            </a:r>
            <a:r>
              <a:rPr lang="zh-CN" altLang="en-US" sz="1000" dirty="0">
                <a:solidFill>
                  <a:schemeClr val="tx2"/>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2"/>
              </a:solidFill>
              <a:latin typeface="微软雅黑" pitchFamily="34" charset="-122"/>
              <a:ea typeface="微软雅黑" pitchFamily="34" charset="-122"/>
            </a:endParaRPr>
          </a:p>
        </p:txBody>
      </p:sp>
      <p:sp>
        <p:nvSpPr>
          <p:cNvPr id="88" name="文本框 64"/>
          <p:cNvSpPr txBox="1"/>
          <p:nvPr/>
        </p:nvSpPr>
        <p:spPr>
          <a:xfrm>
            <a:off x="6383112" y="1948830"/>
            <a:ext cx="2149182" cy="346249"/>
          </a:xfrm>
          <a:prstGeom prst="rect">
            <a:avLst/>
          </a:prstGeom>
          <a:noFill/>
        </p:spPr>
        <p:txBody>
          <a:bodyPr wrap="square" lIns="68580" tIns="34290" rIns="68580" bIns="34290" rtlCol="0">
            <a:spAutoFit/>
          </a:bodyPr>
          <a:lstStyle/>
          <a:p>
            <a:r>
              <a:rPr lang="zh-CN" altLang="en-US" b="1" dirty="0">
                <a:solidFill>
                  <a:schemeClr val="accent5"/>
                </a:solidFill>
                <a:latin typeface="微软雅黑" panose="020B0503020204020204" pitchFamily="34" charset="-122"/>
                <a:ea typeface="微软雅黑" panose="020B0503020204020204" pitchFamily="34" charset="-122"/>
              </a:rPr>
              <a:t>点击输入标题文本</a:t>
            </a:r>
          </a:p>
        </p:txBody>
      </p:sp>
      <p:sp>
        <p:nvSpPr>
          <p:cNvPr id="89" name="矩形 88"/>
          <p:cNvSpPr/>
          <p:nvPr/>
        </p:nvSpPr>
        <p:spPr>
          <a:xfrm>
            <a:off x="6380561" y="3035340"/>
            <a:ext cx="2151733" cy="684803"/>
          </a:xfrm>
          <a:prstGeom prst="rect">
            <a:avLst/>
          </a:prstGeom>
          <a:noFill/>
        </p:spPr>
        <p:txBody>
          <a:bodyPr wrap="square" lIns="68580" tIns="34290" rIns="68580" bIns="34290" rtlCol="0">
            <a:spAutoFit/>
          </a:bodyPr>
          <a:lstStyle/>
          <a:p>
            <a:pPr algn="just"/>
            <a:r>
              <a:rPr lang="zh-CN" altLang="en-US" sz="1000" dirty="0">
                <a:solidFill>
                  <a:schemeClr val="tx2"/>
                </a:solidFill>
                <a:latin typeface="微软雅黑" pitchFamily="34" charset="-122"/>
                <a:ea typeface="微软雅黑" pitchFamily="34" charset="-122"/>
              </a:rPr>
              <a:t>详写内容</a:t>
            </a:r>
            <a:r>
              <a:rPr lang="en-US" altLang="zh-CN" sz="1000" dirty="0">
                <a:solidFill>
                  <a:schemeClr val="tx2"/>
                </a:solidFill>
                <a:latin typeface="微软雅黑" pitchFamily="34" charset="-122"/>
                <a:ea typeface="微软雅黑" pitchFamily="34" charset="-122"/>
              </a:rPr>
              <a:t>……</a:t>
            </a:r>
            <a:r>
              <a:rPr lang="zh-CN" altLang="en-US" sz="1000" dirty="0">
                <a:solidFill>
                  <a:schemeClr val="tx2"/>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0918932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14:presetBounceEnd="40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40000">
                                          <p:cBhvr additive="base">
                                            <p:cTn id="7" dur="500" fill="hold"/>
                                            <p:tgtEl>
                                              <p:spTgt spid="48"/>
                                            </p:tgtEl>
                                            <p:attrNameLst>
                                              <p:attrName>ppt_x</p:attrName>
                                            </p:attrNameLst>
                                          </p:cBhvr>
                                          <p:tavLst>
                                            <p:tav tm="0">
                                              <p:val>
                                                <p:strVal val="0-#ppt_w/2"/>
                                              </p:val>
                                            </p:tav>
                                            <p:tav tm="100000">
                                              <p:val>
                                                <p:strVal val="#ppt_x"/>
                                              </p:val>
                                            </p:tav>
                                          </p:tavLst>
                                        </p:anim>
                                        <p:anim calcmode="lin" valueType="num" p14:bounceEnd="40000">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14:presetBounceEnd="40000">
                                      <p:stCondLst>
                                        <p:cond delay="200"/>
                                      </p:stCondLst>
                                      <p:childTnLst>
                                        <p:set>
                                          <p:cBhvr>
                                            <p:cTn id="10" dur="1" fill="hold">
                                              <p:stCondLst>
                                                <p:cond delay="0"/>
                                              </p:stCondLst>
                                            </p:cTn>
                                            <p:tgtEl>
                                              <p:spTgt spid="54"/>
                                            </p:tgtEl>
                                            <p:attrNameLst>
                                              <p:attrName>style.visibility</p:attrName>
                                            </p:attrNameLst>
                                          </p:cBhvr>
                                          <p:to>
                                            <p:strVal val="visible"/>
                                          </p:to>
                                        </p:set>
                                        <p:anim calcmode="lin" valueType="num" p14:bounceEnd="40000">
                                          <p:cBhvr additive="base">
                                            <p:cTn id="11" dur="500" fill="hold"/>
                                            <p:tgtEl>
                                              <p:spTgt spid="54"/>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14:presetBounceEnd="40000">
                                      <p:stCondLst>
                                        <p:cond delay="400"/>
                                      </p:stCondLst>
                                      <p:childTnLst>
                                        <p:set>
                                          <p:cBhvr>
                                            <p:cTn id="14" dur="1" fill="hold">
                                              <p:stCondLst>
                                                <p:cond delay="0"/>
                                              </p:stCondLst>
                                            </p:cTn>
                                            <p:tgtEl>
                                              <p:spTgt spid="51"/>
                                            </p:tgtEl>
                                            <p:attrNameLst>
                                              <p:attrName>style.visibility</p:attrName>
                                            </p:attrNameLst>
                                          </p:cBhvr>
                                          <p:to>
                                            <p:strVal val="visible"/>
                                          </p:to>
                                        </p:set>
                                        <p:anim calcmode="lin" valueType="num" p14:bounceEnd="40000">
                                          <p:cBhvr additive="base">
                                            <p:cTn id="15" dur="500" fill="hold"/>
                                            <p:tgtEl>
                                              <p:spTgt spid="51"/>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51"/>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fade">
                                          <p:cBhvr>
                                            <p:cTn id="20" dur="500"/>
                                            <p:tgtEl>
                                              <p:spTgt spid="57"/>
                                            </p:tgtEl>
                                          </p:cBhvr>
                                        </p:animEffect>
                                        <p:anim calcmode="lin" valueType="num">
                                          <p:cBhvr>
                                            <p:cTn id="21" dur="500" fill="hold"/>
                                            <p:tgtEl>
                                              <p:spTgt spid="57"/>
                                            </p:tgtEl>
                                            <p:attrNameLst>
                                              <p:attrName>ppt_w</p:attrName>
                                            </p:attrNameLst>
                                          </p:cBhvr>
                                          <p:tavLst>
                                            <p:tav tm="0" fmla="#ppt_w*sin(2.5*pi*$)">
                                              <p:val>
                                                <p:fltVal val="0"/>
                                              </p:val>
                                            </p:tav>
                                            <p:tav tm="100000">
                                              <p:val>
                                                <p:fltVal val="1"/>
                                              </p:val>
                                            </p:tav>
                                          </p:tavLst>
                                        </p:anim>
                                        <p:anim calcmode="lin" valueType="num">
                                          <p:cBhvr>
                                            <p:cTn id="22" dur="500" fill="hold"/>
                                            <p:tgtEl>
                                              <p:spTgt spid="57"/>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wipe(right)">
                                          <p:cBhvr>
                                            <p:cTn id="26" dur="500"/>
                                            <p:tgtEl>
                                              <p:spTgt spid="78"/>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Effect transition="in" filter="fade">
                                          <p:cBhvr>
                                            <p:cTn id="30" dur="500"/>
                                            <p:tgtEl>
                                              <p:spTgt spid="67"/>
                                            </p:tgtEl>
                                          </p:cBhvr>
                                        </p:animEffect>
                                        <p:anim calcmode="lin" valueType="num">
                                          <p:cBhvr>
                                            <p:cTn id="31" dur="500" fill="hold"/>
                                            <p:tgtEl>
                                              <p:spTgt spid="67"/>
                                            </p:tgtEl>
                                            <p:attrNameLst>
                                              <p:attrName>ppt_w</p:attrName>
                                            </p:attrNameLst>
                                          </p:cBhvr>
                                          <p:tavLst>
                                            <p:tav tm="0" fmla="#ppt_w*sin(2.5*pi*$)">
                                              <p:val>
                                                <p:fltVal val="0"/>
                                              </p:val>
                                            </p:tav>
                                            <p:tav tm="100000">
                                              <p:val>
                                                <p:fltVal val="1"/>
                                              </p:val>
                                            </p:tav>
                                          </p:tavLst>
                                        </p:anim>
                                        <p:anim calcmode="lin" valueType="num">
                                          <p:cBhvr>
                                            <p:cTn id="32" dur="500" fill="hold"/>
                                            <p:tgtEl>
                                              <p:spTgt spid="67"/>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wipe(right)">
                                          <p:cBhvr>
                                            <p:cTn id="36" dur="500"/>
                                            <p:tgtEl>
                                              <p:spTgt spid="81"/>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ppt_w</p:attrName>
                                            </p:attrNameLst>
                                          </p:cBhvr>
                                          <p:tavLst>
                                            <p:tav tm="0" fmla="#ppt_w*sin(2.5*pi*$)">
                                              <p:val>
                                                <p:fltVal val="0"/>
                                              </p:val>
                                            </p:tav>
                                            <p:tav tm="100000">
                                              <p:val>
                                                <p:fltVal val="1"/>
                                              </p:val>
                                            </p:tav>
                                          </p:tavLst>
                                        </p:anim>
                                        <p:anim calcmode="lin" valueType="num">
                                          <p:cBhvr>
                                            <p:cTn id="42" dur="500" fill="hold"/>
                                            <p:tgtEl>
                                              <p:spTgt spid="75"/>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84"/>
                                            </p:tgtEl>
                                            <p:attrNameLst>
                                              <p:attrName>style.visibility</p:attrName>
                                            </p:attrNameLst>
                                          </p:cBhvr>
                                          <p:to>
                                            <p:strVal val="visible"/>
                                          </p:to>
                                        </p:set>
                                        <p:animEffect transition="in" filter="wipe(right)">
                                          <p:cBhvr>
                                            <p:cTn id="46" dur="500"/>
                                            <p:tgtEl>
                                              <p:spTgt spid="84"/>
                                            </p:tgtEl>
                                          </p:cBhvr>
                                        </p:animEffect>
                                      </p:childTnLst>
                                    </p:cTn>
                                  </p:par>
                                </p:childTnLst>
                              </p:cTn>
                            </p:par>
                            <p:par>
                              <p:cTn id="47" fill="hold">
                                <p:stCondLst>
                                  <p:cond delay="3900"/>
                                </p:stCondLst>
                                <p:childTnLst>
                                  <p:par>
                                    <p:cTn id="48" presetID="22" presetClass="entr" presetSubtype="8" fill="hold" grpId="0" nodeType="after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wipe(left)">
                                          <p:cBhvr>
                                            <p:cTn id="50" dur="500"/>
                                            <p:tgtEl>
                                              <p:spTgt spid="8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wipe(left)">
                                          <p:cBhvr>
                                            <p:cTn id="53" dur="500"/>
                                            <p:tgtEl>
                                              <p:spTgt spid="89"/>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wipe(left)">
                                          <p:cBhvr>
                                            <p:cTn id="56"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1+#ppt_w/2"/>
                                              </p:val>
                                            </p:tav>
                                            <p:tav tm="100000">
                                              <p:val>
                                                <p:strVal val="#ppt_x"/>
                                              </p:val>
                                            </p:tav>
                                          </p:tavLst>
                                        </p:anim>
                                        <p:anim calcmode="lin" valueType="num">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45" presetClass="entr" presetSubtype="0" fill="hold" nodeType="after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fade">
                                          <p:cBhvr>
                                            <p:cTn id="20" dur="500"/>
                                            <p:tgtEl>
                                              <p:spTgt spid="57"/>
                                            </p:tgtEl>
                                          </p:cBhvr>
                                        </p:animEffect>
                                        <p:anim calcmode="lin" valueType="num">
                                          <p:cBhvr>
                                            <p:cTn id="21" dur="500" fill="hold"/>
                                            <p:tgtEl>
                                              <p:spTgt spid="57"/>
                                            </p:tgtEl>
                                            <p:attrNameLst>
                                              <p:attrName>ppt_w</p:attrName>
                                            </p:attrNameLst>
                                          </p:cBhvr>
                                          <p:tavLst>
                                            <p:tav tm="0" fmla="#ppt_w*sin(2.5*pi*$)">
                                              <p:val>
                                                <p:fltVal val="0"/>
                                              </p:val>
                                            </p:tav>
                                            <p:tav tm="100000">
                                              <p:val>
                                                <p:fltVal val="1"/>
                                              </p:val>
                                            </p:tav>
                                          </p:tavLst>
                                        </p:anim>
                                        <p:anim calcmode="lin" valueType="num">
                                          <p:cBhvr>
                                            <p:cTn id="22" dur="500" fill="hold"/>
                                            <p:tgtEl>
                                              <p:spTgt spid="57"/>
                                            </p:tgtEl>
                                            <p:attrNameLst>
                                              <p:attrName>ppt_h</p:attrName>
                                            </p:attrNameLst>
                                          </p:cBhvr>
                                          <p:tavLst>
                                            <p:tav tm="0">
                                              <p:val>
                                                <p:strVal val="#ppt_h"/>
                                              </p:val>
                                            </p:tav>
                                            <p:tav tm="100000">
                                              <p:val>
                                                <p:strVal val="#ppt_h"/>
                                              </p:val>
                                            </p:tav>
                                          </p:tavLst>
                                        </p:anim>
                                      </p:childTnLst>
                                    </p:cTn>
                                  </p:par>
                                </p:childTnLst>
                              </p:cTn>
                            </p:par>
                            <p:par>
                              <p:cTn id="23" fill="hold">
                                <p:stCondLst>
                                  <p:cond delay="1400"/>
                                </p:stCondLst>
                                <p:childTnLst>
                                  <p:par>
                                    <p:cTn id="24" presetID="22" presetClass="entr" presetSubtype="2" fill="hold" nodeType="after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wipe(right)">
                                          <p:cBhvr>
                                            <p:cTn id="26" dur="500"/>
                                            <p:tgtEl>
                                              <p:spTgt spid="78"/>
                                            </p:tgtEl>
                                          </p:cBhvr>
                                        </p:animEffect>
                                      </p:childTnLst>
                                    </p:cTn>
                                  </p:par>
                                </p:childTnLst>
                              </p:cTn>
                            </p:par>
                            <p:par>
                              <p:cTn id="27" fill="hold">
                                <p:stCondLst>
                                  <p:cond delay="1900"/>
                                </p:stCondLst>
                                <p:childTnLst>
                                  <p:par>
                                    <p:cTn id="28" presetID="45" presetClass="entr" presetSubtype="0"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Effect transition="in" filter="fade">
                                          <p:cBhvr>
                                            <p:cTn id="30" dur="500"/>
                                            <p:tgtEl>
                                              <p:spTgt spid="67"/>
                                            </p:tgtEl>
                                          </p:cBhvr>
                                        </p:animEffect>
                                        <p:anim calcmode="lin" valueType="num">
                                          <p:cBhvr>
                                            <p:cTn id="31" dur="500" fill="hold"/>
                                            <p:tgtEl>
                                              <p:spTgt spid="67"/>
                                            </p:tgtEl>
                                            <p:attrNameLst>
                                              <p:attrName>ppt_w</p:attrName>
                                            </p:attrNameLst>
                                          </p:cBhvr>
                                          <p:tavLst>
                                            <p:tav tm="0" fmla="#ppt_w*sin(2.5*pi*$)">
                                              <p:val>
                                                <p:fltVal val="0"/>
                                              </p:val>
                                            </p:tav>
                                            <p:tav tm="100000">
                                              <p:val>
                                                <p:fltVal val="1"/>
                                              </p:val>
                                            </p:tav>
                                          </p:tavLst>
                                        </p:anim>
                                        <p:anim calcmode="lin" valueType="num">
                                          <p:cBhvr>
                                            <p:cTn id="32" dur="500" fill="hold"/>
                                            <p:tgtEl>
                                              <p:spTgt spid="67"/>
                                            </p:tgtEl>
                                            <p:attrNameLst>
                                              <p:attrName>ppt_h</p:attrName>
                                            </p:attrNameLst>
                                          </p:cBhvr>
                                          <p:tavLst>
                                            <p:tav tm="0">
                                              <p:val>
                                                <p:strVal val="#ppt_h"/>
                                              </p:val>
                                            </p:tav>
                                            <p:tav tm="100000">
                                              <p:val>
                                                <p:strVal val="#ppt_h"/>
                                              </p:val>
                                            </p:tav>
                                          </p:tavLst>
                                        </p:anim>
                                      </p:childTnLst>
                                    </p:cTn>
                                  </p:par>
                                </p:childTnLst>
                              </p:cTn>
                            </p:par>
                            <p:par>
                              <p:cTn id="33" fill="hold">
                                <p:stCondLst>
                                  <p:cond delay="2400"/>
                                </p:stCondLst>
                                <p:childTnLst>
                                  <p:par>
                                    <p:cTn id="34" presetID="22" presetClass="entr" presetSubtype="2" fill="hold" nodeType="after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wipe(right)">
                                          <p:cBhvr>
                                            <p:cTn id="36" dur="500"/>
                                            <p:tgtEl>
                                              <p:spTgt spid="81"/>
                                            </p:tgtEl>
                                          </p:cBhvr>
                                        </p:animEffect>
                                      </p:childTnLst>
                                    </p:cTn>
                                  </p:par>
                                </p:childTnLst>
                              </p:cTn>
                            </p:par>
                            <p:par>
                              <p:cTn id="37" fill="hold">
                                <p:stCondLst>
                                  <p:cond delay="2900"/>
                                </p:stCondLst>
                                <p:childTnLst>
                                  <p:par>
                                    <p:cTn id="38" presetID="45" presetClass="entr" presetSubtype="0" fill="hold" nodeType="afterEffect">
                                      <p:stCondLst>
                                        <p:cond delay="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ppt_w</p:attrName>
                                            </p:attrNameLst>
                                          </p:cBhvr>
                                          <p:tavLst>
                                            <p:tav tm="0" fmla="#ppt_w*sin(2.5*pi*$)">
                                              <p:val>
                                                <p:fltVal val="0"/>
                                              </p:val>
                                            </p:tav>
                                            <p:tav tm="100000">
                                              <p:val>
                                                <p:fltVal val="1"/>
                                              </p:val>
                                            </p:tav>
                                          </p:tavLst>
                                        </p:anim>
                                        <p:anim calcmode="lin" valueType="num">
                                          <p:cBhvr>
                                            <p:cTn id="42" dur="500" fill="hold"/>
                                            <p:tgtEl>
                                              <p:spTgt spid="75"/>
                                            </p:tgtEl>
                                            <p:attrNameLst>
                                              <p:attrName>ppt_h</p:attrName>
                                            </p:attrNameLst>
                                          </p:cBhvr>
                                          <p:tavLst>
                                            <p:tav tm="0">
                                              <p:val>
                                                <p:strVal val="#ppt_h"/>
                                              </p:val>
                                            </p:tav>
                                            <p:tav tm="100000">
                                              <p:val>
                                                <p:strVal val="#ppt_h"/>
                                              </p:val>
                                            </p:tav>
                                          </p:tavLst>
                                        </p:anim>
                                      </p:childTnLst>
                                    </p:cTn>
                                  </p:par>
                                </p:childTnLst>
                              </p:cTn>
                            </p:par>
                            <p:par>
                              <p:cTn id="43" fill="hold">
                                <p:stCondLst>
                                  <p:cond delay="3400"/>
                                </p:stCondLst>
                                <p:childTnLst>
                                  <p:par>
                                    <p:cTn id="44" presetID="22" presetClass="entr" presetSubtype="2" fill="hold" nodeType="afterEffect">
                                      <p:stCondLst>
                                        <p:cond delay="0"/>
                                      </p:stCondLst>
                                      <p:childTnLst>
                                        <p:set>
                                          <p:cBhvr>
                                            <p:cTn id="45" dur="1" fill="hold">
                                              <p:stCondLst>
                                                <p:cond delay="0"/>
                                              </p:stCondLst>
                                            </p:cTn>
                                            <p:tgtEl>
                                              <p:spTgt spid="84"/>
                                            </p:tgtEl>
                                            <p:attrNameLst>
                                              <p:attrName>style.visibility</p:attrName>
                                            </p:attrNameLst>
                                          </p:cBhvr>
                                          <p:to>
                                            <p:strVal val="visible"/>
                                          </p:to>
                                        </p:set>
                                        <p:animEffect transition="in" filter="wipe(right)">
                                          <p:cBhvr>
                                            <p:cTn id="46" dur="500"/>
                                            <p:tgtEl>
                                              <p:spTgt spid="84"/>
                                            </p:tgtEl>
                                          </p:cBhvr>
                                        </p:animEffect>
                                      </p:childTnLst>
                                    </p:cTn>
                                  </p:par>
                                </p:childTnLst>
                              </p:cTn>
                            </p:par>
                            <p:par>
                              <p:cTn id="47" fill="hold">
                                <p:stCondLst>
                                  <p:cond delay="3900"/>
                                </p:stCondLst>
                                <p:childTnLst>
                                  <p:par>
                                    <p:cTn id="48" presetID="22" presetClass="entr" presetSubtype="8" fill="hold" grpId="0" nodeType="after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wipe(left)">
                                          <p:cBhvr>
                                            <p:cTn id="50" dur="500"/>
                                            <p:tgtEl>
                                              <p:spTgt spid="8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wipe(left)">
                                          <p:cBhvr>
                                            <p:cTn id="53" dur="500"/>
                                            <p:tgtEl>
                                              <p:spTgt spid="89"/>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wipe(left)">
                                          <p:cBhvr>
                                            <p:cTn id="56"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p:bldP spid="89"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611560" y="509807"/>
            <a:ext cx="7920880" cy="45719"/>
            <a:chOff x="3060700" y="4724400"/>
            <a:chExt cx="5955507" cy="31432"/>
          </a:xfrm>
        </p:grpSpPr>
        <p:cxnSp>
          <p:nvCxnSpPr>
            <p:cNvPr id="45" name="直接连接符 4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7" name="Text Box 18"/>
          <p:cNvSpPr txBox="1">
            <a:spLocks noChangeArrowheads="1"/>
          </p:cNvSpPr>
          <p:nvPr/>
        </p:nvSpPr>
        <p:spPr bwMode="gray">
          <a:xfrm>
            <a:off x="3779912" y="171253"/>
            <a:ext cx="158417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rPr>
              <a:t>课题研究意义</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90" name="组合 89"/>
          <p:cNvGrpSpPr/>
          <p:nvPr/>
        </p:nvGrpSpPr>
        <p:grpSpPr>
          <a:xfrm>
            <a:off x="1377185" y="1123007"/>
            <a:ext cx="1094509" cy="1094509"/>
            <a:chOff x="1793350" y="1801836"/>
            <a:chExt cx="1459345" cy="1459345"/>
          </a:xfrm>
        </p:grpSpPr>
        <p:grpSp>
          <p:nvGrpSpPr>
            <p:cNvPr id="91" name="组合 90"/>
            <p:cNvGrpSpPr/>
            <p:nvPr/>
          </p:nvGrpSpPr>
          <p:grpSpPr>
            <a:xfrm>
              <a:off x="1793350" y="1801836"/>
              <a:ext cx="1459345" cy="1459345"/>
              <a:chOff x="4179570" y="1588770"/>
              <a:chExt cx="2735580" cy="2735580"/>
            </a:xfrm>
          </p:grpSpPr>
          <p:sp>
            <p:nvSpPr>
              <p:cNvPr id="93" name="椭圆 92"/>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sp>
            <p:nvSpPr>
              <p:cNvPr id="94" name="椭圆 93"/>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grpSp>
        <p:sp>
          <p:nvSpPr>
            <p:cNvPr id="92" name="文本框 91"/>
            <p:cNvSpPr txBox="1"/>
            <p:nvPr/>
          </p:nvSpPr>
          <p:spPr>
            <a:xfrm>
              <a:off x="2097457" y="2172831"/>
              <a:ext cx="848590" cy="738664"/>
            </a:xfrm>
            <a:prstGeom prst="rect">
              <a:avLst/>
            </a:prstGeom>
            <a:noFill/>
          </p:spPr>
          <p:txBody>
            <a:bodyPr wrap="square" rtlCol="0">
              <a:spAutoFit/>
            </a:bodyPr>
            <a:lstStyle/>
            <a:p>
              <a:pPr algn="ctr"/>
              <a:r>
                <a:rPr lang="en-US" altLang="zh-CN" sz="3000" dirty="0">
                  <a:solidFill>
                    <a:schemeClr val="accent1"/>
                  </a:solidFill>
                  <a:latin typeface="Impact" panose="020B0806030902050204" pitchFamily="34" charset="0"/>
                  <a:ea typeface="微软雅黑" panose="020B0503020204020204" pitchFamily="34" charset="-122"/>
                </a:rPr>
                <a:t>01</a:t>
              </a:r>
              <a:endParaRPr lang="zh-CN" altLang="en-US" sz="3000" dirty="0">
                <a:solidFill>
                  <a:schemeClr val="accent1"/>
                </a:solidFill>
                <a:latin typeface="Impact" panose="020B0806030902050204" pitchFamily="34" charset="0"/>
                <a:ea typeface="微软雅黑" panose="020B0503020204020204" pitchFamily="34" charset="-122"/>
              </a:endParaRPr>
            </a:p>
          </p:txBody>
        </p:sp>
      </p:grpSp>
      <p:grpSp>
        <p:nvGrpSpPr>
          <p:cNvPr id="95" name="组合 94"/>
          <p:cNvGrpSpPr/>
          <p:nvPr/>
        </p:nvGrpSpPr>
        <p:grpSpPr>
          <a:xfrm>
            <a:off x="3123435" y="1123007"/>
            <a:ext cx="1094509" cy="1094509"/>
            <a:chOff x="4121683" y="1801836"/>
            <a:chExt cx="1459345" cy="1459345"/>
          </a:xfrm>
        </p:grpSpPr>
        <p:grpSp>
          <p:nvGrpSpPr>
            <p:cNvPr id="96" name="组合 95"/>
            <p:cNvGrpSpPr/>
            <p:nvPr/>
          </p:nvGrpSpPr>
          <p:grpSpPr>
            <a:xfrm>
              <a:off x="4121683" y="1801836"/>
              <a:ext cx="1459345" cy="1459345"/>
              <a:chOff x="4179570" y="1588770"/>
              <a:chExt cx="2735580" cy="2735580"/>
            </a:xfrm>
          </p:grpSpPr>
          <p:sp>
            <p:nvSpPr>
              <p:cNvPr id="98" name="椭圆 97"/>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sp>
            <p:nvSpPr>
              <p:cNvPr id="99" name="椭圆 98"/>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grpSp>
        <p:sp>
          <p:nvSpPr>
            <p:cNvPr id="97" name="文本框 96"/>
            <p:cNvSpPr txBox="1"/>
            <p:nvPr/>
          </p:nvSpPr>
          <p:spPr>
            <a:xfrm>
              <a:off x="4427059" y="2172831"/>
              <a:ext cx="848590" cy="738664"/>
            </a:xfrm>
            <a:prstGeom prst="rect">
              <a:avLst/>
            </a:prstGeom>
            <a:noFill/>
          </p:spPr>
          <p:txBody>
            <a:bodyPr wrap="square" rtlCol="0">
              <a:spAutoFit/>
            </a:bodyPr>
            <a:lstStyle/>
            <a:p>
              <a:pPr algn="ctr"/>
              <a:r>
                <a:rPr lang="en-US" altLang="zh-CN" sz="3000" dirty="0">
                  <a:solidFill>
                    <a:schemeClr val="accent1"/>
                  </a:solidFill>
                  <a:latin typeface="Impact" panose="020B0806030902050204" pitchFamily="34" charset="0"/>
                  <a:ea typeface="微软雅黑" panose="020B0503020204020204" pitchFamily="34" charset="-122"/>
                </a:rPr>
                <a:t>02</a:t>
              </a:r>
              <a:endParaRPr lang="zh-CN" altLang="en-US" sz="3000" dirty="0">
                <a:solidFill>
                  <a:schemeClr val="accent1"/>
                </a:solidFill>
                <a:latin typeface="Impact" panose="020B0806030902050204" pitchFamily="34" charset="0"/>
                <a:ea typeface="微软雅黑" panose="020B0503020204020204" pitchFamily="34" charset="-122"/>
              </a:endParaRPr>
            </a:p>
          </p:txBody>
        </p:sp>
      </p:grpSp>
      <p:grpSp>
        <p:nvGrpSpPr>
          <p:cNvPr id="100" name="组合 99"/>
          <p:cNvGrpSpPr/>
          <p:nvPr/>
        </p:nvGrpSpPr>
        <p:grpSpPr>
          <a:xfrm>
            <a:off x="4869685" y="1123007"/>
            <a:ext cx="1094509" cy="1094509"/>
            <a:chOff x="6450017" y="1801836"/>
            <a:chExt cx="1459345" cy="1459345"/>
          </a:xfrm>
        </p:grpSpPr>
        <p:grpSp>
          <p:nvGrpSpPr>
            <p:cNvPr id="101" name="组合 100"/>
            <p:cNvGrpSpPr/>
            <p:nvPr/>
          </p:nvGrpSpPr>
          <p:grpSpPr>
            <a:xfrm>
              <a:off x="6450017" y="1801836"/>
              <a:ext cx="1459345" cy="1459345"/>
              <a:chOff x="4179570" y="1588770"/>
              <a:chExt cx="2735580" cy="2735580"/>
            </a:xfrm>
          </p:grpSpPr>
          <p:sp>
            <p:nvSpPr>
              <p:cNvPr id="103" name="椭圆 102"/>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sp>
            <p:nvSpPr>
              <p:cNvPr id="104" name="椭圆 103"/>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grpSp>
        <p:sp>
          <p:nvSpPr>
            <p:cNvPr id="102" name="文本框 101"/>
            <p:cNvSpPr txBox="1"/>
            <p:nvPr/>
          </p:nvSpPr>
          <p:spPr>
            <a:xfrm>
              <a:off x="6755393" y="2172831"/>
              <a:ext cx="848590" cy="738664"/>
            </a:xfrm>
            <a:prstGeom prst="rect">
              <a:avLst/>
            </a:prstGeom>
            <a:noFill/>
          </p:spPr>
          <p:txBody>
            <a:bodyPr wrap="square" rtlCol="0">
              <a:spAutoFit/>
            </a:bodyPr>
            <a:lstStyle/>
            <a:p>
              <a:pPr algn="ctr"/>
              <a:r>
                <a:rPr lang="en-US" altLang="zh-CN" sz="3000" dirty="0">
                  <a:solidFill>
                    <a:schemeClr val="accent1"/>
                  </a:solidFill>
                  <a:latin typeface="Impact" panose="020B0806030902050204" pitchFamily="34" charset="0"/>
                  <a:ea typeface="微软雅黑" panose="020B0503020204020204" pitchFamily="34" charset="-122"/>
                </a:rPr>
                <a:t>03</a:t>
              </a:r>
              <a:endParaRPr lang="zh-CN" altLang="en-US" sz="3000" dirty="0">
                <a:solidFill>
                  <a:schemeClr val="accent1"/>
                </a:solidFill>
                <a:latin typeface="Impact" panose="020B0806030902050204" pitchFamily="34" charset="0"/>
                <a:ea typeface="微软雅黑" panose="020B0503020204020204" pitchFamily="34" charset="-122"/>
              </a:endParaRPr>
            </a:p>
          </p:txBody>
        </p:sp>
      </p:grpSp>
      <p:grpSp>
        <p:nvGrpSpPr>
          <p:cNvPr id="105" name="组合 104"/>
          <p:cNvGrpSpPr/>
          <p:nvPr/>
        </p:nvGrpSpPr>
        <p:grpSpPr>
          <a:xfrm>
            <a:off x="6615935" y="1123007"/>
            <a:ext cx="1094509" cy="1094509"/>
            <a:chOff x="8778350" y="1801836"/>
            <a:chExt cx="1459345" cy="1459345"/>
          </a:xfrm>
        </p:grpSpPr>
        <p:grpSp>
          <p:nvGrpSpPr>
            <p:cNvPr id="106" name="组合 105"/>
            <p:cNvGrpSpPr/>
            <p:nvPr/>
          </p:nvGrpSpPr>
          <p:grpSpPr>
            <a:xfrm>
              <a:off x="8778350" y="1801836"/>
              <a:ext cx="1459345" cy="1459345"/>
              <a:chOff x="4179570" y="1588770"/>
              <a:chExt cx="2735580" cy="2735580"/>
            </a:xfrm>
          </p:grpSpPr>
          <p:sp>
            <p:nvSpPr>
              <p:cNvPr id="108" name="椭圆 107"/>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sp>
            <p:nvSpPr>
              <p:cNvPr id="109" name="椭圆 108"/>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Impact" panose="020B0806030902050204" pitchFamily="34" charset="0"/>
                  <a:ea typeface="微软雅黑" panose="020B0503020204020204" pitchFamily="34" charset="-122"/>
                </a:endParaRPr>
              </a:p>
            </p:txBody>
          </p:sp>
        </p:grpSp>
        <p:sp>
          <p:nvSpPr>
            <p:cNvPr id="107" name="文本框 106"/>
            <p:cNvSpPr txBox="1"/>
            <p:nvPr/>
          </p:nvSpPr>
          <p:spPr>
            <a:xfrm>
              <a:off x="9083726" y="2172831"/>
              <a:ext cx="848590" cy="738664"/>
            </a:xfrm>
            <a:prstGeom prst="rect">
              <a:avLst/>
            </a:prstGeom>
            <a:noFill/>
          </p:spPr>
          <p:txBody>
            <a:bodyPr wrap="square" rtlCol="0">
              <a:spAutoFit/>
            </a:bodyPr>
            <a:lstStyle/>
            <a:p>
              <a:pPr algn="ctr"/>
              <a:r>
                <a:rPr lang="en-US" altLang="zh-CN" sz="3000" dirty="0">
                  <a:solidFill>
                    <a:schemeClr val="accent1"/>
                  </a:solidFill>
                  <a:latin typeface="Impact" panose="020B0806030902050204" pitchFamily="34" charset="0"/>
                  <a:ea typeface="微软雅黑" panose="020B0503020204020204" pitchFamily="34" charset="-122"/>
                </a:rPr>
                <a:t>04</a:t>
              </a:r>
              <a:endParaRPr lang="zh-CN" altLang="en-US" sz="3000" dirty="0">
                <a:solidFill>
                  <a:schemeClr val="accent1"/>
                </a:solidFill>
                <a:latin typeface="Impact" panose="020B0806030902050204" pitchFamily="34" charset="0"/>
                <a:ea typeface="微软雅黑" panose="020B0503020204020204" pitchFamily="34" charset="-122"/>
              </a:endParaRPr>
            </a:p>
          </p:txBody>
        </p:sp>
      </p:grpSp>
      <p:sp>
        <p:nvSpPr>
          <p:cNvPr id="110" name="矩形 109"/>
          <p:cNvSpPr>
            <a:spLocks noChangeArrowheads="1"/>
          </p:cNvSpPr>
          <p:nvPr/>
        </p:nvSpPr>
        <p:spPr bwMode="auto">
          <a:xfrm>
            <a:off x="1052456" y="3718048"/>
            <a:ext cx="7039088" cy="6345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050" dirty="0">
                <a:solidFill>
                  <a:schemeClr val="tx2"/>
                </a:solidFill>
                <a:sym typeface="微软雅黑" pitchFamily="34" charset="-122"/>
              </a:rPr>
              <a:t>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p>
        </p:txBody>
      </p:sp>
      <p:sp>
        <p:nvSpPr>
          <p:cNvPr id="111" name="矩形 47"/>
          <p:cNvSpPr>
            <a:spLocks noChangeArrowheads="1"/>
          </p:cNvSpPr>
          <p:nvPr/>
        </p:nvSpPr>
        <p:spPr bwMode="auto">
          <a:xfrm>
            <a:off x="1210488" y="2741597"/>
            <a:ext cx="1430914" cy="7340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2"/>
                </a:solidFill>
                <a:sym typeface="微软雅黑" pitchFamily="34" charset="-122"/>
              </a:rPr>
              <a:t>在此录入上述图表的描述说明，在此录入上述图表的描述说明，在此录入上述图表的描述说明。</a:t>
            </a:r>
          </a:p>
        </p:txBody>
      </p:sp>
      <p:sp>
        <p:nvSpPr>
          <p:cNvPr id="112" name="矩形 47"/>
          <p:cNvSpPr>
            <a:spLocks noChangeArrowheads="1"/>
          </p:cNvSpPr>
          <p:nvPr/>
        </p:nvSpPr>
        <p:spPr bwMode="auto">
          <a:xfrm>
            <a:off x="3012524" y="2741597"/>
            <a:ext cx="1406521" cy="7340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2"/>
                </a:solidFill>
                <a:sym typeface="微软雅黑" pitchFamily="34" charset="-122"/>
              </a:rPr>
              <a:t>在此录入上述图表的描述说明，在此录入上述图表的描述说明，在此录入上述图表的描述说明。</a:t>
            </a:r>
          </a:p>
        </p:txBody>
      </p:sp>
      <p:sp>
        <p:nvSpPr>
          <p:cNvPr id="113" name="矩形 47"/>
          <p:cNvSpPr>
            <a:spLocks noChangeArrowheads="1"/>
          </p:cNvSpPr>
          <p:nvPr/>
        </p:nvSpPr>
        <p:spPr bwMode="auto">
          <a:xfrm>
            <a:off x="4790167" y="2741597"/>
            <a:ext cx="1419455" cy="7340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2"/>
                </a:solidFill>
                <a:sym typeface="微软雅黑" pitchFamily="34" charset="-122"/>
              </a:rPr>
              <a:t>在此录入上述图表的描述说明，在此录入上述图表的描述说明，在此录入上述图表的描述说明。</a:t>
            </a:r>
          </a:p>
        </p:txBody>
      </p:sp>
      <p:sp>
        <p:nvSpPr>
          <p:cNvPr id="114" name="矩形 47"/>
          <p:cNvSpPr>
            <a:spLocks noChangeArrowheads="1"/>
          </p:cNvSpPr>
          <p:nvPr/>
        </p:nvSpPr>
        <p:spPr bwMode="auto">
          <a:xfrm>
            <a:off x="6580746" y="2741597"/>
            <a:ext cx="1406245" cy="7340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900" dirty="0">
                <a:solidFill>
                  <a:schemeClr val="tx2"/>
                </a:solidFill>
                <a:sym typeface="微软雅黑" pitchFamily="34" charset="-122"/>
              </a:rPr>
              <a:t>在此录入上述图表的描述说明，在此录入上述图表的描述说明，在此录入上述图表的描述说明。</a:t>
            </a:r>
          </a:p>
        </p:txBody>
      </p:sp>
      <p:cxnSp>
        <p:nvCxnSpPr>
          <p:cNvPr id="115" name="直接连接符 8"/>
          <p:cNvCxnSpPr/>
          <p:nvPr/>
        </p:nvCxnSpPr>
        <p:spPr>
          <a:xfrm>
            <a:off x="1062038" y="3626288"/>
            <a:ext cx="7019925"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16" name="组合 115"/>
          <p:cNvGrpSpPr/>
          <p:nvPr/>
        </p:nvGrpSpPr>
        <p:grpSpPr>
          <a:xfrm>
            <a:off x="1388843" y="2331316"/>
            <a:ext cx="1082850" cy="296480"/>
            <a:chOff x="5936301" y="2688438"/>
            <a:chExt cx="1443800" cy="395306"/>
          </a:xfrm>
        </p:grpSpPr>
        <p:sp>
          <p:nvSpPr>
            <p:cNvPr id="117" name="圆角矩形 116"/>
            <p:cNvSpPr/>
            <p:nvPr/>
          </p:nvSpPr>
          <p:spPr>
            <a:xfrm>
              <a:off x="5936301" y="2688438"/>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微软雅黑" panose="020B0503020204020204" pitchFamily="34" charset="-122"/>
                <a:ea typeface="微软雅黑" panose="020B0503020204020204" pitchFamily="34" charset="-122"/>
              </a:endParaRPr>
            </a:p>
          </p:txBody>
        </p:sp>
        <p:sp>
          <p:nvSpPr>
            <p:cNvPr id="118" name="矩形 3"/>
            <p:cNvSpPr>
              <a:spLocks noChangeArrowheads="1"/>
            </p:cNvSpPr>
            <p:nvPr/>
          </p:nvSpPr>
          <p:spPr bwMode="auto">
            <a:xfrm>
              <a:off x="5954957" y="2697037"/>
              <a:ext cx="1420888" cy="377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添加关键词</a:t>
              </a:r>
            </a:p>
          </p:txBody>
        </p:sp>
      </p:grpSp>
      <p:grpSp>
        <p:nvGrpSpPr>
          <p:cNvPr id="119" name="组合 118"/>
          <p:cNvGrpSpPr/>
          <p:nvPr/>
        </p:nvGrpSpPr>
        <p:grpSpPr>
          <a:xfrm>
            <a:off x="3173376" y="2331316"/>
            <a:ext cx="1082850" cy="296480"/>
            <a:chOff x="5936301" y="2688438"/>
            <a:chExt cx="1443800" cy="395306"/>
          </a:xfrm>
        </p:grpSpPr>
        <p:sp>
          <p:nvSpPr>
            <p:cNvPr id="120" name="圆角矩形 119"/>
            <p:cNvSpPr/>
            <p:nvPr/>
          </p:nvSpPr>
          <p:spPr>
            <a:xfrm>
              <a:off x="5936301" y="2688438"/>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微软雅黑" panose="020B0503020204020204" pitchFamily="34" charset="-122"/>
                <a:ea typeface="微软雅黑" panose="020B0503020204020204" pitchFamily="34" charset="-122"/>
              </a:endParaRPr>
            </a:p>
          </p:txBody>
        </p:sp>
        <p:sp>
          <p:nvSpPr>
            <p:cNvPr id="121" name="矩形 3"/>
            <p:cNvSpPr>
              <a:spLocks noChangeArrowheads="1"/>
            </p:cNvSpPr>
            <p:nvPr/>
          </p:nvSpPr>
          <p:spPr bwMode="auto">
            <a:xfrm>
              <a:off x="5954957" y="2697037"/>
              <a:ext cx="1420888" cy="377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添加关键词</a:t>
              </a:r>
            </a:p>
          </p:txBody>
        </p:sp>
      </p:grpSp>
      <p:grpSp>
        <p:nvGrpSpPr>
          <p:cNvPr id="122" name="组合 121"/>
          <p:cNvGrpSpPr/>
          <p:nvPr/>
        </p:nvGrpSpPr>
        <p:grpSpPr>
          <a:xfrm>
            <a:off x="4957909" y="2331316"/>
            <a:ext cx="1082850" cy="296480"/>
            <a:chOff x="5936301" y="2688438"/>
            <a:chExt cx="1443800" cy="395306"/>
          </a:xfrm>
        </p:grpSpPr>
        <p:sp>
          <p:nvSpPr>
            <p:cNvPr id="123" name="圆角矩形 122"/>
            <p:cNvSpPr/>
            <p:nvPr/>
          </p:nvSpPr>
          <p:spPr>
            <a:xfrm>
              <a:off x="5936301" y="2688438"/>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微软雅黑" panose="020B0503020204020204" pitchFamily="34" charset="-122"/>
                <a:ea typeface="微软雅黑" panose="020B0503020204020204" pitchFamily="34" charset="-122"/>
              </a:endParaRPr>
            </a:p>
          </p:txBody>
        </p:sp>
        <p:sp>
          <p:nvSpPr>
            <p:cNvPr id="124" name="矩形 3"/>
            <p:cNvSpPr>
              <a:spLocks noChangeArrowheads="1"/>
            </p:cNvSpPr>
            <p:nvPr/>
          </p:nvSpPr>
          <p:spPr bwMode="auto">
            <a:xfrm>
              <a:off x="5954957" y="2697037"/>
              <a:ext cx="1420888" cy="377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添加关键词</a:t>
              </a:r>
            </a:p>
          </p:txBody>
        </p:sp>
      </p:grpSp>
      <p:grpSp>
        <p:nvGrpSpPr>
          <p:cNvPr id="125" name="组合 124"/>
          <p:cNvGrpSpPr/>
          <p:nvPr/>
        </p:nvGrpSpPr>
        <p:grpSpPr>
          <a:xfrm>
            <a:off x="6742442" y="2331316"/>
            <a:ext cx="1082850" cy="296480"/>
            <a:chOff x="5936301" y="2688438"/>
            <a:chExt cx="1443800" cy="395306"/>
          </a:xfrm>
        </p:grpSpPr>
        <p:sp>
          <p:nvSpPr>
            <p:cNvPr id="126" name="圆角矩形 125"/>
            <p:cNvSpPr/>
            <p:nvPr/>
          </p:nvSpPr>
          <p:spPr>
            <a:xfrm>
              <a:off x="5936301" y="2688438"/>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accent1"/>
                </a:solidFill>
                <a:latin typeface="微软雅黑" panose="020B0503020204020204" pitchFamily="34" charset="-122"/>
                <a:ea typeface="微软雅黑" panose="020B0503020204020204" pitchFamily="34" charset="-122"/>
              </a:endParaRPr>
            </a:p>
          </p:txBody>
        </p:sp>
        <p:sp>
          <p:nvSpPr>
            <p:cNvPr id="127" name="矩形 3"/>
            <p:cNvSpPr>
              <a:spLocks noChangeArrowheads="1"/>
            </p:cNvSpPr>
            <p:nvPr/>
          </p:nvSpPr>
          <p:spPr bwMode="auto">
            <a:xfrm>
              <a:off x="5954957" y="2697037"/>
              <a:ext cx="1420888" cy="377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pPr>
                <a:spcBef>
                  <a:spcPct val="0"/>
                </a:spcBef>
                <a:buFont typeface="Arial" charset="0"/>
                <a:buNone/>
              </a:pPr>
              <a:r>
                <a:rPr lang="zh-CN" altLang="en-US" sz="1500" b="1" dirty="0">
                  <a:solidFill>
                    <a:schemeClr val="accent1"/>
                  </a:solidFill>
                  <a:latin typeface="微软雅黑" panose="020B0503020204020204" pitchFamily="34" charset="-122"/>
                  <a:ea typeface="微软雅黑" panose="020B0503020204020204" pitchFamily="34" charset="-122"/>
                  <a:cs typeface="Arial" panose="020B0604020202020204" pitchFamily="34" charset="0"/>
                </a:rPr>
                <a:t>添加关键词</a:t>
              </a:r>
            </a:p>
          </p:txBody>
        </p:sp>
      </p:grpSp>
    </p:spTree>
    <p:extLst>
      <p:ext uri="{BB962C8B-B14F-4D97-AF65-F5344CB8AC3E}">
        <p14:creationId xmlns:p14="http://schemas.microsoft.com/office/powerpoint/2010/main" xmlns="" val="199278238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p:cTn id="7" dur="500" fill="hold"/>
                                        <p:tgtEl>
                                          <p:spTgt spid="90"/>
                                        </p:tgtEl>
                                        <p:attrNameLst>
                                          <p:attrName>ppt_w</p:attrName>
                                        </p:attrNameLst>
                                      </p:cBhvr>
                                      <p:tavLst>
                                        <p:tav tm="0">
                                          <p:val>
                                            <p:fltVal val="0"/>
                                          </p:val>
                                        </p:tav>
                                        <p:tav tm="100000">
                                          <p:val>
                                            <p:strVal val="#ppt_w"/>
                                          </p:val>
                                        </p:tav>
                                      </p:tavLst>
                                    </p:anim>
                                    <p:anim calcmode="lin" valueType="num">
                                      <p:cBhvr>
                                        <p:cTn id="8" dur="500" fill="hold"/>
                                        <p:tgtEl>
                                          <p:spTgt spid="90"/>
                                        </p:tgtEl>
                                        <p:attrNameLst>
                                          <p:attrName>ppt_h</p:attrName>
                                        </p:attrNameLst>
                                      </p:cBhvr>
                                      <p:tavLst>
                                        <p:tav tm="0">
                                          <p:val>
                                            <p:fltVal val="0"/>
                                          </p:val>
                                        </p:tav>
                                        <p:tav tm="100000">
                                          <p:val>
                                            <p:strVal val="#ppt_h"/>
                                          </p:val>
                                        </p:tav>
                                      </p:tavLst>
                                    </p:anim>
                                    <p:animEffect transition="in" filter="fade">
                                      <p:cBhvr>
                                        <p:cTn id="9" dur="500"/>
                                        <p:tgtEl>
                                          <p:spTgt spid="90"/>
                                        </p:tgtEl>
                                      </p:cBhvr>
                                    </p:animEffect>
                                  </p:childTnLst>
                                </p:cTn>
                              </p:par>
                              <p:par>
                                <p:cTn id="10" presetID="53" presetClass="entr" presetSubtype="16" fill="hold" nodeType="withEffect">
                                  <p:stCondLst>
                                    <p:cond delay="200"/>
                                  </p:stCondLst>
                                  <p:childTnLst>
                                    <p:set>
                                      <p:cBhvr>
                                        <p:cTn id="11" dur="1" fill="hold">
                                          <p:stCondLst>
                                            <p:cond delay="0"/>
                                          </p:stCondLst>
                                        </p:cTn>
                                        <p:tgtEl>
                                          <p:spTgt spid="95"/>
                                        </p:tgtEl>
                                        <p:attrNameLst>
                                          <p:attrName>style.visibility</p:attrName>
                                        </p:attrNameLst>
                                      </p:cBhvr>
                                      <p:to>
                                        <p:strVal val="visible"/>
                                      </p:to>
                                    </p:set>
                                    <p:anim calcmode="lin" valueType="num">
                                      <p:cBhvr>
                                        <p:cTn id="12" dur="500" fill="hold"/>
                                        <p:tgtEl>
                                          <p:spTgt spid="95"/>
                                        </p:tgtEl>
                                        <p:attrNameLst>
                                          <p:attrName>ppt_w</p:attrName>
                                        </p:attrNameLst>
                                      </p:cBhvr>
                                      <p:tavLst>
                                        <p:tav tm="0">
                                          <p:val>
                                            <p:fltVal val="0"/>
                                          </p:val>
                                        </p:tav>
                                        <p:tav tm="100000">
                                          <p:val>
                                            <p:strVal val="#ppt_w"/>
                                          </p:val>
                                        </p:tav>
                                      </p:tavLst>
                                    </p:anim>
                                    <p:anim calcmode="lin" valueType="num">
                                      <p:cBhvr>
                                        <p:cTn id="13" dur="500" fill="hold"/>
                                        <p:tgtEl>
                                          <p:spTgt spid="95"/>
                                        </p:tgtEl>
                                        <p:attrNameLst>
                                          <p:attrName>ppt_h</p:attrName>
                                        </p:attrNameLst>
                                      </p:cBhvr>
                                      <p:tavLst>
                                        <p:tav tm="0">
                                          <p:val>
                                            <p:fltVal val="0"/>
                                          </p:val>
                                        </p:tav>
                                        <p:tav tm="100000">
                                          <p:val>
                                            <p:strVal val="#ppt_h"/>
                                          </p:val>
                                        </p:tav>
                                      </p:tavLst>
                                    </p:anim>
                                    <p:animEffect transition="in" filter="fade">
                                      <p:cBhvr>
                                        <p:cTn id="14" dur="500"/>
                                        <p:tgtEl>
                                          <p:spTgt spid="95"/>
                                        </p:tgtEl>
                                      </p:cBhvr>
                                    </p:animEffect>
                                  </p:childTnLst>
                                </p:cTn>
                              </p:par>
                              <p:par>
                                <p:cTn id="15" presetID="53" presetClass="entr" presetSubtype="16" fill="hold" nodeType="withEffect">
                                  <p:stCondLst>
                                    <p:cond delay="400"/>
                                  </p:stCondLst>
                                  <p:childTnLst>
                                    <p:set>
                                      <p:cBhvr>
                                        <p:cTn id="16" dur="1" fill="hold">
                                          <p:stCondLst>
                                            <p:cond delay="0"/>
                                          </p:stCondLst>
                                        </p:cTn>
                                        <p:tgtEl>
                                          <p:spTgt spid="100"/>
                                        </p:tgtEl>
                                        <p:attrNameLst>
                                          <p:attrName>style.visibility</p:attrName>
                                        </p:attrNameLst>
                                      </p:cBhvr>
                                      <p:to>
                                        <p:strVal val="visible"/>
                                      </p:to>
                                    </p:set>
                                    <p:anim calcmode="lin" valueType="num">
                                      <p:cBhvr>
                                        <p:cTn id="17" dur="500" fill="hold"/>
                                        <p:tgtEl>
                                          <p:spTgt spid="100"/>
                                        </p:tgtEl>
                                        <p:attrNameLst>
                                          <p:attrName>ppt_w</p:attrName>
                                        </p:attrNameLst>
                                      </p:cBhvr>
                                      <p:tavLst>
                                        <p:tav tm="0">
                                          <p:val>
                                            <p:fltVal val="0"/>
                                          </p:val>
                                        </p:tav>
                                        <p:tav tm="100000">
                                          <p:val>
                                            <p:strVal val="#ppt_w"/>
                                          </p:val>
                                        </p:tav>
                                      </p:tavLst>
                                    </p:anim>
                                    <p:anim calcmode="lin" valueType="num">
                                      <p:cBhvr>
                                        <p:cTn id="18" dur="500" fill="hold"/>
                                        <p:tgtEl>
                                          <p:spTgt spid="100"/>
                                        </p:tgtEl>
                                        <p:attrNameLst>
                                          <p:attrName>ppt_h</p:attrName>
                                        </p:attrNameLst>
                                      </p:cBhvr>
                                      <p:tavLst>
                                        <p:tav tm="0">
                                          <p:val>
                                            <p:fltVal val="0"/>
                                          </p:val>
                                        </p:tav>
                                        <p:tav tm="100000">
                                          <p:val>
                                            <p:strVal val="#ppt_h"/>
                                          </p:val>
                                        </p:tav>
                                      </p:tavLst>
                                    </p:anim>
                                    <p:animEffect transition="in" filter="fade">
                                      <p:cBhvr>
                                        <p:cTn id="19" dur="500"/>
                                        <p:tgtEl>
                                          <p:spTgt spid="100"/>
                                        </p:tgtEl>
                                      </p:cBhvr>
                                    </p:animEffect>
                                  </p:childTnLst>
                                </p:cTn>
                              </p:par>
                              <p:par>
                                <p:cTn id="20" presetID="53" presetClass="entr" presetSubtype="16" fill="hold" nodeType="withEffect">
                                  <p:stCondLst>
                                    <p:cond delay="600"/>
                                  </p:stCondLst>
                                  <p:childTnLst>
                                    <p:set>
                                      <p:cBhvr>
                                        <p:cTn id="21" dur="1" fill="hold">
                                          <p:stCondLst>
                                            <p:cond delay="0"/>
                                          </p:stCondLst>
                                        </p:cTn>
                                        <p:tgtEl>
                                          <p:spTgt spid="105"/>
                                        </p:tgtEl>
                                        <p:attrNameLst>
                                          <p:attrName>style.visibility</p:attrName>
                                        </p:attrNameLst>
                                      </p:cBhvr>
                                      <p:to>
                                        <p:strVal val="visible"/>
                                      </p:to>
                                    </p:set>
                                    <p:anim calcmode="lin" valueType="num">
                                      <p:cBhvr>
                                        <p:cTn id="22" dur="500" fill="hold"/>
                                        <p:tgtEl>
                                          <p:spTgt spid="105"/>
                                        </p:tgtEl>
                                        <p:attrNameLst>
                                          <p:attrName>ppt_w</p:attrName>
                                        </p:attrNameLst>
                                      </p:cBhvr>
                                      <p:tavLst>
                                        <p:tav tm="0">
                                          <p:val>
                                            <p:fltVal val="0"/>
                                          </p:val>
                                        </p:tav>
                                        <p:tav tm="100000">
                                          <p:val>
                                            <p:strVal val="#ppt_w"/>
                                          </p:val>
                                        </p:tav>
                                      </p:tavLst>
                                    </p:anim>
                                    <p:anim calcmode="lin" valueType="num">
                                      <p:cBhvr>
                                        <p:cTn id="23" dur="500" fill="hold"/>
                                        <p:tgtEl>
                                          <p:spTgt spid="105"/>
                                        </p:tgtEl>
                                        <p:attrNameLst>
                                          <p:attrName>ppt_h</p:attrName>
                                        </p:attrNameLst>
                                      </p:cBhvr>
                                      <p:tavLst>
                                        <p:tav tm="0">
                                          <p:val>
                                            <p:fltVal val="0"/>
                                          </p:val>
                                        </p:tav>
                                        <p:tav tm="100000">
                                          <p:val>
                                            <p:strVal val="#ppt_h"/>
                                          </p:val>
                                        </p:tav>
                                      </p:tavLst>
                                    </p:anim>
                                    <p:animEffect transition="in" filter="fade">
                                      <p:cBhvr>
                                        <p:cTn id="24" dur="500"/>
                                        <p:tgtEl>
                                          <p:spTgt spid="105"/>
                                        </p:tgtEl>
                                      </p:cBhvr>
                                    </p:animEffect>
                                  </p:childTnLst>
                                </p:cTn>
                              </p:par>
                            </p:childTnLst>
                          </p:cTn>
                        </p:par>
                        <p:par>
                          <p:cTn id="25" fill="hold">
                            <p:stCondLst>
                              <p:cond delay="1100"/>
                            </p:stCondLst>
                            <p:childTnLst>
                              <p:par>
                                <p:cTn id="26" presetID="47" presetClass="entr" presetSubtype="0" fill="hold" nodeType="afterEffect">
                                  <p:stCondLst>
                                    <p:cond delay="0"/>
                                  </p:stCondLst>
                                  <p:childTnLst>
                                    <p:set>
                                      <p:cBhvr>
                                        <p:cTn id="27" dur="1" fill="hold">
                                          <p:stCondLst>
                                            <p:cond delay="0"/>
                                          </p:stCondLst>
                                        </p:cTn>
                                        <p:tgtEl>
                                          <p:spTgt spid="116"/>
                                        </p:tgtEl>
                                        <p:attrNameLst>
                                          <p:attrName>style.visibility</p:attrName>
                                        </p:attrNameLst>
                                      </p:cBhvr>
                                      <p:to>
                                        <p:strVal val="visible"/>
                                      </p:to>
                                    </p:set>
                                    <p:animEffect transition="in" filter="fade">
                                      <p:cBhvr>
                                        <p:cTn id="28" dur="1000"/>
                                        <p:tgtEl>
                                          <p:spTgt spid="116"/>
                                        </p:tgtEl>
                                      </p:cBhvr>
                                    </p:animEffect>
                                    <p:anim calcmode="lin" valueType="num">
                                      <p:cBhvr>
                                        <p:cTn id="29" dur="1000" fill="hold"/>
                                        <p:tgtEl>
                                          <p:spTgt spid="116"/>
                                        </p:tgtEl>
                                        <p:attrNameLst>
                                          <p:attrName>ppt_x</p:attrName>
                                        </p:attrNameLst>
                                      </p:cBhvr>
                                      <p:tavLst>
                                        <p:tav tm="0">
                                          <p:val>
                                            <p:strVal val="#ppt_x"/>
                                          </p:val>
                                        </p:tav>
                                        <p:tav tm="100000">
                                          <p:val>
                                            <p:strVal val="#ppt_x"/>
                                          </p:val>
                                        </p:tav>
                                      </p:tavLst>
                                    </p:anim>
                                    <p:anim calcmode="lin" valueType="num">
                                      <p:cBhvr>
                                        <p:cTn id="30" dur="1000" fill="hold"/>
                                        <p:tgtEl>
                                          <p:spTgt spid="11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1"/>
                                        </p:tgtEl>
                                        <p:attrNameLst>
                                          <p:attrName>style.visibility</p:attrName>
                                        </p:attrNameLst>
                                      </p:cBhvr>
                                      <p:to>
                                        <p:strVal val="visible"/>
                                      </p:to>
                                    </p:set>
                                    <p:animEffect transition="in" filter="fade">
                                      <p:cBhvr>
                                        <p:cTn id="33" dur="1000"/>
                                        <p:tgtEl>
                                          <p:spTgt spid="111"/>
                                        </p:tgtEl>
                                      </p:cBhvr>
                                    </p:animEffect>
                                    <p:anim calcmode="lin" valueType="num">
                                      <p:cBhvr>
                                        <p:cTn id="34" dur="1000" fill="hold"/>
                                        <p:tgtEl>
                                          <p:spTgt spid="111"/>
                                        </p:tgtEl>
                                        <p:attrNameLst>
                                          <p:attrName>ppt_x</p:attrName>
                                        </p:attrNameLst>
                                      </p:cBhvr>
                                      <p:tavLst>
                                        <p:tav tm="0">
                                          <p:val>
                                            <p:strVal val="#ppt_x"/>
                                          </p:val>
                                        </p:tav>
                                        <p:tav tm="100000">
                                          <p:val>
                                            <p:strVal val="#ppt_x"/>
                                          </p:val>
                                        </p:tav>
                                      </p:tavLst>
                                    </p:anim>
                                    <p:anim calcmode="lin" valueType="num">
                                      <p:cBhvr>
                                        <p:cTn id="35" dur="1000" fill="hold"/>
                                        <p:tgtEl>
                                          <p:spTgt spid="111"/>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200"/>
                                  </p:stCondLst>
                                  <p:childTnLst>
                                    <p:set>
                                      <p:cBhvr>
                                        <p:cTn id="37" dur="1" fill="hold">
                                          <p:stCondLst>
                                            <p:cond delay="0"/>
                                          </p:stCondLst>
                                        </p:cTn>
                                        <p:tgtEl>
                                          <p:spTgt spid="119"/>
                                        </p:tgtEl>
                                        <p:attrNameLst>
                                          <p:attrName>style.visibility</p:attrName>
                                        </p:attrNameLst>
                                      </p:cBhvr>
                                      <p:to>
                                        <p:strVal val="visible"/>
                                      </p:to>
                                    </p:set>
                                    <p:animEffect transition="in" filter="fade">
                                      <p:cBhvr>
                                        <p:cTn id="38" dur="1000"/>
                                        <p:tgtEl>
                                          <p:spTgt spid="119"/>
                                        </p:tgtEl>
                                      </p:cBhvr>
                                    </p:animEffect>
                                    <p:anim calcmode="lin" valueType="num">
                                      <p:cBhvr>
                                        <p:cTn id="39" dur="1000" fill="hold"/>
                                        <p:tgtEl>
                                          <p:spTgt spid="119"/>
                                        </p:tgtEl>
                                        <p:attrNameLst>
                                          <p:attrName>ppt_x</p:attrName>
                                        </p:attrNameLst>
                                      </p:cBhvr>
                                      <p:tavLst>
                                        <p:tav tm="0">
                                          <p:val>
                                            <p:strVal val="#ppt_x"/>
                                          </p:val>
                                        </p:tav>
                                        <p:tav tm="100000">
                                          <p:val>
                                            <p:strVal val="#ppt_x"/>
                                          </p:val>
                                        </p:tav>
                                      </p:tavLst>
                                    </p:anim>
                                    <p:anim calcmode="lin" valueType="num">
                                      <p:cBhvr>
                                        <p:cTn id="40" dur="1000" fill="hold"/>
                                        <p:tgtEl>
                                          <p:spTgt spid="119"/>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200"/>
                                  </p:stCondLst>
                                  <p:childTnLst>
                                    <p:set>
                                      <p:cBhvr>
                                        <p:cTn id="42" dur="1" fill="hold">
                                          <p:stCondLst>
                                            <p:cond delay="0"/>
                                          </p:stCondLst>
                                        </p:cTn>
                                        <p:tgtEl>
                                          <p:spTgt spid="112"/>
                                        </p:tgtEl>
                                        <p:attrNameLst>
                                          <p:attrName>style.visibility</p:attrName>
                                        </p:attrNameLst>
                                      </p:cBhvr>
                                      <p:to>
                                        <p:strVal val="visible"/>
                                      </p:to>
                                    </p:set>
                                    <p:animEffect transition="in" filter="fade">
                                      <p:cBhvr>
                                        <p:cTn id="43" dur="1000"/>
                                        <p:tgtEl>
                                          <p:spTgt spid="112"/>
                                        </p:tgtEl>
                                      </p:cBhvr>
                                    </p:animEffect>
                                    <p:anim calcmode="lin" valueType="num">
                                      <p:cBhvr>
                                        <p:cTn id="44" dur="1000" fill="hold"/>
                                        <p:tgtEl>
                                          <p:spTgt spid="112"/>
                                        </p:tgtEl>
                                        <p:attrNameLst>
                                          <p:attrName>ppt_x</p:attrName>
                                        </p:attrNameLst>
                                      </p:cBhvr>
                                      <p:tavLst>
                                        <p:tav tm="0">
                                          <p:val>
                                            <p:strVal val="#ppt_x"/>
                                          </p:val>
                                        </p:tav>
                                        <p:tav tm="100000">
                                          <p:val>
                                            <p:strVal val="#ppt_x"/>
                                          </p:val>
                                        </p:tav>
                                      </p:tavLst>
                                    </p:anim>
                                    <p:anim calcmode="lin" valueType="num">
                                      <p:cBhvr>
                                        <p:cTn id="45" dur="1000" fill="hold"/>
                                        <p:tgtEl>
                                          <p:spTgt spid="112"/>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400"/>
                                  </p:stCondLst>
                                  <p:childTnLst>
                                    <p:set>
                                      <p:cBhvr>
                                        <p:cTn id="47" dur="1" fill="hold">
                                          <p:stCondLst>
                                            <p:cond delay="0"/>
                                          </p:stCondLst>
                                        </p:cTn>
                                        <p:tgtEl>
                                          <p:spTgt spid="122"/>
                                        </p:tgtEl>
                                        <p:attrNameLst>
                                          <p:attrName>style.visibility</p:attrName>
                                        </p:attrNameLst>
                                      </p:cBhvr>
                                      <p:to>
                                        <p:strVal val="visible"/>
                                      </p:to>
                                    </p:set>
                                    <p:animEffect transition="in" filter="fade">
                                      <p:cBhvr>
                                        <p:cTn id="48" dur="1000"/>
                                        <p:tgtEl>
                                          <p:spTgt spid="122"/>
                                        </p:tgtEl>
                                      </p:cBhvr>
                                    </p:animEffect>
                                    <p:anim calcmode="lin" valueType="num">
                                      <p:cBhvr>
                                        <p:cTn id="49" dur="1000" fill="hold"/>
                                        <p:tgtEl>
                                          <p:spTgt spid="122"/>
                                        </p:tgtEl>
                                        <p:attrNameLst>
                                          <p:attrName>ppt_x</p:attrName>
                                        </p:attrNameLst>
                                      </p:cBhvr>
                                      <p:tavLst>
                                        <p:tav tm="0">
                                          <p:val>
                                            <p:strVal val="#ppt_x"/>
                                          </p:val>
                                        </p:tav>
                                        <p:tav tm="100000">
                                          <p:val>
                                            <p:strVal val="#ppt_x"/>
                                          </p:val>
                                        </p:tav>
                                      </p:tavLst>
                                    </p:anim>
                                    <p:anim calcmode="lin" valueType="num">
                                      <p:cBhvr>
                                        <p:cTn id="50" dur="1000" fill="hold"/>
                                        <p:tgtEl>
                                          <p:spTgt spid="12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400"/>
                                  </p:stCondLst>
                                  <p:childTnLst>
                                    <p:set>
                                      <p:cBhvr>
                                        <p:cTn id="52" dur="1" fill="hold">
                                          <p:stCondLst>
                                            <p:cond delay="0"/>
                                          </p:stCondLst>
                                        </p:cTn>
                                        <p:tgtEl>
                                          <p:spTgt spid="113"/>
                                        </p:tgtEl>
                                        <p:attrNameLst>
                                          <p:attrName>style.visibility</p:attrName>
                                        </p:attrNameLst>
                                      </p:cBhvr>
                                      <p:to>
                                        <p:strVal val="visible"/>
                                      </p:to>
                                    </p:set>
                                    <p:animEffect transition="in" filter="fade">
                                      <p:cBhvr>
                                        <p:cTn id="53" dur="1000"/>
                                        <p:tgtEl>
                                          <p:spTgt spid="113"/>
                                        </p:tgtEl>
                                      </p:cBhvr>
                                    </p:animEffect>
                                    <p:anim calcmode="lin" valueType="num">
                                      <p:cBhvr>
                                        <p:cTn id="54" dur="1000" fill="hold"/>
                                        <p:tgtEl>
                                          <p:spTgt spid="113"/>
                                        </p:tgtEl>
                                        <p:attrNameLst>
                                          <p:attrName>ppt_x</p:attrName>
                                        </p:attrNameLst>
                                      </p:cBhvr>
                                      <p:tavLst>
                                        <p:tav tm="0">
                                          <p:val>
                                            <p:strVal val="#ppt_x"/>
                                          </p:val>
                                        </p:tav>
                                        <p:tav tm="100000">
                                          <p:val>
                                            <p:strVal val="#ppt_x"/>
                                          </p:val>
                                        </p:tav>
                                      </p:tavLst>
                                    </p:anim>
                                    <p:anim calcmode="lin" valueType="num">
                                      <p:cBhvr>
                                        <p:cTn id="55" dur="1000" fill="hold"/>
                                        <p:tgtEl>
                                          <p:spTgt spid="113"/>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600"/>
                                  </p:stCondLst>
                                  <p:childTnLst>
                                    <p:set>
                                      <p:cBhvr>
                                        <p:cTn id="57" dur="1" fill="hold">
                                          <p:stCondLst>
                                            <p:cond delay="0"/>
                                          </p:stCondLst>
                                        </p:cTn>
                                        <p:tgtEl>
                                          <p:spTgt spid="125"/>
                                        </p:tgtEl>
                                        <p:attrNameLst>
                                          <p:attrName>style.visibility</p:attrName>
                                        </p:attrNameLst>
                                      </p:cBhvr>
                                      <p:to>
                                        <p:strVal val="visible"/>
                                      </p:to>
                                    </p:set>
                                    <p:animEffect transition="in" filter="fade">
                                      <p:cBhvr>
                                        <p:cTn id="58" dur="1000"/>
                                        <p:tgtEl>
                                          <p:spTgt spid="125"/>
                                        </p:tgtEl>
                                      </p:cBhvr>
                                    </p:animEffect>
                                    <p:anim calcmode="lin" valueType="num">
                                      <p:cBhvr>
                                        <p:cTn id="59" dur="1000" fill="hold"/>
                                        <p:tgtEl>
                                          <p:spTgt spid="125"/>
                                        </p:tgtEl>
                                        <p:attrNameLst>
                                          <p:attrName>ppt_x</p:attrName>
                                        </p:attrNameLst>
                                      </p:cBhvr>
                                      <p:tavLst>
                                        <p:tav tm="0">
                                          <p:val>
                                            <p:strVal val="#ppt_x"/>
                                          </p:val>
                                        </p:tav>
                                        <p:tav tm="100000">
                                          <p:val>
                                            <p:strVal val="#ppt_x"/>
                                          </p:val>
                                        </p:tav>
                                      </p:tavLst>
                                    </p:anim>
                                    <p:anim calcmode="lin" valueType="num">
                                      <p:cBhvr>
                                        <p:cTn id="60" dur="1000" fill="hold"/>
                                        <p:tgtEl>
                                          <p:spTgt spid="12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600"/>
                                  </p:stCondLst>
                                  <p:childTnLst>
                                    <p:set>
                                      <p:cBhvr>
                                        <p:cTn id="62" dur="1" fill="hold">
                                          <p:stCondLst>
                                            <p:cond delay="0"/>
                                          </p:stCondLst>
                                        </p:cTn>
                                        <p:tgtEl>
                                          <p:spTgt spid="114"/>
                                        </p:tgtEl>
                                        <p:attrNameLst>
                                          <p:attrName>style.visibility</p:attrName>
                                        </p:attrNameLst>
                                      </p:cBhvr>
                                      <p:to>
                                        <p:strVal val="visible"/>
                                      </p:to>
                                    </p:set>
                                    <p:animEffect transition="in" filter="fade">
                                      <p:cBhvr>
                                        <p:cTn id="63" dur="1000"/>
                                        <p:tgtEl>
                                          <p:spTgt spid="114"/>
                                        </p:tgtEl>
                                      </p:cBhvr>
                                    </p:animEffect>
                                    <p:anim calcmode="lin" valueType="num">
                                      <p:cBhvr>
                                        <p:cTn id="64" dur="1000" fill="hold"/>
                                        <p:tgtEl>
                                          <p:spTgt spid="114"/>
                                        </p:tgtEl>
                                        <p:attrNameLst>
                                          <p:attrName>ppt_x</p:attrName>
                                        </p:attrNameLst>
                                      </p:cBhvr>
                                      <p:tavLst>
                                        <p:tav tm="0">
                                          <p:val>
                                            <p:strVal val="#ppt_x"/>
                                          </p:val>
                                        </p:tav>
                                        <p:tav tm="100000">
                                          <p:val>
                                            <p:strVal val="#ppt_x"/>
                                          </p:val>
                                        </p:tav>
                                      </p:tavLst>
                                    </p:anim>
                                    <p:anim calcmode="lin" valueType="num">
                                      <p:cBhvr>
                                        <p:cTn id="65" dur="1000" fill="hold"/>
                                        <p:tgtEl>
                                          <p:spTgt spid="114"/>
                                        </p:tgtEl>
                                        <p:attrNameLst>
                                          <p:attrName>ppt_y</p:attrName>
                                        </p:attrNameLst>
                                      </p:cBhvr>
                                      <p:tavLst>
                                        <p:tav tm="0">
                                          <p:val>
                                            <p:strVal val="#ppt_y+.1"/>
                                          </p:val>
                                        </p:tav>
                                        <p:tav tm="100000">
                                          <p:val>
                                            <p:strVal val="#ppt_y"/>
                                          </p:val>
                                        </p:tav>
                                      </p:tavLst>
                                    </p:anim>
                                  </p:childTnLst>
                                </p:cTn>
                              </p:par>
                            </p:childTnLst>
                          </p:cTn>
                        </p:par>
                        <p:par>
                          <p:cTn id="66" fill="hold">
                            <p:stCondLst>
                              <p:cond delay="2700"/>
                            </p:stCondLst>
                            <p:childTnLst>
                              <p:par>
                                <p:cTn id="67" presetID="16" presetClass="entr" presetSubtype="21" fill="hold" nodeType="afterEffect">
                                  <p:stCondLst>
                                    <p:cond delay="0"/>
                                  </p:stCondLst>
                                  <p:childTnLst>
                                    <p:set>
                                      <p:cBhvr>
                                        <p:cTn id="68" dur="1" fill="hold">
                                          <p:stCondLst>
                                            <p:cond delay="0"/>
                                          </p:stCondLst>
                                        </p:cTn>
                                        <p:tgtEl>
                                          <p:spTgt spid="115"/>
                                        </p:tgtEl>
                                        <p:attrNameLst>
                                          <p:attrName>style.visibility</p:attrName>
                                        </p:attrNameLst>
                                      </p:cBhvr>
                                      <p:to>
                                        <p:strVal val="visible"/>
                                      </p:to>
                                    </p:set>
                                    <p:animEffect transition="in" filter="barn(inVertical)">
                                      <p:cBhvr>
                                        <p:cTn id="69" dur="500"/>
                                        <p:tgtEl>
                                          <p:spTgt spid="115"/>
                                        </p:tgtEl>
                                      </p:cBhvr>
                                    </p:animEffect>
                                  </p:childTnLst>
                                </p:cTn>
                              </p:par>
                            </p:childTnLst>
                          </p:cTn>
                        </p:par>
                        <p:par>
                          <p:cTn id="70" fill="hold">
                            <p:stCondLst>
                              <p:cond delay="3200"/>
                            </p:stCondLst>
                            <p:childTnLst>
                              <p:par>
                                <p:cTn id="71" presetID="10" presetClass="entr" presetSubtype="0" fill="hold" grpId="0" nodeType="afterEffect">
                                  <p:stCondLst>
                                    <p:cond delay="0"/>
                                  </p:stCondLst>
                                  <p:childTnLst>
                                    <p:set>
                                      <p:cBhvr>
                                        <p:cTn id="72" dur="1" fill="hold">
                                          <p:stCondLst>
                                            <p:cond delay="0"/>
                                          </p:stCondLst>
                                        </p:cTn>
                                        <p:tgtEl>
                                          <p:spTgt spid="110"/>
                                        </p:tgtEl>
                                        <p:attrNameLst>
                                          <p:attrName>style.visibility</p:attrName>
                                        </p:attrNameLst>
                                      </p:cBhvr>
                                      <p:to>
                                        <p:strVal val="visible"/>
                                      </p:to>
                                    </p:set>
                                    <p:animEffect transition="in" filter="fade">
                                      <p:cBhvr>
                                        <p:cTn id="73"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111" grpId="0"/>
      <p:bldP spid="112" grpId="0"/>
      <p:bldP spid="113" grpId="0"/>
      <p:bldP spid="1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611560" y="509807"/>
            <a:ext cx="7920880" cy="45719"/>
            <a:chOff x="3060700" y="4724400"/>
            <a:chExt cx="5955507" cy="31432"/>
          </a:xfrm>
        </p:grpSpPr>
        <p:cxnSp>
          <p:nvCxnSpPr>
            <p:cNvPr id="45" name="直接连接符 4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7"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rPr>
              <a:t>国内相关研究叙述</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8" name="Group 66"/>
          <p:cNvGrpSpPr>
            <a:grpSpLocks/>
          </p:cNvGrpSpPr>
          <p:nvPr/>
        </p:nvGrpSpPr>
        <p:grpSpPr bwMode="auto">
          <a:xfrm>
            <a:off x="522518" y="1131591"/>
            <a:ext cx="3821656" cy="3215431"/>
            <a:chOff x="720" y="839"/>
            <a:chExt cx="3740" cy="3146"/>
          </a:xfrm>
          <a:solidFill>
            <a:schemeClr val="bg1">
              <a:lumMod val="85000"/>
            </a:schemeClr>
          </a:solidFill>
        </p:grpSpPr>
        <p:sp>
          <p:nvSpPr>
            <p:cNvPr id="49"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2"/>
              </a:solidFill>
              <a:prstDash val="solid"/>
              <a:round/>
              <a:headEnd/>
              <a:tailEnd/>
            </a:ln>
          </p:spPr>
          <p:txBody>
            <a:bodyPr/>
            <a:lstStyle/>
            <a:p>
              <a:endParaRPr lang="zh-CN" altLang="en-US"/>
            </a:p>
          </p:txBody>
        </p:sp>
        <p:sp>
          <p:nvSpPr>
            <p:cNvPr id="50"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2"/>
              </a:solidFill>
              <a:prstDash val="solid"/>
              <a:round/>
              <a:headEnd/>
              <a:tailEnd/>
            </a:ln>
          </p:spPr>
          <p:txBody>
            <a:bodyPr/>
            <a:lstStyle/>
            <a:p>
              <a:endParaRPr lang="zh-CN" altLang="en-US"/>
            </a:p>
          </p:txBody>
        </p:sp>
        <p:sp>
          <p:nvSpPr>
            <p:cNvPr id="51"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2"/>
              </a:solidFill>
              <a:prstDash val="solid"/>
              <a:round/>
              <a:headEnd/>
              <a:tailEnd/>
            </a:ln>
          </p:spPr>
          <p:txBody>
            <a:bodyPr/>
            <a:lstStyle/>
            <a:p>
              <a:endParaRPr lang="zh-CN" altLang="en-US"/>
            </a:p>
          </p:txBody>
        </p:sp>
        <p:sp>
          <p:nvSpPr>
            <p:cNvPr id="52"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2"/>
              </a:solidFill>
              <a:prstDash val="solid"/>
              <a:round/>
              <a:headEnd/>
              <a:tailEnd/>
            </a:ln>
          </p:spPr>
          <p:txBody>
            <a:bodyPr/>
            <a:lstStyle/>
            <a:p>
              <a:endParaRPr lang="zh-CN" altLang="en-US"/>
            </a:p>
          </p:txBody>
        </p:sp>
        <p:sp>
          <p:nvSpPr>
            <p:cNvPr id="53"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2"/>
              </a:solidFill>
              <a:prstDash val="solid"/>
              <a:round/>
              <a:headEnd/>
              <a:tailEnd/>
            </a:ln>
          </p:spPr>
          <p:txBody>
            <a:bodyPr/>
            <a:lstStyle/>
            <a:p>
              <a:endParaRPr lang="zh-CN" altLang="en-US"/>
            </a:p>
          </p:txBody>
        </p:sp>
        <p:sp>
          <p:nvSpPr>
            <p:cNvPr id="54"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2"/>
              </a:solidFill>
              <a:prstDash val="solid"/>
              <a:round/>
              <a:headEnd/>
              <a:tailEnd/>
            </a:ln>
          </p:spPr>
          <p:txBody>
            <a:bodyPr/>
            <a:lstStyle/>
            <a:p>
              <a:endParaRPr lang="zh-CN" altLang="en-US"/>
            </a:p>
          </p:txBody>
        </p:sp>
        <p:sp>
          <p:nvSpPr>
            <p:cNvPr id="55"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2"/>
              </a:solidFill>
              <a:prstDash val="solid"/>
              <a:round/>
              <a:headEnd/>
              <a:tailEnd/>
            </a:ln>
          </p:spPr>
          <p:txBody>
            <a:bodyPr/>
            <a:lstStyle/>
            <a:p>
              <a:endParaRPr lang="zh-CN" altLang="en-US"/>
            </a:p>
          </p:txBody>
        </p:sp>
        <p:sp>
          <p:nvSpPr>
            <p:cNvPr id="56"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solidFill>
              <a:schemeClr val="accent1"/>
            </a:solidFill>
            <a:ln w="6350">
              <a:solidFill>
                <a:schemeClr val="tx2"/>
              </a:solidFill>
              <a:prstDash val="solid"/>
              <a:round/>
              <a:headEnd/>
              <a:tailEnd/>
            </a:ln>
          </p:spPr>
          <p:txBody>
            <a:bodyPr/>
            <a:lstStyle/>
            <a:p>
              <a:endParaRPr lang="zh-CN" altLang="en-US"/>
            </a:p>
          </p:txBody>
        </p:sp>
        <p:sp>
          <p:nvSpPr>
            <p:cNvPr id="57"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2"/>
              </a:solidFill>
              <a:prstDash val="solid"/>
              <a:round/>
              <a:headEnd/>
              <a:tailEnd/>
            </a:ln>
          </p:spPr>
          <p:txBody>
            <a:bodyPr/>
            <a:lstStyle/>
            <a:p>
              <a:endParaRPr lang="zh-CN" altLang="en-US"/>
            </a:p>
          </p:txBody>
        </p:sp>
        <p:sp>
          <p:nvSpPr>
            <p:cNvPr id="58"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2"/>
              </a:solidFill>
              <a:prstDash val="solid"/>
              <a:round/>
              <a:headEnd/>
              <a:tailEnd/>
            </a:ln>
          </p:spPr>
          <p:txBody>
            <a:bodyPr/>
            <a:lstStyle/>
            <a:p>
              <a:endParaRPr lang="zh-CN" altLang="en-US"/>
            </a:p>
          </p:txBody>
        </p:sp>
        <p:sp>
          <p:nvSpPr>
            <p:cNvPr id="59"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2"/>
              </a:solidFill>
              <a:prstDash val="solid"/>
              <a:round/>
              <a:headEnd/>
              <a:tailEnd/>
            </a:ln>
          </p:spPr>
          <p:txBody>
            <a:bodyPr/>
            <a:lstStyle/>
            <a:p>
              <a:endParaRPr lang="zh-CN" altLang="en-US"/>
            </a:p>
          </p:txBody>
        </p:sp>
        <p:sp>
          <p:nvSpPr>
            <p:cNvPr id="60"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2"/>
              </a:solidFill>
              <a:prstDash val="solid"/>
              <a:round/>
              <a:headEnd/>
              <a:tailEnd/>
            </a:ln>
          </p:spPr>
          <p:txBody>
            <a:bodyPr/>
            <a:lstStyle/>
            <a:p>
              <a:endParaRPr lang="zh-CN" altLang="en-US"/>
            </a:p>
          </p:txBody>
        </p:sp>
        <p:sp>
          <p:nvSpPr>
            <p:cNvPr id="61"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2"/>
              </a:solidFill>
              <a:prstDash val="solid"/>
              <a:round/>
              <a:headEnd/>
              <a:tailEnd/>
            </a:ln>
          </p:spPr>
          <p:txBody>
            <a:bodyPr/>
            <a:lstStyle/>
            <a:p>
              <a:endParaRPr lang="zh-CN" altLang="en-US"/>
            </a:p>
          </p:txBody>
        </p:sp>
        <p:sp>
          <p:nvSpPr>
            <p:cNvPr id="62"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solidFill>
              <a:schemeClr val="accent1"/>
            </a:solidFill>
            <a:ln w="6350">
              <a:solidFill>
                <a:schemeClr val="tx2"/>
              </a:solidFill>
              <a:prstDash val="solid"/>
              <a:round/>
              <a:headEnd/>
              <a:tailEnd/>
            </a:ln>
          </p:spPr>
          <p:txBody>
            <a:bodyPr/>
            <a:lstStyle/>
            <a:p>
              <a:endParaRPr lang="zh-CN" altLang="en-US"/>
            </a:p>
          </p:txBody>
        </p:sp>
        <p:sp>
          <p:nvSpPr>
            <p:cNvPr id="63"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2"/>
              </a:solidFill>
              <a:prstDash val="solid"/>
              <a:round/>
              <a:headEnd/>
              <a:tailEnd/>
            </a:ln>
          </p:spPr>
          <p:txBody>
            <a:bodyPr/>
            <a:lstStyle/>
            <a:p>
              <a:endParaRPr lang="zh-CN" altLang="en-US"/>
            </a:p>
          </p:txBody>
        </p:sp>
        <p:sp>
          <p:nvSpPr>
            <p:cNvPr id="64"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2"/>
              </a:solidFill>
              <a:prstDash val="solid"/>
              <a:round/>
              <a:headEnd/>
              <a:tailEnd/>
            </a:ln>
          </p:spPr>
          <p:txBody>
            <a:bodyPr/>
            <a:lstStyle/>
            <a:p>
              <a:endParaRPr lang="zh-CN" altLang="en-US"/>
            </a:p>
          </p:txBody>
        </p:sp>
        <p:sp>
          <p:nvSpPr>
            <p:cNvPr id="65"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2"/>
              </a:solidFill>
              <a:prstDash val="solid"/>
              <a:round/>
              <a:headEnd/>
              <a:tailEnd/>
            </a:ln>
          </p:spPr>
          <p:txBody>
            <a:bodyPr/>
            <a:lstStyle/>
            <a:p>
              <a:endParaRPr lang="zh-CN" altLang="en-US"/>
            </a:p>
          </p:txBody>
        </p:sp>
        <p:sp>
          <p:nvSpPr>
            <p:cNvPr id="66"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2"/>
              </a:solidFill>
              <a:prstDash val="solid"/>
              <a:round/>
              <a:headEnd/>
              <a:tailEnd/>
            </a:ln>
          </p:spPr>
          <p:txBody>
            <a:bodyPr/>
            <a:lstStyle/>
            <a:p>
              <a:endParaRPr lang="zh-CN" altLang="en-US"/>
            </a:p>
          </p:txBody>
        </p:sp>
        <p:sp>
          <p:nvSpPr>
            <p:cNvPr id="67"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2"/>
              </a:solidFill>
              <a:prstDash val="solid"/>
              <a:round/>
              <a:headEnd/>
              <a:tailEnd/>
            </a:ln>
          </p:spPr>
          <p:txBody>
            <a:bodyPr/>
            <a:lstStyle/>
            <a:p>
              <a:endParaRPr lang="zh-CN" altLang="en-US"/>
            </a:p>
          </p:txBody>
        </p:sp>
        <p:sp>
          <p:nvSpPr>
            <p:cNvPr id="68"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2"/>
              </a:solidFill>
              <a:prstDash val="solid"/>
              <a:round/>
              <a:headEnd/>
              <a:tailEnd/>
            </a:ln>
          </p:spPr>
          <p:txBody>
            <a:bodyPr/>
            <a:lstStyle/>
            <a:p>
              <a:endParaRPr lang="zh-CN" altLang="en-US"/>
            </a:p>
          </p:txBody>
        </p:sp>
        <p:sp>
          <p:nvSpPr>
            <p:cNvPr id="69"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2"/>
              </a:solidFill>
              <a:prstDash val="solid"/>
              <a:round/>
              <a:headEnd/>
              <a:tailEnd/>
            </a:ln>
          </p:spPr>
          <p:txBody>
            <a:bodyPr/>
            <a:lstStyle/>
            <a:p>
              <a:endParaRPr lang="zh-CN" altLang="en-US"/>
            </a:p>
          </p:txBody>
        </p:sp>
        <p:sp>
          <p:nvSpPr>
            <p:cNvPr id="70"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2"/>
              </a:solidFill>
              <a:prstDash val="solid"/>
              <a:round/>
              <a:headEnd/>
              <a:tailEnd/>
            </a:ln>
          </p:spPr>
          <p:txBody>
            <a:bodyPr/>
            <a:lstStyle/>
            <a:p>
              <a:endParaRPr lang="zh-CN" altLang="en-US"/>
            </a:p>
          </p:txBody>
        </p:sp>
        <p:sp>
          <p:nvSpPr>
            <p:cNvPr id="71"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2"/>
              </a:solidFill>
              <a:prstDash val="solid"/>
              <a:round/>
              <a:headEnd/>
              <a:tailEnd/>
            </a:ln>
          </p:spPr>
          <p:txBody>
            <a:bodyPr/>
            <a:lstStyle/>
            <a:p>
              <a:endParaRPr lang="zh-CN" altLang="en-US"/>
            </a:p>
          </p:txBody>
        </p:sp>
        <p:sp>
          <p:nvSpPr>
            <p:cNvPr id="72"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2"/>
              </a:solidFill>
              <a:prstDash val="solid"/>
              <a:round/>
              <a:headEnd/>
              <a:tailEnd/>
            </a:ln>
          </p:spPr>
          <p:txBody>
            <a:bodyPr/>
            <a:lstStyle/>
            <a:p>
              <a:endParaRPr lang="zh-CN" altLang="en-US"/>
            </a:p>
          </p:txBody>
        </p:sp>
        <p:sp>
          <p:nvSpPr>
            <p:cNvPr id="73"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2"/>
              </a:solidFill>
              <a:prstDash val="solid"/>
              <a:round/>
              <a:headEnd/>
              <a:tailEnd/>
            </a:ln>
          </p:spPr>
          <p:txBody>
            <a:bodyPr/>
            <a:lstStyle/>
            <a:p>
              <a:endParaRPr lang="zh-CN" altLang="en-US"/>
            </a:p>
          </p:txBody>
        </p:sp>
        <p:sp>
          <p:nvSpPr>
            <p:cNvPr id="74"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2"/>
              </a:solidFill>
              <a:prstDash val="solid"/>
              <a:round/>
              <a:headEnd/>
              <a:tailEnd/>
            </a:ln>
          </p:spPr>
          <p:txBody>
            <a:bodyPr/>
            <a:lstStyle/>
            <a:p>
              <a:endParaRPr lang="zh-CN" altLang="en-US"/>
            </a:p>
          </p:txBody>
        </p:sp>
        <p:sp>
          <p:nvSpPr>
            <p:cNvPr id="75"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2"/>
              </a:solidFill>
              <a:prstDash val="solid"/>
              <a:round/>
              <a:headEnd/>
              <a:tailEnd/>
            </a:ln>
          </p:spPr>
          <p:txBody>
            <a:bodyPr/>
            <a:lstStyle/>
            <a:p>
              <a:endParaRPr lang="zh-CN" altLang="en-US"/>
            </a:p>
          </p:txBody>
        </p:sp>
        <p:sp>
          <p:nvSpPr>
            <p:cNvPr id="76"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2"/>
              </a:solidFill>
              <a:prstDash val="solid"/>
              <a:round/>
              <a:headEnd/>
              <a:tailEnd/>
            </a:ln>
          </p:spPr>
          <p:txBody>
            <a:bodyPr/>
            <a:lstStyle/>
            <a:p>
              <a:endParaRPr lang="zh-CN" altLang="en-US"/>
            </a:p>
          </p:txBody>
        </p:sp>
        <p:sp>
          <p:nvSpPr>
            <p:cNvPr id="77"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2"/>
              </a:solidFill>
              <a:prstDash val="solid"/>
              <a:round/>
              <a:headEnd/>
              <a:tailEnd/>
            </a:ln>
          </p:spPr>
          <p:txBody>
            <a:bodyPr/>
            <a:lstStyle/>
            <a:p>
              <a:endParaRPr lang="zh-CN" altLang="en-US"/>
            </a:p>
          </p:txBody>
        </p:sp>
        <p:sp>
          <p:nvSpPr>
            <p:cNvPr id="78"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2"/>
              </a:solidFill>
              <a:prstDash val="solid"/>
              <a:round/>
              <a:headEnd/>
              <a:tailEnd/>
            </a:ln>
          </p:spPr>
          <p:txBody>
            <a:bodyPr/>
            <a:lstStyle/>
            <a:p>
              <a:endParaRPr lang="zh-CN" altLang="en-US"/>
            </a:p>
          </p:txBody>
        </p:sp>
        <p:sp>
          <p:nvSpPr>
            <p:cNvPr id="79"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2"/>
              </a:solidFill>
              <a:prstDash val="solid"/>
              <a:round/>
              <a:headEnd/>
              <a:tailEnd/>
            </a:ln>
          </p:spPr>
          <p:txBody>
            <a:bodyPr/>
            <a:lstStyle/>
            <a:p>
              <a:endParaRPr lang="zh-CN" altLang="en-US"/>
            </a:p>
          </p:txBody>
        </p:sp>
        <p:sp>
          <p:nvSpPr>
            <p:cNvPr id="80"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2"/>
              </a:solidFill>
              <a:prstDash val="solid"/>
              <a:round/>
              <a:headEnd/>
              <a:tailEnd/>
            </a:ln>
          </p:spPr>
          <p:txBody>
            <a:bodyPr/>
            <a:lstStyle/>
            <a:p>
              <a:endParaRPr lang="zh-CN" altLang="en-US"/>
            </a:p>
          </p:txBody>
        </p:sp>
        <p:sp>
          <p:nvSpPr>
            <p:cNvPr id="81"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2"/>
              </a:solidFill>
              <a:prstDash val="solid"/>
              <a:round/>
              <a:headEnd/>
              <a:tailEnd/>
            </a:ln>
          </p:spPr>
          <p:txBody>
            <a:bodyPr/>
            <a:lstStyle/>
            <a:p>
              <a:endParaRPr lang="zh-CN" altLang="en-US"/>
            </a:p>
          </p:txBody>
        </p:sp>
        <p:sp>
          <p:nvSpPr>
            <p:cNvPr id="82"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2"/>
              </a:solidFill>
              <a:prstDash val="solid"/>
              <a:round/>
              <a:headEnd/>
              <a:tailEnd/>
            </a:ln>
          </p:spPr>
          <p:txBody>
            <a:bodyPr/>
            <a:lstStyle/>
            <a:p>
              <a:endParaRPr lang="zh-CN" altLang="en-US"/>
            </a:p>
          </p:txBody>
        </p:sp>
        <p:sp>
          <p:nvSpPr>
            <p:cNvPr id="83"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2"/>
              </a:solidFill>
              <a:prstDash val="solid"/>
              <a:round/>
              <a:headEnd/>
              <a:tailEnd/>
            </a:ln>
          </p:spPr>
          <p:txBody>
            <a:bodyPr/>
            <a:lstStyle/>
            <a:p>
              <a:endParaRPr lang="zh-CN" altLang="en-US"/>
            </a:p>
          </p:txBody>
        </p:sp>
        <p:sp>
          <p:nvSpPr>
            <p:cNvPr id="84"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2"/>
              </a:solidFill>
              <a:prstDash val="solid"/>
              <a:round/>
              <a:headEnd/>
              <a:tailEnd/>
            </a:ln>
          </p:spPr>
          <p:txBody>
            <a:bodyPr/>
            <a:lstStyle/>
            <a:p>
              <a:endParaRPr lang="zh-CN" altLang="en-US"/>
            </a:p>
          </p:txBody>
        </p:sp>
        <p:sp>
          <p:nvSpPr>
            <p:cNvPr id="85"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2"/>
              </a:solidFill>
              <a:prstDash val="solid"/>
              <a:round/>
              <a:headEnd/>
              <a:tailEnd/>
            </a:ln>
          </p:spPr>
          <p:txBody>
            <a:bodyPr/>
            <a:lstStyle/>
            <a:p>
              <a:endParaRPr lang="zh-CN" altLang="en-US"/>
            </a:p>
          </p:txBody>
        </p:sp>
        <p:sp>
          <p:nvSpPr>
            <p:cNvPr id="86"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2"/>
              </a:solidFill>
              <a:prstDash val="solid"/>
              <a:round/>
              <a:headEnd/>
              <a:tailEnd/>
            </a:ln>
          </p:spPr>
          <p:txBody>
            <a:bodyPr/>
            <a:lstStyle/>
            <a:p>
              <a:endParaRPr lang="zh-CN" altLang="en-US"/>
            </a:p>
          </p:txBody>
        </p:sp>
        <p:sp>
          <p:nvSpPr>
            <p:cNvPr id="87"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2"/>
              </a:solidFill>
              <a:prstDash val="solid"/>
              <a:round/>
              <a:headEnd/>
              <a:tailEnd/>
            </a:ln>
          </p:spPr>
          <p:txBody>
            <a:bodyPr/>
            <a:lstStyle/>
            <a:p>
              <a:endParaRPr lang="zh-CN" altLang="en-US"/>
            </a:p>
          </p:txBody>
        </p:sp>
        <p:sp>
          <p:nvSpPr>
            <p:cNvPr id="88"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2"/>
              </a:solidFill>
              <a:prstDash val="solid"/>
              <a:round/>
              <a:headEnd/>
              <a:tailEnd/>
            </a:ln>
          </p:spPr>
          <p:txBody>
            <a:bodyPr/>
            <a:lstStyle/>
            <a:p>
              <a:endParaRPr lang="zh-CN" altLang="en-US"/>
            </a:p>
          </p:txBody>
        </p:sp>
        <p:sp>
          <p:nvSpPr>
            <p:cNvPr id="89"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2"/>
              </a:solidFill>
              <a:prstDash val="solid"/>
              <a:round/>
              <a:headEnd/>
              <a:tailEnd/>
            </a:ln>
          </p:spPr>
          <p:txBody>
            <a:bodyPr/>
            <a:lstStyle/>
            <a:p>
              <a:endParaRPr lang="zh-CN" altLang="en-US"/>
            </a:p>
          </p:txBody>
        </p:sp>
        <p:sp>
          <p:nvSpPr>
            <p:cNvPr id="12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2"/>
              </a:solidFill>
              <a:prstDash val="solid"/>
              <a:round/>
              <a:headEnd/>
              <a:tailEnd/>
            </a:ln>
          </p:spPr>
          <p:txBody>
            <a:bodyPr/>
            <a:lstStyle/>
            <a:p>
              <a:endParaRPr lang="zh-CN" altLang="en-US"/>
            </a:p>
          </p:txBody>
        </p:sp>
        <p:sp>
          <p:nvSpPr>
            <p:cNvPr id="12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2"/>
              </a:solidFill>
              <a:prstDash val="solid"/>
              <a:round/>
              <a:headEnd/>
              <a:tailEnd/>
            </a:ln>
          </p:spPr>
          <p:txBody>
            <a:bodyPr/>
            <a:lstStyle/>
            <a:p>
              <a:endParaRPr lang="zh-CN" altLang="en-US"/>
            </a:p>
          </p:txBody>
        </p:sp>
        <p:sp>
          <p:nvSpPr>
            <p:cNvPr id="13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2"/>
              </a:solidFill>
              <a:prstDash val="solid"/>
              <a:round/>
              <a:headEnd/>
              <a:tailEnd/>
            </a:ln>
          </p:spPr>
          <p:txBody>
            <a:bodyPr/>
            <a:lstStyle/>
            <a:p>
              <a:endParaRPr lang="zh-CN" altLang="en-US"/>
            </a:p>
          </p:txBody>
        </p:sp>
        <p:sp>
          <p:nvSpPr>
            <p:cNvPr id="13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2"/>
              </a:solidFill>
              <a:prstDash val="solid"/>
              <a:round/>
              <a:headEnd/>
              <a:tailEnd/>
            </a:ln>
          </p:spPr>
          <p:txBody>
            <a:bodyPr/>
            <a:lstStyle/>
            <a:p>
              <a:endParaRPr lang="zh-CN" altLang="en-US"/>
            </a:p>
          </p:txBody>
        </p:sp>
        <p:sp>
          <p:nvSpPr>
            <p:cNvPr id="13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2"/>
              </a:solidFill>
              <a:prstDash val="solid"/>
              <a:round/>
              <a:headEnd/>
              <a:tailEnd/>
            </a:ln>
          </p:spPr>
          <p:txBody>
            <a:bodyPr/>
            <a:lstStyle/>
            <a:p>
              <a:endParaRPr lang="zh-CN" altLang="en-US"/>
            </a:p>
          </p:txBody>
        </p:sp>
        <p:sp>
          <p:nvSpPr>
            <p:cNvPr id="13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2"/>
              </a:solidFill>
              <a:prstDash val="solid"/>
              <a:round/>
              <a:headEnd/>
              <a:tailEnd/>
            </a:ln>
          </p:spPr>
          <p:txBody>
            <a:bodyPr/>
            <a:lstStyle/>
            <a:p>
              <a:endParaRPr lang="zh-CN" altLang="en-US"/>
            </a:p>
          </p:txBody>
        </p:sp>
        <p:sp>
          <p:nvSpPr>
            <p:cNvPr id="13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2"/>
              </a:solidFill>
              <a:prstDash val="solid"/>
              <a:round/>
              <a:headEnd/>
              <a:tailEnd/>
            </a:ln>
          </p:spPr>
          <p:txBody>
            <a:bodyPr/>
            <a:lstStyle/>
            <a:p>
              <a:endParaRPr lang="zh-CN" altLang="en-US"/>
            </a:p>
          </p:txBody>
        </p:sp>
        <p:sp>
          <p:nvSpPr>
            <p:cNvPr id="13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2"/>
              </a:solidFill>
              <a:prstDash val="solid"/>
              <a:round/>
              <a:headEnd/>
              <a:tailEnd/>
            </a:ln>
          </p:spPr>
          <p:txBody>
            <a:bodyPr/>
            <a:lstStyle/>
            <a:p>
              <a:endParaRPr lang="zh-CN" altLang="en-US"/>
            </a:p>
          </p:txBody>
        </p:sp>
        <p:sp>
          <p:nvSpPr>
            <p:cNvPr id="13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2"/>
              </a:solidFill>
              <a:prstDash val="solid"/>
              <a:round/>
              <a:headEnd/>
              <a:tailEnd/>
            </a:ln>
          </p:spPr>
          <p:txBody>
            <a:bodyPr/>
            <a:lstStyle/>
            <a:p>
              <a:endParaRPr lang="zh-CN" altLang="en-US"/>
            </a:p>
          </p:txBody>
        </p:sp>
        <p:sp>
          <p:nvSpPr>
            <p:cNvPr id="13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2"/>
              </a:solidFill>
              <a:prstDash val="solid"/>
              <a:round/>
              <a:headEnd/>
              <a:tailEnd/>
            </a:ln>
          </p:spPr>
          <p:txBody>
            <a:bodyPr/>
            <a:lstStyle/>
            <a:p>
              <a:endParaRPr lang="zh-CN" altLang="en-US"/>
            </a:p>
          </p:txBody>
        </p:sp>
        <p:sp>
          <p:nvSpPr>
            <p:cNvPr id="13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2"/>
              </a:solidFill>
              <a:prstDash val="solid"/>
              <a:round/>
              <a:headEnd/>
              <a:tailEnd/>
            </a:ln>
          </p:spPr>
          <p:txBody>
            <a:bodyPr/>
            <a:lstStyle/>
            <a:p>
              <a:endParaRPr lang="zh-CN" altLang="en-US"/>
            </a:p>
          </p:txBody>
        </p:sp>
        <p:sp>
          <p:nvSpPr>
            <p:cNvPr id="13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2"/>
              </a:solidFill>
              <a:prstDash val="solid"/>
              <a:round/>
              <a:headEnd/>
              <a:tailEnd/>
            </a:ln>
          </p:spPr>
          <p:txBody>
            <a:bodyPr/>
            <a:lstStyle/>
            <a:p>
              <a:endParaRPr lang="zh-CN" altLang="en-US"/>
            </a:p>
          </p:txBody>
        </p:sp>
        <p:sp>
          <p:nvSpPr>
            <p:cNvPr id="14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2"/>
              </a:solidFill>
              <a:prstDash val="solid"/>
              <a:round/>
              <a:headEnd/>
              <a:tailEnd/>
            </a:ln>
          </p:spPr>
          <p:txBody>
            <a:bodyPr/>
            <a:lstStyle/>
            <a:p>
              <a:endParaRPr lang="zh-CN" altLang="en-US"/>
            </a:p>
          </p:txBody>
        </p:sp>
        <p:sp>
          <p:nvSpPr>
            <p:cNvPr id="14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2"/>
              </a:solidFill>
              <a:prstDash val="solid"/>
              <a:round/>
              <a:headEnd/>
              <a:tailEnd/>
            </a:ln>
          </p:spPr>
          <p:txBody>
            <a:bodyPr/>
            <a:lstStyle/>
            <a:p>
              <a:endParaRPr lang="zh-CN" altLang="en-US"/>
            </a:p>
          </p:txBody>
        </p:sp>
        <p:sp>
          <p:nvSpPr>
            <p:cNvPr id="14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2"/>
              </a:solidFill>
              <a:prstDash val="solid"/>
              <a:round/>
              <a:headEnd/>
              <a:tailEnd/>
            </a:ln>
          </p:spPr>
          <p:txBody>
            <a:bodyPr/>
            <a:lstStyle/>
            <a:p>
              <a:endParaRPr lang="zh-CN" altLang="en-US"/>
            </a:p>
          </p:txBody>
        </p:sp>
        <p:sp>
          <p:nvSpPr>
            <p:cNvPr id="14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2"/>
              </a:solidFill>
              <a:prstDash val="solid"/>
              <a:round/>
              <a:headEnd/>
              <a:tailEnd/>
            </a:ln>
          </p:spPr>
          <p:txBody>
            <a:bodyPr/>
            <a:lstStyle/>
            <a:p>
              <a:endParaRPr lang="zh-CN" altLang="en-US"/>
            </a:p>
          </p:txBody>
        </p:sp>
        <p:sp>
          <p:nvSpPr>
            <p:cNvPr id="14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2"/>
              </a:solidFill>
              <a:prstDash val="solid"/>
              <a:round/>
              <a:headEnd/>
              <a:tailEnd/>
            </a:ln>
          </p:spPr>
          <p:txBody>
            <a:bodyPr/>
            <a:lstStyle/>
            <a:p>
              <a:endParaRPr lang="zh-CN" altLang="en-US"/>
            </a:p>
          </p:txBody>
        </p:sp>
        <p:sp>
          <p:nvSpPr>
            <p:cNvPr id="14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2"/>
              </a:solidFill>
              <a:prstDash val="solid"/>
              <a:round/>
              <a:headEnd/>
              <a:tailEnd/>
            </a:ln>
          </p:spPr>
          <p:txBody>
            <a:bodyPr/>
            <a:lstStyle/>
            <a:p>
              <a:endParaRPr lang="zh-CN" altLang="en-US"/>
            </a:p>
          </p:txBody>
        </p:sp>
        <p:sp>
          <p:nvSpPr>
            <p:cNvPr id="14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solidFill>
              <a:schemeClr val="accent1"/>
            </a:solidFill>
            <a:ln w="6350">
              <a:solidFill>
                <a:schemeClr val="tx2"/>
              </a:solidFill>
              <a:prstDash val="solid"/>
              <a:round/>
              <a:headEnd/>
              <a:tailEnd/>
            </a:ln>
          </p:spPr>
          <p:txBody>
            <a:bodyPr/>
            <a:lstStyle/>
            <a:p>
              <a:endParaRPr lang="zh-CN" altLang="en-US"/>
            </a:p>
          </p:txBody>
        </p:sp>
        <p:sp>
          <p:nvSpPr>
            <p:cNvPr id="14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2"/>
              </a:solidFill>
              <a:prstDash val="solid"/>
              <a:round/>
              <a:headEnd/>
              <a:tailEnd/>
            </a:ln>
          </p:spPr>
          <p:txBody>
            <a:bodyPr/>
            <a:lstStyle/>
            <a:p>
              <a:endParaRPr lang="zh-CN" altLang="en-US"/>
            </a:p>
          </p:txBody>
        </p:sp>
        <p:sp>
          <p:nvSpPr>
            <p:cNvPr id="14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2"/>
              </a:solidFill>
              <a:prstDash val="solid"/>
              <a:round/>
              <a:headEnd/>
              <a:tailEnd/>
            </a:ln>
          </p:spPr>
          <p:txBody>
            <a:bodyPr/>
            <a:lstStyle/>
            <a:p>
              <a:endParaRPr lang="zh-CN" altLang="en-US"/>
            </a:p>
          </p:txBody>
        </p:sp>
      </p:grpSp>
      <p:cxnSp>
        <p:nvCxnSpPr>
          <p:cNvPr id="149" name="直接连接符 148"/>
          <p:cNvCxnSpPr/>
          <p:nvPr/>
        </p:nvCxnSpPr>
        <p:spPr>
          <a:xfrm>
            <a:off x="3732077" y="2219533"/>
            <a:ext cx="252413" cy="24850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a:off x="3984488" y="2468034"/>
            <a:ext cx="1230648" cy="7578"/>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3060730" y="2696240"/>
            <a:ext cx="252413"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flipV="1">
            <a:off x="3313144" y="2936565"/>
            <a:ext cx="1901993" cy="817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flipV="1">
            <a:off x="3621794" y="3411479"/>
            <a:ext cx="316249" cy="20483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a:off x="3938044" y="3411479"/>
            <a:ext cx="1276721"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3008245" y="3887532"/>
            <a:ext cx="252413" cy="24850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3260657" y="4136033"/>
            <a:ext cx="1954107"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57" name="矩形 156"/>
          <p:cNvSpPr/>
          <p:nvPr/>
        </p:nvSpPr>
        <p:spPr>
          <a:xfrm>
            <a:off x="4188956" y="2210782"/>
            <a:ext cx="1031116" cy="261642"/>
          </a:xfrm>
          <a:prstGeom prst="rect">
            <a:avLst/>
          </a:prstGeom>
        </p:spPr>
        <p:txBody>
          <a:bodyPr wrap="none" lIns="91472" tIns="45736" rIns="91472" bIns="45736">
            <a:spAutoFit/>
          </a:bodyPr>
          <a:lstStyle/>
          <a:p>
            <a:r>
              <a:rPr lang="zh-CN" altLang="en-US" sz="1100" b="1" dirty="0">
                <a:solidFill>
                  <a:schemeClr val="accent1"/>
                </a:solidFill>
                <a:latin typeface="微软雅黑" pitchFamily="34" charset="-122"/>
                <a:ea typeface="微软雅黑" pitchFamily="34" charset="-122"/>
              </a:rPr>
              <a:t>点击添加文本</a:t>
            </a:r>
          </a:p>
        </p:txBody>
      </p:sp>
      <p:sp>
        <p:nvSpPr>
          <p:cNvPr id="158" name="矩形 157"/>
          <p:cNvSpPr/>
          <p:nvPr/>
        </p:nvSpPr>
        <p:spPr>
          <a:xfrm>
            <a:off x="4188956" y="2676406"/>
            <a:ext cx="1031116" cy="261642"/>
          </a:xfrm>
          <a:prstGeom prst="rect">
            <a:avLst/>
          </a:prstGeom>
        </p:spPr>
        <p:txBody>
          <a:bodyPr wrap="none" lIns="91472" tIns="45736" rIns="91472" bIns="45736">
            <a:spAutoFit/>
          </a:bodyPr>
          <a:lstStyle/>
          <a:p>
            <a:r>
              <a:rPr lang="zh-CN" altLang="en-US" sz="1100" b="1" dirty="0">
                <a:solidFill>
                  <a:schemeClr val="accent1"/>
                </a:solidFill>
                <a:latin typeface="微软雅黑" pitchFamily="34" charset="-122"/>
                <a:ea typeface="微软雅黑" pitchFamily="34" charset="-122"/>
              </a:rPr>
              <a:t>点击添加文本</a:t>
            </a:r>
          </a:p>
        </p:txBody>
      </p:sp>
      <p:sp>
        <p:nvSpPr>
          <p:cNvPr id="159" name="矩形 158"/>
          <p:cNvSpPr/>
          <p:nvPr/>
        </p:nvSpPr>
        <p:spPr>
          <a:xfrm>
            <a:off x="4188956" y="3153079"/>
            <a:ext cx="1031116" cy="261642"/>
          </a:xfrm>
          <a:prstGeom prst="rect">
            <a:avLst/>
          </a:prstGeom>
        </p:spPr>
        <p:txBody>
          <a:bodyPr wrap="none" lIns="91472" tIns="45736" rIns="91472" bIns="45736">
            <a:spAutoFit/>
          </a:bodyPr>
          <a:lstStyle/>
          <a:p>
            <a:r>
              <a:rPr lang="zh-CN" altLang="en-US" sz="1100" b="1" dirty="0">
                <a:solidFill>
                  <a:schemeClr val="accent1"/>
                </a:solidFill>
                <a:latin typeface="微软雅黑" pitchFamily="34" charset="-122"/>
                <a:ea typeface="微软雅黑" pitchFamily="34" charset="-122"/>
              </a:rPr>
              <a:t>点击添加文本</a:t>
            </a:r>
          </a:p>
        </p:txBody>
      </p:sp>
      <p:sp>
        <p:nvSpPr>
          <p:cNvPr id="160" name="矩形 159"/>
          <p:cNvSpPr/>
          <p:nvPr/>
        </p:nvSpPr>
        <p:spPr>
          <a:xfrm>
            <a:off x="4188956" y="3872443"/>
            <a:ext cx="1031116" cy="261642"/>
          </a:xfrm>
          <a:prstGeom prst="rect">
            <a:avLst/>
          </a:prstGeom>
        </p:spPr>
        <p:txBody>
          <a:bodyPr wrap="none" lIns="91472" tIns="45736" rIns="91472" bIns="45736">
            <a:spAutoFit/>
          </a:bodyPr>
          <a:lstStyle/>
          <a:p>
            <a:r>
              <a:rPr lang="zh-CN" altLang="en-US" sz="1100" b="1" dirty="0">
                <a:solidFill>
                  <a:schemeClr val="accent1"/>
                </a:solidFill>
                <a:latin typeface="微软雅黑" pitchFamily="34" charset="-122"/>
                <a:ea typeface="微软雅黑" pitchFamily="34" charset="-122"/>
              </a:rPr>
              <a:t>点击添加文本</a:t>
            </a:r>
          </a:p>
        </p:txBody>
      </p:sp>
      <p:grpSp>
        <p:nvGrpSpPr>
          <p:cNvPr id="161" name="组合 160"/>
          <p:cNvGrpSpPr/>
          <p:nvPr/>
        </p:nvGrpSpPr>
        <p:grpSpPr>
          <a:xfrm>
            <a:off x="5945668" y="1203598"/>
            <a:ext cx="2077200" cy="432536"/>
            <a:chOff x="814328" y="3219334"/>
            <a:chExt cx="2077200" cy="432536"/>
          </a:xfrm>
        </p:grpSpPr>
        <p:grpSp>
          <p:nvGrpSpPr>
            <p:cNvPr id="162" name="组合 161"/>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164" name="圆角矩形 163"/>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65" name="圆角矩形 164"/>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sp>
          <p:nvSpPr>
            <p:cNvPr id="163" name="TextBox 162"/>
            <p:cNvSpPr txBox="1"/>
            <p:nvPr/>
          </p:nvSpPr>
          <p:spPr>
            <a:xfrm>
              <a:off x="831250" y="3331792"/>
              <a:ext cx="1999302" cy="215444"/>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dirty="0">
                  <a:solidFill>
                    <a:schemeClr val="accent1"/>
                  </a:solidFill>
                </a:rPr>
                <a:t>点击输入标题文本</a:t>
              </a:r>
            </a:p>
          </p:txBody>
        </p:sp>
      </p:grpSp>
      <p:sp>
        <p:nvSpPr>
          <p:cNvPr id="166" name="TextBox 165"/>
          <p:cNvSpPr txBox="1"/>
          <p:nvPr/>
        </p:nvSpPr>
        <p:spPr>
          <a:xfrm>
            <a:off x="5724128" y="1933029"/>
            <a:ext cx="2520281" cy="752514"/>
          </a:xfrm>
          <a:prstGeom prst="rect">
            <a:avLst/>
          </a:prstGeom>
          <a:noFill/>
        </p:spPr>
        <p:txBody>
          <a:bodyPr wrap="square" rtlCol="0">
            <a:spAutoFit/>
          </a:bodyPr>
          <a:lstStyle/>
          <a:p>
            <a:pPr>
              <a:lnSpc>
                <a:spcPct val="130000"/>
              </a:lnSpc>
              <a:defRPr/>
            </a:pPr>
            <a:r>
              <a:rPr lang="en-US" altLang="zh-CN" sz="1100" dirty="0">
                <a:solidFill>
                  <a:schemeClr val="tx2"/>
                </a:solidFill>
                <a:latin typeface="微软雅黑" pitchFamily="34" charset="-122"/>
                <a:ea typeface="微软雅黑" pitchFamily="34" charset="-122"/>
              </a:rPr>
              <a:t>01</a:t>
            </a:r>
            <a:r>
              <a:rPr lang="zh-CN" altLang="en-US" sz="1100" dirty="0">
                <a:solidFill>
                  <a:schemeClr val="tx2"/>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a:solidFill>
                  <a:schemeClr val="tx2"/>
                </a:solidFill>
                <a:latin typeface="微软雅黑" pitchFamily="34" charset="-122"/>
                <a:ea typeface="微软雅黑" pitchFamily="34" charset="-122"/>
              </a:rPr>
              <a:t>……</a:t>
            </a:r>
            <a:endParaRPr lang="zh-CN" altLang="en-US" sz="1100" dirty="0">
              <a:solidFill>
                <a:schemeClr val="tx2"/>
              </a:solidFill>
              <a:latin typeface="微软雅黑" pitchFamily="34" charset="-122"/>
              <a:ea typeface="微软雅黑" pitchFamily="34" charset="-122"/>
            </a:endParaRPr>
          </a:p>
        </p:txBody>
      </p:sp>
      <p:sp>
        <p:nvSpPr>
          <p:cNvPr id="167" name="TextBox 166"/>
          <p:cNvSpPr txBox="1"/>
          <p:nvPr/>
        </p:nvSpPr>
        <p:spPr>
          <a:xfrm>
            <a:off x="5724128" y="2755829"/>
            <a:ext cx="2520281" cy="752514"/>
          </a:xfrm>
          <a:prstGeom prst="rect">
            <a:avLst/>
          </a:prstGeom>
          <a:noFill/>
        </p:spPr>
        <p:txBody>
          <a:bodyPr wrap="square" rtlCol="0">
            <a:spAutoFit/>
          </a:bodyPr>
          <a:lstStyle/>
          <a:p>
            <a:pPr>
              <a:lnSpc>
                <a:spcPct val="130000"/>
              </a:lnSpc>
              <a:defRPr/>
            </a:pPr>
            <a:r>
              <a:rPr lang="en-US" altLang="zh-CN" sz="1100" dirty="0">
                <a:solidFill>
                  <a:schemeClr val="tx2"/>
                </a:solidFill>
                <a:latin typeface="微软雅黑" pitchFamily="34" charset="-122"/>
                <a:ea typeface="微软雅黑" pitchFamily="34" charset="-122"/>
              </a:rPr>
              <a:t>02</a:t>
            </a:r>
            <a:r>
              <a:rPr lang="zh-CN" altLang="en-US" sz="1100" dirty="0">
                <a:solidFill>
                  <a:schemeClr val="tx2"/>
                </a:solidFill>
                <a:latin typeface="微软雅黑" pitchFamily="34" charset="-122"/>
                <a:ea typeface="微软雅黑" pitchFamily="34" charset="-122"/>
              </a:rPr>
              <a:t>、点击输入简要文字内容，文字内容需概括精炼，不用多余的文字修饰，言简意赅的说明分项内容</a:t>
            </a:r>
            <a:r>
              <a:rPr lang="en-US" altLang="zh-CN" sz="1100" dirty="0">
                <a:solidFill>
                  <a:schemeClr val="tx2"/>
                </a:solidFill>
                <a:latin typeface="微软雅黑" pitchFamily="34" charset="-122"/>
                <a:ea typeface="微软雅黑" pitchFamily="34" charset="-122"/>
              </a:rPr>
              <a:t>……</a:t>
            </a:r>
            <a:endParaRPr lang="zh-CN" altLang="en-US" sz="1100" dirty="0">
              <a:solidFill>
                <a:schemeClr val="tx2"/>
              </a:solidFill>
              <a:latin typeface="微软雅黑" pitchFamily="34" charset="-122"/>
              <a:ea typeface="微软雅黑" pitchFamily="34" charset="-122"/>
            </a:endParaRPr>
          </a:p>
        </p:txBody>
      </p:sp>
      <p:sp>
        <p:nvSpPr>
          <p:cNvPr id="168" name="TextBox 167"/>
          <p:cNvSpPr txBox="1"/>
          <p:nvPr/>
        </p:nvSpPr>
        <p:spPr>
          <a:xfrm>
            <a:off x="5724128" y="3619925"/>
            <a:ext cx="2520281" cy="532453"/>
          </a:xfrm>
          <a:prstGeom prst="rect">
            <a:avLst/>
          </a:prstGeom>
          <a:noFill/>
        </p:spPr>
        <p:txBody>
          <a:bodyPr wrap="square" rtlCol="0">
            <a:spAutoFit/>
          </a:bodyPr>
          <a:lstStyle/>
          <a:p>
            <a:pPr>
              <a:lnSpc>
                <a:spcPct val="130000"/>
              </a:lnSpc>
              <a:defRPr/>
            </a:pPr>
            <a:r>
              <a:rPr lang="en-US" altLang="zh-CN" sz="1100" dirty="0">
                <a:solidFill>
                  <a:schemeClr val="tx2"/>
                </a:solidFill>
                <a:latin typeface="微软雅黑" pitchFamily="34" charset="-122"/>
                <a:ea typeface="微软雅黑" pitchFamily="34" charset="-122"/>
              </a:rPr>
              <a:t>03</a:t>
            </a:r>
            <a:r>
              <a:rPr lang="zh-CN" altLang="en-US" sz="1100" dirty="0">
                <a:solidFill>
                  <a:schemeClr val="tx2"/>
                </a:solidFill>
                <a:latin typeface="微软雅黑" pitchFamily="34" charset="-122"/>
                <a:ea typeface="微软雅黑" pitchFamily="34" charset="-122"/>
              </a:rPr>
              <a:t>、点</a:t>
            </a:r>
            <a:endParaRPr lang="en-US" altLang="zh-CN" sz="1100" dirty="0">
              <a:solidFill>
                <a:schemeClr val="tx2"/>
              </a:solidFill>
              <a:latin typeface="微软雅黑" pitchFamily="34" charset="-122"/>
              <a:ea typeface="微软雅黑" pitchFamily="34" charset="-122"/>
            </a:endParaRPr>
          </a:p>
          <a:p>
            <a:pPr>
              <a:lnSpc>
                <a:spcPct val="130000"/>
              </a:lnSpc>
              <a:defRPr/>
            </a:pPr>
            <a:r>
              <a:rPr lang="en-US" altLang="zh-CN" sz="1100" dirty="0">
                <a:solidFill>
                  <a:schemeClr val="tx2"/>
                </a:solidFill>
                <a:latin typeface="微软雅黑" pitchFamily="34" charset="-122"/>
                <a:ea typeface="微软雅黑" pitchFamily="34" charset="-122"/>
              </a:rPr>
              <a:t>……</a:t>
            </a:r>
            <a:endParaRPr lang="zh-CN" altLang="en-US" sz="1100" dirty="0">
              <a:solidFill>
                <a:schemeClr val="tx2"/>
              </a:solidFill>
              <a:latin typeface="微软雅黑" pitchFamily="34" charset="-122"/>
              <a:ea typeface="微软雅黑" pitchFamily="34" charset="-122"/>
            </a:endParaRPr>
          </a:p>
        </p:txBody>
      </p:sp>
    </p:spTree>
    <p:extLst>
      <p:ext uri="{BB962C8B-B14F-4D97-AF65-F5344CB8AC3E}">
        <p14:creationId xmlns:p14="http://schemas.microsoft.com/office/powerpoint/2010/main" xmlns="" val="30823724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1000" fill="hold"/>
                                        <p:tgtEl>
                                          <p:spTgt spid="48"/>
                                        </p:tgtEl>
                                        <p:attrNameLst>
                                          <p:attrName>ppt_x</p:attrName>
                                        </p:attrNameLst>
                                      </p:cBhvr>
                                      <p:tavLst>
                                        <p:tav tm="0">
                                          <p:val>
                                            <p:strVal val="0-#ppt_w/2"/>
                                          </p:val>
                                        </p:tav>
                                        <p:tav tm="100000">
                                          <p:val>
                                            <p:strVal val="#ppt_x"/>
                                          </p:val>
                                        </p:tav>
                                      </p:tavLst>
                                    </p:anim>
                                    <p:anim calcmode="lin" valueType="num">
                                      <p:cBhvr additive="base">
                                        <p:cTn id="8" dur="10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149"/>
                                        </p:tgtEl>
                                        <p:attrNameLst>
                                          <p:attrName>style.visibility</p:attrName>
                                        </p:attrNameLst>
                                      </p:cBhvr>
                                      <p:to>
                                        <p:strVal val="visible"/>
                                      </p:to>
                                    </p:set>
                                    <p:animEffect transition="in" filter="wipe(left)">
                                      <p:cBhvr>
                                        <p:cTn id="12" dur="250"/>
                                        <p:tgtEl>
                                          <p:spTgt spid="149"/>
                                        </p:tgtEl>
                                      </p:cBhvr>
                                    </p:animEffect>
                                  </p:childTnLst>
                                </p:cTn>
                              </p:par>
                            </p:childTnLst>
                          </p:cTn>
                        </p:par>
                        <p:par>
                          <p:cTn id="13" fill="hold">
                            <p:stCondLst>
                              <p:cond delay="1250"/>
                            </p:stCondLst>
                            <p:childTnLst>
                              <p:par>
                                <p:cTn id="14" presetID="22" presetClass="entr" presetSubtype="8" fill="hold" nodeType="afterEffect">
                                  <p:stCondLst>
                                    <p:cond delay="0"/>
                                  </p:stCondLst>
                                  <p:childTnLst>
                                    <p:set>
                                      <p:cBhvr>
                                        <p:cTn id="15" dur="1" fill="hold">
                                          <p:stCondLst>
                                            <p:cond delay="0"/>
                                          </p:stCondLst>
                                        </p:cTn>
                                        <p:tgtEl>
                                          <p:spTgt spid="150"/>
                                        </p:tgtEl>
                                        <p:attrNameLst>
                                          <p:attrName>style.visibility</p:attrName>
                                        </p:attrNameLst>
                                      </p:cBhvr>
                                      <p:to>
                                        <p:strVal val="visible"/>
                                      </p:to>
                                    </p:set>
                                    <p:animEffect transition="in" filter="wipe(left)">
                                      <p:cBhvr>
                                        <p:cTn id="16" dur="250"/>
                                        <p:tgtEl>
                                          <p:spTgt spid="150"/>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57"/>
                                        </p:tgtEl>
                                        <p:attrNameLst>
                                          <p:attrName>style.visibility</p:attrName>
                                        </p:attrNameLst>
                                      </p:cBhvr>
                                      <p:to>
                                        <p:strVal val="visible"/>
                                      </p:to>
                                    </p:set>
                                    <p:animEffect transition="in" filter="fade">
                                      <p:cBhvr>
                                        <p:cTn id="20" dur="500"/>
                                        <p:tgtEl>
                                          <p:spTgt spid="157"/>
                                        </p:tgtEl>
                                      </p:cBhvr>
                                    </p:animEffect>
                                    <p:anim calcmode="lin" valueType="num">
                                      <p:cBhvr>
                                        <p:cTn id="21" dur="500" fill="hold"/>
                                        <p:tgtEl>
                                          <p:spTgt spid="157"/>
                                        </p:tgtEl>
                                        <p:attrNameLst>
                                          <p:attrName>ppt_x</p:attrName>
                                        </p:attrNameLst>
                                      </p:cBhvr>
                                      <p:tavLst>
                                        <p:tav tm="0">
                                          <p:val>
                                            <p:strVal val="#ppt_x"/>
                                          </p:val>
                                        </p:tav>
                                        <p:tav tm="100000">
                                          <p:val>
                                            <p:strVal val="#ppt_x"/>
                                          </p:val>
                                        </p:tav>
                                      </p:tavLst>
                                    </p:anim>
                                    <p:anim calcmode="lin" valueType="num">
                                      <p:cBhvr>
                                        <p:cTn id="22" dur="500" fill="hold"/>
                                        <p:tgtEl>
                                          <p:spTgt spid="157"/>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51"/>
                                        </p:tgtEl>
                                        <p:attrNameLst>
                                          <p:attrName>style.visibility</p:attrName>
                                        </p:attrNameLst>
                                      </p:cBhvr>
                                      <p:to>
                                        <p:strVal val="visible"/>
                                      </p:to>
                                    </p:set>
                                    <p:animEffect transition="in" filter="wipe(left)">
                                      <p:cBhvr>
                                        <p:cTn id="26" dur="250"/>
                                        <p:tgtEl>
                                          <p:spTgt spid="151"/>
                                        </p:tgtEl>
                                      </p:cBhvr>
                                    </p:animEffect>
                                  </p:childTnLst>
                                </p:cTn>
                              </p:par>
                            </p:childTnLst>
                          </p:cTn>
                        </p:par>
                        <p:par>
                          <p:cTn id="27" fill="hold">
                            <p:stCondLst>
                              <p:cond delay="2250"/>
                            </p:stCondLst>
                            <p:childTnLst>
                              <p:par>
                                <p:cTn id="28" presetID="22" presetClass="entr" presetSubtype="8" fill="hold" nodeType="afterEffect">
                                  <p:stCondLst>
                                    <p:cond delay="0"/>
                                  </p:stCondLst>
                                  <p:childTnLst>
                                    <p:set>
                                      <p:cBhvr>
                                        <p:cTn id="29" dur="1" fill="hold">
                                          <p:stCondLst>
                                            <p:cond delay="0"/>
                                          </p:stCondLst>
                                        </p:cTn>
                                        <p:tgtEl>
                                          <p:spTgt spid="152"/>
                                        </p:tgtEl>
                                        <p:attrNameLst>
                                          <p:attrName>style.visibility</p:attrName>
                                        </p:attrNameLst>
                                      </p:cBhvr>
                                      <p:to>
                                        <p:strVal val="visible"/>
                                      </p:to>
                                    </p:set>
                                    <p:animEffect transition="in" filter="wipe(left)">
                                      <p:cBhvr>
                                        <p:cTn id="30" dur="250"/>
                                        <p:tgtEl>
                                          <p:spTgt spid="152"/>
                                        </p:tgtEl>
                                      </p:cBhvr>
                                    </p:animEffect>
                                  </p:childTnLst>
                                </p:cTn>
                              </p:par>
                            </p:childTnLst>
                          </p:cTn>
                        </p:par>
                        <p:par>
                          <p:cTn id="31" fill="hold">
                            <p:stCondLst>
                              <p:cond delay="2500"/>
                            </p:stCondLst>
                            <p:childTnLst>
                              <p:par>
                                <p:cTn id="32" presetID="47" presetClass="entr" presetSubtype="0" fill="hold" grpId="0" nodeType="afterEffect">
                                  <p:stCondLst>
                                    <p:cond delay="0"/>
                                  </p:stCondLst>
                                  <p:childTnLst>
                                    <p:set>
                                      <p:cBhvr>
                                        <p:cTn id="33" dur="1" fill="hold">
                                          <p:stCondLst>
                                            <p:cond delay="0"/>
                                          </p:stCondLst>
                                        </p:cTn>
                                        <p:tgtEl>
                                          <p:spTgt spid="158"/>
                                        </p:tgtEl>
                                        <p:attrNameLst>
                                          <p:attrName>style.visibility</p:attrName>
                                        </p:attrNameLst>
                                      </p:cBhvr>
                                      <p:to>
                                        <p:strVal val="visible"/>
                                      </p:to>
                                    </p:set>
                                    <p:animEffect transition="in" filter="fade">
                                      <p:cBhvr>
                                        <p:cTn id="34" dur="500"/>
                                        <p:tgtEl>
                                          <p:spTgt spid="158"/>
                                        </p:tgtEl>
                                      </p:cBhvr>
                                    </p:animEffect>
                                    <p:anim calcmode="lin" valueType="num">
                                      <p:cBhvr>
                                        <p:cTn id="35" dur="500" fill="hold"/>
                                        <p:tgtEl>
                                          <p:spTgt spid="158"/>
                                        </p:tgtEl>
                                        <p:attrNameLst>
                                          <p:attrName>ppt_x</p:attrName>
                                        </p:attrNameLst>
                                      </p:cBhvr>
                                      <p:tavLst>
                                        <p:tav tm="0">
                                          <p:val>
                                            <p:strVal val="#ppt_x"/>
                                          </p:val>
                                        </p:tav>
                                        <p:tav tm="100000">
                                          <p:val>
                                            <p:strVal val="#ppt_x"/>
                                          </p:val>
                                        </p:tav>
                                      </p:tavLst>
                                    </p:anim>
                                    <p:anim calcmode="lin" valueType="num">
                                      <p:cBhvr>
                                        <p:cTn id="36" dur="500" fill="hold"/>
                                        <p:tgtEl>
                                          <p:spTgt spid="158"/>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153"/>
                                        </p:tgtEl>
                                        <p:attrNameLst>
                                          <p:attrName>style.visibility</p:attrName>
                                        </p:attrNameLst>
                                      </p:cBhvr>
                                      <p:to>
                                        <p:strVal val="visible"/>
                                      </p:to>
                                    </p:set>
                                    <p:animEffect transition="in" filter="wipe(left)">
                                      <p:cBhvr>
                                        <p:cTn id="40" dur="250"/>
                                        <p:tgtEl>
                                          <p:spTgt spid="153"/>
                                        </p:tgtEl>
                                      </p:cBhvr>
                                    </p:animEffect>
                                  </p:childTnLst>
                                </p:cTn>
                              </p:par>
                            </p:childTnLst>
                          </p:cTn>
                        </p:par>
                        <p:par>
                          <p:cTn id="41" fill="hold">
                            <p:stCondLst>
                              <p:cond delay="3250"/>
                            </p:stCondLst>
                            <p:childTnLst>
                              <p:par>
                                <p:cTn id="42" presetID="10" presetClass="entr" presetSubtype="0" fill="hold" nodeType="afterEffect">
                                  <p:stCondLst>
                                    <p:cond delay="0"/>
                                  </p:stCondLst>
                                  <p:childTnLst>
                                    <p:set>
                                      <p:cBhvr>
                                        <p:cTn id="43" dur="1" fill="hold">
                                          <p:stCondLst>
                                            <p:cond delay="0"/>
                                          </p:stCondLst>
                                        </p:cTn>
                                        <p:tgtEl>
                                          <p:spTgt spid="154"/>
                                        </p:tgtEl>
                                        <p:attrNameLst>
                                          <p:attrName>style.visibility</p:attrName>
                                        </p:attrNameLst>
                                      </p:cBhvr>
                                      <p:to>
                                        <p:strVal val="visible"/>
                                      </p:to>
                                    </p:set>
                                    <p:animEffect transition="in" filter="fade">
                                      <p:cBhvr>
                                        <p:cTn id="44" dur="250"/>
                                        <p:tgtEl>
                                          <p:spTgt spid="154"/>
                                        </p:tgtEl>
                                      </p:cBhvr>
                                    </p:animEffect>
                                  </p:childTnLst>
                                </p:cTn>
                              </p:par>
                            </p:childTnLst>
                          </p:cTn>
                        </p:par>
                        <p:par>
                          <p:cTn id="45" fill="hold">
                            <p:stCondLst>
                              <p:cond delay="3500"/>
                            </p:stCondLst>
                            <p:childTnLst>
                              <p:par>
                                <p:cTn id="46" presetID="47" presetClass="entr" presetSubtype="0" fill="hold" grpId="0" nodeType="afterEffect">
                                  <p:stCondLst>
                                    <p:cond delay="0"/>
                                  </p:stCondLst>
                                  <p:childTnLst>
                                    <p:set>
                                      <p:cBhvr>
                                        <p:cTn id="47" dur="1" fill="hold">
                                          <p:stCondLst>
                                            <p:cond delay="0"/>
                                          </p:stCondLst>
                                        </p:cTn>
                                        <p:tgtEl>
                                          <p:spTgt spid="159"/>
                                        </p:tgtEl>
                                        <p:attrNameLst>
                                          <p:attrName>style.visibility</p:attrName>
                                        </p:attrNameLst>
                                      </p:cBhvr>
                                      <p:to>
                                        <p:strVal val="visible"/>
                                      </p:to>
                                    </p:set>
                                    <p:animEffect transition="in" filter="fade">
                                      <p:cBhvr>
                                        <p:cTn id="48" dur="500"/>
                                        <p:tgtEl>
                                          <p:spTgt spid="159"/>
                                        </p:tgtEl>
                                      </p:cBhvr>
                                    </p:animEffect>
                                    <p:anim calcmode="lin" valueType="num">
                                      <p:cBhvr>
                                        <p:cTn id="49" dur="500" fill="hold"/>
                                        <p:tgtEl>
                                          <p:spTgt spid="159"/>
                                        </p:tgtEl>
                                        <p:attrNameLst>
                                          <p:attrName>ppt_x</p:attrName>
                                        </p:attrNameLst>
                                      </p:cBhvr>
                                      <p:tavLst>
                                        <p:tav tm="0">
                                          <p:val>
                                            <p:strVal val="#ppt_x"/>
                                          </p:val>
                                        </p:tav>
                                        <p:tav tm="100000">
                                          <p:val>
                                            <p:strVal val="#ppt_x"/>
                                          </p:val>
                                        </p:tav>
                                      </p:tavLst>
                                    </p:anim>
                                    <p:anim calcmode="lin" valueType="num">
                                      <p:cBhvr>
                                        <p:cTn id="50" dur="500" fill="hold"/>
                                        <p:tgtEl>
                                          <p:spTgt spid="159"/>
                                        </p:tgtEl>
                                        <p:attrNameLst>
                                          <p:attrName>ppt_y</p:attrName>
                                        </p:attrNameLst>
                                      </p:cBhvr>
                                      <p:tavLst>
                                        <p:tav tm="0">
                                          <p:val>
                                            <p:strVal val="#ppt_y-.1"/>
                                          </p:val>
                                        </p:tav>
                                        <p:tav tm="100000">
                                          <p:val>
                                            <p:strVal val="#ppt_y"/>
                                          </p:val>
                                        </p:tav>
                                      </p:tavLst>
                                    </p:anim>
                                  </p:childTnLst>
                                </p:cTn>
                              </p:par>
                            </p:childTnLst>
                          </p:cTn>
                        </p:par>
                        <p:par>
                          <p:cTn id="51" fill="hold">
                            <p:stCondLst>
                              <p:cond delay="4000"/>
                            </p:stCondLst>
                            <p:childTnLst>
                              <p:par>
                                <p:cTn id="52" presetID="22" presetClass="entr" presetSubtype="8" fill="hold" nodeType="afterEffect">
                                  <p:stCondLst>
                                    <p:cond delay="0"/>
                                  </p:stCondLst>
                                  <p:childTnLst>
                                    <p:set>
                                      <p:cBhvr>
                                        <p:cTn id="53" dur="1" fill="hold">
                                          <p:stCondLst>
                                            <p:cond delay="0"/>
                                          </p:stCondLst>
                                        </p:cTn>
                                        <p:tgtEl>
                                          <p:spTgt spid="155"/>
                                        </p:tgtEl>
                                        <p:attrNameLst>
                                          <p:attrName>style.visibility</p:attrName>
                                        </p:attrNameLst>
                                      </p:cBhvr>
                                      <p:to>
                                        <p:strVal val="visible"/>
                                      </p:to>
                                    </p:set>
                                    <p:animEffect transition="in" filter="wipe(left)">
                                      <p:cBhvr>
                                        <p:cTn id="54" dur="250"/>
                                        <p:tgtEl>
                                          <p:spTgt spid="155"/>
                                        </p:tgtEl>
                                      </p:cBhvr>
                                    </p:animEffect>
                                  </p:childTnLst>
                                </p:cTn>
                              </p:par>
                            </p:childTnLst>
                          </p:cTn>
                        </p:par>
                        <p:par>
                          <p:cTn id="55" fill="hold">
                            <p:stCondLst>
                              <p:cond delay="4250"/>
                            </p:stCondLst>
                            <p:childTnLst>
                              <p:par>
                                <p:cTn id="56" presetID="22" presetClass="entr" presetSubtype="8" fill="hold" nodeType="afterEffect">
                                  <p:stCondLst>
                                    <p:cond delay="0"/>
                                  </p:stCondLst>
                                  <p:childTnLst>
                                    <p:set>
                                      <p:cBhvr>
                                        <p:cTn id="57" dur="1" fill="hold">
                                          <p:stCondLst>
                                            <p:cond delay="0"/>
                                          </p:stCondLst>
                                        </p:cTn>
                                        <p:tgtEl>
                                          <p:spTgt spid="156"/>
                                        </p:tgtEl>
                                        <p:attrNameLst>
                                          <p:attrName>style.visibility</p:attrName>
                                        </p:attrNameLst>
                                      </p:cBhvr>
                                      <p:to>
                                        <p:strVal val="visible"/>
                                      </p:to>
                                    </p:set>
                                    <p:animEffect transition="in" filter="wipe(left)">
                                      <p:cBhvr>
                                        <p:cTn id="58" dur="250"/>
                                        <p:tgtEl>
                                          <p:spTgt spid="156"/>
                                        </p:tgtEl>
                                      </p:cBhvr>
                                    </p:animEffect>
                                  </p:childTnLst>
                                </p:cTn>
                              </p:par>
                            </p:childTnLst>
                          </p:cTn>
                        </p:par>
                        <p:par>
                          <p:cTn id="59" fill="hold">
                            <p:stCondLst>
                              <p:cond delay="4500"/>
                            </p:stCondLst>
                            <p:childTnLst>
                              <p:par>
                                <p:cTn id="60" presetID="47" presetClass="entr" presetSubtype="0" fill="hold" grpId="0" nodeType="afterEffect">
                                  <p:stCondLst>
                                    <p:cond delay="0"/>
                                  </p:stCondLst>
                                  <p:childTnLst>
                                    <p:set>
                                      <p:cBhvr>
                                        <p:cTn id="61" dur="1" fill="hold">
                                          <p:stCondLst>
                                            <p:cond delay="0"/>
                                          </p:stCondLst>
                                        </p:cTn>
                                        <p:tgtEl>
                                          <p:spTgt spid="160"/>
                                        </p:tgtEl>
                                        <p:attrNameLst>
                                          <p:attrName>style.visibility</p:attrName>
                                        </p:attrNameLst>
                                      </p:cBhvr>
                                      <p:to>
                                        <p:strVal val="visible"/>
                                      </p:to>
                                    </p:set>
                                    <p:animEffect transition="in" filter="fade">
                                      <p:cBhvr>
                                        <p:cTn id="62" dur="500"/>
                                        <p:tgtEl>
                                          <p:spTgt spid="160"/>
                                        </p:tgtEl>
                                      </p:cBhvr>
                                    </p:animEffect>
                                    <p:anim calcmode="lin" valueType="num">
                                      <p:cBhvr>
                                        <p:cTn id="63" dur="500" fill="hold"/>
                                        <p:tgtEl>
                                          <p:spTgt spid="160"/>
                                        </p:tgtEl>
                                        <p:attrNameLst>
                                          <p:attrName>ppt_x</p:attrName>
                                        </p:attrNameLst>
                                      </p:cBhvr>
                                      <p:tavLst>
                                        <p:tav tm="0">
                                          <p:val>
                                            <p:strVal val="#ppt_x"/>
                                          </p:val>
                                        </p:tav>
                                        <p:tav tm="100000">
                                          <p:val>
                                            <p:strVal val="#ppt_x"/>
                                          </p:val>
                                        </p:tav>
                                      </p:tavLst>
                                    </p:anim>
                                    <p:anim calcmode="lin" valueType="num">
                                      <p:cBhvr>
                                        <p:cTn id="64" dur="500" fill="hold"/>
                                        <p:tgtEl>
                                          <p:spTgt spid="160"/>
                                        </p:tgtEl>
                                        <p:attrNameLst>
                                          <p:attrName>ppt_y</p:attrName>
                                        </p:attrNameLst>
                                      </p:cBhvr>
                                      <p:tavLst>
                                        <p:tav tm="0">
                                          <p:val>
                                            <p:strVal val="#ppt_y-.1"/>
                                          </p:val>
                                        </p:tav>
                                        <p:tav tm="100000">
                                          <p:val>
                                            <p:strVal val="#ppt_y"/>
                                          </p:val>
                                        </p:tav>
                                      </p:tavLst>
                                    </p:anim>
                                  </p:childTnLst>
                                </p:cTn>
                              </p:par>
                            </p:childTnLst>
                          </p:cTn>
                        </p:par>
                        <p:par>
                          <p:cTn id="65" fill="hold">
                            <p:stCondLst>
                              <p:cond delay="5000"/>
                            </p:stCondLst>
                            <p:childTnLst>
                              <p:par>
                                <p:cTn id="66" presetID="42" presetClass="entr" presetSubtype="0" fill="hold" nodeType="afterEffect">
                                  <p:stCondLst>
                                    <p:cond delay="0"/>
                                  </p:stCondLst>
                                  <p:childTnLst>
                                    <p:set>
                                      <p:cBhvr>
                                        <p:cTn id="67" dur="1" fill="hold">
                                          <p:stCondLst>
                                            <p:cond delay="0"/>
                                          </p:stCondLst>
                                        </p:cTn>
                                        <p:tgtEl>
                                          <p:spTgt spid="161"/>
                                        </p:tgtEl>
                                        <p:attrNameLst>
                                          <p:attrName>style.visibility</p:attrName>
                                        </p:attrNameLst>
                                      </p:cBhvr>
                                      <p:to>
                                        <p:strVal val="visible"/>
                                      </p:to>
                                    </p:set>
                                    <p:animEffect transition="in" filter="fade">
                                      <p:cBhvr>
                                        <p:cTn id="68" dur="500"/>
                                        <p:tgtEl>
                                          <p:spTgt spid="161"/>
                                        </p:tgtEl>
                                      </p:cBhvr>
                                    </p:animEffect>
                                    <p:anim calcmode="lin" valueType="num">
                                      <p:cBhvr>
                                        <p:cTn id="69" dur="500" fill="hold"/>
                                        <p:tgtEl>
                                          <p:spTgt spid="161"/>
                                        </p:tgtEl>
                                        <p:attrNameLst>
                                          <p:attrName>ppt_x</p:attrName>
                                        </p:attrNameLst>
                                      </p:cBhvr>
                                      <p:tavLst>
                                        <p:tav tm="0">
                                          <p:val>
                                            <p:strVal val="#ppt_x"/>
                                          </p:val>
                                        </p:tav>
                                        <p:tav tm="100000">
                                          <p:val>
                                            <p:strVal val="#ppt_x"/>
                                          </p:val>
                                        </p:tav>
                                      </p:tavLst>
                                    </p:anim>
                                    <p:anim calcmode="lin" valueType="num">
                                      <p:cBhvr>
                                        <p:cTn id="70" dur="500" fill="hold"/>
                                        <p:tgtEl>
                                          <p:spTgt spid="161"/>
                                        </p:tgtEl>
                                        <p:attrNameLst>
                                          <p:attrName>ppt_y</p:attrName>
                                        </p:attrNameLst>
                                      </p:cBhvr>
                                      <p:tavLst>
                                        <p:tav tm="0">
                                          <p:val>
                                            <p:strVal val="#ppt_y+.1"/>
                                          </p:val>
                                        </p:tav>
                                        <p:tav tm="100000">
                                          <p:val>
                                            <p:strVal val="#ppt_y"/>
                                          </p:val>
                                        </p:tav>
                                      </p:tavLst>
                                    </p:anim>
                                  </p:childTnLst>
                                </p:cTn>
                              </p:par>
                            </p:childTnLst>
                          </p:cTn>
                        </p:par>
                        <p:par>
                          <p:cTn id="71" fill="hold">
                            <p:stCondLst>
                              <p:cond delay="5500"/>
                            </p:stCondLst>
                            <p:childTnLst>
                              <p:par>
                                <p:cTn id="72" presetID="22" presetClass="entr" presetSubtype="1" fill="hold" grpId="0" nodeType="afterEffect">
                                  <p:stCondLst>
                                    <p:cond delay="0"/>
                                  </p:stCondLst>
                                  <p:childTnLst>
                                    <p:set>
                                      <p:cBhvr>
                                        <p:cTn id="73" dur="1" fill="hold">
                                          <p:stCondLst>
                                            <p:cond delay="0"/>
                                          </p:stCondLst>
                                        </p:cTn>
                                        <p:tgtEl>
                                          <p:spTgt spid="166"/>
                                        </p:tgtEl>
                                        <p:attrNameLst>
                                          <p:attrName>style.visibility</p:attrName>
                                        </p:attrNameLst>
                                      </p:cBhvr>
                                      <p:to>
                                        <p:strVal val="visible"/>
                                      </p:to>
                                    </p:set>
                                    <p:animEffect transition="in" filter="wipe(up)">
                                      <p:cBhvr>
                                        <p:cTn id="74" dur="500"/>
                                        <p:tgtEl>
                                          <p:spTgt spid="166"/>
                                        </p:tgtEl>
                                      </p:cBhvr>
                                    </p:animEffect>
                                  </p:childTnLst>
                                </p:cTn>
                              </p:par>
                              <p:par>
                                <p:cTn id="75" presetID="22" presetClass="entr" presetSubtype="1" fill="hold" grpId="0" nodeType="withEffect">
                                  <p:stCondLst>
                                    <p:cond delay="100"/>
                                  </p:stCondLst>
                                  <p:childTnLst>
                                    <p:set>
                                      <p:cBhvr>
                                        <p:cTn id="76" dur="1" fill="hold">
                                          <p:stCondLst>
                                            <p:cond delay="0"/>
                                          </p:stCondLst>
                                        </p:cTn>
                                        <p:tgtEl>
                                          <p:spTgt spid="167"/>
                                        </p:tgtEl>
                                        <p:attrNameLst>
                                          <p:attrName>style.visibility</p:attrName>
                                        </p:attrNameLst>
                                      </p:cBhvr>
                                      <p:to>
                                        <p:strVal val="visible"/>
                                      </p:to>
                                    </p:set>
                                    <p:animEffect transition="in" filter="wipe(up)">
                                      <p:cBhvr>
                                        <p:cTn id="77" dur="500"/>
                                        <p:tgtEl>
                                          <p:spTgt spid="167"/>
                                        </p:tgtEl>
                                      </p:cBhvr>
                                    </p:animEffect>
                                  </p:childTnLst>
                                </p:cTn>
                              </p:par>
                              <p:par>
                                <p:cTn id="78" presetID="22" presetClass="entr" presetSubtype="1" fill="hold" grpId="0" nodeType="withEffect">
                                  <p:stCondLst>
                                    <p:cond delay="200"/>
                                  </p:stCondLst>
                                  <p:childTnLst>
                                    <p:set>
                                      <p:cBhvr>
                                        <p:cTn id="79" dur="1" fill="hold">
                                          <p:stCondLst>
                                            <p:cond delay="0"/>
                                          </p:stCondLst>
                                        </p:cTn>
                                        <p:tgtEl>
                                          <p:spTgt spid="168"/>
                                        </p:tgtEl>
                                        <p:attrNameLst>
                                          <p:attrName>style.visibility</p:attrName>
                                        </p:attrNameLst>
                                      </p:cBhvr>
                                      <p:to>
                                        <p:strVal val="visible"/>
                                      </p:to>
                                    </p:set>
                                    <p:animEffect transition="in" filter="wipe(up)">
                                      <p:cBhvr>
                                        <p:cTn id="80" dur="500"/>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P spid="158" grpId="0"/>
      <p:bldP spid="159" grpId="0"/>
      <p:bldP spid="160" grpId="0"/>
      <p:bldP spid="166" grpId="0"/>
      <p:bldP spid="167" grpId="0"/>
      <p:bldP spid="16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611560" y="509807"/>
            <a:ext cx="7920880" cy="45719"/>
            <a:chOff x="3060700" y="4724400"/>
            <a:chExt cx="5955507" cy="31432"/>
          </a:xfrm>
        </p:grpSpPr>
        <p:cxnSp>
          <p:nvCxnSpPr>
            <p:cNvPr id="45" name="直接连接符 4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7"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理论基础文献</a:t>
            </a:r>
          </a:p>
        </p:txBody>
      </p:sp>
      <p:sp>
        <p:nvSpPr>
          <p:cNvPr id="99" name="圆角矩形 98"/>
          <p:cNvSpPr/>
          <p:nvPr/>
        </p:nvSpPr>
        <p:spPr>
          <a:xfrm>
            <a:off x="940113" y="1131590"/>
            <a:ext cx="1714502" cy="3145292"/>
          </a:xfrm>
          <a:prstGeom prst="roundRect">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00" name="文本框 43"/>
          <p:cNvSpPr txBox="1"/>
          <p:nvPr/>
        </p:nvSpPr>
        <p:spPr>
          <a:xfrm>
            <a:off x="1163346" y="2244195"/>
            <a:ext cx="1298123" cy="854080"/>
          </a:xfrm>
          <a:prstGeom prst="rect">
            <a:avLst/>
          </a:prstGeom>
          <a:noFill/>
        </p:spPr>
        <p:txBody>
          <a:bodyPr wrap="square" rtlCol="0">
            <a:spAutoFit/>
          </a:bodyPr>
          <a:lstStyle/>
          <a:p>
            <a:pPr algn="just">
              <a:lnSpc>
                <a:spcPct val="150000"/>
              </a:lnSpc>
            </a:pPr>
            <a:r>
              <a:rPr lang="zh-CN" altLang="en-US" sz="825"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a:t>
            </a:r>
          </a:p>
        </p:txBody>
      </p:sp>
      <p:grpSp>
        <p:nvGrpSpPr>
          <p:cNvPr id="117" name="组合 116"/>
          <p:cNvGrpSpPr/>
          <p:nvPr/>
        </p:nvGrpSpPr>
        <p:grpSpPr>
          <a:xfrm>
            <a:off x="1073139" y="1280619"/>
            <a:ext cx="1448450" cy="829458"/>
            <a:chOff x="9080066" y="1834283"/>
            <a:chExt cx="1931267" cy="1105945"/>
          </a:xfrm>
        </p:grpSpPr>
        <p:sp>
          <p:nvSpPr>
            <p:cNvPr id="118" name="圆角矩形 117"/>
            <p:cNvSpPr/>
            <p:nvPr/>
          </p:nvSpPr>
          <p:spPr>
            <a:xfrm>
              <a:off x="9080066" y="1834283"/>
              <a:ext cx="1931267" cy="1096548"/>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24142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19" name="圆角矩形 118"/>
            <p:cNvSpPr/>
            <p:nvPr/>
          </p:nvSpPr>
          <p:spPr>
            <a:xfrm>
              <a:off x="9226549" y="1998435"/>
              <a:ext cx="1638300" cy="393700"/>
            </a:xfrm>
            <a:prstGeom prst="roundRect">
              <a:avLst>
                <a:gd name="adj" fmla="val 15054"/>
              </a:avLst>
            </a:prstGeom>
            <a:solidFill>
              <a:schemeClr val="accent4"/>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20" name="文本框 41"/>
            <p:cNvSpPr txBox="1"/>
            <p:nvPr/>
          </p:nvSpPr>
          <p:spPr>
            <a:xfrm>
              <a:off x="9674429" y="2447785"/>
              <a:ext cx="706776" cy="492443"/>
            </a:xfrm>
            <a:prstGeom prst="rect">
              <a:avLst/>
            </a:prstGeom>
            <a:noFill/>
          </p:spPr>
          <p:txBody>
            <a:bodyPr wrap="square" rtlCol="0">
              <a:spAutoFit/>
            </a:bodyPr>
            <a:lstStyle/>
            <a:p>
              <a:pPr algn="ctr"/>
              <a:r>
                <a:rPr lang="en-US" altLang="zh-CN" dirty="0">
                  <a:solidFill>
                    <a:schemeClr val="tx1">
                      <a:lumMod val="65000"/>
                      <a:lumOff val="35000"/>
                    </a:schemeClr>
                  </a:solidFill>
                  <a:latin typeface="Impact" panose="020B0806030902050204" pitchFamily="34" charset="0"/>
                  <a:ea typeface="微软雅黑" panose="020B0503020204020204" pitchFamily="34" charset="-122"/>
                </a:rPr>
                <a:t>04</a:t>
              </a:r>
              <a:endParaRPr lang="zh-CN" altLang="en-US"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21" name="文本框 42"/>
            <p:cNvSpPr txBox="1"/>
            <p:nvPr/>
          </p:nvSpPr>
          <p:spPr>
            <a:xfrm>
              <a:off x="9363607" y="2019170"/>
              <a:ext cx="1379006" cy="400110"/>
            </a:xfrm>
            <a:prstGeom prst="rect">
              <a:avLst/>
            </a:prstGeom>
            <a:noFill/>
          </p:spPr>
          <p:txBody>
            <a:bodyPr wrap="square" rtlCol="0">
              <a:spAutoFit/>
            </a:bodyPr>
            <a:lstStyle/>
            <a:p>
              <a:pPr algn="ctr"/>
              <a:r>
                <a:rPr lang="zh-CN" altLang="en-US" sz="1350" b="1" dirty="0">
                  <a:solidFill>
                    <a:schemeClr val="bg1"/>
                  </a:solidFill>
                  <a:latin typeface="微软雅黑" panose="020B0503020204020204" pitchFamily="34" charset="-122"/>
                  <a:ea typeface="微软雅黑" panose="020B0503020204020204" pitchFamily="34" charset="-122"/>
                </a:rPr>
                <a:t>添加标题</a:t>
              </a:r>
            </a:p>
          </p:txBody>
        </p:sp>
      </p:grpSp>
      <p:sp>
        <p:nvSpPr>
          <p:cNvPr id="125" name="圆角矩形 124"/>
          <p:cNvSpPr/>
          <p:nvPr/>
        </p:nvSpPr>
        <p:spPr>
          <a:xfrm>
            <a:off x="1088183" y="3315185"/>
            <a:ext cx="1448450" cy="822410"/>
          </a:xfrm>
          <a:prstGeom prst="roundRect">
            <a:avLst>
              <a:gd name="adj" fmla="val 11735"/>
            </a:avLst>
          </a:prstGeom>
          <a:blipFill>
            <a:blip r:embed="rId3" cstate="screen">
              <a:extLst>
                <a:ext uri="{28A0092B-C50C-407E-A947-70E740481C1C}">
                  <a14:useLocalDpi xmlns:a14="http://schemas.microsoft.com/office/drawing/2010/main" xmlns=""/>
                </a:ext>
              </a:extLst>
            </a:blip>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26" name="圆角矩形 125"/>
          <p:cNvSpPr/>
          <p:nvPr/>
        </p:nvSpPr>
        <p:spPr>
          <a:xfrm>
            <a:off x="2881688" y="1131590"/>
            <a:ext cx="1714502" cy="3145292"/>
          </a:xfrm>
          <a:prstGeom prst="roundRect">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27" name="文本框 43"/>
          <p:cNvSpPr txBox="1"/>
          <p:nvPr/>
        </p:nvSpPr>
        <p:spPr>
          <a:xfrm>
            <a:off x="3104921" y="2244195"/>
            <a:ext cx="1298123" cy="854080"/>
          </a:xfrm>
          <a:prstGeom prst="rect">
            <a:avLst/>
          </a:prstGeom>
          <a:noFill/>
        </p:spPr>
        <p:txBody>
          <a:bodyPr wrap="square" rtlCol="0">
            <a:spAutoFit/>
          </a:bodyPr>
          <a:lstStyle/>
          <a:p>
            <a:pPr algn="just">
              <a:lnSpc>
                <a:spcPct val="150000"/>
              </a:lnSpc>
            </a:pPr>
            <a:r>
              <a:rPr lang="zh-CN" altLang="en-US" sz="825"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a:t>
            </a:r>
          </a:p>
        </p:txBody>
      </p:sp>
      <p:grpSp>
        <p:nvGrpSpPr>
          <p:cNvPr id="169" name="组合 168"/>
          <p:cNvGrpSpPr/>
          <p:nvPr/>
        </p:nvGrpSpPr>
        <p:grpSpPr>
          <a:xfrm>
            <a:off x="3014714" y="1280619"/>
            <a:ext cx="1448450" cy="829458"/>
            <a:chOff x="9080066" y="1834283"/>
            <a:chExt cx="1931267" cy="1105945"/>
          </a:xfrm>
        </p:grpSpPr>
        <p:sp>
          <p:nvSpPr>
            <p:cNvPr id="170" name="圆角矩形 169"/>
            <p:cNvSpPr/>
            <p:nvPr/>
          </p:nvSpPr>
          <p:spPr>
            <a:xfrm>
              <a:off x="9080066" y="1834283"/>
              <a:ext cx="1931267" cy="1096548"/>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24142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71" name="圆角矩形 170"/>
            <p:cNvSpPr/>
            <p:nvPr/>
          </p:nvSpPr>
          <p:spPr>
            <a:xfrm>
              <a:off x="9226549" y="1998435"/>
              <a:ext cx="1638300" cy="393700"/>
            </a:xfrm>
            <a:prstGeom prst="roundRect">
              <a:avLst>
                <a:gd name="adj" fmla="val 15054"/>
              </a:avLst>
            </a:prstGeom>
            <a:solidFill>
              <a:schemeClr val="accent4"/>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72" name="文本框 41"/>
            <p:cNvSpPr txBox="1"/>
            <p:nvPr/>
          </p:nvSpPr>
          <p:spPr>
            <a:xfrm>
              <a:off x="9674429" y="2447785"/>
              <a:ext cx="706776" cy="492443"/>
            </a:xfrm>
            <a:prstGeom prst="rect">
              <a:avLst/>
            </a:prstGeom>
            <a:noFill/>
          </p:spPr>
          <p:txBody>
            <a:bodyPr wrap="square" rtlCol="0">
              <a:spAutoFit/>
            </a:bodyPr>
            <a:lstStyle/>
            <a:p>
              <a:pPr algn="ctr"/>
              <a:r>
                <a:rPr lang="en-US" altLang="zh-CN" dirty="0">
                  <a:solidFill>
                    <a:schemeClr val="tx1">
                      <a:lumMod val="65000"/>
                      <a:lumOff val="35000"/>
                    </a:schemeClr>
                  </a:solidFill>
                  <a:latin typeface="Impact" panose="020B0806030902050204" pitchFamily="34" charset="0"/>
                  <a:ea typeface="微软雅黑" panose="020B0503020204020204" pitchFamily="34" charset="-122"/>
                </a:rPr>
                <a:t>04</a:t>
              </a:r>
              <a:endParaRPr lang="zh-CN" altLang="en-US"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73" name="文本框 42"/>
            <p:cNvSpPr txBox="1"/>
            <p:nvPr/>
          </p:nvSpPr>
          <p:spPr>
            <a:xfrm>
              <a:off x="9363607" y="2019170"/>
              <a:ext cx="1379006" cy="400110"/>
            </a:xfrm>
            <a:prstGeom prst="rect">
              <a:avLst/>
            </a:prstGeom>
            <a:noFill/>
          </p:spPr>
          <p:txBody>
            <a:bodyPr wrap="square" rtlCol="0">
              <a:spAutoFit/>
            </a:bodyPr>
            <a:lstStyle/>
            <a:p>
              <a:pPr algn="ctr"/>
              <a:r>
                <a:rPr lang="zh-CN" altLang="en-US" sz="1350" b="1" dirty="0">
                  <a:solidFill>
                    <a:schemeClr val="bg1"/>
                  </a:solidFill>
                  <a:latin typeface="微软雅黑" panose="020B0503020204020204" pitchFamily="34" charset="-122"/>
                  <a:ea typeface="微软雅黑" panose="020B0503020204020204" pitchFamily="34" charset="-122"/>
                </a:rPr>
                <a:t>添加标题</a:t>
              </a:r>
            </a:p>
          </p:txBody>
        </p:sp>
      </p:grpSp>
      <p:sp>
        <p:nvSpPr>
          <p:cNvPr id="174" name="圆角矩形 173"/>
          <p:cNvSpPr/>
          <p:nvPr/>
        </p:nvSpPr>
        <p:spPr>
          <a:xfrm>
            <a:off x="3029758" y="3315185"/>
            <a:ext cx="1448450" cy="822410"/>
          </a:xfrm>
          <a:prstGeom prst="roundRect">
            <a:avLst>
              <a:gd name="adj" fmla="val 11735"/>
            </a:avLst>
          </a:prstGeom>
          <a:blipFill>
            <a:blip r:embed="rId4" cstate="screen">
              <a:extLst>
                <a:ext uri="{28A0092B-C50C-407E-A947-70E740481C1C}">
                  <a14:useLocalDpi xmlns:a14="http://schemas.microsoft.com/office/drawing/2010/main" xmlns=""/>
                </a:ext>
              </a:extLst>
            </a:blip>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75" name="圆角矩形 174"/>
          <p:cNvSpPr/>
          <p:nvPr/>
        </p:nvSpPr>
        <p:spPr>
          <a:xfrm>
            <a:off x="4823263" y="1131590"/>
            <a:ext cx="1714502" cy="3145292"/>
          </a:xfrm>
          <a:prstGeom prst="roundRect">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76" name="文本框 43"/>
          <p:cNvSpPr txBox="1"/>
          <p:nvPr/>
        </p:nvSpPr>
        <p:spPr>
          <a:xfrm>
            <a:off x="5046496" y="2244195"/>
            <a:ext cx="1298123" cy="854080"/>
          </a:xfrm>
          <a:prstGeom prst="rect">
            <a:avLst/>
          </a:prstGeom>
          <a:noFill/>
        </p:spPr>
        <p:txBody>
          <a:bodyPr wrap="square" rtlCol="0">
            <a:spAutoFit/>
          </a:bodyPr>
          <a:lstStyle/>
          <a:p>
            <a:pPr algn="just">
              <a:lnSpc>
                <a:spcPct val="150000"/>
              </a:lnSpc>
            </a:pPr>
            <a:r>
              <a:rPr lang="zh-CN" altLang="en-US" sz="825"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a:t>
            </a:r>
          </a:p>
        </p:txBody>
      </p:sp>
      <p:grpSp>
        <p:nvGrpSpPr>
          <p:cNvPr id="177" name="组合 176"/>
          <p:cNvGrpSpPr/>
          <p:nvPr/>
        </p:nvGrpSpPr>
        <p:grpSpPr>
          <a:xfrm>
            <a:off x="4956289" y="1280619"/>
            <a:ext cx="1448450" cy="829458"/>
            <a:chOff x="9080066" y="1834283"/>
            <a:chExt cx="1931267" cy="1105945"/>
          </a:xfrm>
        </p:grpSpPr>
        <p:sp>
          <p:nvSpPr>
            <p:cNvPr id="178" name="圆角矩形 177"/>
            <p:cNvSpPr/>
            <p:nvPr/>
          </p:nvSpPr>
          <p:spPr>
            <a:xfrm>
              <a:off x="9080066" y="1834283"/>
              <a:ext cx="1931267" cy="1096548"/>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24142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79" name="圆角矩形 178"/>
            <p:cNvSpPr/>
            <p:nvPr/>
          </p:nvSpPr>
          <p:spPr>
            <a:xfrm>
              <a:off x="9226549" y="1998435"/>
              <a:ext cx="1638300" cy="393700"/>
            </a:xfrm>
            <a:prstGeom prst="roundRect">
              <a:avLst>
                <a:gd name="adj" fmla="val 15054"/>
              </a:avLst>
            </a:prstGeom>
            <a:solidFill>
              <a:schemeClr val="accent4"/>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80" name="文本框 41"/>
            <p:cNvSpPr txBox="1"/>
            <p:nvPr/>
          </p:nvSpPr>
          <p:spPr>
            <a:xfrm>
              <a:off x="9674429" y="2447785"/>
              <a:ext cx="706776" cy="492443"/>
            </a:xfrm>
            <a:prstGeom prst="rect">
              <a:avLst/>
            </a:prstGeom>
            <a:noFill/>
          </p:spPr>
          <p:txBody>
            <a:bodyPr wrap="square" rtlCol="0">
              <a:spAutoFit/>
            </a:bodyPr>
            <a:lstStyle/>
            <a:p>
              <a:pPr algn="ctr"/>
              <a:r>
                <a:rPr lang="en-US" altLang="zh-CN" dirty="0">
                  <a:solidFill>
                    <a:schemeClr val="tx1">
                      <a:lumMod val="65000"/>
                      <a:lumOff val="35000"/>
                    </a:schemeClr>
                  </a:solidFill>
                  <a:latin typeface="Impact" panose="020B0806030902050204" pitchFamily="34" charset="0"/>
                  <a:ea typeface="微软雅黑" panose="020B0503020204020204" pitchFamily="34" charset="-122"/>
                </a:rPr>
                <a:t>04</a:t>
              </a:r>
              <a:endParaRPr lang="zh-CN" altLang="en-US"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81" name="文本框 42"/>
            <p:cNvSpPr txBox="1"/>
            <p:nvPr/>
          </p:nvSpPr>
          <p:spPr>
            <a:xfrm>
              <a:off x="9363607" y="2019170"/>
              <a:ext cx="1379006" cy="400110"/>
            </a:xfrm>
            <a:prstGeom prst="rect">
              <a:avLst/>
            </a:prstGeom>
            <a:noFill/>
          </p:spPr>
          <p:txBody>
            <a:bodyPr wrap="square" rtlCol="0">
              <a:spAutoFit/>
            </a:bodyPr>
            <a:lstStyle/>
            <a:p>
              <a:pPr algn="ctr"/>
              <a:r>
                <a:rPr lang="zh-CN" altLang="en-US" sz="1350" b="1" dirty="0">
                  <a:solidFill>
                    <a:schemeClr val="bg1"/>
                  </a:solidFill>
                  <a:latin typeface="微软雅黑" panose="020B0503020204020204" pitchFamily="34" charset="-122"/>
                  <a:ea typeface="微软雅黑" panose="020B0503020204020204" pitchFamily="34" charset="-122"/>
                </a:rPr>
                <a:t>添加标题</a:t>
              </a:r>
            </a:p>
          </p:txBody>
        </p:sp>
      </p:grpSp>
      <p:sp>
        <p:nvSpPr>
          <p:cNvPr id="182" name="圆角矩形 181"/>
          <p:cNvSpPr/>
          <p:nvPr/>
        </p:nvSpPr>
        <p:spPr>
          <a:xfrm>
            <a:off x="4971333" y="3315185"/>
            <a:ext cx="1448450" cy="822410"/>
          </a:xfrm>
          <a:prstGeom prst="roundRect">
            <a:avLst>
              <a:gd name="adj" fmla="val 11735"/>
            </a:avLst>
          </a:prstGeom>
          <a:blipFill>
            <a:blip r:embed="rId5" cstate="screen">
              <a:extLst>
                <a:ext uri="{28A0092B-C50C-407E-A947-70E740481C1C}">
                  <a14:useLocalDpi xmlns:a14="http://schemas.microsoft.com/office/drawing/2010/main" xmlns=""/>
                </a:ext>
              </a:extLst>
            </a:blip>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83" name="圆角矩形 182"/>
          <p:cNvSpPr/>
          <p:nvPr/>
        </p:nvSpPr>
        <p:spPr>
          <a:xfrm>
            <a:off x="6764839" y="1131590"/>
            <a:ext cx="1714502" cy="3145292"/>
          </a:xfrm>
          <a:prstGeom prst="roundRect">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84" name="文本框 43"/>
          <p:cNvSpPr txBox="1"/>
          <p:nvPr/>
        </p:nvSpPr>
        <p:spPr>
          <a:xfrm>
            <a:off x="6988072" y="2244195"/>
            <a:ext cx="1298123" cy="854080"/>
          </a:xfrm>
          <a:prstGeom prst="rect">
            <a:avLst/>
          </a:prstGeom>
          <a:noFill/>
        </p:spPr>
        <p:txBody>
          <a:bodyPr wrap="square" rtlCol="0">
            <a:spAutoFit/>
          </a:bodyPr>
          <a:lstStyle/>
          <a:p>
            <a:pPr algn="just">
              <a:lnSpc>
                <a:spcPct val="150000"/>
              </a:lnSpc>
            </a:pPr>
            <a:r>
              <a:rPr lang="zh-CN" altLang="en-US" sz="825" dirty="0">
                <a:solidFill>
                  <a:schemeClr val="bg1"/>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a:t>
            </a:r>
          </a:p>
        </p:txBody>
      </p:sp>
      <p:grpSp>
        <p:nvGrpSpPr>
          <p:cNvPr id="185" name="组合 184"/>
          <p:cNvGrpSpPr/>
          <p:nvPr/>
        </p:nvGrpSpPr>
        <p:grpSpPr>
          <a:xfrm>
            <a:off x="6897865" y="1280619"/>
            <a:ext cx="1448450" cy="829458"/>
            <a:chOff x="9080066" y="1834283"/>
            <a:chExt cx="1931267" cy="1105945"/>
          </a:xfrm>
        </p:grpSpPr>
        <p:sp>
          <p:nvSpPr>
            <p:cNvPr id="186" name="圆角矩形 185"/>
            <p:cNvSpPr/>
            <p:nvPr/>
          </p:nvSpPr>
          <p:spPr>
            <a:xfrm>
              <a:off x="9080066" y="1834283"/>
              <a:ext cx="1931267" cy="1096548"/>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127000" dist="63500" dir="2700000" algn="tl" rotWithShape="0">
                <a:srgbClr val="24142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87" name="圆角矩形 186"/>
            <p:cNvSpPr/>
            <p:nvPr/>
          </p:nvSpPr>
          <p:spPr>
            <a:xfrm>
              <a:off x="9226549" y="1998435"/>
              <a:ext cx="1638300" cy="393700"/>
            </a:xfrm>
            <a:prstGeom prst="roundRect">
              <a:avLst>
                <a:gd name="adj" fmla="val 15054"/>
              </a:avLst>
            </a:prstGeom>
            <a:solidFill>
              <a:schemeClr val="accent4"/>
            </a:solidFill>
            <a:ln w="15875">
              <a:gradFill flip="none" rotWithShape="1">
                <a:gsLst>
                  <a:gs pos="0">
                    <a:srgbClr val="C9C9C9"/>
                  </a:gs>
                  <a:gs pos="100000">
                    <a:schemeClr val="bg1"/>
                  </a:gs>
                </a:gsLst>
                <a:lin ang="2700000" scaled="1"/>
                <a:tileRect/>
              </a:gradFill>
            </a:ln>
            <a:effectLst>
              <a:innerShdw blurRad="889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
          <p:nvSpPr>
            <p:cNvPr id="188" name="文本框 41"/>
            <p:cNvSpPr txBox="1"/>
            <p:nvPr/>
          </p:nvSpPr>
          <p:spPr>
            <a:xfrm>
              <a:off x="9674429" y="2447785"/>
              <a:ext cx="706776" cy="492443"/>
            </a:xfrm>
            <a:prstGeom prst="rect">
              <a:avLst/>
            </a:prstGeom>
            <a:noFill/>
          </p:spPr>
          <p:txBody>
            <a:bodyPr wrap="square" rtlCol="0">
              <a:spAutoFit/>
            </a:bodyPr>
            <a:lstStyle/>
            <a:p>
              <a:pPr algn="ctr"/>
              <a:r>
                <a:rPr lang="en-US" altLang="zh-CN" dirty="0">
                  <a:solidFill>
                    <a:schemeClr val="tx1">
                      <a:lumMod val="65000"/>
                      <a:lumOff val="35000"/>
                    </a:schemeClr>
                  </a:solidFill>
                  <a:latin typeface="Impact" panose="020B0806030902050204" pitchFamily="34" charset="0"/>
                  <a:ea typeface="微软雅黑" panose="020B0503020204020204" pitchFamily="34" charset="-122"/>
                </a:rPr>
                <a:t>04</a:t>
              </a:r>
              <a:endParaRPr lang="zh-CN" altLang="en-US" dirty="0">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189" name="文本框 42"/>
            <p:cNvSpPr txBox="1"/>
            <p:nvPr/>
          </p:nvSpPr>
          <p:spPr>
            <a:xfrm>
              <a:off x="9363607" y="2019170"/>
              <a:ext cx="1379006" cy="400110"/>
            </a:xfrm>
            <a:prstGeom prst="rect">
              <a:avLst/>
            </a:prstGeom>
            <a:noFill/>
          </p:spPr>
          <p:txBody>
            <a:bodyPr wrap="square" rtlCol="0">
              <a:spAutoFit/>
            </a:bodyPr>
            <a:lstStyle/>
            <a:p>
              <a:pPr algn="ctr"/>
              <a:r>
                <a:rPr lang="zh-CN" altLang="en-US" sz="1350" b="1" dirty="0">
                  <a:solidFill>
                    <a:schemeClr val="bg1"/>
                  </a:solidFill>
                  <a:latin typeface="微软雅黑" panose="020B0503020204020204" pitchFamily="34" charset="-122"/>
                  <a:ea typeface="微软雅黑" panose="020B0503020204020204" pitchFamily="34" charset="-122"/>
                </a:rPr>
                <a:t>添加标题</a:t>
              </a:r>
            </a:p>
          </p:txBody>
        </p:sp>
      </p:grpSp>
      <p:sp>
        <p:nvSpPr>
          <p:cNvPr id="190" name="圆角矩形 189"/>
          <p:cNvSpPr/>
          <p:nvPr/>
        </p:nvSpPr>
        <p:spPr>
          <a:xfrm>
            <a:off x="6912909" y="3315185"/>
            <a:ext cx="1448450" cy="822410"/>
          </a:xfrm>
          <a:prstGeom prst="roundRect">
            <a:avLst>
              <a:gd name="adj" fmla="val 11735"/>
            </a:avLst>
          </a:prstGeom>
          <a:blipFill>
            <a:blip r:embed="rId6" cstate="screen">
              <a:extLst>
                <a:ext uri="{28A0092B-C50C-407E-A947-70E740481C1C}">
                  <a14:useLocalDpi xmlns:a14="http://schemas.microsoft.com/office/drawing/2010/main" xmlns=""/>
                </a:ext>
              </a:extLst>
            </a:blip>
            <a:stretch>
              <a:fillRect/>
            </a:stretch>
          </a:blipFill>
          <a:ln w="190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ea typeface="微软雅黑" panose="020B0503020204020204" pitchFamily="34" charset="-122"/>
            </a:endParaRPr>
          </a:p>
        </p:txBody>
      </p:sp>
    </p:spTree>
    <p:extLst>
      <p:ext uri="{BB962C8B-B14F-4D97-AF65-F5344CB8AC3E}">
        <p14:creationId xmlns:p14="http://schemas.microsoft.com/office/powerpoint/2010/main" xmlns="" val="24273472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750"/>
                                  </p:stCondLst>
                                  <p:childTnLst>
                                    <p:set>
                                      <p:cBhvr>
                                        <p:cTn id="6" dur="1" fill="hold">
                                          <p:stCondLst>
                                            <p:cond delay="0"/>
                                          </p:stCondLst>
                                        </p:cTn>
                                        <p:tgtEl>
                                          <p:spTgt spid="99"/>
                                        </p:tgtEl>
                                        <p:attrNameLst>
                                          <p:attrName>style.visibility</p:attrName>
                                        </p:attrNameLst>
                                      </p:cBhvr>
                                      <p:to>
                                        <p:strVal val="visible"/>
                                      </p:to>
                                    </p:set>
                                    <p:animEffect transition="in" filter="fade">
                                      <p:cBhvr>
                                        <p:cTn id="7" dur="1000"/>
                                        <p:tgtEl>
                                          <p:spTgt spid="99"/>
                                        </p:tgtEl>
                                      </p:cBhvr>
                                    </p:animEffect>
                                    <p:anim calcmode="lin" valueType="num">
                                      <p:cBhvr>
                                        <p:cTn id="8" dur="1000" fill="hold"/>
                                        <p:tgtEl>
                                          <p:spTgt spid="99"/>
                                        </p:tgtEl>
                                        <p:attrNameLst>
                                          <p:attrName>ppt_x</p:attrName>
                                        </p:attrNameLst>
                                      </p:cBhvr>
                                      <p:tavLst>
                                        <p:tav tm="0">
                                          <p:val>
                                            <p:strVal val="#ppt_x"/>
                                          </p:val>
                                        </p:tav>
                                        <p:tav tm="100000">
                                          <p:val>
                                            <p:strVal val="#ppt_x"/>
                                          </p:val>
                                        </p:tav>
                                      </p:tavLst>
                                    </p:anim>
                                    <p:anim calcmode="lin" valueType="num">
                                      <p:cBhvr>
                                        <p:cTn id="9" dur="900" decel="100000" fill="hold"/>
                                        <p:tgtEl>
                                          <p:spTgt spid="9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9"/>
                                        </p:tgtEl>
                                        <p:attrNameLst>
                                          <p:attrName>ppt_y</p:attrName>
                                        </p:attrNameLst>
                                      </p:cBhvr>
                                      <p:tavLst>
                                        <p:tav tm="0">
                                          <p:val>
                                            <p:strVal val="#ppt_y-.03"/>
                                          </p:val>
                                        </p:tav>
                                        <p:tav tm="100000">
                                          <p:val>
                                            <p:strVal val="#ppt_y"/>
                                          </p:val>
                                        </p:tav>
                                      </p:tavLst>
                                    </p:anim>
                                  </p:childTnLst>
                                </p:cTn>
                              </p:par>
                            </p:childTnLst>
                          </p:cTn>
                        </p:par>
                        <p:par>
                          <p:cTn id="11" fill="hold">
                            <p:stCondLst>
                              <p:cond delay="1750"/>
                            </p:stCondLst>
                            <p:childTnLst>
                              <p:par>
                                <p:cTn id="12" presetID="42" presetClass="entr" presetSubtype="0" fill="hold" nodeType="afterEffect">
                                  <p:stCondLst>
                                    <p:cond delay="0"/>
                                  </p:stCondLst>
                                  <p:childTnLst>
                                    <p:set>
                                      <p:cBhvr>
                                        <p:cTn id="13" dur="1" fill="hold">
                                          <p:stCondLst>
                                            <p:cond delay="0"/>
                                          </p:stCondLst>
                                        </p:cTn>
                                        <p:tgtEl>
                                          <p:spTgt spid="117"/>
                                        </p:tgtEl>
                                        <p:attrNameLst>
                                          <p:attrName>style.visibility</p:attrName>
                                        </p:attrNameLst>
                                      </p:cBhvr>
                                      <p:to>
                                        <p:strVal val="visible"/>
                                      </p:to>
                                    </p:set>
                                    <p:animEffect transition="in" filter="fade">
                                      <p:cBhvr>
                                        <p:cTn id="14" dur="500"/>
                                        <p:tgtEl>
                                          <p:spTgt spid="117"/>
                                        </p:tgtEl>
                                      </p:cBhvr>
                                    </p:animEffect>
                                    <p:anim calcmode="lin" valueType="num">
                                      <p:cBhvr>
                                        <p:cTn id="15" dur="500" fill="hold"/>
                                        <p:tgtEl>
                                          <p:spTgt spid="117"/>
                                        </p:tgtEl>
                                        <p:attrNameLst>
                                          <p:attrName>ppt_x</p:attrName>
                                        </p:attrNameLst>
                                      </p:cBhvr>
                                      <p:tavLst>
                                        <p:tav tm="0">
                                          <p:val>
                                            <p:strVal val="#ppt_x"/>
                                          </p:val>
                                        </p:tav>
                                        <p:tav tm="100000">
                                          <p:val>
                                            <p:strVal val="#ppt_x"/>
                                          </p:val>
                                        </p:tav>
                                      </p:tavLst>
                                    </p:anim>
                                    <p:anim calcmode="lin" valueType="num">
                                      <p:cBhvr>
                                        <p:cTn id="16" dur="500" fill="hold"/>
                                        <p:tgtEl>
                                          <p:spTgt spid="117"/>
                                        </p:tgtEl>
                                        <p:attrNameLst>
                                          <p:attrName>ppt_y</p:attrName>
                                        </p:attrNameLst>
                                      </p:cBhvr>
                                      <p:tavLst>
                                        <p:tav tm="0">
                                          <p:val>
                                            <p:strVal val="#ppt_y+.1"/>
                                          </p:val>
                                        </p:tav>
                                        <p:tav tm="100000">
                                          <p:val>
                                            <p:strVal val="#ppt_y"/>
                                          </p:val>
                                        </p:tav>
                                      </p:tavLst>
                                    </p:anim>
                                  </p:childTnLst>
                                </p:cTn>
                              </p:par>
                            </p:childTnLst>
                          </p:cTn>
                        </p:par>
                        <p:par>
                          <p:cTn id="17" fill="hold">
                            <p:stCondLst>
                              <p:cond delay="2250"/>
                            </p:stCondLst>
                            <p:childTnLst>
                              <p:par>
                                <p:cTn id="18" presetID="14" presetClass="entr" presetSubtype="10" fill="hold" grpId="0" nodeType="afterEffect">
                                  <p:stCondLst>
                                    <p:cond delay="0"/>
                                  </p:stCondLst>
                                  <p:childTnLst>
                                    <p:set>
                                      <p:cBhvr>
                                        <p:cTn id="19" dur="1" fill="hold">
                                          <p:stCondLst>
                                            <p:cond delay="0"/>
                                          </p:stCondLst>
                                        </p:cTn>
                                        <p:tgtEl>
                                          <p:spTgt spid="125"/>
                                        </p:tgtEl>
                                        <p:attrNameLst>
                                          <p:attrName>style.visibility</p:attrName>
                                        </p:attrNameLst>
                                      </p:cBhvr>
                                      <p:to>
                                        <p:strVal val="visible"/>
                                      </p:to>
                                    </p:set>
                                    <p:animEffect transition="in" filter="randombar(horizontal)">
                                      <p:cBhvr>
                                        <p:cTn id="20" dur="500"/>
                                        <p:tgtEl>
                                          <p:spTgt spid="12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100"/>
                                        </p:tgtEl>
                                        <p:attrNameLst>
                                          <p:attrName>style.visibility</p:attrName>
                                        </p:attrNameLst>
                                      </p:cBhvr>
                                      <p:to>
                                        <p:strVal val="visible"/>
                                      </p:to>
                                    </p:set>
                                    <p:animEffect transition="in" filter="randombar(horizontal)">
                                      <p:cBhvr>
                                        <p:cTn id="23" dur="500"/>
                                        <p:tgtEl>
                                          <p:spTgt spid="100"/>
                                        </p:tgtEl>
                                      </p:cBhvr>
                                    </p:animEffect>
                                  </p:childTnLst>
                                </p:cTn>
                              </p:par>
                              <p:par>
                                <p:cTn id="24" presetID="37" presetClass="entr" presetSubtype="0" fill="hold" grpId="0" nodeType="withEffect">
                                  <p:stCondLst>
                                    <p:cond delay="750"/>
                                  </p:stCondLst>
                                  <p:childTnLst>
                                    <p:set>
                                      <p:cBhvr>
                                        <p:cTn id="25" dur="1" fill="hold">
                                          <p:stCondLst>
                                            <p:cond delay="0"/>
                                          </p:stCondLst>
                                        </p:cTn>
                                        <p:tgtEl>
                                          <p:spTgt spid="126"/>
                                        </p:tgtEl>
                                        <p:attrNameLst>
                                          <p:attrName>style.visibility</p:attrName>
                                        </p:attrNameLst>
                                      </p:cBhvr>
                                      <p:to>
                                        <p:strVal val="visible"/>
                                      </p:to>
                                    </p:set>
                                    <p:animEffect transition="in" filter="fade">
                                      <p:cBhvr>
                                        <p:cTn id="26" dur="1000"/>
                                        <p:tgtEl>
                                          <p:spTgt spid="126"/>
                                        </p:tgtEl>
                                      </p:cBhvr>
                                    </p:animEffect>
                                    <p:anim calcmode="lin" valueType="num">
                                      <p:cBhvr>
                                        <p:cTn id="27" dur="1000" fill="hold"/>
                                        <p:tgtEl>
                                          <p:spTgt spid="126"/>
                                        </p:tgtEl>
                                        <p:attrNameLst>
                                          <p:attrName>ppt_x</p:attrName>
                                        </p:attrNameLst>
                                      </p:cBhvr>
                                      <p:tavLst>
                                        <p:tav tm="0">
                                          <p:val>
                                            <p:strVal val="#ppt_x"/>
                                          </p:val>
                                        </p:tav>
                                        <p:tav tm="100000">
                                          <p:val>
                                            <p:strVal val="#ppt_x"/>
                                          </p:val>
                                        </p:tav>
                                      </p:tavLst>
                                    </p:anim>
                                    <p:anim calcmode="lin" valueType="num">
                                      <p:cBhvr>
                                        <p:cTn id="28" dur="900" decel="100000" fill="hold"/>
                                        <p:tgtEl>
                                          <p:spTgt spid="12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126"/>
                                        </p:tgtEl>
                                        <p:attrNameLst>
                                          <p:attrName>ppt_y</p:attrName>
                                        </p:attrNameLst>
                                      </p:cBhvr>
                                      <p:tavLst>
                                        <p:tav tm="0">
                                          <p:val>
                                            <p:strVal val="#ppt_y-.03"/>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169"/>
                                        </p:tgtEl>
                                        <p:attrNameLst>
                                          <p:attrName>style.visibility</p:attrName>
                                        </p:attrNameLst>
                                      </p:cBhvr>
                                      <p:to>
                                        <p:strVal val="visible"/>
                                      </p:to>
                                    </p:set>
                                    <p:animEffect transition="in" filter="fade">
                                      <p:cBhvr>
                                        <p:cTn id="33" dur="500"/>
                                        <p:tgtEl>
                                          <p:spTgt spid="169"/>
                                        </p:tgtEl>
                                      </p:cBhvr>
                                    </p:animEffect>
                                    <p:anim calcmode="lin" valueType="num">
                                      <p:cBhvr>
                                        <p:cTn id="34" dur="500" fill="hold"/>
                                        <p:tgtEl>
                                          <p:spTgt spid="169"/>
                                        </p:tgtEl>
                                        <p:attrNameLst>
                                          <p:attrName>ppt_x</p:attrName>
                                        </p:attrNameLst>
                                      </p:cBhvr>
                                      <p:tavLst>
                                        <p:tav tm="0">
                                          <p:val>
                                            <p:strVal val="#ppt_x"/>
                                          </p:val>
                                        </p:tav>
                                        <p:tav tm="100000">
                                          <p:val>
                                            <p:strVal val="#ppt_x"/>
                                          </p:val>
                                        </p:tav>
                                      </p:tavLst>
                                    </p:anim>
                                    <p:anim calcmode="lin" valueType="num">
                                      <p:cBhvr>
                                        <p:cTn id="35" dur="500" fill="hold"/>
                                        <p:tgtEl>
                                          <p:spTgt spid="169"/>
                                        </p:tgtEl>
                                        <p:attrNameLst>
                                          <p:attrName>ppt_y</p:attrName>
                                        </p:attrNameLst>
                                      </p:cBhvr>
                                      <p:tavLst>
                                        <p:tav tm="0">
                                          <p:val>
                                            <p:strVal val="#ppt_y+.1"/>
                                          </p:val>
                                        </p:tav>
                                        <p:tav tm="100000">
                                          <p:val>
                                            <p:strVal val="#ppt_y"/>
                                          </p:val>
                                        </p:tav>
                                      </p:tavLst>
                                    </p:anim>
                                  </p:childTnLst>
                                </p:cTn>
                              </p:par>
                            </p:childTnLst>
                          </p:cTn>
                        </p:par>
                        <p:par>
                          <p:cTn id="36" fill="hold">
                            <p:stCondLst>
                              <p:cond delay="4500"/>
                            </p:stCondLst>
                            <p:childTnLst>
                              <p:par>
                                <p:cTn id="37" presetID="14" presetClass="entr" presetSubtype="10" fill="hold" grpId="0" nodeType="afterEffect">
                                  <p:stCondLst>
                                    <p:cond delay="0"/>
                                  </p:stCondLst>
                                  <p:childTnLst>
                                    <p:set>
                                      <p:cBhvr>
                                        <p:cTn id="38" dur="1" fill="hold">
                                          <p:stCondLst>
                                            <p:cond delay="0"/>
                                          </p:stCondLst>
                                        </p:cTn>
                                        <p:tgtEl>
                                          <p:spTgt spid="174"/>
                                        </p:tgtEl>
                                        <p:attrNameLst>
                                          <p:attrName>style.visibility</p:attrName>
                                        </p:attrNameLst>
                                      </p:cBhvr>
                                      <p:to>
                                        <p:strVal val="visible"/>
                                      </p:to>
                                    </p:set>
                                    <p:animEffect transition="in" filter="randombar(horizontal)">
                                      <p:cBhvr>
                                        <p:cTn id="39" dur="500"/>
                                        <p:tgtEl>
                                          <p:spTgt spid="174"/>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127"/>
                                        </p:tgtEl>
                                        <p:attrNameLst>
                                          <p:attrName>style.visibility</p:attrName>
                                        </p:attrNameLst>
                                      </p:cBhvr>
                                      <p:to>
                                        <p:strVal val="visible"/>
                                      </p:to>
                                    </p:set>
                                    <p:animEffect transition="in" filter="randombar(horizontal)">
                                      <p:cBhvr>
                                        <p:cTn id="42" dur="500"/>
                                        <p:tgtEl>
                                          <p:spTgt spid="127"/>
                                        </p:tgtEl>
                                      </p:cBhvr>
                                    </p:animEffect>
                                  </p:childTnLst>
                                </p:cTn>
                              </p:par>
                              <p:par>
                                <p:cTn id="43" presetID="37" presetClass="entr" presetSubtype="0" fill="hold" grpId="0" nodeType="withEffect">
                                  <p:stCondLst>
                                    <p:cond delay="750"/>
                                  </p:stCondLst>
                                  <p:childTnLst>
                                    <p:set>
                                      <p:cBhvr>
                                        <p:cTn id="44" dur="1" fill="hold">
                                          <p:stCondLst>
                                            <p:cond delay="0"/>
                                          </p:stCondLst>
                                        </p:cTn>
                                        <p:tgtEl>
                                          <p:spTgt spid="175"/>
                                        </p:tgtEl>
                                        <p:attrNameLst>
                                          <p:attrName>style.visibility</p:attrName>
                                        </p:attrNameLst>
                                      </p:cBhvr>
                                      <p:to>
                                        <p:strVal val="visible"/>
                                      </p:to>
                                    </p:set>
                                    <p:animEffect transition="in" filter="fade">
                                      <p:cBhvr>
                                        <p:cTn id="45" dur="1000"/>
                                        <p:tgtEl>
                                          <p:spTgt spid="175"/>
                                        </p:tgtEl>
                                      </p:cBhvr>
                                    </p:animEffect>
                                    <p:anim calcmode="lin" valueType="num">
                                      <p:cBhvr>
                                        <p:cTn id="46" dur="1000" fill="hold"/>
                                        <p:tgtEl>
                                          <p:spTgt spid="175"/>
                                        </p:tgtEl>
                                        <p:attrNameLst>
                                          <p:attrName>ppt_x</p:attrName>
                                        </p:attrNameLst>
                                      </p:cBhvr>
                                      <p:tavLst>
                                        <p:tav tm="0">
                                          <p:val>
                                            <p:strVal val="#ppt_x"/>
                                          </p:val>
                                        </p:tav>
                                        <p:tav tm="100000">
                                          <p:val>
                                            <p:strVal val="#ppt_x"/>
                                          </p:val>
                                        </p:tav>
                                      </p:tavLst>
                                    </p:anim>
                                    <p:anim calcmode="lin" valueType="num">
                                      <p:cBhvr>
                                        <p:cTn id="47" dur="900" decel="100000" fill="hold"/>
                                        <p:tgtEl>
                                          <p:spTgt spid="175"/>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175"/>
                                        </p:tgtEl>
                                        <p:attrNameLst>
                                          <p:attrName>ppt_y</p:attrName>
                                        </p:attrNameLst>
                                      </p:cBhvr>
                                      <p:tavLst>
                                        <p:tav tm="0">
                                          <p:val>
                                            <p:strVal val="#ppt_y-.03"/>
                                          </p:val>
                                        </p:tav>
                                        <p:tav tm="100000">
                                          <p:val>
                                            <p:strVal val="#ppt_y"/>
                                          </p:val>
                                        </p:tav>
                                      </p:tavLst>
                                    </p:anim>
                                  </p:childTnLst>
                                </p:cTn>
                              </p:par>
                            </p:childTnLst>
                          </p:cTn>
                        </p:par>
                        <p:par>
                          <p:cTn id="49" fill="hold">
                            <p:stCondLst>
                              <p:cond delay="6250"/>
                            </p:stCondLst>
                            <p:childTnLst>
                              <p:par>
                                <p:cTn id="50" presetID="42" presetClass="entr" presetSubtype="0" fill="hold" nodeType="afterEffect">
                                  <p:stCondLst>
                                    <p:cond delay="0"/>
                                  </p:stCondLst>
                                  <p:childTnLst>
                                    <p:set>
                                      <p:cBhvr>
                                        <p:cTn id="51" dur="1" fill="hold">
                                          <p:stCondLst>
                                            <p:cond delay="0"/>
                                          </p:stCondLst>
                                        </p:cTn>
                                        <p:tgtEl>
                                          <p:spTgt spid="177"/>
                                        </p:tgtEl>
                                        <p:attrNameLst>
                                          <p:attrName>style.visibility</p:attrName>
                                        </p:attrNameLst>
                                      </p:cBhvr>
                                      <p:to>
                                        <p:strVal val="visible"/>
                                      </p:to>
                                    </p:set>
                                    <p:animEffect transition="in" filter="fade">
                                      <p:cBhvr>
                                        <p:cTn id="52" dur="500"/>
                                        <p:tgtEl>
                                          <p:spTgt spid="177"/>
                                        </p:tgtEl>
                                      </p:cBhvr>
                                    </p:animEffect>
                                    <p:anim calcmode="lin" valueType="num">
                                      <p:cBhvr>
                                        <p:cTn id="53" dur="500" fill="hold"/>
                                        <p:tgtEl>
                                          <p:spTgt spid="177"/>
                                        </p:tgtEl>
                                        <p:attrNameLst>
                                          <p:attrName>ppt_x</p:attrName>
                                        </p:attrNameLst>
                                      </p:cBhvr>
                                      <p:tavLst>
                                        <p:tav tm="0">
                                          <p:val>
                                            <p:strVal val="#ppt_x"/>
                                          </p:val>
                                        </p:tav>
                                        <p:tav tm="100000">
                                          <p:val>
                                            <p:strVal val="#ppt_x"/>
                                          </p:val>
                                        </p:tav>
                                      </p:tavLst>
                                    </p:anim>
                                    <p:anim calcmode="lin" valueType="num">
                                      <p:cBhvr>
                                        <p:cTn id="54" dur="500" fill="hold"/>
                                        <p:tgtEl>
                                          <p:spTgt spid="177"/>
                                        </p:tgtEl>
                                        <p:attrNameLst>
                                          <p:attrName>ppt_y</p:attrName>
                                        </p:attrNameLst>
                                      </p:cBhvr>
                                      <p:tavLst>
                                        <p:tav tm="0">
                                          <p:val>
                                            <p:strVal val="#ppt_y+.1"/>
                                          </p:val>
                                        </p:tav>
                                        <p:tav tm="100000">
                                          <p:val>
                                            <p:strVal val="#ppt_y"/>
                                          </p:val>
                                        </p:tav>
                                      </p:tavLst>
                                    </p:anim>
                                  </p:childTnLst>
                                </p:cTn>
                              </p:par>
                            </p:childTnLst>
                          </p:cTn>
                        </p:par>
                        <p:par>
                          <p:cTn id="55" fill="hold">
                            <p:stCondLst>
                              <p:cond delay="6750"/>
                            </p:stCondLst>
                            <p:childTnLst>
                              <p:par>
                                <p:cTn id="56" presetID="14" presetClass="entr" presetSubtype="10" fill="hold" grpId="0" nodeType="afterEffect">
                                  <p:stCondLst>
                                    <p:cond delay="0"/>
                                  </p:stCondLst>
                                  <p:childTnLst>
                                    <p:set>
                                      <p:cBhvr>
                                        <p:cTn id="57" dur="1" fill="hold">
                                          <p:stCondLst>
                                            <p:cond delay="0"/>
                                          </p:stCondLst>
                                        </p:cTn>
                                        <p:tgtEl>
                                          <p:spTgt spid="182"/>
                                        </p:tgtEl>
                                        <p:attrNameLst>
                                          <p:attrName>style.visibility</p:attrName>
                                        </p:attrNameLst>
                                      </p:cBhvr>
                                      <p:to>
                                        <p:strVal val="visible"/>
                                      </p:to>
                                    </p:set>
                                    <p:animEffect transition="in" filter="randombar(horizontal)">
                                      <p:cBhvr>
                                        <p:cTn id="58" dur="500"/>
                                        <p:tgtEl>
                                          <p:spTgt spid="182"/>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176"/>
                                        </p:tgtEl>
                                        <p:attrNameLst>
                                          <p:attrName>style.visibility</p:attrName>
                                        </p:attrNameLst>
                                      </p:cBhvr>
                                      <p:to>
                                        <p:strVal val="visible"/>
                                      </p:to>
                                    </p:set>
                                    <p:animEffect transition="in" filter="randombar(horizontal)">
                                      <p:cBhvr>
                                        <p:cTn id="61" dur="500"/>
                                        <p:tgtEl>
                                          <p:spTgt spid="176"/>
                                        </p:tgtEl>
                                      </p:cBhvr>
                                    </p:animEffect>
                                  </p:childTnLst>
                                </p:cTn>
                              </p:par>
                              <p:par>
                                <p:cTn id="62" presetID="37" presetClass="entr" presetSubtype="0" fill="hold" grpId="0" nodeType="withEffect">
                                  <p:stCondLst>
                                    <p:cond delay="750"/>
                                  </p:stCondLst>
                                  <p:childTnLst>
                                    <p:set>
                                      <p:cBhvr>
                                        <p:cTn id="63" dur="1" fill="hold">
                                          <p:stCondLst>
                                            <p:cond delay="0"/>
                                          </p:stCondLst>
                                        </p:cTn>
                                        <p:tgtEl>
                                          <p:spTgt spid="183"/>
                                        </p:tgtEl>
                                        <p:attrNameLst>
                                          <p:attrName>style.visibility</p:attrName>
                                        </p:attrNameLst>
                                      </p:cBhvr>
                                      <p:to>
                                        <p:strVal val="visible"/>
                                      </p:to>
                                    </p:set>
                                    <p:animEffect transition="in" filter="fade">
                                      <p:cBhvr>
                                        <p:cTn id="64" dur="1000"/>
                                        <p:tgtEl>
                                          <p:spTgt spid="183"/>
                                        </p:tgtEl>
                                      </p:cBhvr>
                                    </p:animEffect>
                                    <p:anim calcmode="lin" valueType="num">
                                      <p:cBhvr>
                                        <p:cTn id="65" dur="1000" fill="hold"/>
                                        <p:tgtEl>
                                          <p:spTgt spid="183"/>
                                        </p:tgtEl>
                                        <p:attrNameLst>
                                          <p:attrName>ppt_x</p:attrName>
                                        </p:attrNameLst>
                                      </p:cBhvr>
                                      <p:tavLst>
                                        <p:tav tm="0">
                                          <p:val>
                                            <p:strVal val="#ppt_x"/>
                                          </p:val>
                                        </p:tav>
                                        <p:tav tm="100000">
                                          <p:val>
                                            <p:strVal val="#ppt_x"/>
                                          </p:val>
                                        </p:tav>
                                      </p:tavLst>
                                    </p:anim>
                                    <p:anim calcmode="lin" valueType="num">
                                      <p:cBhvr>
                                        <p:cTn id="66" dur="900" decel="100000" fill="hold"/>
                                        <p:tgtEl>
                                          <p:spTgt spid="183"/>
                                        </p:tgtEl>
                                        <p:attrNameLst>
                                          <p:attrName>ppt_y</p:attrName>
                                        </p:attrNameLst>
                                      </p:cBhvr>
                                      <p:tavLst>
                                        <p:tav tm="0">
                                          <p:val>
                                            <p:strVal val="#ppt_y+1"/>
                                          </p:val>
                                        </p:tav>
                                        <p:tav tm="100000">
                                          <p:val>
                                            <p:strVal val="#ppt_y-.03"/>
                                          </p:val>
                                        </p:tav>
                                      </p:tavLst>
                                    </p:anim>
                                    <p:anim calcmode="lin" valueType="num">
                                      <p:cBhvr>
                                        <p:cTn id="67" dur="100" accel="100000" fill="hold">
                                          <p:stCondLst>
                                            <p:cond delay="900"/>
                                          </p:stCondLst>
                                        </p:cTn>
                                        <p:tgtEl>
                                          <p:spTgt spid="183"/>
                                        </p:tgtEl>
                                        <p:attrNameLst>
                                          <p:attrName>ppt_y</p:attrName>
                                        </p:attrNameLst>
                                      </p:cBhvr>
                                      <p:tavLst>
                                        <p:tav tm="0">
                                          <p:val>
                                            <p:strVal val="#ppt_y-.03"/>
                                          </p:val>
                                        </p:tav>
                                        <p:tav tm="100000">
                                          <p:val>
                                            <p:strVal val="#ppt_y"/>
                                          </p:val>
                                        </p:tav>
                                      </p:tavLst>
                                    </p:anim>
                                  </p:childTnLst>
                                </p:cTn>
                              </p:par>
                            </p:childTnLst>
                          </p:cTn>
                        </p:par>
                        <p:par>
                          <p:cTn id="68" fill="hold">
                            <p:stCondLst>
                              <p:cond delay="8500"/>
                            </p:stCondLst>
                            <p:childTnLst>
                              <p:par>
                                <p:cTn id="69" presetID="42" presetClass="entr" presetSubtype="0" fill="hold" nodeType="afterEffect">
                                  <p:stCondLst>
                                    <p:cond delay="0"/>
                                  </p:stCondLst>
                                  <p:childTnLst>
                                    <p:set>
                                      <p:cBhvr>
                                        <p:cTn id="70" dur="1" fill="hold">
                                          <p:stCondLst>
                                            <p:cond delay="0"/>
                                          </p:stCondLst>
                                        </p:cTn>
                                        <p:tgtEl>
                                          <p:spTgt spid="185"/>
                                        </p:tgtEl>
                                        <p:attrNameLst>
                                          <p:attrName>style.visibility</p:attrName>
                                        </p:attrNameLst>
                                      </p:cBhvr>
                                      <p:to>
                                        <p:strVal val="visible"/>
                                      </p:to>
                                    </p:set>
                                    <p:animEffect transition="in" filter="fade">
                                      <p:cBhvr>
                                        <p:cTn id="71" dur="500"/>
                                        <p:tgtEl>
                                          <p:spTgt spid="185"/>
                                        </p:tgtEl>
                                      </p:cBhvr>
                                    </p:animEffect>
                                    <p:anim calcmode="lin" valueType="num">
                                      <p:cBhvr>
                                        <p:cTn id="72" dur="500" fill="hold"/>
                                        <p:tgtEl>
                                          <p:spTgt spid="185"/>
                                        </p:tgtEl>
                                        <p:attrNameLst>
                                          <p:attrName>ppt_x</p:attrName>
                                        </p:attrNameLst>
                                      </p:cBhvr>
                                      <p:tavLst>
                                        <p:tav tm="0">
                                          <p:val>
                                            <p:strVal val="#ppt_x"/>
                                          </p:val>
                                        </p:tav>
                                        <p:tav tm="100000">
                                          <p:val>
                                            <p:strVal val="#ppt_x"/>
                                          </p:val>
                                        </p:tav>
                                      </p:tavLst>
                                    </p:anim>
                                    <p:anim calcmode="lin" valueType="num">
                                      <p:cBhvr>
                                        <p:cTn id="73" dur="500" fill="hold"/>
                                        <p:tgtEl>
                                          <p:spTgt spid="185"/>
                                        </p:tgtEl>
                                        <p:attrNameLst>
                                          <p:attrName>ppt_y</p:attrName>
                                        </p:attrNameLst>
                                      </p:cBhvr>
                                      <p:tavLst>
                                        <p:tav tm="0">
                                          <p:val>
                                            <p:strVal val="#ppt_y+.1"/>
                                          </p:val>
                                        </p:tav>
                                        <p:tav tm="100000">
                                          <p:val>
                                            <p:strVal val="#ppt_y"/>
                                          </p:val>
                                        </p:tav>
                                      </p:tavLst>
                                    </p:anim>
                                  </p:childTnLst>
                                </p:cTn>
                              </p:par>
                            </p:childTnLst>
                          </p:cTn>
                        </p:par>
                        <p:par>
                          <p:cTn id="74" fill="hold">
                            <p:stCondLst>
                              <p:cond delay="9000"/>
                            </p:stCondLst>
                            <p:childTnLst>
                              <p:par>
                                <p:cTn id="75" presetID="14" presetClass="entr" presetSubtype="10" fill="hold" grpId="0" nodeType="afterEffect">
                                  <p:stCondLst>
                                    <p:cond delay="0"/>
                                  </p:stCondLst>
                                  <p:childTnLst>
                                    <p:set>
                                      <p:cBhvr>
                                        <p:cTn id="76" dur="1" fill="hold">
                                          <p:stCondLst>
                                            <p:cond delay="0"/>
                                          </p:stCondLst>
                                        </p:cTn>
                                        <p:tgtEl>
                                          <p:spTgt spid="190"/>
                                        </p:tgtEl>
                                        <p:attrNameLst>
                                          <p:attrName>style.visibility</p:attrName>
                                        </p:attrNameLst>
                                      </p:cBhvr>
                                      <p:to>
                                        <p:strVal val="visible"/>
                                      </p:to>
                                    </p:set>
                                    <p:animEffect transition="in" filter="randombar(horizontal)">
                                      <p:cBhvr>
                                        <p:cTn id="77" dur="500"/>
                                        <p:tgtEl>
                                          <p:spTgt spid="190"/>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84"/>
                                        </p:tgtEl>
                                        <p:attrNameLst>
                                          <p:attrName>style.visibility</p:attrName>
                                        </p:attrNameLst>
                                      </p:cBhvr>
                                      <p:to>
                                        <p:strVal val="visible"/>
                                      </p:to>
                                    </p:set>
                                    <p:animEffect transition="in" filter="randombar(horizontal)">
                                      <p:cBhvr>
                                        <p:cTn id="80" dur="500"/>
                                        <p:tgtEl>
                                          <p:spTgt spid="1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p:bldP spid="125" grpId="0" animBg="1"/>
      <p:bldP spid="126" grpId="0" animBg="1"/>
      <p:bldP spid="127" grpId="0"/>
      <p:bldP spid="174" grpId="0" animBg="1"/>
      <p:bldP spid="175" grpId="0" animBg="1"/>
      <p:bldP spid="176" grpId="0"/>
      <p:bldP spid="182" grpId="0" animBg="1"/>
      <p:bldP spid="183" grpId="0" animBg="1"/>
      <p:bldP spid="184" grpId="0"/>
      <p:bldP spid="19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611560" y="509807"/>
            <a:ext cx="7920880" cy="45719"/>
            <a:chOff x="3060700" y="4724400"/>
            <a:chExt cx="5955507" cy="31432"/>
          </a:xfrm>
        </p:grpSpPr>
        <p:cxnSp>
          <p:nvCxnSpPr>
            <p:cNvPr id="45" name="直接连接符 4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7"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主要共性与创作</a:t>
            </a:r>
          </a:p>
        </p:txBody>
      </p:sp>
      <p:sp>
        <p:nvSpPr>
          <p:cNvPr id="38" name="矩形 10"/>
          <p:cNvSpPr>
            <a:spLocks noChangeAspect="1"/>
          </p:cNvSpPr>
          <p:nvPr/>
        </p:nvSpPr>
        <p:spPr>
          <a:xfrm>
            <a:off x="794674" y="1444342"/>
            <a:ext cx="686675" cy="74798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accent1"/>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39" name="矩形 10"/>
          <p:cNvSpPr>
            <a:spLocks noChangeAspect="1"/>
          </p:cNvSpPr>
          <p:nvPr/>
        </p:nvSpPr>
        <p:spPr>
          <a:xfrm>
            <a:off x="794674" y="2497051"/>
            <a:ext cx="686675" cy="74798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accent1"/>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sp>
        <p:nvSpPr>
          <p:cNvPr id="40" name="矩形 10"/>
          <p:cNvSpPr>
            <a:spLocks noChangeAspect="1"/>
          </p:cNvSpPr>
          <p:nvPr/>
        </p:nvSpPr>
        <p:spPr>
          <a:xfrm>
            <a:off x="771217" y="3672130"/>
            <a:ext cx="686675" cy="74798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chemeClr val="accent1"/>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a:latin typeface="Impact" panose="020B0806030902050204" pitchFamily="34" charset="0"/>
            </a:endParaRPr>
          </a:p>
        </p:txBody>
      </p:sp>
      <p:grpSp>
        <p:nvGrpSpPr>
          <p:cNvPr id="41" name="组合 40"/>
          <p:cNvGrpSpPr/>
          <p:nvPr/>
        </p:nvGrpSpPr>
        <p:grpSpPr>
          <a:xfrm>
            <a:off x="1943045" y="1440007"/>
            <a:ext cx="3216282" cy="612874"/>
            <a:chOff x="2590726" y="2175502"/>
            <a:chExt cx="4288376" cy="817165"/>
          </a:xfrm>
        </p:grpSpPr>
        <p:sp>
          <p:nvSpPr>
            <p:cNvPr id="42" name="圆角矩形 41"/>
            <p:cNvSpPr/>
            <p:nvPr/>
          </p:nvSpPr>
          <p:spPr bwMode="auto">
            <a:xfrm flipH="1">
              <a:off x="2590726" y="2175502"/>
              <a:ext cx="4288376" cy="817165"/>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43" name="文本框 42"/>
            <p:cNvSpPr txBox="1"/>
            <p:nvPr/>
          </p:nvSpPr>
          <p:spPr>
            <a:xfrm>
              <a:off x="3481153" y="2322474"/>
              <a:ext cx="2507524" cy="553997"/>
            </a:xfrm>
            <a:prstGeom prst="rect">
              <a:avLst/>
            </a:prstGeom>
            <a:noFill/>
          </p:spPr>
          <p:txBody>
            <a:bodyPr wrap="none"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 添加标题内容</a:t>
              </a:r>
              <a:endParaRPr lang="zh-CN" altLang="en-US" sz="1350" b="1" dirty="0">
                <a:solidFill>
                  <a:schemeClr val="accent1"/>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1943045" y="2617842"/>
            <a:ext cx="3216282" cy="612874"/>
            <a:chOff x="2590726" y="3745949"/>
            <a:chExt cx="4288376" cy="817165"/>
          </a:xfrm>
        </p:grpSpPr>
        <p:sp>
          <p:nvSpPr>
            <p:cNvPr id="49" name="圆角矩形 48"/>
            <p:cNvSpPr/>
            <p:nvPr/>
          </p:nvSpPr>
          <p:spPr bwMode="auto">
            <a:xfrm flipH="1">
              <a:off x="2590726" y="3745949"/>
              <a:ext cx="4288376" cy="817165"/>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50" name="文本框 49"/>
            <p:cNvSpPr txBox="1"/>
            <p:nvPr/>
          </p:nvSpPr>
          <p:spPr>
            <a:xfrm>
              <a:off x="3058971" y="3862144"/>
              <a:ext cx="3351887" cy="615553"/>
            </a:xfrm>
            <a:prstGeom prst="rect">
              <a:avLst/>
            </a:prstGeom>
            <a:noFill/>
          </p:spPr>
          <p:txBody>
            <a:bodyPr wrap="square" rtlCol="0">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 添加标题内容</a:t>
              </a:r>
              <a:endParaRPr lang="zh-CN" altLang="en-US" b="1" dirty="0">
                <a:solidFill>
                  <a:schemeClr val="accent1"/>
                </a:solidFill>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a:off x="1943045" y="3756444"/>
            <a:ext cx="3216282" cy="612874"/>
            <a:chOff x="2590726" y="5264084"/>
            <a:chExt cx="4288376" cy="817165"/>
          </a:xfrm>
        </p:grpSpPr>
        <p:sp>
          <p:nvSpPr>
            <p:cNvPr id="52" name="圆角矩形 51"/>
            <p:cNvSpPr/>
            <p:nvPr/>
          </p:nvSpPr>
          <p:spPr bwMode="auto">
            <a:xfrm flipH="1">
              <a:off x="2590726" y="5264084"/>
              <a:ext cx="4288376" cy="817165"/>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53" name="文本框 52"/>
            <p:cNvSpPr txBox="1"/>
            <p:nvPr/>
          </p:nvSpPr>
          <p:spPr>
            <a:xfrm>
              <a:off x="2824849" y="5380279"/>
              <a:ext cx="3820132" cy="615553"/>
            </a:xfrm>
            <a:prstGeom prst="rect">
              <a:avLst/>
            </a:prstGeom>
            <a:noFill/>
          </p:spPr>
          <p:txBody>
            <a:bodyPr wrap="square" rtlCol="0">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添加标题内容</a:t>
              </a:r>
              <a:endParaRPr lang="zh-CN" altLang="en-US" b="1" dirty="0">
                <a:solidFill>
                  <a:schemeClr val="accent1"/>
                </a:soli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923241" y="1457776"/>
            <a:ext cx="772886" cy="747986"/>
            <a:chOff x="1230988" y="2199194"/>
            <a:chExt cx="1030514" cy="997315"/>
          </a:xfrm>
        </p:grpSpPr>
        <p:sp>
          <p:nvSpPr>
            <p:cNvPr id="55" name="矩形 10"/>
            <p:cNvSpPr>
              <a:spLocks noChangeAspect="1"/>
            </p:cNvSpPr>
            <p:nvPr/>
          </p:nvSpPr>
          <p:spPr>
            <a:xfrm>
              <a:off x="1288854" y="2199194"/>
              <a:ext cx="914805"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b="1">
                <a:solidFill>
                  <a:schemeClr val="accent1"/>
                </a:solidFill>
                <a:latin typeface="Impact" panose="020B0806030902050204" pitchFamily="34" charset="0"/>
              </a:endParaRPr>
            </a:p>
          </p:txBody>
        </p:sp>
        <p:sp>
          <p:nvSpPr>
            <p:cNvPr id="56" name="文本框 55"/>
            <p:cNvSpPr txBox="1"/>
            <p:nvPr/>
          </p:nvSpPr>
          <p:spPr>
            <a:xfrm>
              <a:off x="1230988" y="2356103"/>
              <a:ext cx="1030514" cy="738664"/>
            </a:xfrm>
            <a:prstGeom prst="rect">
              <a:avLst/>
            </a:prstGeom>
            <a:noFill/>
          </p:spPr>
          <p:txBody>
            <a:bodyPr wrap="square" rtlCol="0">
              <a:spAutoFit/>
            </a:bodyPr>
            <a:lstStyle/>
            <a:p>
              <a:pPr algn="ctr"/>
              <a:r>
                <a:rPr lang="en-US" altLang="zh-CN" sz="3000" b="1" dirty="0">
                  <a:solidFill>
                    <a:schemeClr val="accent1"/>
                  </a:solidFill>
                  <a:latin typeface="Impact" panose="020B0806030902050204" pitchFamily="34" charset="0"/>
                </a:rPr>
                <a:t>01</a:t>
              </a:r>
              <a:endParaRPr lang="zh-CN" altLang="en-US" sz="3000" b="1" dirty="0">
                <a:solidFill>
                  <a:schemeClr val="accent1"/>
                </a:solidFill>
                <a:latin typeface="Impact" panose="020B0806030902050204" pitchFamily="34" charset="0"/>
              </a:endParaRPr>
            </a:p>
          </p:txBody>
        </p:sp>
      </p:grpSp>
      <p:grpSp>
        <p:nvGrpSpPr>
          <p:cNvPr id="57" name="组合 56"/>
          <p:cNvGrpSpPr/>
          <p:nvPr/>
        </p:nvGrpSpPr>
        <p:grpSpPr>
          <a:xfrm>
            <a:off x="927700" y="2510488"/>
            <a:ext cx="772886" cy="747986"/>
            <a:chOff x="1236933" y="3602810"/>
            <a:chExt cx="1030514" cy="997315"/>
          </a:xfrm>
        </p:grpSpPr>
        <p:sp>
          <p:nvSpPr>
            <p:cNvPr id="58" name="矩形 10"/>
            <p:cNvSpPr>
              <a:spLocks noChangeAspect="1"/>
            </p:cNvSpPr>
            <p:nvPr/>
          </p:nvSpPr>
          <p:spPr>
            <a:xfrm>
              <a:off x="1288843" y="3602810"/>
              <a:ext cx="914805"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b="1">
                <a:solidFill>
                  <a:schemeClr val="accent1"/>
                </a:solidFill>
                <a:latin typeface="Impact" panose="020B0806030902050204" pitchFamily="34" charset="0"/>
              </a:endParaRPr>
            </a:p>
          </p:txBody>
        </p:sp>
        <p:sp>
          <p:nvSpPr>
            <p:cNvPr id="59" name="文本框 58"/>
            <p:cNvSpPr txBox="1"/>
            <p:nvPr/>
          </p:nvSpPr>
          <p:spPr>
            <a:xfrm>
              <a:off x="1236933" y="3732845"/>
              <a:ext cx="1030514" cy="738664"/>
            </a:xfrm>
            <a:prstGeom prst="rect">
              <a:avLst/>
            </a:prstGeom>
            <a:noFill/>
          </p:spPr>
          <p:txBody>
            <a:bodyPr wrap="square" rtlCol="0">
              <a:spAutoFit/>
            </a:bodyPr>
            <a:lstStyle/>
            <a:p>
              <a:pPr algn="ctr"/>
              <a:r>
                <a:rPr lang="en-US" altLang="zh-CN" sz="3000" b="1" dirty="0">
                  <a:solidFill>
                    <a:schemeClr val="accent1"/>
                  </a:solidFill>
                  <a:latin typeface="Impact" panose="020B0806030902050204" pitchFamily="34" charset="0"/>
                </a:rPr>
                <a:t>02</a:t>
              </a:r>
              <a:endParaRPr lang="zh-CN" altLang="en-US" sz="3000" b="1" dirty="0">
                <a:solidFill>
                  <a:schemeClr val="accent1"/>
                </a:solidFill>
                <a:latin typeface="Impact" panose="020B0806030902050204" pitchFamily="34" charset="0"/>
              </a:endParaRPr>
            </a:p>
          </p:txBody>
        </p:sp>
      </p:grpSp>
      <p:grpSp>
        <p:nvGrpSpPr>
          <p:cNvPr id="60" name="组合 59"/>
          <p:cNvGrpSpPr/>
          <p:nvPr/>
        </p:nvGrpSpPr>
        <p:grpSpPr>
          <a:xfrm>
            <a:off x="899782" y="3685567"/>
            <a:ext cx="772886" cy="747986"/>
            <a:chOff x="1199710" y="5169581"/>
            <a:chExt cx="1030514" cy="997315"/>
          </a:xfrm>
        </p:grpSpPr>
        <p:sp>
          <p:nvSpPr>
            <p:cNvPr id="61" name="矩形 10"/>
            <p:cNvSpPr>
              <a:spLocks noChangeAspect="1"/>
            </p:cNvSpPr>
            <p:nvPr/>
          </p:nvSpPr>
          <p:spPr>
            <a:xfrm>
              <a:off x="1257565" y="5169581"/>
              <a:ext cx="914805"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b="1">
                <a:solidFill>
                  <a:schemeClr val="accent1"/>
                </a:solidFill>
                <a:latin typeface="Impact" panose="020B0806030902050204" pitchFamily="34" charset="0"/>
              </a:endParaRPr>
            </a:p>
          </p:txBody>
        </p:sp>
        <p:sp>
          <p:nvSpPr>
            <p:cNvPr id="62" name="文本框 61"/>
            <p:cNvSpPr txBox="1"/>
            <p:nvPr/>
          </p:nvSpPr>
          <p:spPr>
            <a:xfrm>
              <a:off x="1199710" y="5314294"/>
              <a:ext cx="1030514" cy="738664"/>
            </a:xfrm>
            <a:prstGeom prst="rect">
              <a:avLst/>
            </a:prstGeom>
            <a:noFill/>
          </p:spPr>
          <p:txBody>
            <a:bodyPr wrap="square" rtlCol="0">
              <a:spAutoFit/>
            </a:bodyPr>
            <a:lstStyle/>
            <a:p>
              <a:pPr algn="ctr"/>
              <a:r>
                <a:rPr lang="en-US" altLang="zh-CN" sz="3000" b="1" dirty="0">
                  <a:solidFill>
                    <a:schemeClr val="accent1"/>
                  </a:solidFill>
                  <a:latin typeface="Impact" panose="020B0806030902050204" pitchFamily="34" charset="0"/>
                </a:rPr>
                <a:t>03</a:t>
              </a:r>
              <a:endParaRPr lang="zh-CN" altLang="en-US" sz="3000" b="1" dirty="0">
                <a:solidFill>
                  <a:schemeClr val="accent1"/>
                </a:solidFill>
                <a:latin typeface="Impact" panose="020B0806030902050204" pitchFamily="34" charset="0"/>
              </a:endParaRPr>
            </a:p>
          </p:txBody>
        </p:sp>
      </p:grpSp>
      <p:sp>
        <p:nvSpPr>
          <p:cNvPr id="63" name="TextBox 26"/>
          <p:cNvSpPr txBox="1"/>
          <p:nvPr/>
        </p:nvSpPr>
        <p:spPr bwMode="auto">
          <a:xfrm>
            <a:off x="5345318" y="1526230"/>
            <a:ext cx="3169308" cy="577081"/>
          </a:xfrm>
          <a:prstGeom prst="rect">
            <a:avLst/>
          </a:prstGeom>
          <a:noFill/>
        </p:spPr>
        <p:txBody>
          <a:bodyPr wrap="square">
            <a:spAutoFit/>
          </a:bodyPr>
          <a:lstStyle/>
          <a:p>
            <a:pPr>
              <a:lnSpc>
                <a:spcPct val="150000"/>
              </a:lnSpc>
            </a:pPr>
            <a:r>
              <a:rPr lang="zh-CN" altLang="en-US" sz="1050" dirty="0">
                <a:solidFill>
                  <a:schemeClr val="tx2"/>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64" name="TextBox 26"/>
          <p:cNvSpPr txBox="1"/>
          <p:nvPr/>
        </p:nvSpPr>
        <p:spPr bwMode="auto">
          <a:xfrm>
            <a:off x="5345318" y="2664664"/>
            <a:ext cx="3169308" cy="577081"/>
          </a:xfrm>
          <a:prstGeom prst="rect">
            <a:avLst/>
          </a:prstGeom>
          <a:noFill/>
        </p:spPr>
        <p:txBody>
          <a:bodyPr wrap="square">
            <a:spAutoFit/>
          </a:bodyPr>
          <a:lstStyle/>
          <a:p>
            <a:pPr>
              <a:lnSpc>
                <a:spcPct val="150000"/>
              </a:lnSpc>
            </a:pPr>
            <a:r>
              <a:rPr lang="zh-CN" altLang="en-US" sz="1050" dirty="0">
                <a:solidFill>
                  <a:schemeClr val="tx2"/>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65" name="TextBox 26"/>
          <p:cNvSpPr txBox="1"/>
          <p:nvPr/>
        </p:nvSpPr>
        <p:spPr bwMode="auto">
          <a:xfrm>
            <a:off x="5382751" y="3784627"/>
            <a:ext cx="3169308" cy="577081"/>
          </a:xfrm>
          <a:prstGeom prst="rect">
            <a:avLst/>
          </a:prstGeom>
          <a:noFill/>
        </p:spPr>
        <p:txBody>
          <a:bodyPr wrap="square">
            <a:spAutoFit/>
          </a:bodyPr>
          <a:lstStyle/>
          <a:p>
            <a:pPr>
              <a:lnSpc>
                <a:spcPct val="150000"/>
              </a:lnSpc>
            </a:pPr>
            <a:r>
              <a:rPr lang="zh-CN" altLang="en-US" sz="1050" dirty="0">
                <a:solidFill>
                  <a:schemeClr val="tx2"/>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Tree>
    <p:extLst>
      <p:ext uri="{BB962C8B-B14F-4D97-AF65-F5344CB8AC3E}">
        <p14:creationId xmlns:p14="http://schemas.microsoft.com/office/powerpoint/2010/main" xmlns="" val="58745696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200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0-#ppt_w/2"/>
                                          </p:val>
                                        </p:tav>
                                        <p:tav tm="100000">
                                          <p:val>
                                            <p:strVal val="#ppt_x"/>
                                          </p:val>
                                        </p:tav>
                                      </p:tavLst>
                                    </p:anim>
                                    <p:anim calcmode="lin" valueType="num">
                                      <p:cBhvr additive="base">
                                        <p:cTn id="8" dur="7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9" presetClass="entr" presetSubtype="0"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dissolve">
                                      <p:cBhvr>
                                        <p:cTn id="12" dur="500"/>
                                        <p:tgtEl>
                                          <p:spTgt spid="54"/>
                                        </p:tgtEl>
                                      </p:cBhvr>
                                    </p:animEffect>
                                  </p:childTnLst>
                                </p:cTn>
                              </p:par>
                            </p:childTnLst>
                          </p:cTn>
                        </p:par>
                        <p:par>
                          <p:cTn id="13" fill="hold">
                            <p:stCondLst>
                              <p:cond delay="1250"/>
                            </p:stCondLst>
                            <p:childTnLst>
                              <p:par>
                                <p:cTn id="14" presetID="14" presetClass="entr" presetSubtype="10" fill="hold"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randombar(horizontal)">
                                      <p:cBhvr>
                                        <p:cTn id="16" dur="500"/>
                                        <p:tgtEl>
                                          <p:spTgt spid="41"/>
                                        </p:tgtEl>
                                      </p:cBhvr>
                                    </p:animEffect>
                                  </p:childTnLst>
                                </p:cTn>
                              </p:par>
                            </p:childTnLst>
                          </p:cTn>
                        </p:par>
                        <p:par>
                          <p:cTn id="17" fill="hold">
                            <p:stCondLst>
                              <p:cond delay="1750"/>
                            </p:stCondLst>
                            <p:childTnLst>
                              <p:par>
                                <p:cTn id="18" presetID="22" presetClass="entr" presetSubtype="8"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Effect transition="in" filter="wipe(left)">
                                      <p:cBhvr>
                                        <p:cTn id="20" dur="500"/>
                                        <p:tgtEl>
                                          <p:spTgt spid="63"/>
                                        </p:tgtEl>
                                      </p:cBhvr>
                                    </p:animEffect>
                                  </p:childTnLst>
                                </p:cTn>
                              </p:par>
                            </p:childTnLst>
                          </p:cTn>
                        </p:par>
                        <p:par>
                          <p:cTn id="21" fill="hold">
                            <p:stCondLst>
                              <p:cond delay="2250"/>
                            </p:stCondLst>
                            <p:childTnLst>
                              <p:par>
                                <p:cTn id="22" presetID="2" presetClass="entr" presetSubtype="8" decel="42000" fill="hold" grpId="0" nodeType="after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additive="base">
                                        <p:cTn id="24" dur="750" fill="hold"/>
                                        <p:tgtEl>
                                          <p:spTgt spid="39"/>
                                        </p:tgtEl>
                                        <p:attrNameLst>
                                          <p:attrName>ppt_x</p:attrName>
                                        </p:attrNameLst>
                                      </p:cBhvr>
                                      <p:tavLst>
                                        <p:tav tm="0">
                                          <p:val>
                                            <p:strVal val="0-#ppt_w/2"/>
                                          </p:val>
                                        </p:tav>
                                        <p:tav tm="100000">
                                          <p:val>
                                            <p:strVal val="#ppt_x"/>
                                          </p:val>
                                        </p:tav>
                                      </p:tavLst>
                                    </p:anim>
                                    <p:anim calcmode="lin" valueType="num">
                                      <p:cBhvr additive="base">
                                        <p:cTn id="25" dur="750" fill="hold"/>
                                        <p:tgtEl>
                                          <p:spTgt spid="39"/>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9"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dissolve">
                                      <p:cBhvr>
                                        <p:cTn id="29" dur="500"/>
                                        <p:tgtEl>
                                          <p:spTgt spid="57"/>
                                        </p:tgtEl>
                                      </p:cBhvr>
                                    </p:animEffect>
                                  </p:childTnLst>
                                </p:cTn>
                              </p:par>
                            </p:childTnLst>
                          </p:cTn>
                        </p:par>
                        <p:par>
                          <p:cTn id="30" fill="hold">
                            <p:stCondLst>
                              <p:cond delay="3500"/>
                            </p:stCondLst>
                            <p:childTnLst>
                              <p:par>
                                <p:cTn id="31" presetID="14" presetClass="entr" presetSubtype="10" fill="hold" nodeType="after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randombar(horizontal)">
                                      <p:cBhvr>
                                        <p:cTn id="33" dur="500"/>
                                        <p:tgtEl>
                                          <p:spTgt spid="48"/>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wipe(left)">
                                      <p:cBhvr>
                                        <p:cTn id="37" dur="500"/>
                                        <p:tgtEl>
                                          <p:spTgt spid="64"/>
                                        </p:tgtEl>
                                      </p:cBhvr>
                                    </p:animEffect>
                                  </p:childTnLst>
                                </p:cTn>
                              </p:par>
                            </p:childTnLst>
                          </p:cTn>
                        </p:par>
                        <p:par>
                          <p:cTn id="38" fill="hold">
                            <p:stCondLst>
                              <p:cond delay="4500"/>
                            </p:stCondLst>
                            <p:childTnLst>
                              <p:par>
                                <p:cTn id="39" presetID="2" presetClass="entr" presetSubtype="8" decel="42000"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750" fill="hold"/>
                                        <p:tgtEl>
                                          <p:spTgt spid="40"/>
                                        </p:tgtEl>
                                        <p:attrNameLst>
                                          <p:attrName>ppt_x</p:attrName>
                                        </p:attrNameLst>
                                      </p:cBhvr>
                                      <p:tavLst>
                                        <p:tav tm="0">
                                          <p:val>
                                            <p:strVal val="0-#ppt_w/2"/>
                                          </p:val>
                                        </p:tav>
                                        <p:tav tm="100000">
                                          <p:val>
                                            <p:strVal val="#ppt_x"/>
                                          </p:val>
                                        </p:tav>
                                      </p:tavLst>
                                    </p:anim>
                                    <p:anim calcmode="lin" valueType="num">
                                      <p:cBhvr additive="base">
                                        <p:cTn id="42" dur="750" fill="hold"/>
                                        <p:tgtEl>
                                          <p:spTgt spid="40"/>
                                        </p:tgtEl>
                                        <p:attrNameLst>
                                          <p:attrName>ppt_y</p:attrName>
                                        </p:attrNameLst>
                                      </p:cBhvr>
                                      <p:tavLst>
                                        <p:tav tm="0">
                                          <p:val>
                                            <p:strVal val="#ppt_y"/>
                                          </p:val>
                                        </p:tav>
                                        <p:tav tm="100000">
                                          <p:val>
                                            <p:strVal val="#ppt_y"/>
                                          </p:val>
                                        </p:tav>
                                      </p:tavLst>
                                    </p:anim>
                                  </p:childTnLst>
                                </p:cTn>
                              </p:par>
                            </p:childTnLst>
                          </p:cTn>
                        </p:par>
                        <p:par>
                          <p:cTn id="43" fill="hold">
                            <p:stCondLst>
                              <p:cond delay="5250"/>
                            </p:stCondLst>
                            <p:childTnLst>
                              <p:par>
                                <p:cTn id="44" presetID="9" presetClass="entr" presetSubtype="0" fill="hold" nodeType="after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dissolve">
                                      <p:cBhvr>
                                        <p:cTn id="46" dur="500"/>
                                        <p:tgtEl>
                                          <p:spTgt spid="60"/>
                                        </p:tgtEl>
                                      </p:cBhvr>
                                    </p:animEffect>
                                  </p:childTnLst>
                                </p:cTn>
                              </p:par>
                            </p:childTnLst>
                          </p:cTn>
                        </p:par>
                        <p:par>
                          <p:cTn id="47" fill="hold">
                            <p:stCondLst>
                              <p:cond delay="5750"/>
                            </p:stCondLst>
                            <p:childTnLst>
                              <p:par>
                                <p:cTn id="48" presetID="14" presetClass="entr" presetSubtype="10" fill="hold"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randombar(horizontal)">
                                      <p:cBhvr>
                                        <p:cTn id="50" dur="500"/>
                                        <p:tgtEl>
                                          <p:spTgt spid="51"/>
                                        </p:tgtEl>
                                      </p:cBhvr>
                                    </p:animEffect>
                                  </p:childTnLst>
                                </p:cTn>
                              </p:par>
                            </p:childTnLst>
                          </p:cTn>
                        </p:par>
                        <p:par>
                          <p:cTn id="51" fill="hold">
                            <p:stCondLst>
                              <p:cond delay="6250"/>
                            </p:stCondLst>
                            <p:childTnLst>
                              <p:par>
                                <p:cTn id="52" presetID="22" presetClass="entr" presetSubtype="8" fill="hold" grpId="0" nodeType="afterEffect">
                                  <p:stCondLst>
                                    <p:cond delay="0"/>
                                  </p:stCondLst>
                                  <p:childTnLst>
                                    <p:set>
                                      <p:cBhvr>
                                        <p:cTn id="53" dur="1" fill="hold">
                                          <p:stCondLst>
                                            <p:cond delay="0"/>
                                          </p:stCondLst>
                                        </p:cTn>
                                        <p:tgtEl>
                                          <p:spTgt spid="65"/>
                                        </p:tgtEl>
                                        <p:attrNameLst>
                                          <p:attrName>style.visibility</p:attrName>
                                        </p:attrNameLst>
                                      </p:cBhvr>
                                      <p:to>
                                        <p:strVal val="visible"/>
                                      </p:to>
                                    </p:set>
                                    <p:animEffect transition="in" filter="wipe(left)">
                                      <p:cBhvr>
                                        <p:cTn id="54"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63" grpId="0"/>
      <p:bldP spid="64" grpId="0"/>
      <p:bldP spid="6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611560" y="509807"/>
            <a:ext cx="7920880" cy="45719"/>
            <a:chOff x="3060700" y="4724400"/>
            <a:chExt cx="5955507" cy="31432"/>
          </a:xfrm>
        </p:grpSpPr>
        <p:cxnSp>
          <p:nvCxnSpPr>
            <p:cNvPr id="45" name="直接连接符 4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7"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主要共性与创作</a:t>
            </a:r>
          </a:p>
        </p:txBody>
      </p:sp>
      <p:sp>
        <p:nvSpPr>
          <p:cNvPr id="30" name="任意多边形 29"/>
          <p:cNvSpPr/>
          <p:nvPr/>
        </p:nvSpPr>
        <p:spPr>
          <a:xfrm>
            <a:off x="539552" y="2218163"/>
            <a:ext cx="1699969" cy="1402119"/>
          </a:xfrm>
          <a:custGeom>
            <a:avLst/>
            <a:gdLst>
              <a:gd name="connsiteX0" fmla="*/ 0 w 1699969"/>
              <a:gd name="connsiteY0" fmla="*/ 140212 h 1402119"/>
              <a:gd name="connsiteX1" fmla="*/ 140212 w 1699969"/>
              <a:gd name="connsiteY1" fmla="*/ 0 h 1402119"/>
              <a:gd name="connsiteX2" fmla="*/ 1559757 w 1699969"/>
              <a:gd name="connsiteY2" fmla="*/ 0 h 1402119"/>
              <a:gd name="connsiteX3" fmla="*/ 1699969 w 1699969"/>
              <a:gd name="connsiteY3" fmla="*/ 140212 h 1402119"/>
              <a:gd name="connsiteX4" fmla="*/ 1699969 w 1699969"/>
              <a:gd name="connsiteY4" fmla="*/ 1261907 h 1402119"/>
              <a:gd name="connsiteX5" fmla="*/ 1559757 w 1699969"/>
              <a:gd name="connsiteY5" fmla="*/ 1402119 h 1402119"/>
              <a:gd name="connsiteX6" fmla="*/ 140212 w 1699969"/>
              <a:gd name="connsiteY6" fmla="*/ 1402119 h 1402119"/>
              <a:gd name="connsiteX7" fmla="*/ 0 w 1699969"/>
              <a:gd name="connsiteY7" fmla="*/ 1261907 h 1402119"/>
              <a:gd name="connsiteX8" fmla="*/ 0 w 1699969"/>
              <a:gd name="connsiteY8" fmla="*/ 140212 h 1402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9969" h="1402119">
                <a:moveTo>
                  <a:pt x="0" y="140212"/>
                </a:moveTo>
                <a:cubicBezTo>
                  <a:pt x="0" y="62775"/>
                  <a:pt x="62775" y="0"/>
                  <a:pt x="140212" y="0"/>
                </a:cubicBezTo>
                <a:lnTo>
                  <a:pt x="1559757" y="0"/>
                </a:lnTo>
                <a:cubicBezTo>
                  <a:pt x="1637194" y="0"/>
                  <a:pt x="1699969" y="62775"/>
                  <a:pt x="1699969" y="140212"/>
                </a:cubicBezTo>
                <a:lnTo>
                  <a:pt x="1699969" y="1261907"/>
                </a:lnTo>
                <a:cubicBezTo>
                  <a:pt x="1699969" y="1339344"/>
                  <a:pt x="1637194" y="1402119"/>
                  <a:pt x="1559757" y="1402119"/>
                </a:cubicBezTo>
                <a:lnTo>
                  <a:pt x="140212" y="1402119"/>
                </a:lnTo>
                <a:cubicBezTo>
                  <a:pt x="62775" y="1402119"/>
                  <a:pt x="0" y="1339344"/>
                  <a:pt x="0" y="1261907"/>
                </a:cubicBezTo>
                <a:lnTo>
                  <a:pt x="0" y="140212"/>
                </a:lnTo>
                <a:close/>
              </a:path>
            </a:pathLst>
          </a:custGeom>
          <a:gradFill flip="none" rotWithShape="1">
            <a:gsLst>
              <a:gs pos="0">
                <a:srgbClr val="FFFEFE"/>
              </a:gs>
              <a:gs pos="100000">
                <a:srgbClr val="E0DFE2"/>
              </a:gs>
            </a:gsLst>
            <a:lin ang="18900000" scaled="1"/>
            <a:tileRect/>
          </a:gradFill>
          <a:ln w="22225" cap="flat" cmpd="sng" algn="ctr">
            <a:gradFill flip="none" rotWithShape="1">
              <a:gsLst>
                <a:gs pos="0">
                  <a:srgbClr val="FFFFFF"/>
                </a:gs>
                <a:gs pos="100000">
                  <a:srgbClr val="D9D9DA"/>
                </a:gs>
              </a:gsLst>
              <a:lin ang="8100000" scaled="0"/>
              <a:tileRect/>
            </a:gradFill>
            <a:prstDash val="solid"/>
            <a:miter lim="800000"/>
          </a:ln>
          <a:effectLst>
            <a:outerShdw blurRad="254000" dist="114300" dir="8100000" sx="102000" sy="102000" algn="tr" rotWithShape="0">
              <a:prstClr val="black">
                <a:alpha val="28000"/>
              </a:prstClr>
            </a:outerShdw>
          </a:effectLst>
        </p:spPr>
        <p:txBody>
          <a:bodyPr rtlCol="0" anchor="ctr"/>
          <a:lstStyle/>
          <a:p>
            <a:pPr lvl="1"/>
            <a:endParaRPr lang="zh-CN" altLang="en-US"/>
          </a:p>
          <a:p>
            <a:pPr lvl="1"/>
            <a:endParaRPr lang="zh-CN" altLang="en-US"/>
          </a:p>
        </p:txBody>
      </p:sp>
      <p:sp>
        <p:nvSpPr>
          <p:cNvPr id="31" name="形状 30"/>
          <p:cNvSpPr/>
          <p:nvPr/>
        </p:nvSpPr>
        <p:spPr>
          <a:xfrm>
            <a:off x="1515156" y="2571751"/>
            <a:ext cx="1767229" cy="1767229"/>
          </a:xfrm>
          <a:prstGeom prst="leftCircularArrow">
            <a:avLst>
              <a:gd name="adj1" fmla="val 2550"/>
              <a:gd name="adj2" fmla="val 309429"/>
              <a:gd name="adj3" fmla="val 2084940"/>
              <a:gd name="adj4" fmla="val 9024489"/>
              <a:gd name="adj5" fmla="val 2975"/>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32" name="任意多边形 31"/>
          <p:cNvSpPr/>
          <p:nvPr/>
        </p:nvSpPr>
        <p:spPr>
          <a:xfrm>
            <a:off x="2665365" y="2218163"/>
            <a:ext cx="1699969" cy="1402119"/>
          </a:xfrm>
          <a:custGeom>
            <a:avLst/>
            <a:gdLst>
              <a:gd name="connsiteX0" fmla="*/ 0 w 1699969"/>
              <a:gd name="connsiteY0" fmla="*/ 140212 h 1402119"/>
              <a:gd name="connsiteX1" fmla="*/ 140212 w 1699969"/>
              <a:gd name="connsiteY1" fmla="*/ 0 h 1402119"/>
              <a:gd name="connsiteX2" fmla="*/ 1559757 w 1699969"/>
              <a:gd name="connsiteY2" fmla="*/ 0 h 1402119"/>
              <a:gd name="connsiteX3" fmla="*/ 1699969 w 1699969"/>
              <a:gd name="connsiteY3" fmla="*/ 140212 h 1402119"/>
              <a:gd name="connsiteX4" fmla="*/ 1699969 w 1699969"/>
              <a:gd name="connsiteY4" fmla="*/ 1261907 h 1402119"/>
              <a:gd name="connsiteX5" fmla="*/ 1559757 w 1699969"/>
              <a:gd name="connsiteY5" fmla="*/ 1402119 h 1402119"/>
              <a:gd name="connsiteX6" fmla="*/ 140212 w 1699969"/>
              <a:gd name="connsiteY6" fmla="*/ 1402119 h 1402119"/>
              <a:gd name="connsiteX7" fmla="*/ 0 w 1699969"/>
              <a:gd name="connsiteY7" fmla="*/ 1261907 h 1402119"/>
              <a:gd name="connsiteX8" fmla="*/ 0 w 1699969"/>
              <a:gd name="connsiteY8" fmla="*/ 140212 h 1402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9969" h="1402119">
                <a:moveTo>
                  <a:pt x="0" y="140212"/>
                </a:moveTo>
                <a:cubicBezTo>
                  <a:pt x="0" y="62775"/>
                  <a:pt x="62775" y="0"/>
                  <a:pt x="140212" y="0"/>
                </a:cubicBezTo>
                <a:lnTo>
                  <a:pt x="1559757" y="0"/>
                </a:lnTo>
                <a:cubicBezTo>
                  <a:pt x="1637194" y="0"/>
                  <a:pt x="1699969" y="62775"/>
                  <a:pt x="1699969" y="140212"/>
                </a:cubicBezTo>
                <a:lnTo>
                  <a:pt x="1699969" y="1261907"/>
                </a:lnTo>
                <a:cubicBezTo>
                  <a:pt x="1699969" y="1339344"/>
                  <a:pt x="1637194" y="1402119"/>
                  <a:pt x="1559757" y="1402119"/>
                </a:cubicBezTo>
                <a:lnTo>
                  <a:pt x="140212" y="1402119"/>
                </a:lnTo>
                <a:cubicBezTo>
                  <a:pt x="62775" y="1402119"/>
                  <a:pt x="0" y="1339344"/>
                  <a:pt x="0" y="1261907"/>
                </a:cubicBezTo>
                <a:lnTo>
                  <a:pt x="0" y="140212"/>
                </a:lnTo>
                <a:close/>
              </a:path>
            </a:pathLst>
          </a:custGeom>
          <a:gradFill flip="none" rotWithShape="1">
            <a:gsLst>
              <a:gs pos="0">
                <a:srgbClr val="FFFEFE"/>
              </a:gs>
              <a:gs pos="100000">
                <a:srgbClr val="E0DFE2"/>
              </a:gs>
            </a:gsLst>
            <a:lin ang="18900000" scaled="1"/>
            <a:tileRect/>
          </a:gradFill>
          <a:ln w="22225" cap="flat" cmpd="sng" algn="ctr">
            <a:gradFill flip="none" rotWithShape="1">
              <a:gsLst>
                <a:gs pos="0">
                  <a:srgbClr val="FFFFFF"/>
                </a:gs>
                <a:gs pos="100000">
                  <a:srgbClr val="D9D9DA"/>
                </a:gs>
              </a:gsLst>
              <a:lin ang="8100000" scaled="0"/>
              <a:tileRect/>
            </a:gradFill>
            <a:prstDash val="solid"/>
            <a:miter lim="800000"/>
          </a:ln>
          <a:effectLst>
            <a:outerShdw blurRad="254000" dist="114300" dir="8100000" sx="102000" sy="102000" algn="tr" rotWithShape="0">
              <a:prstClr val="black">
                <a:alpha val="28000"/>
              </a:prstClr>
            </a:outerShdw>
          </a:effectLst>
        </p:spPr>
        <p:txBody>
          <a:bodyPr rtlCol="0" anchor="ctr"/>
          <a:lstStyle/>
          <a:p>
            <a:pPr lvl="1"/>
            <a:endParaRPr lang="zh-CN" altLang="en-US"/>
          </a:p>
          <a:p>
            <a:pPr lvl="1"/>
            <a:endParaRPr lang="zh-CN" altLang="en-US"/>
          </a:p>
        </p:txBody>
      </p:sp>
      <p:sp>
        <p:nvSpPr>
          <p:cNvPr id="33" name="环形箭头 32"/>
          <p:cNvSpPr/>
          <p:nvPr/>
        </p:nvSpPr>
        <p:spPr>
          <a:xfrm>
            <a:off x="3604454" y="1385775"/>
            <a:ext cx="1984448" cy="1984448"/>
          </a:xfrm>
          <a:prstGeom prst="circularArrow">
            <a:avLst>
              <a:gd name="adj1" fmla="val 2271"/>
              <a:gd name="adj2" fmla="val 273786"/>
              <a:gd name="adj3" fmla="val 19550703"/>
              <a:gd name="adj4" fmla="val 12575511"/>
              <a:gd name="adj5" fmla="val 2650"/>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34" name="任意多边形 33"/>
          <p:cNvSpPr/>
          <p:nvPr/>
        </p:nvSpPr>
        <p:spPr>
          <a:xfrm>
            <a:off x="4791178" y="2218163"/>
            <a:ext cx="1699969" cy="1402119"/>
          </a:xfrm>
          <a:custGeom>
            <a:avLst/>
            <a:gdLst>
              <a:gd name="connsiteX0" fmla="*/ 0 w 1699969"/>
              <a:gd name="connsiteY0" fmla="*/ 140212 h 1402119"/>
              <a:gd name="connsiteX1" fmla="*/ 140212 w 1699969"/>
              <a:gd name="connsiteY1" fmla="*/ 0 h 1402119"/>
              <a:gd name="connsiteX2" fmla="*/ 1559757 w 1699969"/>
              <a:gd name="connsiteY2" fmla="*/ 0 h 1402119"/>
              <a:gd name="connsiteX3" fmla="*/ 1699969 w 1699969"/>
              <a:gd name="connsiteY3" fmla="*/ 140212 h 1402119"/>
              <a:gd name="connsiteX4" fmla="*/ 1699969 w 1699969"/>
              <a:gd name="connsiteY4" fmla="*/ 1261907 h 1402119"/>
              <a:gd name="connsiteX5" fmla="*/ 1559757 w 1699969"/>
              <a:gd name="connsiteY5" fmla="*/ 1402119 h 1402119"/>
              <a:gd name="connsiteX6" fmla="*/ 140212 w 1699969"/>
              <a:gd name="connsiteY6" fmla="*/ 1402119 h 1402119"/>
              <a:gd name="connsiteX7" fmla="*/ 0 w 1699969"/>
              <a:gd name="connsiteY7" fmla="*/ 1261907 h 1402119"/>
              <a:gd name="connsiteX8" fmla="*/ 0 w 1699969"/>
              <a:gd name="connsiteY8" fmla="*/ 140212 h 1402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9969" h="1402119">
                <a:moveTo>
                  <a:pt x="0" y="140212"/>
                </a:moveTo>
                <a:cubicBezTo>
                  <a:pt x="0" y="62775"/>
                  <a:pt x="62775" y="0"/>
                  <a:pt x="140212" y="0"/>
                </a:cubicBezTo>
                <a:lnTo>
                  <a:pt x="1559757" y="0"/>
                </a:lnTo>
                <a:cubicBezTo>
                  <a:pt x="1637194" y="0"/>
                  <a:pt x="1699969" y="62775"/>
                  <a:pt x="1699969" y="140212"/>
                </a:cubicBezTo>
                <a:lnTo>
                  <a:pt x="1699969" y="1261907"/>
                </a:lnTo>
                <a:cubicBezTo>
                  <a:pt x="1699969" y="1339344"/>
                  <a:pt x="1637194" y="1402119"/>
                  <a:pt x="1559757" y="1402119"/>
                </a:cubicBezTo>
                <a:lnTo>
                  <a:pt x="140212" y="1402119"/>
                </a:lnTo>
                <a:cubicBezTo>
                  <a:pt x="62775" y="1402119"/>
                  <a:pt x="0" y="1339344"/>
                  <a:pt x="0" y="1261907"/>
                </a:cubicBezTo>
                <a:lnTo>
                  <a:pt x="0" y="140212"/>
                </a:lnTo>
                <a:close/>
              </a:path>
            </a:pathLst>
          </a:custGeom>
          <a:gradFill flip="none" rotWithShape="1">
            <a:gsLst>
              <a:gs pos="0">
                <a:srgbClr val="FFFEFE"/>
              </a:gs>
              <a:gs pos="100000">
                <a:srgbClr val="E0DFE2"/>
              </a:gs>
            </a:gsLst>
            <a:lin ang="18900000" scaled="1"/>
            <a:tileRect/>
          </a:gradFill>
          <a:ln w="22225" cap="flat" cmpd="sng" algn="ctr">
            <a:gradFill flip="none" rotWithShape="1">
              <a:gsLst>
                <a:gs pos="0">
                  <a:srgbClr val="FFFFFF"/>
                </a:gs>
                <a:gs pos="100000">
                  <a:srgbClr val="D9D9DA"/>
                </a:gs>
              </a:gsLst>
              <a:lin ang="8100000" scaled="0"/>
              <a:tileRect/>
            </a:gradFill>
            <a:prstDash val="solid"/>
            <a:miter lim="800000"/>
          </a:ln>
          <a:effectLst>
            <a:outerShdw blurRad="254000" dist="114300" dir="8100000" sx="102000" sy="102000" algn="tr" rotWithShape="0">
              <a:prstClr val="black">
                <a:alpha val="28000"/>
              </a:prstClr>
            </a:outerShdw>
          </a:effectLst>
        </p:spPr>
        <p:txBody>
          <a:bodyPr rtlCol="0" anchor="ctr"/>
          <a:lstStyle/>
          <a:p>
            <a:pPr lvl="1"/>
            <a:endParaRPr lang="zh-CN" altLang="en-US"/>
          </a:p>
          <a:p>
            <a:pPr lvl="1"/>
            <a:endParaRPr lang="zh-CN" altLang="en-US"/>
          </a:p>
        </p:txBody>
      </p:sp>
      <p:sp>
        <p:nvSpPr>
          <p:cNvPr id="35" name="矩形 34"/>
          <p:cNvSpPr/>
          <p:nvPr/>
        </p:nvSpPr>
        <p:spPr>
          <a:xfrm>
            <a:off x="684828" y="2556028"/>
            <a:ext cx="1409416" cy="913070"/>
          </a:xfrm>
          <a:prstGeom prst="rect">
            <a:avLst/>
          </a:prstGeom>
        </p:spPr>
        <p:txBody>
          <a:bodyPr wrap="square">
            <a:spAutoFit/>
          </a:bodyPr>
          <a:lstStyle/>
          <a:p>
            <a:pPr algn="just">
              <a:lnSpc>
                <a:spcPct val="127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1600" dirty="0">
              <a:solidFill>
                <a:schemeClr val="tx1">
                  <a:lumMod val="85000"/>
                  <a:lumOff val="15000"/>
                </a:schemeClr>
              </a:solidFill>
            </a:endParaRPr>
          </a:p>
        </p:txBody>
      </p:sp>
      <p:sp>
        <p:nvSpPr>
          <p:cNvPr id="36" name="矩形 35"/>
          <p:cNvSpPr/>
          <p:nvPr/>
        </p:nvSpPr>
        <p:spPr>
          <a:xfrm>
            <a:off x="2802062" y="2725453"/>
            <a:ext cx="1426572" cy="913070"/>
          </a:xfrm>
          <a:prstGeom prst="rect">
            <a:avLst/>
          </a:prstGeom>
        </p:spPr>
        <p:txBody>
          <a:bodyPr wrap="square">
            <a:spAutoFit/>
          </a:bodyPr>
          <a:lstStyle/>
          <a:p>
            <a:pPr algn="just">
              <a:lnSpc>
                <a:spcPct val="127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1600" dirty="0">
              <a:solidFill>
                <a:schemeClr val="tx1">
                  <a:lumMod val="85000"/>
                  <a:lumOff val="15000"/>
                </a:schemeClr>
              </a:solidFill>
            </a:endParaRPr>
          </a:p>
        </p:txBody>
      </p:sp>
      <p:sp>
        <p:nvSpPr>
          <p:cNvPr id="37" name="矩形 36"/>
          <p:cNvSpPr/>
          <p:nvPr/>
        </p:nvSpPr>
        <p:spPr>
          <a:xfrm>
            <a:off x="4934578" y="2536633"/>
            <a:ext cx="1413167" cy="913070"/>
          </a:xfrm>
          <a:prstGeom prst="rect">
            <a:avLst/>
          </a:prstGeom>
        </p:spPr>
        <p:txBody>
          <a:bodyPr wrap="square">
            <a:spAutoFit/>
          </a:bodyPr>
          <a:lstStyle/>
          <a:p>
            <a:pPr algn="just">
              <a:lnSpc>
                <a:spcPct val="127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1600" dirty="0">
              <a:solidFill>
                <a:schemeClr val="tx1">
                  <a:lumMod val="85000"/>
                  <a:lumOff val="15000"/>
                </a:schemeClr>
              </a:solidFill>
            </a:endParaRPr>
          </a:p>
        </p:txBody>
      </p:sp>
      <p:sp>
        <p:nvSpPr>
          <p:cNvPr id="66" name="形状 65"/>
          <p:cNvSpPr/>
          <p:nvPr/>
        </p:nvSpPr>
        <p:spPr>
          <a:xfrm>
            <a:off x="5789129" y="2725580"/>
            <a:ext cx="1767229" cy="1767229"/>
          </a:xfrm>
          <a:prstGeom prst="leftCircularArrow">
            <a:avLst>
              <a:gd name="adj1" fmla="val 2550"/>
              <a:gd name="adj2" fmla="val 309429"/>
              <a:gd name="adj3" fmla="val 2084940"/>
              <a:gd name="adj4" fmla="val 9024489"/>
              <a:gd name="adj5" fmla="val 2975"/>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7" name="任意多边形 66"/>
          <p:cNvSpPr/>
          <p:nvPr/>
        </p:nvSpPr>
        <p:spPr>
          <a:xfrm>
            <a:off x="6916991" y="2218163"/>
            <a:ext cx="1699969" cy="1402119"/>
          </a:xfrm>
          <a:custGeom>
            <a:avLst/>
            <a:gdLst>
              <a:gd name="connsiteX0" fmla="*/ 0 w 1699969"/>
              <a:gd name="connsiteY0" fmla="*/ 140212 h 1402119"/>
              <a:gd name="connsiteX1" fmla="*/ 140212 w 1699969"/>
              <a:gd name="connsiteY1" fmla="*/ 0 h 1402119"/>
              <a:gd name="connsiteX2" fmla="*/ 1559757 w 1699969"/>
              <a:gd name="connsiteY2" fmla="*/ 0 h 1402119"/>
              <a:gd name="connsiteX3" fmla="*/ 1699969 w 1699969"/>
              <a:gd name="connsiteY3" fmla="*/ 140212 h 1402119"/>
              <a:gd name="connsiteX4" fmla="*/ 1699969 w 1699969"/>
              <a:gd name="connsiteY4" fmla="*/ 1261907 h 1402119"/>
              <a:gd name="connsiteX5" fmla="*/ 1559757 w 1699969"/>
              <a:gd name="connsiteY5" fmla="*/ 1402119 h 1402119"/>
              <a:gd name="connsiteX6" fmla="*/ 140212 w 1699969"/>
              <a:gd name="connsiteY6" fmla="*/ 1402119 h 1402119"/>
              <a:gd name="connsiteX7" fmla="*/ 0 w 1699969"/>
              <a:gd name="connsiteY7" fmla="*/ 1261907 h 1402119"/>
              <a:gd name="connsiteX8" fmla="*/ 0 w 1699969"/>
              <a:gd name="connsiteY8" fmla="*/ 140212 h 1402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9969" h="1402119">
                <a:moveTo>
                  <a:pt x="0" y="140212"/>
                </a:moveTo>
                <a:cubicBezTo>
                  <a:pt x="0" y="62775"/>
                  <a:pt x="62775" y="0"/>
                  <a:pt x="140212" y="0"/>
                </a:cubicBezTo>
                <a:lnTo>
                  <a:pt x="1559757" y="0"/>
                </a:lnTo>
                <a:cubicBezTo>
                  <a:pt x="1637194" y="0"/>
                  <a:pt x="1699969" y="62775"/>
                  <a:pt x="1699969" y="140212"/>
                </a:cubicBezTo>
                <a:lnTo>
                  <a:pt x="1699969" y="1261907"/>
                </a:lnTo>
                <a:cubicBezTo>
                  <a:pt x="1699969" y="1339344"/>
                  <a:pt x="1637194" y="1402119"/>
                  <a:pt x="1559757" y="1402119"/>
                </a:cubicBezTo>
                <a:lnTo>
                  <a:pt x="140212" y="1402119"/>
                </a:lnTo>
                <a:cubicBezTo>
                  <a:pt x="62775" y="1402119"/>
                  <a:pt x="0" y="1339344"/>
                  <a:pt x="0" y="1261907"/>
                </a:cubicBezTo>
                <a:lnTo>
                  <a:pt x="0" y="140212"/>
                </a:lnTo>
                <a:close/>
              </a:path>
            </a:pathLst>
          </a:custGeom>
          <a:gradFill flip="none" rotWithShape="1">
            <a:gsLst>
              <a:gs pos="0">
                <a:srgbClr val="FFFEFE"/>
              </a:gs>
              <a:gs pos="100000">
                <a:srgbClr val="E0DFE2"/>
              </a:gs>
            </a:gsLst>
            <a:lin ang="18900000" scaled="1"/>
            <a:tileRect/>
          </a:gradFill>
          <a:ln w="22225" cap="flat" cmpd="sng" algn="ctr">
            <a:gradFill flip="none" rotWithShape="1">
              <a:gsLst>
                <a:gs pos="0">
                  <a:srgbClr val="FFFFFF"/>
                </a:gs>
                <a:gs pos="100000">
                  <a:srgbClr val="D9D9DA"/>
                </a:gs>
              </a:gsLst>
              <a:lin ang="8100000" scaled="0"/>
              <a:tileRect/>
            </a:gradFill>
            <a:prstDash val="solid"/>
            <a:miter lim="800000"/>
          </a:ln>
          <a:effectLst>
            <a:outerShdw blurRad="254000" dist="114300" dir="8100000" sx="102000" sy="102000" algn="tr" rotWithShape="0">
              <a:prstClr val="black">
                <a:alpha val="28000"/>
              </a:prstClr>
            </a:outerShdw>
          </a:effectLst>
        </p:spPr>
        <p:txBody>
          <a:bodyPr rtlCol="0" anchor="ctr"/>
          <a:lstStyle/>
          <a:p>
            <a:pPr lvl="1"/>
            <a:endParaRPr lang="zh-CN" altLang="en-US"/>
          </a:p>
          <a:p>
            <a:pPr lvl="1"/>
            <a:endParaRPr lang="zh-CN" altLang="en-US"/>
          </a:p>
        </p:txBody>
      </p:sp>
      <p:sp>
        <p:nvSpPr>
          <p:cNvPr id="68" name="矩形 67"/>
          <p:cNvSpPr/>
          <p:nvPr/>
        </p:nvSpPr>
        <p:spPr>
          <a:xfrm>
            <a:off x="7034049" y="2725453"/>
            <a:ext cx="1465851" cy="913070"/>
          </a:xfrm>
          <a:prstGeom prst="rect">
            <a:avLst/>
          </a:prstGeom>
        </p:spPr>
        <p:txBody>
          <a:bodyPr wrap="square">
            <a:spAutoFit/>
          </a:bodyPr>
          <a:lstStyle/>
          <a:p>
            <a:pPr algn="just">
              <a:lnSpc>
                <a:spcPct val="127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1600" dirty="0">
              <a:solidFill>
                <a:schemeClr val="tx1">
                  <a:lumMod val="85000"/>
                  <a:lumOff val="15000"/>
                </a:schemeClr>
              </a:solidFill>
            </a:endParaRPr>
          </a:p>
        </p:txBody>
      </p:sp>
      <p:grpSp>
        <p:nvGrpSpPr>
          <p:cNvPr id="69" name="组合 68"/>
          <p:cNvGrpSpPr/>
          <p:nvPr/>
        </p:nvGrpSpPr>
        <p:grpSpPr>
          <a:xfrm>
            <a:off x="1097818" y="3350903"/>
            <a:ext cx="640824" cy="640824"/>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ndParaRPr>
            </a:p>
          </p:txBody>
        </p:sp>
        <p:sp>
          <p:nvSpPr>
            <p:cNvPr id="71" name="椭圆 7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dirty="0">
                  <a:solidFill>
                    <a:schemeClr val="accent1"/>
                  </a:solidFill>
                  <a:latin typeface="Impact" panose="020B0806030902050204" pitchFamily="34" charset="0"/>
                </a:rPr>
                <a:t>01</a:t>
              </a:r>
              <a:endParaRPr lang="zh-CN" altLang="en-US" sz="1600" kern="0" dirty="0">
                <a:solidFill>
                  <a:schemeClr val="accent1"/>
                </a:solidFill>
                <a:latin typeface="Impact" panose="020B0806030902050204" pitchFamily="34" charset="0"/>
              </a:endParaRPr>
            </a:p>
          </p:txBody>
        </p:sp>
      </p:grpSp>
      <p:grpSp>
        <p:nvGrpSpPr>
          <p:cNvPr id="72" name="组合 71"/>
          <p:cNvGrpSpPr/>
          <p:nvPr/>
        </p:nvGrpSpPr>
        <p:grpSpPr>
          <a:xfrm>
            <a:off x="3240269" y="1813748"/>
            <a:ext cx="640824" cy="640824"/>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ndParaRPr>
            </a:p>
          </p:txBody>
        </p:sp>
        <p:sp>
          <p:nvSpPr>
            <p:cNvPr id="74" name="椭圆 7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a:solidFill>
                    <a:schemeClr val="accent1"/>
                  </a:solidFill>
                  <a:latin typeface="Impact" panose="020B0806030902050204" pitchFamily="34" charset="0"/>
                </a:rPr>
                <a:t>02</a:t>
              </a:r>
              <a:endParaRPr lang="zh-CN" altLang="en-US" sz="1600" kern="0">
                <a:solidFill>
                  <a:schemeClr val="accent1"/>
                </a:solidFill>
                <a:latin typeface="Impact" panose="020B0806030902050204" pitchFamily="34" charset="0"/>
              </a:endParaRPr>
            </a:p>
          </p:txBody>
        </p:sp>
      </p:grpSp>
      <p:grpSp>
        <p:nvGrpSpPr>
          <p:cNvPr id="75" name="组合 74"/>
          <p:cNvGrpSpPr/>
          <p:nvPr/>
        </p:nvGrpSpPr>
        <p:grpSpPr>
          <a:xfrm>
            <a:off x="5368603" y="3370222"/>
            <a:ext cx="640824" cy="64082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ndParaRPr>
            </a:p>
          </p:txBody>
        </p:sp>
        <p:sp>
          <p:nvSpPr>
            <p:cNvPr id="77" name="椭圆 7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dirty="0">
                  <a:solidFill>
                    <a:schemeClr val="accent1"/>
                  </a:solidFill>
                  <a:latin typeface="Impact" panose="020B0806030902050204" pitchFamily="34" charset="0"/>
                </a:rPr>
                <a:t>03</a:t>
              </a:r>
              <a:endParaRPr lang="zh-CN" altLang="en-US" sz="1600" kern="0" dirty="0">
                <a:solidFill>
                  <a:schemeClr val="accent1"/>
                </a:solidFill>
                <a:latin typeface="Impact" panose="020B0806030902050204" pitchFamily="34" charset="0"/>
              </a:endParaRPr>
            </a:p>
          </p:txBody>
        </p:sp>
      </p:grpSp>
      <p:grpSp>
        <p:nvGrpSpPr>
          <p:cNvPr id="78" name="组合 77"/>
          <p:cNvGrpSpPr/>
          <p:nvPr/>
        </p:nvGrpSpPr>
        <p:grpSpPr>
          <a:xfrm>
            <a:off x="7443305" y="1813748"/>
            <a:ext cx="640824" cy="640824"/>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ndParaRPr>
            </a:p>
          </p:txBody>
        </p:sp>
        <p:sp>
          <p:nvSpPr>
            <p:cNvPr id="80" name="椭圆 7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a:solidFill>
                    <a:schemeClr val="accent1"/>
                  </a:solidFill>
                  <a:latin typeface="Impact" panose="020B0806030902050204" pitchFamily="34" charset="0"/>
                </a:rPr>
                <a:t>04</a:t>
              </a:r>
              <a:endParaRPr lang="zh-CN" altLang="en-US" sz="1600" kern="0">
                <a:solidFill>
                  <a:schemeClr val="accent1"/>
                </a:solidFill>
                <a:latin typeface="Impact" panose="020B0806030902050204" pitchFamily="34" charset="0"/>
              </a:endParaRPr>
            </a:p>
          </p:txBody>
        </p:sp>
      </p:grpSp>
      <p:sp>
        <p:nvSpPr>
          <p:cNvPr id="81" name="矩形 80"/>
          <p:cNvSpPr/>
          <p:nvPr/>
        </p:nvSpPr>
        <p:spPr>
          <a:xfrm>
            <a:off x="912483" y="2308197"/>
            <a:ext cx="954107" cy="323165"/>
          </a:xfrm>
          <a:prstGeom prst="rect">
            <a:avLst/>
          </a:prstGeom>
        </p:spPr>
        <p:txBody>
          <a:bodyPr wrap="none">
            <a:spAutoFit/>
          </a:bodyPr>
          <a:lstStyle/>
          <a:p>
            <a:pPr algn="ctr"/>
            <a:r>
              <a:rPr lang="zh-CN" altLang="en-US" sz="1500" b="1" dirty="0">
                <a:solidFill>
                  <a:schemeClr val="accent1"/>
                </a:solidFill>
                <a:latin typeface="微软雅黑" panose="020B0503020204020204" pitchFamily="34" charset="-122"/>
                <a:ea typeface="微软雅黑" panose="020B0503020204020204" pitchFamily="34" charset="-122"/>
              </a:rPr>
              <a:t>添加标题</a:t>
            </a:r>
          </a:p>
        </p:txBody>
      </p:sp>
      <p:sp>
        <p:nvSpPr>
          <p:cNvPr id="82" name="矩形 81"/>
          <p:cNvSpPr/>
          <p:nvPr/>
        </p:nvSpPr>
        <p:spPr>
          <a:xfrm>
            <a:off x="3038296" y="2491894"/>
            <a:ext cx="954107" cy="323165"/>
          </a:xfrm>
          <a:prstGeom prst="rect">
            <a:avLst/>
          </a:prstGeom>
        </p:spPr>
        <p:txBody>
          <a:bodyPr wrap="none">
            <a:spAutoFit/>
          </a:bodyPr>
          <a:lstStyle/>
          <a:p>
            <a:pPr algn="ctr"/>
            <a:r>
              <a:rPr lang="zh-CN" altLang="en-US" sz="1500" b="1" dirty="0">
                <a:solidFill>
                  <a:schemeClr val="accent1"/>
                </a:solidFill>
                <a:latin typeface="微软雅黑" panose="020B0503020204020204" pitchFamily="34" charset="-122"/>
                <a:ea typeface="微软雅黑" panose="020B0503020204020204" pitchFamily="34" charset="-122"/>
              </a:rPr>
              <a:t>添加标题</a:t>
            </a:r>
          </a:p>
        </p:txBody>
      </p:sp>
      <p:sp>
        <p:nvSpPr>
          <p:cNvPr id="83" name="矩形 82"/>
          <p:cNvSpPr/>
          <p:nvPr/>
        </p:nvSpPr>
        <p:spPr>
          <a:xfrm>
            <a:off x="5164110" y="2308197"/>
            <a:ext cx="954107" cy="323165"/>
          </a:xfrm>
          <a:prstGeom prst="rect">
            <a:avLst/>
          </a:prstGeom>
        </p:spPr>
        <p:txBody>
          <a:bodyPr wrap="none">
            <a:spAutoFit/>
          </a:bodyPr>
          <a:lstStyle/>
          <a:p>
            <a:pPr algn="ctr"/>
            <a:r>
              <a:rPr lang="zh-CN" altLang="en-US" sz="1500" b="1" dirty="0">
                <a:solidFill>
                  <a:schemeClr val="accent1"/>
                </a:solidFill>
                <a:latin typeface="微软雅黑" panose="020B0503020204020204" pitchFamily="34" charset="-122"/>
                <a:ea typeface="微软雅黑" panose="020B0503020204020204" pitchFamily="34" charset="-122"/>
              </a:rPr>
              <a:t>添加标题</a:t>
            </a:r>
          </a:p>
        </p:txBody>
      </p:sp>
      <p:sp>
        <p:nvSpPr>
          <p:cNvPr id="84" name="矩形 83"/>
          <p:cNvSpPr/>
          <p:nvPr/>
        </p:nvSpPr>
        <p:spPr>
          <a:xfrm>
            <a:off x="7289922" y="2491894"/>
            <a:ext cx="954107" cy="323165"/>
          </a:xfrm>
          <a:prstGeom prst="rect">
            <a:avLst/>
          </a:prstGeom>
        </p:spPr>
        <p:txBody>
          <a:bodyPr wrap="none">
            <a:spAutoFit/>
          </a:bodyPr>
          <a:lstStyle/>
          <a:p>
            <a:pPr algn="ctr"/>
            <a:r>
              <a:rPr lang="zh-CN" altLang="en-US" sz="1500" b="1" dirty="0">
                <a:solidFill>
                  <a:schemeClr val="accent1"/>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xmlns="" val="36816146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500" fill="hold"/>
                                        <p:tgtEl>
                                          <p:spTgt spid="69"/>
                                        </p:tgtEl>
                                        <p:attrNameLst>
                                          <p:attrName>ppt_w</p:attrName>
                                        </p:attrNameLst>
                                      </p:cBhvr>
                                      <p:tavLst>
                                        <p:tav tm="0">
                                          <p:val>
                                            <p:fltVal val="0"/>
                                          </p:val>
                                        </p:tav>
                                        <p:tav tm="100000">
                                          <p:val>
                                            <p:strVal val="#ppt_w"/>
                                          </p:val>
                                        </p:tav>
                                      </p:tavLst>
                                    </p:anim>
                                    <p:anim calcmode="lin" valueType="num">
                                      <p:cBhvr>
                                        <p:cTn id="8" dur="500" fill="hold"/>
                                        <p:tgtEl>
                                          <p:spTgt spid="69"/>
                                        </p:tgtEl>
                                        <p:attrNameLst>
                                          <p:attrName>ppt_h</p:attrName>
                                        </p:attrNameLst>
                                      </p:cBhvr>
                                      <p:tavLst>
                                        <p:tav tm="0">
                                          <p:val>
                                            <p:fltVal val="0"/>
                                          </p:val>
                                        </p:tav>
                                        <p:tav tm="100000">
                                          <p:val>
                                            <p:strVal val="#ppt_h"/>
                                          </p:val>
                                        </p:tav>
                                      </p:tavLst>
                                    </p:anim>
                                    <p:anim calcmode="lin" valueType="num">
                                      <p:cBhvr>
                                        <p:cTn id="9" dur="500" fill="hold"/>
                                        <p:tgtEl>
                                          <p:spTgt spid="69"/>
                                        </p:tgtEl>
                                        <p:attrNameLst>
                                          <p:attrName>style.rotation</p:attrName>
                                        </p:attrNameLst>
                                      </p:cBhvr>
                                      <p:tavLst>
                                        <p:tav tm="0">
                                          <p:val>
                                            <p:fltVal val="360"/>
                                          </p:val>
                                        </p:tav>
                                        <p:tav tm="100000">
                                          <p:val>
                                            <p:fltVal val="0"/>
                                          </p:val>
                                        </p:tav>
                                      </p:tavLst>
                                    </p:anim>
                                    <p:animEffect transition="in" filter="fade">
                                      <p:cBhvr>
                                        <p:cTn id="10" dur="500"/>
                                        <p:tgtEl>
                                          <p:spTgt spid="69"/>
                                        </p:tgtEl>
                                      </p:cBhvr>
                                    </p:animEffect>
                                  </p:childTnLst>
                                </p:cTn>
                              </p:par>
                            </p:childTnLst>
                          </p:cTn>
                        </p:par>
                        <p:par>
                          <p:cTn id="11" fill="hold">
                            <p:stCondLst>
                              <p:cond delay="500"/>
                            </p:stCondLst>
                            <p:childTnLst>
                              <p:par>
                                <p:cTn id="12" presetID="23" presetClass="entr" presetSubtype="16"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500" fill="hold"/>
                                        <p:tgtEl>
                                          <p:spTgt spid="30"/>
                                        </p:tgtEl>
                                        <p:attrNameLst>
                                          <p:attrName>ppt_w</p:attrName>
                                        </p:attrNameLst>
                                      </p:cBhvr>
                                      <p:tavLst>
                                        <p:tav tm="0">
                                          <p:val>
                                            <p:fltVal val="0"/>
                                          </p:val>
                                        </p:tav>
                                        <p:tav tm="100000">
                                          <p:val>
                                            <p:strVal val="#ppt_w"/>
                                          </p:val>
                                        </p:tav>
                                      </p:tavLst>
                                    </p:anim>
                                    <p:anim calcmode="lin" valueType="num">
                                      <p:cBhvr>
                                        <p:cTn id="15" dur="500" fill="hold"/>
                                        <p:tgtEl>
                                          <p:spTgt spid="30"/>
                                        </p:tgtEl>
                                        <p:attrNameLst>
                                          <p:attrName>ppt_h</p:attrName>
                                        </p:attrNameLst>
                                      </p:cBhvr>
                                      <p:tavLst>
                                        <p:tav tm="0">
                                          <p:val>
                                            <p:fltVal val="0"/>
                                          </p:val>
                                        </p:tav>
                                        <p:tav tm="100000">
                                          <p:val>
                                            <p:strVal val="#ppt_h"/>
                                          </p:val>
                                        </p:tav>
                                      </p:tavLst>
                                    </p:anim>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childTnLst>
                          </p:cTn>
                        </p:par>
                        <p:par>
                          <p:cTn id="20" fill="hold">
                            <p:stCondLst>
                              <p:cond delay="1500"/>
                            </p:stCondLst>
                            <p:childTnLst>
                              <p:par>
                                <p:cTn id="21" presetID="23" presetClass="entr" presetSubtype="16"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childTnLst>
                                </p:cTn>
                              </p:par>
                            </p:childTnLst>
                          </p:cTn>
                        </p:par>
                        <p:par>
                          <p:cTn id="25" fill="hold">
                            <p:stCondLst>
                              <p:cond delay="2000"/>
                            </p:stCondLst>
                            <p:childTnLst>
                              <p:par>
                                <p:cTn id="26" presetID="49" presetClass="entr" presetSubtype="0" decel="100000" fill="hold" nodeType="afterEffect">
                                  <p:stCondLst>
                                    <p:cond delay="0"/>
                                  </p:stCondLst>
                                  <p:childTnLst>
                                    <p:set>
                                      <p:cBhvr>
                                        <p:cTn id="27" dur="1" fill="hold">
                                          <p:stCondLst>
                                            <p:cond delay="0"/>
                                          </p:stCondLst>
                                        </p:cTn>
                                        <p:tgtEl>
                                          <p:spTgt spid="72"/>
                                        </p:tgtEl>
                                        <p:attrNameLst>
                                          <p:attrName>style.visibility</p:attrName>
                                        </p:attrNameLst>
                                      </p:cBhvr>
                                      <p:to>
                                        <p:strVal val="visible"/>
                                      </p:to>
                                    </p:set>
                                    <p:anim calcmode="lin" valueType="num">
                                      <p:cBhvr>
                                        <p:cTn id="28" dur="500" fill="hold"/>
                                        <p:tgtEl>
                                          <p:spTgt spid="72"/>
                                        </p:tgtEl>
                                        <p:attrNameLst>
                                          <p:attrName>ppt_w</p:attrName>
                                        </p:attrNameLst>
                                      </p:cBhvr>
                                      <p:tavLst>
                                        <p:tav tm="0">
                                          <p:val>
                                            <p:fltVal val="0"/>
                                          </p:val>
                                        </p:tav>
                                        <p:tav tm="100000">
                                          <p:val>
                                            <p:strVal val="#ppt_w"/>
                                          </p:val>
                                        </p:tav>
                                      </p:tavLst>
                                    </p:anim>
                                    <p:anim calcmode="lin" valueType="num">
                                      <p:cBhvr>
                                        <p:cTn id="29" dur="500" fill="hold"/>
                                        <p:tgtEl>
                                          <p:spTgt spid="72"/>
                                        </p:tgtEl>
                                        <p:attrNameLst>
                                          <p:attrName>ppt_h</p:attrName>
                                        </p:attrNameLst>
                                      </p:cBhvr>
                                      <p:tavLst>
                                        <p:tav tm="0">
                                          <p:val>
                                            <p:fltVal val="0"/>
                                          </p:val>
                                        </p:tav>
                                        <p:tav tm="100000">
                                          <p:val>
                                            <p:strVal val="#ppt_h"/>
                                          </p:val>
                                        </p:tav>
                                      </p:tavLst>
                                    </p:anim>
                                    <p:anim calcmode="lin" valueType="num">
                                      <p:cBhvr>
                                        <p:cTn id="30" dur="500" fill="hold"/>
                                        <p:tgtEl>
                                          <p:spTgt spid="72"/>
                                        </p:tgtEl>
                                        <p:attrNameLst>
                                          <p:attrName>style.rotation</p:attrName>
                                        </p:attrNameLst>
                                      </p:cBhvr>
                                      <p:tavLst>
                                        <p:tav tm="0">
                                          <p:val>
                                            <p:fltVal val="360"/>
                                          </p:val>
                                        </p:tav>
                                        <p:tav tm="100000">
                                          <p:val>
                                            <p:fltVal val="0"/>
                                          </p:val>
                                        </p:tav>
                                      </p:tavLst>
                                    </p:anim>
                                    <p:animEffect transition="in" filter="fade">
                                      <p:cBhvr>
                                        <p:cTn id="31" dur="500"/>
                                        <p:tgtEl>
                                          <p:spTgt spid="72"/>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left)">
                                      <p:cBhvr>
                                        <p:cTn id="35" dur="500"/>
                                        <p:tgtEl>
                                          <p:spTgt spid="33"/>
                                        </p:tgtEl>
                                      </p:cBhvr>
                                    </p:animEffect>
                                  </p:childTnLst>
                                </p:cTn>
                              </p:par>
                            </p:childTnLst>
                          </p:cTn>
                        </p:par>
                        <p:par>
                          <p:cTn id="36" fill="hold">
                            <p:stCondLst>
                              <p:cond delay="3000"/>
                            </p:stCondLst>
                            <p:childTnLst>
                              <p:par>
                                <p:cTn id="37" presetID="49" presetClass="entr" presetSubtype="0" decel="100000" fill="hold" nodeType="after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 calcmode="lin" valueType="num">
                                      <p:cBhvr>
                                        <p:cTn id="41" dur="500" fill="hold"/>
                                        <p:tgtEl>
                                          <p:spTgt spid="75"/>
                                        </p:tgtEl>
                                        <p:attrNameLst>
                                          <p:attrName>style.rotation</p:attrName>
                                        </p:attrNameLst>
                                      </p:cBhvr>
                                      <p:tavLst>
                                        <p:tav tm="0">
                                          <p:val>
                                            <p:fltVal val="360"/>
                                          </p:val>
                                        </p:tav>
                                        <p:tav tm="100000">
                                          <p:val>
                                            <p:fltVal val="0"/>
                                          </p:val>
                                        </p:tav>
                                      </p:tavLst>
                                    </p:anim>
                                    <p:animEffect transition="in" filter="fade">
                                      <p:cBhvr>
                                        <p:cTn id="42" dur="500"/>
                                        <p:tgtEl>
                                          <p:spTgt spid="75"/>
                                        </p:tgtEl>
                                      </p:cBhvr>
                                    </p:animEffect>
                                  </p:childTnLst>
                                </p:cTn>
                              </p:par>
                            </p:childTnLst>
                          </p:cTn>
                        </p:par>
                        <p:par>
                          <p:cTn id="43" fill="hold">
                            <p:stCondLst>
                              <p:cond delay="3500"/>
                            </p:stCondLst>
                            <p:childTnLst>
                              <p:par>
                                <p:cTn id="44" presetID="23" presetClass="entr" presetSubtype="16" fill="hold" grpId="0" nodeType="after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p:cTn id="46" dur="500" fill="hold"/>
                                        <p:tgtEl>
                                          <p:spTgt spid="34"/>
                                        </p:tgtEl>
                                        <p:attrNameLst>
                                          <p:attrName>ppt_w</p:attrName>
                                        </p:attrNameLst>
                                      </p:cBhvr>
                                      <p:tavLst>
                                        <p:tav tm="0">
                                          <p:val>
                                            <p:fltVal val="0"/>
                                          </p:val>
                                        </p:tav>
                                        <p:tav tm="100000">
                                          <p:val>
                                            <p:strVal val="#ppt_w"/>
                                          </p:val>
                                        </p:tav>
                                      </p:tavLst>
                                    </p:anim>
                                    <p:anim calcmode="lin" valueType="num">
                                      <p:cBhvr>
                                        <p:cTn id="47" dur="500" fill="hold"/>
                                        <p:tgtEl>
                                          <p:spTgt spid="34"/>
                                        </p:tgtEl>
                                        <p:attrNameLst>
                                          <p:attrName>ppt_h</p:attrName>
                                        </p:attrNameLst>
                                      </p:cBhvr>
                                      <p:tavLst>
                                        <p:tav tm="0">
                                          <p:val>
                                            <p:fltVal val="0"/>
                                          </p:val>
                                        </p:tav>
                                        <p:tav tm="100000">
                                          <p:val>
                                            <p:strVal val="#ppt_h"/>
                                          </p:val>
                                        </p:tav>
                                      </p:tavLst>
                                    </p:anim>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wipe(left)">
                                      <p:cBhvr>
                                        <p:cTn id="51" dur="500"/>
                                        <p:tgtEl>
                                          <p:spTgt spid="66"/>
                                        </p:tgtEl>
                                      </p:cBhvr>
                                    </p:animEffect>
                                  </p:childTnLst>
                                </p:cTn>
                              </p:par>
                            </p:childTnLst>
                          </p:cTn>
                        </p:par>
                        <p:par>
                          <p:cTn id="52" fill="hold">
                            <p:stCondLst>
                              <p:cond delay="4500"/>
                            </p:stCondLst>
                            <p:childTnLst>
                              <p:par>
                                <p:cTn id="53" presetID="49" presetClass="entr" presetSubtype="0" decel="100000" fill="hold" nodeType="afterEffect">
                                  <p:stCondLst>
                                    <p:cond delay="0"/>
                                  </p:stCondLst>
                                  <p:childTnLst>
                                    <p:set>
                                      <p:cBhvr>
                                        <p:cTn id="54" dur="1" fill="hold">
                                          <p:stCondLst>
                                            <p:cond delay="0"/>
                                          </p:stCondLst>
                                        </p:cTn>
                                        <p:tgtEl>
                                          <p:spTgt spid="78"/>
                                        </p:tgtEl>
                                        <p:attrNameLst>
                                          <p:attrName>style.visibility</p:attrName>
                                        </p:attrNameLst>
                                      </p:cBhvr>
                                      <p:to>
                                        <p:strVal val="visible"/>
                                      </p:to>
                                    </p:set>
                                    <p:anim calcmode="lin" valueType="num">
                                      <p:cBhvr>
                                        <p:cTn id="55" dur="500" fill="hold"/>
                                        <p:tgtEl>
                                          <p:spTgt spid="78"/>
                                        </p:tgtEl>
                                        <p:attrNameLst>
                                          <p:attrName>ppt_w</p:attrName>
                                        </p:attrNameLst>
                                      </p:cBhvr>
                                      <p:tavLst>
                                        <p:tav tm="0">
                                          <p:val>
                                            <p:fltVal val="0"/>
                                          </p:val>
                                        </p:tav>
                                        <p:tav tm="100000">
                                          <p:val>
                                            <p:strVal val="#ppt_w"/>
                                          </p:val>
                                        </p:tav>
                                      </p:tavLst>
                                    </p:anim>
                                    <p:anim calcmode="lin" valueType="num">
                                      <p:cBhvr>
                                        <p:cTn id="56" dur="500" fill="hold"/>
                                        <p:tgtEl>
                                          <p:spTgt spid="78"/>
                                        </p:tgtEl>
                                        <p:attrNameLst>
                                          <p:attrName>ppt_h</p:attrName>
                                        </p:attrNameLst>
                                      </p:cBhvr>
                                      <p:tavLst>
                                        <p:tav tm="0">
                                          <p:val>
                                            <p:fltVal val="0"/>
                                          </p:val>
                                        </p:tav>
                                        <p:tav tm="100000">
                                          <p:val>
                                            <p:strVal val="#ppt_h"/>
                                          </p:val>
                                        </p:tav>
                                      </p:tavLst>
                                    </p:anim>
                                    <p:anim calcmode="lin" valueType="num">
                                      <p:cBhvr>
                                        <p:cTn id="57" dur="500" fill="hold"/>
                                        <p:tgtEl>
                                          <p:spTgt spid="78"/>
                                        </p:tgtEl>
                                        <p:attrNameLst>
                                          <p:attrName>style.rotation</p:attrName>
                                        </p:attrNameLst>
                                      </p:cBhvr>
                                      <p:tavLst>
                                        <p:tav tm="0">
                                          <p:val>
                                            <p:fltVal val="360"/>
                                          </p:val>
                                        </p:tav>
                                        <p:tav tm="100000">
                                          <p:val>
                                            <p:fltVal val="0"/>
                                          </p:val>
                                        </p:tav>
                                      </p:tavLst>
                                    </p:anim>
                                    <p:animEffect transition="in" filter="fade">
                                      <p:cBhvr>
                                        <p:cTn id="58" dur="500"/>
                                        <p:tgtEl>
                                          <p:spTgt spid="78"/>
                                        </p:tgtEl>
                                      </p:cBhvr>
                                    </p:animEffect>
                                  </p:childTnLst>
                                </p:cTn>
                              </p:par>
                            </p:childTnLst>
                          </p:cTn>
                        </p:par>
                        <p:par>
                          <p:cTn id="59" fill="hold">
                            <p:stCondLst>
                              <p:cond delay="5000"/>
                            </p:stCondLst>
                            <p:childTnLst>
                              <p:par>
                                <p:cTn id="60" presetID="23" presetClass="entr" presetSubtype="16" fill="hold" grpId="0" nodeType="afterEffect">
                                  <p:stCondLst>
                                    <p:cond delay="0"/>
                                  </p:stCondLst>
                                  <p:childTnLst>
                                    <p:set>
                                      <p:cBhvr>
                                        <p:cTn id="61" dur="1" fill="hold">
                                          <p:stCondLst>
                                            <p:cond delay="0"/>
                                          </p:stCondLst>
                                        </p:cTn>
                                        <p:tgtEl>
                                          <p:spTgt spid="67"/>
                                        </p:tgtEl>
                                        <p:attrNameLst>
                                          <p:attrName>style.visibility</p:attrName>
                                        </p:attrNameLst>
                                      </p:cBhvr>
                                      <p:to>
                                        <p:strVal val="visible"/>
                                      </p:to>
                                    </p:set>
                                    <p:anim calcmode="lin" valueType="num">
                                      <p:cBhvr>
                                        <p:cTn id="62" dur="500" fill="hold"/>
                                        <p:tgtEl>
                                          <p:spTgt spid="67"/>
                                        </p:tgtEl>
                                        <p:attrNameLst>
                                          <p:attrName>ppt_w</p:attrName>
                                        </p:attrNameLst>
                                      </p:cBhvr>
                                      <p:tavLst>
                                        <p:tav tm="0">
                                          <p:val>
                                            <p:fltVal val="0"/>
                                          </p:val>
                                        </p:tav>
                                        <p:tav tm="100000">
                                          <p:val>
                                            <p:strVal val="#ppt_w"/>
                                          </p:val>
                                        </p:tav>
                                      </p:tavLst>
                                    </p:anim>
                                    <p:anim calcmode="lin" valueType="num">
                                      <p:cBhvr>
                                        <p:cTn id="63" dur="500" fill="hold"/>
                                        <p:tgtEl>
                                          <p:spTgt spid="67"/>
                                        </p:tgtEl>
                                        <p:attrNameLst>
                                          <p:attrName>ppt_h</p:attrName>
                                        </p:attrNameLst>
                                      </p:cBhvr>
                                      <p:tavLst>
                                        <p:tav tm="0">
                                          <p:val>
                                            <p:fltVal val="0"/>
                                          </p:val>
                                        </p:tav>
                                        <p:tav tm="100000">
                                          <p:val>
                                            <p:strVal val="#ppt_h"/>
                                          </p:val>
                                        </p:tav>
                                      </p:tavLst>
                                    </p:anim>
                                  </p:childTnLst>
                                </p:cTn>
                              </p:par>
                            </p:childTnLst>
                          </p:cTn>
                        </p:par>
                        <p:par>
                          <p:cTn id="64" fill="hold">
                            <p:stCondLst>
                              <p:cond delay="5500"/>
                            </p:stCondLst>
                            <p:childTnLst>
                              <p:par>
                                <p:cTn id="65" presetID="10" presetClass="entr" presetSubtype="0" fill="hold" grpId="0" nodeType="after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fade">
                                      <p:cBhvr>
                                        <p:cTn id="67" dur="500"/>
                                        <p:tgtEl>
                                          <p:spTgt spid="81"/>
                                        </p:tgtEl>
                                      </p:cBhvr>
                                    </p:animEffect>
                                  </p:childTnLst>
                                </p:cTn>
                              </p:par>
                            </p:childTnLst>
                          </p:cTn>
                        </p:par>
                        <p:par>
                          <p:cTn id="68" fill="hold">
                            <p:stCondLst>
                              <p:cond delay="6000"/>
                            </p:stCondLst>
                            <p:childTnLst>
                              <p:par>
                                <p:cTn id="69" presetID="22" presetClass="entr" presetSubtype="1"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wipe(up)">
                                      <p:cBhvr>
                                        <p:cTn id="71" dur="1000"/>
                                        <p:tgtEl>
                                          <p:spTgt spid="35"/>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82"/>
                                        </p:tgtEl>
                                        <p:attrNameLst>
                                          <p:attrName>style.visibility</p:attrName>
                                        </p:attrNameLst>
                                      </p:cBhvr>
                                      <p:to>
                                        <p:strVal val="visible"/>
                                      </p:to>
                                    </p:set>
                                    <p:animEffect transition="in" filter="fade">
                                      <p:cBhvr>
                                        <p:cTn id="75" dur="500"/>
                                        <p:tgtEl>
                                          <p:spTgt spid="82"/>
                                        </p:tgtEl>
                                      </p:cBhvr>
                                    </p:animEffect>
                                  </p:childTnLst>
                                </p:cTn>
                              </p:par>
                            </p:childTnLst>
                          </p:cTn>
                        </p:par>
                        <p:par>
                          <p:cTn id="76" fill="hold">
                            <p:stCondLst>
                              <p:cond delay="7500"/>
                            </p:stCondLst>
                            <p:childTnLst>
                              <p:par>
                                <p:cTn id="77" presetID="22" presetClass="entr" presetSubtype="1" fill="hold" grpId="0" nodeType="after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wipe(up)">
                                      <p:cBhvr>
                                        <p:cTn id="79" dur="1000"/>
                                        <p:tgtEl>
                                          <p:spTgt spid="36"/>
                                        </p:tgtEl>
                                      </p:cBhvr>
                                    </p:animEffect>
                                  </p:childTnLst>
                                </p:cTn>
                              </p:par>
                            </p:childTnLst>
                          </p:cTn>
                        </p:par>
                        <p:par>
                          <p:cTn id="80" fill="hold">
                            <p:stCondLst>
                              <p:cond delay="8500"/>
                            </p:stCondLst>
                            <p:childTnLst>
                              <p:par>
                                <p:cTn id="81" presetID="10" presetClass="entr" presetSubtype="0" fill="hold" grpId="0" nodeType="afterEffect">
                                  <p:stCondLst>
                                    <p:cond delay="0"/>
                                  </p:stCondLst>
                                  <p:childTnLst>
                                    <p:set>
                                      <p:cBhvr>
                                        <p:cTn id="82" dur="1" fill="hold">
                                          <p:stCondLst>
                                            <p:cond delay="0"/>
                                          </p:stCondLst>
                                        </p:cTn>
                                        <p:tgtEl>
                                          <p:spTgt spid="83"/>
                                        </p:tgtEl>
                                        <p:attrNameLst>
                                          <p:attrName>style.visibility</p:attrName>
                                        </p:attrNameLst>
                                      </p:cBhvr>
                                      <p:to>
                                        <p:strVal val="visible"/>
                                      </p:to>
                                    </p:set>
                                    <p:animEffect transition="in" filter="fade">
                                      <p:cBhvr>
                                        <p:cTn id="83" dur="500"/>
                                        <p:tgtEl>
                                          <p:spTgt spid="83"/>
                                        </p:tgtEl>
                                      </p:cBhvr>
                                    </p:animEffect>
                                  </p:childTnLst>
                                </p:cTn>
                              </p:par>
                            </p:childTnLst>
                          </p:cTn>
                        </p:par>
                        <p:par>
                          <p:cTn id="84" fill="hold">
                            <p:stCondLst>
                              <p:cond delay="9000"/>
                            </p:stCondLst>
                            <p:childTnLst>
                              <p:par>
                                <p:cTn id="85" presetID="22" presetClass="entr" presetSubtype="1"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wipe(up)">
                                      <p:cBhvr>
                                        <p:cTn id="87" dur="1000"/>
                                        <p:tgtEl>
                                          <p:spTgt spid="37"/>
                                        </p:tgtEl>
                                      </p:cBhvr>
                                    </p:animEffect>
                                  </p:childTnLst>
                                </p:cTn>
                              </p:par>
                            </p:childTnLst>
                          </p:cTn>
                        </p:par>
                        <p:par>
                          <p:cTn id="88" fill="hold">
                            <p:stCondLst>
                              <p:cond delay="10000"/>
                            </p:stCondLst>
                            <p:childTnLst>
                              <p:par>
                                <p:cTn id="89" presetID="10" presetClass="entr" presetSubtype="0" fill="hold" grpId="0" nodeType="afterEffect">
                                  <p:stCondLst>
                                    <p:cond delay="0"/>
                                  </p:stCondLst>
                                  <p:childTnLst>
                                    <p:set>
                                      <p:cBhvr>
                                        <p:cTn id="90" dur="1" fill="hold">
                                          <p:stCondLst>
                                            <p:cond delay="0"/>
                                          </p:stCondLst>
                                        </p:cTn>
                                        <p:tgtEl>
                                          <p:spTgt spid="84"/>
                                        </p:tgtEl>
                                        <p:attrNameLst>
                                          <p:attrName>style.visibility</p:attrName>
                                        </p:attrNameLst>
                                      </p:cBhvr>
                                      <p:to>
                                        <p:strVal val="visible"/>
                                      </p:to>
                                    </p:set>
                                    <p:animEffect transition="in" filter="fade">
                                      <p:cBhvr>
                                        <p:cTn id="91" dur="500"/>
                                        <p:tgtEl>
                                          <p:spTgt spid="84"/>
                                        </p:tgtEl>
                                      </p:cBhvr>
                                    </p:animEffect>
                                  </p:childTnLst>
                                </p:cTn>
                              </p:par>
                            </p:childTnLst>
                          </p:cTn>
                        </p:par>
                        <p:par>
                          <p:cTn id="92" fill="hold">
                            <p:stCondLst>
                              <p:cond delay="10500"/>
                            </p:stCondLst>
                            <p:childTnLst>
                              <p:par>
                                <p:cTn id="93" presetID="22" presetClass="entr" presetSubtype="1" fill="hold" grpId="0" nodeType="afterEffect">
                                  <p:stCondLst>
                                    <p:cond delay="0"/>
                                  </p:stCondLst>
                                  <p:childTnLst>
                                    <p:set>
                                      <p:cBhvr>
                                        <p:cTn id="94" dur="1" fill="hold">
                                          <p:stCondLst>
                                            <p:cond delay="0"/>
                                          </p:stCondLst>
                                        </p:cTn>
                                        <p:tgtEl>
                                          <p:spTgt spid="68"/>
                                        </p:tgtEl>
                                        <p:attrNameLst>
                                          <p:attrName>style.visibility</p:attrName>
                                        </p:attrNameLst>
                                      </p:cBhvr>
                                      <p:to>
                                        <p:strVal val="visible"/>
                                      </p:to>
                                    </p:set>
                                    <p:animEffect transition="in" filter="wipe(up)">
                                      <p:cBhvr>
                                        <p:cTn id="95" dur="1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4" grpId="0" animBg="1"/>
      <p:bldP spid="35" grpId="0"/>
      <p:bldP spid="36" grpId="0"/>
      <p:bldP spid="37" grpId="0"/>
      <p:bldP spid="67" grpId="0" animBg="1"/>
      <p:bldP spid="68" grpId="0"/>
      <p:bldP spid="81" grpId="0"/>
      <p:bldP spid="82" grpId="0"/>
      <p:bldP spid="83" grpId="0"/>
      <p:bldP spid="8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355976" y="1964752"/>
            <a:ext cx="3396895" cy="443369"/>
            <a:chOff x="3695701" y="1174083"/>
            <a:chExt cx="4907918" cy="402790"/>
          </a:xfrm>
        </p:grpSpPr>
        <p:sp>
          <p:nvSpPr>
            <p:cNvPr id="16" name="原创设计师QQ598969553      _1"/>
            <p:cNvSpPr/>
            <p:nvPr/>
          </p:nvSpPr>
          <p:spPr>
            <a:xfrm>
              <a:off x="3695701" y="1174083"/>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17" name="原创设计师QQ598969553      _6"/>
            <p:cNvSpPr/>
            <p:nvPr/>
          </p:nvSpPr>
          <p:spPr>
            <a:xfrm>
              <a:off x="3695701" y="1174083"/>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sp>
        <p:nvSpPr>
          <p:cNvPr id="18" name="原创设计师QQ598969553      _17"/>
          <p:cNvSpPr>
            <a:spLocks noChangeArrowheads="1"/>
          </p:cNvSpPr>
          <p:nvPr/>
        </p:nvSpPr>
        <p:spPr bwMode="gray">
          <a:xfrm>
            <a:off x="4979958" y="1965130"/>
            <a:ext cx="2760394" cy="442612"/>
          </a:xfrm>
          <a:prstGeom prst="roundRect">
            <a:avLst/>
          </a:prstGeom>
          <a:noFill/>
          <a:ln>
            <a:noFill/>
          </a:ln>
          <a:extLst/>
        </p:spPr>
        <p:txBody>
          <a:bodyPr wrap="square" lIns="91383" tIns="45692" rIns="91383" bIns="45692">
            <a:spAutoFit/>
          </a:bodyPr>
          <a:lstStyle/>
          <a:p>
            <a:r>
              <a:rPr lang="zh-CN" altLang="en-US" sz="2000" b="1" dirty="0">
                <a:solidFill>
                  <a:schemeClr val="accent1"/>
                </a:solidFill>
                <a:latin typeface="微软雅黑" pitchFamily="34" charset="-122"/>
                <a:ea typeface="微软雅黑" pitchFamily="34" charset="-122"/>
              </a:rPr>
              <a:t>课题现状及发展情况</a:t>
            </a:r>
          </a:p>
        </p:txBody>
      </p:sp>
      <p:grpSp>
        <p:nvGrpSpPr>
          <p:cNvPr id="19" name="组合 18"/>
          <p:cNvGrpSpPr/>
          <p:nvPr/>
        </p:nvGrpSpPr>
        <p:grpSpPr>
          <a:xfrm>
            <a:off x="7055253" y="1923678"/>
            <a:ext cx="697618" cy="496277"/>
            <a:chOff x="3595297" y="1157469"/>
            <a:chExt cx="633770" cy="450856"/>
          </a:xfrm>
        </p:grpSpPr>
        <p:sp>
          <p:nvSpPr>
            <p:cNvPr id="20" name="原创设计师QQ598969553      _19"/>
            <p:cNvSpPr/>
            <p:nvPr/>
          </p:nvSpPr>
          <p:spPr>
            <a:xfrm>
              <a:off x="3595297" y="1157469"/>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accent1"/>
                </a:solidFill>
                <a:latin typeface="Impact" panose="020B0806030902050204" pitchFamily="34" charset="0"/>
              </a:endParaRPr>
            </a:p>
          </p:txBody>
        </p:sp>
        <p:sp>
          <p:nvSpPr>
            <p:cNvPr id="21" name="原创设计师QQ598969553      _24"/>
            <p:cNvSpPr>
              <a:spLocks noChangeArrowheads="1"/>
            </p:cNvSpPr>
            <p:nvPr/>
          </p:nvSpPr>
          <p:spPr bwMode="auto">
            <a:xfrm>
              <a:off x="3760353" y="1173921"/>
              <a:ext cx="303659" cy="417952"/>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2</a:t>
              </a:r>
              <a:endParaRPr lang="zh-CN" altLang="en-US"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sp>
        <p:nvSpPr>
          <p:cNvPr id="38" name="原创设计师QQ598969553      _3"/>
          <p:cNvSpPr txBox="1"/>
          <p:nvPr/>
        </p:nvSpPr>
        <p:spPr>
          <a:xfrm>
            <a:off x="4484998" y="2643758"/>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39" name="原创设计师QQ598969553      _4"/>
          <p:cNvSpPr txBox="1"/>
          <p:nvPr/>
        </p:nvSpPr>
        <p:spPr>
          <a:xfrm>
            <a:off x="5520293" y="2643758"/>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0" name="原创设计师QQ598969553      _5"/>
          <p:cNvSpPr txBox="1"/>
          <p:nvPr/>
        </p:nvSpPr>
        <p:spPr>
          <a:xfrm>
            <a:off x="6555588" y="2667875"/>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1" name="原创设计师QQ598969553      _6"/>
          <p:cNvSpPr txBox="1"/>
          <p:nvPr/>
        </p:nvSpPr>
        <p:spPr>
          <a:xfrm>
            <a:off x="448499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2" name="原创设计师QQ598969553      _7"/>
          <p:cNvSpPr txBox="1"/>
          <p:nvPr/>
        </p:nvSpPr>
        <p:spPr>
          <a:xfrm>
            <a:off x="5520293"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3" name="原创设计师QQ598969553      _8"/>
          <p:cNvSpPr txBox="1"/>
          <p:nvPr/>
        </p:nvSpPr>
        <p:spPr>
          <a:xfrm>
            <a:off x="655558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23" name="圆角矩形 22"/>
          <p:cNvSpPr/>
          <p:nvPr/>
        </p:nvSpPr>
        <p:spPr>
          <a:xfrm rot="5400000">
            <a:off x="-17799" y="-244393"/>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24" name="组合 23"/>
          <p:cNvGrpSpPr/>
          <p:nvPr/>
        </p:nvGrpSpPr>
        <p:grpSpPr>
          <a:xfrm>
            <a:off x="1216166" y="933643"/>
            <a:ext cx="2250628" cy="2250628"/>
            <a:chOff x="3393105" y="2094170"/>
            <a:chExt cx="2664367" cy="2664367"/>
          </a:xfrm>
        </p:grpSpPr>
        <p:sp>
          <p:nvSpPr>
            <p:cNvPr id="25" name="椭圆 24"/>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6" name="组合 25"/>
            <p:cNvGrpSpPr/>
            <p:nvPr/>
          </p:nvGrpSpPr>
          <p:grpSpPr>
            <a:xfrm>
              <a:off x="3655434" y="2332886"/>
              <a:ext cx="2167846" cy="2167846"/>
              <a:chOff x="3739822" y="2440887"/>
              <a:chExt cx="1970936" cy="1970936"/>
            </a:xfrm>
          </p:grpSpPr>
          <p:sp>
            <p:nvSpPr>
              <p:cNvPr id="27" name="圆角矩形 26"/>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椭圆 28"/>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33" name="文本框 20"/>
          <p:cNvSpPr txBox="1">
            <a:spLocks noChangeArrowheads="1"/>
          </p:cNvSpPr>
          <p:nvPr/>
        </p:nvSpPr>
        <p:spPr bwMode="auto">
          <a:xfrm>
            <a:off x="1567322" y="2111515"/>
            <a:ext cx="154831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a:r>
              <a:rPr lang="en-US" altLang="zh-CN" sz="2000" dirty="0">
                <a:solidFill>
                  <a:schemeClr val="bg1"/>
                </a:solidFill>
              </a:rPr>
              <a:t>PART02</a:t>
            </a:r>
            <a:endParaRPr lang="zh-CN" altLang="en-US" sz="2000" dirty="0">
              <a:solidFill>
                <a:schemeClr val="bg1"/>
              </a:solidFill>
            </a:endParaRPr>
          </a:p>
        </p:txBody>
      </p:sp>
      <p:sp>
        <p:nvSpPr>
          <p:cNvPr id="34" name="文本框 20"/>
          <p:cNvSpPr txBox="1">
            <a:spLocks noChangeArrowheads="1"/>
          </p:cNvSpPr>
          <p:nvPr/>
        </p:nvSpPr>
        <p:spPr bwMode="auto">
          <a:xfrm>
            <a:off x="1223483" y="1419622"/>
            <a:ext cx="223599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eaLnBrk="1" hangingPunct="1"/>
            <a:r>
              <a:rPr lang="en-US" altLang="zh-CN" sz="4800" dirty="0">
                <a:solidFill>
                  <a:schemeClr val="bg1"/>
                </a:solidFill>
                <a:latin typeface="Impact" panose="020B0806030902050204" pitchFamily="34" charset="0"/>
              </a:rPr>
              <a:t>02</a:t>
            </a:r>
            <a:endParaRPr lang="zh-CN" altLang="en-US" sz="4800" dirty="0">
              <a:solidFill>
                <a:schemeClr val="bg1"/>
              </a:solidFill>
              <a:latin typeface="Impact" panose="020B0806030902050204" pitchFamily="34" charset="0"/>
            </a:endParaRPr>
          </a:p>
        </p:txBody>
      </p:sp>
    </p:spTree>
    <p:extLst>
      <p:ext uri="{BB962C8B-B14F-4D97-AF65-F5344CB8AC3E}">
        <p14:creationId xmlns:p14="http://schemas.microsoft.com/office/powerpoint/2010/main" xmlns="" val="80354133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ppt_x"/>
                                          </p:val>
                                        </p:tav>
                                        <p:tav tm="100000">
                                          <p:val>
                                            <p:strVal val="#ppt_x"/>
                                          </p:val>
                                        </p:tav>
                                      </p:tavLst>
                                    </p:anim>
                                    <p:anim calcmode="lin" valueType="num">
                                      <p:cBhvr additive="base">
                                        <p:cTn id="8" dur="125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750" fill="hold"/>
                                        <p:tgtEl>
                                          <p:spTgt spid="24"/>
                                        </p:tgtEl>
                                        <p:attrNameLst>
                                          <p:attrName>ppt_w</p:attrName>
                                        </p:attrNameLst>
                                      </p:cBhvr>
                                      <p:tavLst>
                                        <p:tav tm="0">
                                          <p:val>
                                            <p:strVal val="4*#ppt_w"/>
                                          </p:val>
                                        </p:tav>
                                        <p:tav tm="100000">
                                          <p:val>
                                            <p:strVal val="#ppt_w"/>
                                          </p:val>
                                        </p:tav>
                                      </p:tavLst>
                                    </p:anim>
                                    <p:anim calcmode="lin" valueType="num">
                                      <p:cBhvr>
                                        <p:cTn id="13" dur="750" fill="hold"/>
                                        <p:tgtEl>
                                          <p:spTgt spid="24"/>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24"/>
                                        </p:tgtEl>
                                      </p:cBhvr>
                                    </p:animEffect>
                                    <p:animScale>
                                      <p:cBhvr>
                                        <p:cTn id="17" dur="250" autoRev="1" fill="hold"/>
                                        <p:tgtEl>
                                          <p:spTgt spid="24"/>
                                        </p:tgtEl>
                                      </p:cBhvr>
                                      <p:by x="105000" y="105000"/>
                                    </p:animScale>
                                  </p:childTnLst>
                                </p:cTn>
                              </p:par>
                            </p:childTnLst>
                          </p:cTn>
                        </p:par>
                        <p:par>
                          <p:cTn id="18" fill="hold">
                            <p:stCondLst>
                              <p:cond delay="2500"/>
                            </p:stCondLst>
                            <p:childTnLst>
                              <p:par>
                                <p:cTn id="19" presetID="12" presetClass="entr" presetSubtype="4"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p:tgtEl>
                                          <p:spTgt spid="33"/>
                                        </p:tgtEl>
                                        <p:attrNameLst>
                                          <p:attrName>ppt_y</p:attrName>
                                        </p:attrNameLst>
                                      </p:cBhvr>
                                      <p:tavLst>
                                        <p:tav tm="0">
                                          <p:val>
                                            <p:strVal val="#ppt_y-#ppt_h*1.125000"/>
                                          </p:val>
                                        </p:tav>
                                        <p:tav tm="100000">
                                          <p:val>
                                            <p:strVal val="#ppt_y"/>
                                          </p:val>
                                        </p:tav>
                                      </p:tavLst>
                                    </p:anim>
                                    <p:animEffect transition="in" filter="wipe(down)">
                                      <p:cBhvr>
                                        <p:cTn id="26" dur="500"/>
                                        <p:tgtEl>
                                          <p:spTgt spid="33"/>
                                        </p:tgtEl>
                                      </p:cBhvr>
                                    </p:animEffect>
                                  </p:childTnLst>
                                </p:cTn>
                              </p:par>
                            </p:childTnLst>
                          </p:cTn>
                        </p:par>
                        <p:par>
                          <p:cTn id="27" fill="hold">
                            <p:stCondLst>
                              <p:cond delay="3000"/>
                            </p:stCondLst>
                            <p:childTnLst>
                              <p:par>
                                <p:cTn id="28" presetID="1"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par>
                          <p:cTn id="33" fill="hold">
                            <p:stCondLst>
                              <p:cond delay="3000"/>
                            </p:stCondLst>
                            <p:childTnLst>
                              <p:par>
                                <p:cTn id="34" presetID="35" presetClass="path" presetSubtype="0" accel="50000" decel="50000" fill="hold" nodeType="afterEffect">
                                  <p:stCondLst>
                                    <p:cond delay="0"/>
                                  </p:stCondLst>
                                  <p:childTnLst>
                                    <p:animMotion origin="layout" path="M -2.22222E-6 -2.22222E-6 L -0.30173 -2.22222E-6 " pathEditMode="relative" rAng="0" ptsTypes="AA">
                                      <p:cBhvr>
                                        <p:cTn id="35" dur="2000" fill="hold"/>
                                        <p:tgtEl>
                                          <p:spTgt spid="19"/>
                                        </p:tgtEl>
                                        <p:attrNameLst>
                                          <p:attrName>ppt_x</p:attrName>
                                          <p:attrName>ppt_y</p:attrName>
                                        </p:attrNameLst>
                                      </p:cBhvr>
                                      <p:rCtr x="-15087" y="0"/>
                                    </p:animMotion>
                                  </p:childTnLst>
                                </p:cTn>
                              </p:par>
                            </p:childTnLst>
                          </p:cTn>
                        </p:par>
                        <p:par>
                          <p:cTn id="36" fill="hold">
                            <p:stCondLst>
                              <p:cond delay="5000"/>
                            </p:stCondLst>
                            <p:childTnLst>
                              <p:par>
                                <p:cTn id="37" presetID="1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childTnLst>
                          </p:cTn>
                        </p:par>
                        <p:par>
                          <p:cTn id="41" fill="hold">
                            <p:stCondLst>
                              <p:cond delay="5500"/>
                            </p:stCondLst>
                            <p:childTnLst>
                              <p:par>
                                <p:cTn id="42" presetID="2" presetClass="entr" presetSubtype="4"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ppt_x"/>
                                          </p:val>
                                        </p:tav>
                                        <p:tav tm="100000">
                                          <p:val>
                                            <p:strVal val="#ppt_x"/>
                                          </p:val>
                                        </p:tav>
                                      </p:tavLst>
                                    </p:anim>
                                    <p:anim calcmode="lin" valueType="num">
                                      <p:cBhvr additive="base">
                                        <p:cTn id="45" dur="500" fill="hold"/>
                                        <p:tgtEl>
                                          <p:spTgt spid="3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20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ppt_x"/>
                                          </p:val>
                                        </p:tav>
                                        <p:tav tm="100000">
                                          <p:val>
                                            <p:strVal val="#ppt_x"/>
                                          </p:val>
                                        </p:tav>
                                      </p:tavLst>
                                    </p:anim>
                                    <p:anim calcmode="lin" valueType="num">
                                      <p:cBhvr additive="base">
                                        <p:cTn id="49" dur="500" fill="hold"/>
                                        <p:tgtEl>
                                          <p:spTgt spid="3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400"/>
                                  </p:stCondLst>
                                  <p:childTnLst>
                                    <p:set>
                                      <p:cBhvr>
                                        <p:cTn id="51" dur="1" fill="hold">
                                          <p:stCondLst>
                                            <p:cond delay="0"/>
                                          </p:stCondLst>
                                        </p:cTn>
                                        <p:tgtEl>
                                          <p:spTgt spid="40"/>
                                        </p:tgtEl>
                                        <p:attrNameLst>
                                          <p:attrName>style.visibility</p:attrName>
                                        </p:attrNameLst>
                                      </p:cBhvr>
                                      <p:to>
                                        <p:strVal val="visible"/>
                                      </p:to>
                                    </p:set>
                                    <p:anim calcmode="lin" valueType="num">
                                      <p:cBhvr additive="base">
                                        <p:cTn id="52" dur="500" fill="hold"/>
                                        <p:tgtEl>
                                          <p:spTgt spid="40"/>
                                        </p:tgtEl>
                                        <p:attrNameLst>
                                          <p:attrName>ppt_x</p:attrName>
                                        </p:attrNameLst>
                                      </p:cBhvr>
                                      <p:tavLst>
                                        <p:tav tm="0">
                                          <p:val>
                                            <p:strVal val="#ppt_x"/>
                                          </p:val>
                                        </p:tav>
                                        <p:tav tm="100000">
                                          <p:val>
                                            <p:strVal val="#ppt_x"/>
                                          </p:val>
                                        </p:tav>
                                      </p:tavLst>
                                    </p:anim>
                                    <p:anim calcmode="lin" valueType="num">
                                      <p:cBhvr additive="base">
                                        <p:cTn id="53" dur="500" fill="hold"/>
                                        <p:tgtEl>
                                          <p:spTgt spid="4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60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ppt_x"/>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80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ppt_x"/>
                                          </p:val>
                                        </p:tav>
                                        <p:tav tm="100000">
                                          <p:val>
                                            <p:strVal val="#ppt_x"/>
                                          </p:val>
                                        </p:tav>
                                      </p:tavLst>
                                    </p:anim>
                                    <p:anim calcmode="lin" valueType="num">
                                      <p:cBhvr additive="base">
                                        <p:cTn id="61" dur="500" fill="hold"/>
                                        <p:tgtEl>
                                          <p:spTgt spid="4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00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ppt_x"/>
                                          </p:val>
                                        </p:tav>
                                        <p:tav tm="100000">
                                          <p:val>
                                            <p:strVal val="#ppt_x"/>
                                          </p:val>
                                        </p:tav>
                                      </p:tavLst>
                                    </p:anim>
                                    <p:anim calcmode="lin" valueType="num">
                                      <p:cBhvr additive="base">
                                        <p:cTn id="65"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8" grpId="0"/>
      <p:bldP spid="39" grpId="0"/>
      <p:bldP spid="40" grpId="0"/>
      <p:bldP spid="41" grpId="0"/>
      <p:bldP spid="42" grpId="0"/>
      <p:bldP spid="43" grpId="0"/>
      <p:bldP spid="23" grpId="0" animBg="1"/>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文本框 75"/>
          <p:cNvSpPr txBox="1"/>
          <p:nvPr/>
        </p:nvSpPr>
        <p:spPr>
          <a:xfrm>
            <a:off x="6686986" y="1921925"/>
            <a:ext cx="1665841" cy="1112612"/>
          </a:xfrm>
          <a:prstGeom prst="rect">
            <a:avLst/>
          </a:prstGeom>
          <a:noFill/>
          <a:effectLst/>
        </p:spPr>
        <p:txBody>
          <a:bodyPr wrap="none" rtlCol="0">
            <a:spAutoFit/>
          </a:bodyPr>
          <a:lstStyle/>
          <a:p>
            <a:pPr>
              <a:lnSpc>
                <a:spcPct val="130000"/>
              </a:lnSpc>
            </a:pPr>
            <a:r>
              <a:rPr lang="zh-CN" altLang="en-US" sz="1350" b="1" dirty="0">
                <a:solidFill>
                  <a:schemeClr val="accent1"/>
                </a:solidFill>
                <a:latin typeface="微软雅黑" panose="020B0503020204020204" pitchFamily="34" charset="-122"/>
                <a:ea typeface="微软雅黑" panose="020B0503020204020204" pitchFamily="34" charset="-122"/>
              </a:rPr>
              <a:t>单击此处输入标题</a:t>
            </a:r>
            <a:endParaRPr lang="en-US" altLang="zh-CN" sz="1350" b="1" dirty="0">
              <a:solidFill>
                <a:schemeClr val="accent1"/>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endParaRPr lang="en-US" altLang="zh-CN" sz="2100" dirty="0">
              <a:solidFill>
                <a:schemeClr val="tx2"/>
              </a:solidFill>
              <a:latin typeface="微软雅黑" panose="020B0503020204020204" pitchFamily="34" charset="-122"/>
              <a:ea typeface="微软雅黑" panose="020B0503020204020204" pitchFamily="34" charset="-122"/>
            </a:endParaRPr>
          </a:p>
        </p:txBody>
      </p:sp>
      <p:cxnSp>
        <p:nvCxnSpPr>
          <p:cNvPr id="41" name="直接连接符 40"/>
          <p:cNvCxnSpPr/>
          <p:nvPr/>
        </p:nvCxnSpPr>
        <p:spPr>
          <a:xfrm>
            <a:off x="0" y="2938546"/>
            <a:ext cx="9144000" cy="0"/>
          </a:xfrm>
          <a:prstGeom prst="line">
            <a:avLst/>
          </a:prstGeom>
          <a:ln w="19050">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66878" y="1136569"/>
            <a:ext cx="829228" cy="1892011"/>
            <a:chOff x="466878" y="1023579"/>
            <a:chExt cx="829228" cy="1892011"/>
          </a:xfrm>
        </p:grpSpPr>
        <p:cxnSp>
          <p:nvCxnSpPr>
            <p:cNvPr id="43" name="直接连接符 42"/>
            <p:cNvCxnSpPr/>
            <p:nvPr/>
          </p:nvCxnSpPr>
          <p:spPr>
            <a:xfrm>
              <a:off x="881492" y="1888431"/>
              <a:ext cx="0" cy="9000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791492" y="2735590"/>
              <a:ext cx="180000" cy="180000"/>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Impact" panose="020B0806030902050204" pitchFamily="34" charset="0"/>
              </a:endParaRPr>
            </a:p>
          </p:txBody>
        </p:sp>
        <p:sp>
          <p:nvSpPr>
            <p:cNvPr id="45" name="椭圆 44"/>
            <p:cNvSpPr/>
            <p:nvPr/>
          </p:nvSpPr>
          <p:spPr>
            <a:xfrm>
              <a:off x="466878" y="1023579"/>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Impact" panose="020B0806030902050204" pitchFamily="34" charset="0"/>
              </a:endParaRPr>
            </a:p>
          </p:txBody>
        </p:sp>
        <p:sp>
          <p:nvSpPr>
            <p:cNvPr id="46" name="椭圆 45"/>
            <p:cNvSpPr/>
            <p:nvPr/>
          </p:nvSpPr>
          <p:spPr>
            <a:xfrm>
              <a:off x="580885" y="1137579"/>
              <a:ext cx="601237" cy="601237"/>
            </a:xfrm>
            <a:prstGeom prst="ellipse">
              <a:avLst/>
            </a:prstGeom>
            <a:solidFill>
              <a:schemeClr val="accent1"/>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34285" rIns="0" bIns="34285" numCol="1" spcCol="0" rtlCol="0" fromWordArt="0" anchor="ctr" anchorCtr="0" forceAA="0" compatLnSpc="1">
              <a:noAutofit/>
            </a:bodyPr>
            <a:lstStyle/>
            <a:p>
              <a:pPr algn="ctr" defTabSz="685324"/>
              <a:r>
                <a:rPr lang="en-US" altLang="zh-CN" sz="2000" dirty="0">
                  <a:latin typeface="Impact" panose="020B0806030902050204" pitchFamily="34" charset="0"/>
                  <a:cs typeface="Kartika" panose="02020503030404060203" pitchFamily="18" charset="0"/>
                </a:rPr>
                <a:t>01</a:t>
              </a:r>
              <a:endParaRPr lang="zh-CN" altLang="en-US" sz="3600" dirty="0">
                <a:latin typeface="Impact" panose="020B0806030902050204" pitchFamily="34" charset="0"/>
                <a:cs typeface="Kartika" panose="02020503030404060203" pitchFamily="18" charset="0"/>
              </a:endParaRPr>
            </a:p>
          </p:txBody>
        </p:sp>
      </p:grpSp>
      <p:grpSp>
        <p:nvGrpSpPr>
          <p:cNvPr id="47" name="组合 46"/>
          <p:cNvGrpSpPr/>
          <p:nvPr/>
        </p:nvGrpSpPr>
        <p:grpSpPr>
          <a:xfrm>
            <a:off x="1547664" y="2848546"/>
            <a:ext cx="829228" cy="1924392"/>
            <a:chOff x="1547664" y="2735590"/>
            <a:chExt cx="829228" cy="1924392"/>
          </a:xfrm>
        </p:grpSpPr>
        <p:cxnSp>
          <p:nvCxnSpPr>
            <p:cNvPr id="48" name="直接连接符 47"/>
            <p:cNvCxnSpPr/>
            <p:nvPr/>
          </p:nvCxnSpPr>
          <p:spPr>
            <a:xfrm>
              <a:off x="1962278" y="2825590"/>
              <a:ext cx="0" cy="9000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872278" y="2735590"/>
              <a:ext cx="180000" cy="180000"/>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Impact" panose="020B0806030902050204" pitchFamily="34" charset="0"/>
              </a:endParaRPr>
            </a:p>
          </p:txBody>
        </p:sp>
        <p:sp>
          <p:nvSpPr>
            <p:cNvPr id="50" name="椭圆 49"/>
            <p:cNvSpPr/>
            <p:nvPr/>
          </p:nvSpPr>
          <p:spPr>
            <a:xfrm>
              <a:off x="1547664" y="3830754"/>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Impact" panose="020B0806030902050204" pitchFamily="34" charset="0"/>
              </a:endParaRPr>
            </a:p>
          </p:txBody>
        </p:sp>
        <p:sp>
          <p:nvSpPr>
            <p:cNvPr id="51" name="椭圆 50"/>
            <p:cNvSpPr/>
            <p:nvPr/>
          </p:nvSpPr>
          <p:spPr>
            <a:xfrm>
              <a:off x="1661671" y="3944755"/>
              <a:ext cx="601237" cy="601237"/>
            </a:xfrm>
            <a:prstGeom prst="ellipse">
              <a:avLst/>
            </a:prstGeom>
            <a:solidFill>
              <a:schemeClr val="accent1"/>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34285" rIns="0" bIns="34285" numCol="1" spcCol="0" rtlCol="0" fromWordArt="0" anchor="ctr" anchorCtr="0" forceAA="0" compatLnSpc="1">
              <a:noAutofit/>
            </a:bodyPr>
            <a:lstStyle/>
            <a:p>
              <a:pPr algn="ctr" defTabSz="685324"/>
              <a:r>
                <a:rPr lang="en-US" altLang="zh-CN" sz="2000" dirty="0">
                  <a:latin typeface="Impact" panose="020B0806030902050204" pitchFamily="34" charset="0"/>
                  <a:cs typeface="Kartika" panose="02020503030404060203" pitchFamily="18" charset="0"/>
                </a:rPr>
                <a:t>02</a:t>
              </a:r>
              <a:endParaRPr lang="zh-CN" altLang="en-US" sz="2000" dirty="0">
                <a:latin typeface="Impact" panose="020B0806030902050204" pitchFamily="34" charset="0"/>
                <a:cs typeface="Kartika" panose="02020503030404060203" pitchFamily="18" charset="0"/>
              </a:endParaRPr>
            </a:p>
          </p:txBody>
        </p:sp>
      </p:grpSp>
      <p:grpSp>
        <p:nvGrpSpPr>
          <p:cNvPr id="52" name="组合 51"/>
          <p:cNvGrpSpPr/>
          <p:nvPr/>
        </p:nvGrpSpPr>
        <p:grpSpPr>
          <a:xfrm>
            <a:off x="2950685" y="2848546"/>
            <a:ext cx="829228" cy="1266156"/>
            <a:chOff x="2950684" y="2735590"/>
            <a:chExt cx="829228" cy="1266156"/>
          </a:xfrm>
        </p:grpSpPr>
        <p:cxnSp>
          <p:nvCxnSpPr>
            <p:cNvPr id="53" name="直接连接符 52"/>
            <p:cNvCxnSpPr/>
            <p:nvPr/>
          </p:nvCxnSpPr>
          <p:spPr>
            <a:xfrm>
              <a:off x="3365298" y="2825590"/>
              <a:ext cx="0" cy="9000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275298" y="2735590"/>
              <a:ext cx="180000" cy="180000"/>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Impact" panose="020B0806030902050204" pitchFamily="34" charset="0"/>
              </a:endParaRPr>
            </a:p>
          </p:txBody>
        </p:sp>
        <p:sp>
          <p:nvSpPr>
            <p:cNvPr id="55" name="椭圆 54"/>
            <p:cNvSpPr/>
            <p:nvPr/>
          </p:nvSpPr>
          <p:spPr>
            <a:xfrm>
              <a:off x="2950684" y="3172518"/>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Impact" panose="020B0806030902050204" pitchFamily="34" charset="0"/>
              </a:endParaRPr>
            </a:p>
          </p:txBody>
        </p:sp>
        <p:sp>
          <p:nvSpPr>
            <p:cNvPr id="56" name="椭圆 55"/>
            <p:cNvSpPr/>
            <p:nvPr/>
          </p:nvSpPr>
          <p:spPr>
            <a:xfrm>
              <a:off x="3064691" y="3286519"/>
              <a:ext cx="601237" cy="601237"/>
            </a:xfrm>
            <a:prstGeom prst="ellipse">
              <a:avLst/>
            </a:prstGeom>
            <a:solidFill>
              <a:schemeClr val="accent1"/>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34285" rIns="0" bIns="34285" numCol="1" spcCol="0" rtlCol="0" fromWordArt="0" anchor="ctr" anchorCtr="0" forceAA="0" compatLnSpc="1">
              <a:noAutofit/>
            </a:bodyPr>
            <a:lstStyle/>
            <a:p>
              <a:pPr algn="ctr" defTabSz="685324"/>
              <a:r>
                <a:rPr lang="en-US" altLang="zh-CN" sz="2000" dirty="0">
                  <a:latin typeface="Impact" panose="020B0806030902050204" pitchFamily="34" charset="0"/>
                  <a:cs typeface="Kartika" panose="02020503030404060203" pitchFamily="18" charset="0"/>
                </a:rPr>
                <a:t>03</a:t>
              </a:r>
              <a:endParaRPr lang="zh-CN" altLang="en-US" sz="2000" dirty="0">
                <a:latin typeface="Impact" panose="020B0806030902050204" pitchFamily="34" charset="0"/>
                <a:cs typeface="Kartika" panose="02020503030404060203" pitchFamily="18" charset="0"/>
              </a:endParaRPr>
            </a:p>
          </p:txBody>
        </p:sp>
      </p:grpSp>
      <p:grpSp>
        <p:nvGrpSpPr>
          <p:cNvPr id="57" name="组合 56"/>
          <p:cNvGrpSpPr/>
          <p:nvPr/>
        </p:nvGrpSpPr>
        <p:grpSpPr>
          <a:xfrm>
            <a:off x="4283969" y="1136569"/>
            <a:ext cx="829228" cy="1892011"/>
            <a:chOff x="4283968" y="1023579"/>
            <a:chExt cx="829228" cy="1892011"/>
          </a:xfrm>
        </p:grpSpPr>
        <p:cxnSp>
          <p:nvCxnSpPr>
            <p:cNvPr id="58" name="直接连接符 57"/>
            <p:cNvCxnSpPr/>
            <p:nvPr/>
          </p:nvCxnSpPr>
          <p:spPr>
            <a:xfrm>
              <a:off x="4698582" y="1876069"/>
              <a:ext cx="0" cy="9000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4608582" y="2735590"/>
              <a:ext cx="180000" cy="180000"/>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Impact" panose="020B0806030902050204" pitchFamily="34" charset="0"/>
              </a:endParaRPr>
            </a:p>
          </p:txBody>
        </p:sp>
        <p:sp>
          <p:nvSpPr>
            <p:cNvPr id="60" name="椭圆 59"/>
            <p:cNvSpPr/>
            <p:nvPr/>
          </p:nvSpPr>
          <p:spPr>
            <a:xfrm>
              <a:off x="4283968" y="1023579"/>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Impact" panose="020B0806030902050204" pitchFamily="34" charset="0"/>
              </a:endParaRPr>
            </a:p>
          </p:txBody>
        </p:sp>
        <p:sp>
          <p:nvSpPr>
            <p:cNvPr id="61" name="椭圆 60"/>
            <p:cNvSpPr/>
            <p:nvPr/>
          </p:nvSpPr>
          <p:spPr>
            <a:xfrm>
              <a:off x="4397968" y="1137579"/>
              <a:ext cx="601237" cy="601237"/>
            </a:xfrm>
            <a:prstGeom prst="ellipse">
              <a:avLst/>
            </a:prstGeom>
            <a:solidFill>
              <a:schemeClr val="accent1"/>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34285" rIns="0" bIns="34285" numCol="1" spcCol="0" rtlCol="0" fromWordArt="0" anchor="ctr" anchorCtr="0" forceAA="0" compatLnSpc="1">
              <a:noAutofit/>
            </a:bodyPr>
            <a:lstStyle/>
            <a:p>
              <a:pPr algn="ctr" defTabSz="685324"/>
              <a:r>
                <a:rPr lang="en-US" altLang="zh-CN" sz="2000" dirty="0">
                  <a:latin typeface="Impact" panose="020B0806030902050204" pitchFamily="34" charset="0"/>
                  <a:cs typeface="Kartika" panose="02020503030404060203" pitchFamily="18" charset="0"/>
                </a:rPr>
                <a:t>04</a:t>
              </a:r>
              <a:endParaRPr lang="zh-CN" altLang="en-US" sz="2000" dirty="0">
                <a:latin typeface="Impact" panose="020B0806030902050204" pitchFamily="34" charset="0"/>
                <a:cs typeface="Kartika" panose="02020503030404060203" pitchFamily="18" charset="0"/>
              </a:endParaRPr>
            </a:p>
          </p:txBody>
        </p:sp>
      </p:grpSp>
      <p:grpSp>
        <p:nvGrpSpPr>
          <p:cNvPr id="62" name="组合 61"/>
          <p:cNvGrpSpPr/>
          <p:nvPr/>
        </p:nvGrpSpPr>
        <p:grpSpPr>
          <a:xfrm>
            <a:off x="5691315" y="1849038"/>
            <a:ext cx="829228" cy="1179508"/>
            <a:chOff x="5691315" y="1736082"/>
            <a:chExt cx="829228" cy="1179508"/>
          </a:xfrm>
        </p:grpSpPr>
        <p:cxnSp>
          <p:nvCxnSpPr>
            <p:cNvPr id="63" name="直接连接符 62"/>
            <p:cNvCxnSpPr/>
            <p:nvPr/>
          </p:nvCxnSpPr>
          <p:spPr>
            <a:xfrm>
              <a:off x="6105928" y="2015590"/>
              <a:ext cx="0" cy="9000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6015929" y="2735590"/>
              <a:ext cx="180000" cy="180000"/>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Impact" panose="020B0806030902050204" pitchFamily="34" charset="0"/>
              </a:endParaRPr>
            </a:p>
          </p:txBody>
        </p:sp>
        <p:sp>
          <p:nvSpPr>
            <p:cNvPr id="65" name="椭圆 64"/>
            <p:cNvSpPr/>
            <p:nvPr/>
          </p:nvSpPr>
          <p:spPr>
            <a:xfrm>
              <a:off x="5691315" y="1736082"/>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Impact" panose="020B0806030902050204" pitchFamily="34" charset="0"/>
              </a:endParaRPr>
            </a:p>
          </p:txBody>
        </p:sp>
        <p:sp>
          <p:nvSpPr>
            <p:cNvPr id="66" name="椭圆 65"/>
            <p:cNvSpPr/>
            <p:nvPr/>
          </p:nvSpPr>
          <p:spPr>
            <a:xfrm>
              <a:off x="5805322" y="1850083"/>
              <a:ext cx="601237" cy="601237"/>
            </a:xfrm>
            <a:prstGeom prst="ellipse">
              <a:avLst/>
            </a:prstGeom>
            <a:solidFill>
              <a:schemeClr val="accent1"/>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34285" rIns="0" bIns="34285" numCol="1" spcCol="0" rtlCol="0" fromWordArt="0" anchor="ctr" anchorCtr="0" forceAA="0" compatLnSpc="1">
              <a:noAutofit/>
            </a:bodyPr>
            <a:lstStyle/>
            <a:p>
              <a:pPr algn="ctr" defTabSz="685324"/>
              <a:r>
                <a:rPr lang="en-US" altLang="zh-CN" sz="2000" dirty="0">
                  <a:latin typeface="Impact" panose="020B0806030902050204" pitchFamily="34" charset="0"/>
                  <a:cs typeface="Kartika" panose="02020503030404060203" pitchFamily="18" charset="0"/>
                </a:rPr>
                <a:t>05</a:t>
              </a:r>
              <a:endParaRPr lang="zh-CN" altLang="en-US" sz="2000" dirty="0">
                <a:latin typeface="Impact" panose="020B0806030902050204" pitchFamily="34" charset="0"/>
                <a:cs typeface="Kartika" panose="02020503030404060203" pitchFamily="18" charset="0"/>
              </a:endParaRPr>
            </a:p>
          </p:txBody>
        </p:sp>
      </p:grpSp>
      <p:grpSp>
        <p:nvGrpSpPr>
          <p:cNvPr id="67" name="组合 66"/>
          <p:cNvGrpSpPr/>
          <p:nvPr/>
        </p:nvGrpSpPr>
        <p:grpSpPr>
          <a:xfrm>
            <a:off x="7308305" y="2848546"/>
            <a:ext cx="829228" cy="1266156"/>
            <a:chOff x="7308304" y="2735590"/>
            <a:chExt cx="829228" cy="1266156"/>
          </a:xfrm>
        </p:grpSpPr>
        <p:cxnSp>
          <p:nvCxnSpPr>
            <p:cNvPr id="68" name="直接连接符 67"/>
            <p:cNvCxnSpPr/>
            <p:nvPr/>
          </p:nvCxnSpPr>
          <p:spPr>
            <a:xfrm>
              <a:off x="7722918" y="2836513"/>
              <a:ext cx="0" cy="9000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632918" y="2735590"/>
              <a:ext cx="180000" cy="180000"/>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Impact" panose="020B0806030902050204" pitchFamily="34" charset="0"/>
              </a:endParaRPr>
            </a:p>
          </p:txBody>
        </p:sp>
        <p:sp>
          <p:nvSpPr>
            <p:cNvPr id="70" name="椭圆 69"/>
            <p:cNvSpPr/>
            <p:nvPr/>
          </p:nvSpPr>
          <p:spPr>
            <a:xfrm>
              <a:off x="7308304" y="3172518"/>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Impact" panose="020B0806030902050204" pitchFamily="34" charset="0"/>
              </a:endParaRPr>
            </a:p>
          </p:txBody>
        </p:sp>
        <p:sp>
          <p:nvSpPr>
            <p:cNvPr id="71" name="椭圆 70"/>
            <p:cNvSpPr/>
            <p:nvPr/>
          </p:nvSpPr>
          <p:spPr>
            <a:xfrm>
              <a:off x="7422311" y="3286519"/>
              <a:ext cx="601237" cy="601237"/>
            </a:xfrm>
            <a:prstGeom prst="ellipse">
              <a:avLst/>
            </a:prstGeom>
            <a:solidFill>
              <a:schemeClr val="accent1"/>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34285" rIns="0" bIns="34285" numCol="1" spcCol="0" rtlCol="0" fromWordArt="0" anchor="ctr" anchorCtr="0" forceAA="0" compatLnSpc="1">
              <a:noAutofit/>
            </a:bodyPr>
            <a:lstStyle/>
            <a:p>
              <a:pPr algn="ctr" defTabSz="685324"/>
              <a:r>
                <a:rPr lang="en-US" altLang="zh-CN" sz="2000" dirty="0">
                  <a:latin typeface="Impact" panose="020B0806030902050204" pitchFamily="34" charset="0"/>
                  <a:cs typeface="Kartika" panose="02020503030404060203" pitchFamily="18" charset="0"/>
                </a:rPr>
                <a:t>06</a:t>
              </a:r>
              <a:endParaRPr lang="zh-CN" altLang="en-US" sz="2000" dirty="0">
                <a:latin typeface="Impact" panose="020B0806030902050204" pitchFamily="34" charset="0"/>
                <a:cs typeface="Kartika" panose="02020503030404060203" pitchFamily="18" charset="0"/>
              </a:endParaRPr>
            </a:p>
          </p:txBody>
        </p:sp>
      </p:grpSp>
      <p:sp>
        <p:nvSpPr>
          <p:cNvPr id="72" name="文本框 71"/>
          <p:cNvSpPr txBox="1"/>
          <p:nvPr/>
        </p:nvSpPr>
        <p:spPr>
          <a:xfrm>
            <a:off x="1551918" y="1339541"/>
            <a:ext cx="1665841" cy="1112612"/>
          </a:xfrm>
          <a:prstGeom prst="rect">
            <a:avLst/>
          </a:prstGeom>
          <a:noFill/>
          <a:effectLst/>
        </p:spPr>
        <p:txBody>
          <a:bodyPr wrap="none" rtlCol="0">
            <a:spAutoFit/>
          </a:bodyPr>
          <a:lstStyle/>
          <a:p>
            <a:pPr>
              <a:lnSpc>
                <a:spcPct val="130000"/>
              </a:lnSpc>
            </a:pPr>
            <a:r>
              <a:rPr lang="zh-CN" altLang="en-US" sz="1350" b="1" dirty="0">
                <a:solidFill>
                  <a:schemeClr val="accent1"/>
                </a:solidFill>
                <a:latin typeface="微软雅黑" panose="020B0503020204020204" pitchFamily="34" charset="-122"/>
                <a:ea typeface="微软雅黑" panose="020B0503020204020204" pitchFamily="34" charset="-122"/>
              </a:rPr>
              <a:t>单击此处输入标题</a:t>
            </a:r>
            <a:endParaRPr lang="en-US" altLang="zh-CN" sz="1350" b="1" dirty="0">
              <a:solidFill>
                <a:schemeClr val="accent1"/>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endParaRPr lang="en-US" altLang="zh-CN" sz="2100" dirty="0">
              <a:solidFill>
                <a:schemeClr val="tx2"/>
              </a:solidFill>
              <a:latin typeface="微软雅黑" panose="020B0503020204020204" pitchFamily="34" charset="-122"/>
              <a:ea typeface="微软雅黑" panose="020B0503020204020204" pitchFamily="34" charset="-122"/>
            </a:endParaRPr>
          </a:p>
        </p:txBody>
      </p:sp>
      <p:sp>
        <p:nvSpPr>
          <p:cNvPr id="73" name="文本框 72"/>
          <p:cNvSpPr txBox="1"/>
          <p:nvPr/>
        </p:nvSpPr>
        <p:spPr>
          <a:xfrm>
            <a:off x="2493166" y="4308643"/>
            <a:ext cx="1665841" cy="1112612"/>
          </a:xfrm>
          <a:prstGeom prst="rect">
            <a:avLst/>
          </a:prstGeom>
          <a:noFill/>
          <a:effectLst/>
        </p:spPr>
        <p:txBody>
          <a:bodyPr wrap="none" rtlCol="0">
            <a:spAutoFit/>
          </a:bodyPr>
          <a:lstStyle/>
          <a:p>
            <a:pPr>
              <a:lnSpc>
                <a:spcPct val="130000"/>
              </a:lnSpc>
            </a:pPr>
            <a:r>
              <a:rPr lang="zh-CN" altLang="en-US" sz="1350" b="1" dirty="0">
                <a:solidFill>
                  <a:schemeClr val="accent1"/>
                </a:solidFill>
                <a:latin typeface="微软雅黑" panose="020B0503020204020204" pitchFamily="34" charset="-122"/>
                <a:ea typeface="微软雅黑" panose="020B0503020204020204" pitchFamily="34" charset="-122"/>
              </a:rPr>
              <a:t>单击此处输入标题</a:t>
            </a:r>
            <a:endParaRPr lang="en-US" altLang="zh-CN" sz="1350" b="1" dirty="0">
              <a:solidFill>
                <a:schemeClr val="accent1"/>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endParaRPr lang="en-US" altLang="zh-CN" sz="2100" dirty="0">
              <a:solidFill>
                <a:schemeClr val="tx2"/>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3903882" y="3290792"/>
            <a:ext cx="1665841" cy="1112612"/>
          </a:xfrm>
          <a:prstGeom prst="rect">
            <a:avLst/>
          </a:prstGeom>
          <a:noFill/>
          <a:effectLst/>
        </p:spPr>
        <p:txBody>
          <a:bodyPr wrap="none" rtlCol="0">
            <a:spAutoFit/>
          </a:bodyPr>
          <a:lstStyle/>
          <a:p>
            <a:pPr>
              <a:lnSpc>
                <a:spcPct val="130000"/>
              </a:lnSpc>
            </a:pPr>
            <a:r>
              <a:rPr lang="zh-CN" altLang="en-US" sz="1350" b="1" dirty="0">
                <a:solidFill>
                  <a:schemeClr val="accent1"/>
                </a:solidFill>
                <a:latin typeface="微软雅黑" panose="020B0503020204020204" pitchFamily="34" charset="-122"/>
                <a:ea typeface="微软雅黑" panose="020B0503020204020204" pitchFamily="34" charset="-122"/>
              </a:rPr>
              <a:t>单击此处输入标题</a:t>
            </a:r>
            <a:endParaRPr lang="en-US" altLang="zh-CN" sz="1350" b="1" dirty="0">
              <a:solidFill>
                <a:schemeClr val="accent1"/>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endParaRPr lang="en-US" altLang="zh-CN" sz="2100" dirty="0">
              <a:solidFill>
                <a:schemeClr val="tx2"/>
              </a:solidFill>
              <a:latin typeface="微软雅黑" panose="020B0503020204020204" pitchFamily="34" charset="-122"/>
              <a:ea typeface="微软雅黑" panose="020B0503020204020204" pitchFamily="34" charset="-122"/>
            </a:endParaRPr>
          </a:p>
        </p:txBody>
      </p:sp>
      <p:sp>
        <p:nvSpPr>
          <p:cNvPr id="75" name="文本框 74"/>
          <p:cNvSpPr txBox="1"/>
          <p:nvPr/>
        </p:nvSpPr>
        <p:spPr>
          <a:xfrm>
            <a:off x="5206092" y="968174"/>
            <a:ext cx="1665841" cy="1112612"/>
          </a:xfrm>
          <a:prstGeom prst="rect">
            <a:avLst/>
          </a:prstGeom>
          <a:noFill/>
          <a:effectLst/>
        </p:spPr>
        <p:txBody>
          <a:bodyPr wrap="none" rtlCol="0">
            <a:spAutoFit/>
          </a:bodyPr>
          <a:lstStyle/>
          <a:p>
            <a:pPr>
              <a:lnSpc>
                <a:spcPct val="130000"/>
              </a:lnSpc>
            </a:pPr>
            <a:r>
              <a:rPr lang="zh-CN" altLang="en-US" sz="1350" b="1" dirty="0">
                <a:solidFill>
                  <a:schemeClr val="accent1"/>
                </a:solidFill>
                <a:latin typeface="微软雅黑" panose="020B0503020204020204" pitchFamily="34" charset="-122"/>
                <a:ea typeface="微软雅黑" panose="020B0503020204020204" pitchFamily="34" charset="-122"/>
              </a:rPr>
              <a:t>单击此处输入标题</a:t>
            </a:r>
            <a:endParaRPr lang="en-US" altLang="zh-CN" sz="1350" b="1" dirty="0">
              <a:solidFill>
                <a:schemeClr val="accent1"/>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endParaRPr lang="en-US" altLang="zh-CN" sz="2100" dirty="0">
              <a:solidFill>
                <a:schemeClr val="tx2"/>
              </a:solidFill>
              <a:latin typeface="微软雅黑" panose="020B0503020204020204" pitchFamily="34" charset="-122"/>
              <a:ea typeface="微软雅黑" panose="020B0503020204020204" pitchFamily="34" charset="-122"/>
            </a:endParaRPr>
          </a:p>
        </p:txBody>
      </p:sp>
      <p:sp>
        <p:nvSpPr>
          <p:cNvPr id="77" name="文本框 76"/>
          <p:cNvSpPr txBox="1"/>
          <p:nvPr/>
        </p:nvSpPr>
        <p:spPr>
          <a:xfrm>
            <a:off x="6913081" y="4261589"/>
            <a:ext cx="1665841" cy="1112612"/>
          </a:xfrm>
          <a:prstGeom prst="rect">
            <a:avLst/>
          </a:prstGeom>
          <a:noFill/>
          <a:effectLst/>
        </p:spPr>
        <p:txBody>
          <a:bodyPr wrap="none" rtlCol="0">
            <a:spAutoFit/>
          </a:bodyPr>
          <a:lstStyle/>
          <a:p>
            <a:pPr>
              <a:lnSpc>
                <a:spcPct val="130000"/>
              </a:lnSpc>
            </a:pPr>
            <a:r>
              <a:rPr lang="zh-CN" altLang="en-US" sz="1350" b="1" dirty="0">
                <a:solidFill>
                  <a:schemeClr val="accent1"/>
                </a:solidFill>
                <a:latin typeface="微软雅黑" panose="020B0503020204020204" pitchFamily="34" charset="-122"/>
                <a:ea typeface="微软雅黑" panose="020B0503020204020204" pitchFamily="34" charset="-122"/>
              </a:rPr>
              <a:t>单击此处输入标题</a:t>
            </a:r>
            <a:endParaRPr lang="en-US" altLang="zh-CN" sz="1350" b="1" dirty="0">
              <a:solidFill>
                <a:schemeClr val="accent1"/>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r>
              <a:rPr lang="zh-CN" altLang="en-US" sz="825" dirty="0">
                <a:solidFill>
                  <a:schemeClr val="tx2"/>
                </a:solidFill>
                <a:latin typeface="微软雅黑" panose="020B0503020204020204" pitchFamily="34" charset="-122"/>
                <a:ea typeface="微软雅黑" panose="020B0503020204020204" pitchFamily="34" charset="-122"/>
              </a:rPr>
              <a:t>请在这里输入您的主要叙述内容</a:t>
            </a:r>
            <a:endParaRPr lang="en-US" altLang="zh-CN" sz="825" dirty="0">
              <a:solidFill>
                <a:schemeClr val="tx2"/>
              </a:solidFill>
              <a:latin typeface="微软雅黑" panose="020B0503020204020204" pitchFamily="34" charset="-122"/>
              <a:ea typeface="微软雅黑" panose="020B0503020204020204" pitchFamily="34" charset="-122"/>
            </a:endParaRPr>
          </a:p>
          <a:p>
            <a:pPr>
              <a:lnSpc>
                <a:spcPct val="130000"/>
              </a:lnSpc>
            </a:pPr>
            <a:endParaRPr lang="en-US" altLang="zh-CN" sz="2100" dirty="0">
              <a:solidFill>
                <a:schemeClr val="tx2"/>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611560" y="509807"/>
            <a:ext cx="7920880" cy="45719"/>
            <a:chOff x="3060700" y="4724400"/>
            <a:chExt cx="5955507" cy="31432"/>
          </a:xfrm>
        </p:grpSpPr>
        <p:cxnSp>
          <p:nvCxnSpPr>
            <p:cNvPr id="40" name="直接连接符 39"/>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9"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研究思路</a:t>
            </a:r>
          </a:p>
        </p:txBody>
      </p:sp>
    </p:spTree>
    <p:extLst>
      <p:ext uri="{BB962C8B-B14F-4D97-AF65-F5344CB8AC3E}">
        <p14:creationId xmlns:p14="http://schemas.microsoft.com/office/powerpoint/2010/main" xmlns="" val="276170619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1000"/>
                                        <p:tgtEl>
                                          <p:spTgt spid="41"/>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1000"/>
                                        <p:tgtEl>
                                          <p:spTgt spid="42"/>
                                        </p:tgtEl>
                                      </p:cBhvr>
                                    </p:animEffect>
                                    <p:anim calcmode="lin" valueType="num">
                                      <p:cBhvr>
                                        <p:cTn id="12" dur="1000" fill="hold"/>
                                        <p:tgtEl>
                                          <p:spTgt spid="42"/>
                                        </p:tgtEl>
                                        <p:attrNameLst>
                                          <p:attrName>ppt_x</p:attrName>
                                        </p:attrNameLst>
                                      </p:cBhvr>
                                      <p:tavLst>
                                        <p:tav tm="0">
                                          <p:val>
                                            <p:strVal val="#ppt_x"/>
                                          </p:val>
                                        </p:tav>
                                        <p:tav tm="100000">
                                          <p:val>
                                            <p:strVal val="#ppt_x"/>
                                          </p:val>
                                        </p:tav>
                                      </p:tavLst>
                                    </p:anim>
                                    <p:anim calcmode="lin" valueType="num">
                                      <p:cBhvr>
                                        <p:cTn id="13" dur="1000" fill="hold"/>
                                        <p:tgtEl>
                                          <p:spTgt spid="4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1000"/>
                                        <p:tgtEl>
                                          <p:spTgt spid="47"/>
                                        </p:tgtEl>
                                      </p:cBhvr>
                                    </p:animEffect>
                                    <p:anim calcmode="lin" valueType="num">
                                      <p:cBhvr>
                                        <p:cTn id="17" dur="1000" fill="hold"/>
                                        <p:tgtEl>
                                          <p:spTgt spid="47"/>
                                        </p:tgtEl>
                                        <p:attrNameLst>
                                          <p:attrName>ppt_x</p:attrName>
                                        </p:attrNameLst>
                                      </p:cBhvr>
                                      <p:tavLst>
                                        <p:tav tm="0">
                                          <p:val>
                                            <p:strVal val="#ppt_x"/>
                                          </p:val>
                                        </p:tav>
                                        <p:tav tm="100000">
                                          <p:val>
                                            <p:strVal val="#ppt_x"/>
                                          </p:val>
                                        </p:tav>
                                      </p:tavLst>
                                    </p:anim>
                                    <p:anim calcmode="lin" valueType="num">
                                      <p:cBhvr>
                                        <p:cTn id="18" dur="1000" fill="hold"/>
                                        <p:tgtEl>
                                          <p:spTgt spid="4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52"/>
                                        </p:tgtEl>
                                        <p:attrNameLst>
                                          <p:attrName>style.visibility</p:attrName>
                                        </p:attrNameLst>
                                      </p:cBhvr>
                                      <p:to>
                                        <p:strVal val="visible"/>
                                      </p:to>
                                    </p:set>
                                    <p:animEffect transition="in" filter="fade">
                                      <p:cBhvr>
                                        <p:cTn id="21" dur="1000"/>
                                        <p:tgtEl>
                                          <p:spTgt spid="52"/>
                                        </p:tgtEl>
                                      </p:cBhvr>
                                    </p:animEffect>
                                    <p:anim calcmode="lin" valueType="num">
                                      <p:cBhvr>
                                        <p:cTn id="22" dur="1000" fill="hold"/>
                                        <p:tgtEl>
                                          <p:spTgt spid="52"/>
                                        </p:tgtEl>
                                        <p:attrNameLst>
                                          <p:attrName>ppt_x</p:attrName>
                                        </p:attrNameLst>
                                      </p:cBhvr>
                                      <p:tavLst>
                                        <p:tav tm="0">
                                          <p:val>
                                            <p:strVal val="#ppt_x"/>
                                          </p:val>
                                        </p:tav>
                                        <p:tav tm="100000">
                                          <p:val>
                                            <p:strVal val="#ppt_x"/>
                                          </p:val>
                                        </p:tav>
                                      </p:tavLst>
                                    </p:anim>
                                    <p:anim calcmode="lin" valueType="num">
                                      <p:cBhvr>
                                        <p:cTn id="23" dur="1000" fill="hold"/>
                                        <p:tgtEl>
                                          <p:spTgt spid="52"/>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750"/>
                                  </p:stCondLst>
                                  <p:childTnLst>
                                    <p:set>
                                      <p:cBhvr>
                                        <p:cTn id="25" dur="1" fill="hold">
                                          <p:stCondLst>
                                            <p:cond delay="0"/>
                                          </p:stCondLst>
                                        </p:cTn>
                                        <p:tgtEl>
                                          <p:spTgt spid="57"/>
                                        </p:tgtEl>
                                        <p:attrNameLst>
                                          <p:attrName>style.visibility</p:attrName>
                                        </p:attrNameLst>
                                      </p:cBhvr>
                                      <p:to>
                                        <p:strVal val="visible"/>
                                      </p:to>
                                    </p:set>
                                    <p:animEffect transition="in" filter="fade">
                                      <p:cBhvr>
                                        <p:cTn id="26" dur="1000"/>
                                        <p:tgtEl>
                                          <p:spTgt spid="57"/>
                                        </p:tgtEl>
                                      </p:cBhvr>
                                    </p:animEffect>
                                    <p:anim calcmode="lin" valueType="num">
                                      <p:cBhvr>
                                        <p:cTn id="27" dur="1000" fill="hold"/>
                                        <p:tgtEl>
                                          <p:spTgt spid="57"/>
                                        </p:tgtEl>
                                        <p:attrNameLst>
                                          <p:attrName>ppt_x</p:attrName>
                                        </p:attrNameLst>
                                      </p:cBhvr>
                                      <p:tavLst>
                                        <p:tav tm="0">
                                          <p:val>
                                            <p:strVal val="#ppt_x"/>
                                          </p:val>
                                        </p:tav>
                                        <p:tav tm="100000">
                                          <p:val>
                                            <p:strVal val="#ppt_x"/>
                                          </p:val>
                                        </p:tav>
                                      </p:tavLst>
                                    </p:anim>
                                    <p:anim calcmode="lin" valueType="num">
                                      <p:cBhvr>
                                        <p:cTn id="28" dur="1000" fill="hold"/>
                                        <p:tgtEl>
                                          <p:spTgt spid="57"/>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1000"/>
                                  </p:stCondLst>
                                  <p:childTnLst>
                                    <p:set>
                                      <p:cBhvr>
                                        <p:cTn id="30" dur="1" fill="hold">
                                          <p:stCondLst>
                                            <p:cond delay="0"/>
                                          </p:stCondLst>
                                        </p:cTn>
                                        <p:tgtEl>
                                          <p:spTgt spid="62"/>
                                        </p:tgtEl>
                                        <p:attrNameLst>
                                          <p:attrName>style.visibility</p:attrName>
                                        </p:attrNameLst>
                                      </p:cBhvr>
                                      <p:to>
                                        <p:strVal val="visible"/>
                                      </p:to>
                                    </p:set>
                                    <p:animEffect transition="in" filter="fade">
                                      <p:cBhvr>
                                        <p:cTn id="31" dur="1000"/>
                                        <p:tgtEl>
                                          <p:spTgt spid="62"/>
                                        </p:tgtEl>
                                      </p:cBhvr>
                                    </p:animEffect>
                                    <p:anim calcmode="lin" valueType="num">
                                      <p:cBhvr>
                                        <p:cTn id="32" dur="1000" fill="hold"/>
                                        <p:tgtEl>
                                          <p:spTgt spid="62"/>
                                        </p:tgtEl>
                                        <p:attrNameLst>
                                          <p:attrName>ppt_x</p:attrName>
                                        </p:attrNameLst>
                                      </p:cBhvr>
                                      <p:tavLst>
                                        <p:tav tm="0">
                                          <p:val>
                                            <p:strVal val="#ppt_x"/>
                                          </p:val>
                                        </p:tav>
                                        <p:tav tm="100000">
                                          <p:val>
                                            <p:strVal val="#ppt_x"/>
                                          </p:val>
                                        </p:tav>
                                      </p:tavLst>
                                    </p:anim>
                                    <p:anim calcmode="lin" valueType="num">
                                      <p:cBhvr>
                                        <p:cTn id="33" dur="1000" fill="hold"/>
                                        <p:tgtEl>
                                          <p:spTgt spid="62"/>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1250"/>
                                  </p:stCondLst>
                                  <p:childTnLst>
                                    <p:set>
                                      <p:cBhvr>
                                        <p:cTn id="35" dur="1" fill="hold">
                                          <p:stCondLst>
                                            <p:cond delay="0"/>
                                          </p:stCondLst>
                                        </p:cTn>
                                        <p:tgtEl>
                                          <p:spTgt spid="67"/>
                                        </p:tgtEl>
                                        <p:attrNameLst>
                                          <p:attrName>style.visibility</p:attrName>
                                        </p:attrNameLst>
                                      </p:cBhvr>
                                      <p:to>
                                        <p:strVal val="visible"/>
                                      </p:to>
                                    </p:set>
                                    <p:animEffect transition="in" filter="fade">
                                      <p:cBhvr>
                                        <p:cTn id="36" dur="1000"/>
                                        <p:tgtEl>
                                          <p:spTgt spid="67"/>
                                        </p:tgtEl>
                                      </p:cBhvr>
                                    </p:animEffect>
                                    <p:anim calcmode="lin" valueType="num">
                                      <p:cBhvr>
                                        <p:cTn id="37" dur="1000" fill="hold"/>
                                        <p:tgtEl>
                                          <p:spTgt spid="67"/>
                                        </p:tgtEl>
                                        <p:attrNameLst>
                                          <p:attrName>ppt_x</p:attrName>
                                        </p:attrNameLst>
                                      </p:cBhvr>
                                      <p:tavLst>
                                        <p:tav tm="0">
                                          <p:val>
                                            <p:strVal val="#ppt_x"/>
                                          </p:val>
                                        </p:tav>
                                        <p:tav tm="100000">
                                          <p:val>
                                            <p:strVal val="#ppt_x"/>
                                          </p:val>
                                        </p:tav>
                                      </p:tavLst>
                                    </p:anim>
                                    <p:anim calcmode="lin" valueType="num">
                                      <p:cBhvr>
                                        <p:cTn id="38" dur="1000" fill="hold"/>
                                        <p:tgtEl>
                                          <p:spTgt spid="67"/>
                                        </p:tgtEl>
                                        <p:attrNameLst>
                                          <p:attrName>ppt_y</p:attrName>
                                        </p:attrNameLst>
                                      </p:cBhvr>
                                      <p:tavLst>
                                        <p:tav tm="0">
                                          <p:val>
                                            <p:strVal val="#ppt_y+.1"/>
                                          </p:val>
                                        </p:tav>
                                        <p:tav tm="100000">
                                          <p:val>
                                            <p:strVal val="#ppt_y"/>
                                          </p:val>
                                        </p:tav>
                                      </p:tavLst>
                                    </p:anim>
                                  </p:childTnLst>
                                </p:cTn>
                              </p:par>
                            </p:childTnLst>
                          </p:cTn>
                        </p:par>
                        <p:par>
                          <p:cTn id="39" fill="hold">
                            <p:stCondLst>
                              <p:cond delay="3250"/>
                            </p:stCondLst>
                            <p:childTnLst>
                              <p:par>
                                <p:cTn id="40" presetID="50" presetClass="entr" presetSubtype="0" decel="100000" fill="hold" grpId="0" nodeType="afterEffect">
                                  <p:stCondLst>
                                    <p:cond delay="0"/>
                                  </p:stCondLst>
                                  <p:childTnLst>
                                    <p:set>
                                      <p:cBhvr>
                                        <p:cTn id="41" dur="1" fill="hold">
                                          <p:stCondLst>
                                            <p:cond delay="0"/>
                                          </p:stCondLst>
                                        </p:cTn>
                                        <p:tgtEl>
                                          <p:spTgt spid="72"/>
                                        </p:tgtEl>
                                        <p:attrNameLst>
                                          <p:attrName>style.visibility</p:attrName>
                                        </p:attrNameLst>
                                      </p:cBhvr>
                                      <p:to>
                                        <p:strVal val="visible"/>
                                      </p:to>
                                    </p:set>
                                    <p:anim calcmode="lin" valueType="num">
                                      <p:cBhvr>
                                        <p:cTn id="42" dur="1000" fill="hold"/>
                                        <p:tgtEl>
                                          <p:spTgt spid="72"/>
                                        </p:tgtEl>
                                        <p:attrNameLst>
                                          <p:attrName>ppt_w</p:attrName>
                                        </p:attrNameLst>
                                      </p:cBhvr>
                                      <p:tavLst>
                                        <p:tav tm="0">
                                          <p:val>
                                            <p:strVal val="#ppt_w+.3"/>
                                          </p:val>
                                        </p:tav>
                                        <p:tav tm="100000">
                                          <p:val>
                                            <p:strVal val="#ppt_w"/>
                                          </p:val>
                                        </p:tav>
                                      </p:tavLst>
                                    </p:anim>
                                    <p:anim calcmode="lin" valueType="num">
                                      <p:cBhvr>
                                        <p:cTn id="43" dur="1000" fill="hold"/>
                                        <p:tgtEl>
                                          <p:spTgt spid="72"/>
                                        </p:tgtEl>
                                        <p:attrNameLst>
                                          <p:attrName>ppt_h</p:attrName>
                                        </p:attrNameLst>
                                      </p:cBhvr>
                                      <p:tavLst>
                                        <p:tav tm="0">
                                          <p:val>
                                            <p:strVal val="#ppt_h"/>
                                          </p:val>
                                        </p:tav>
                                        <p:tav tm="100000">
                                          <p:val>
                                            <p:strVal val="#ppt_h"/>
                                          </p:val>
                                        </p:tav>
                                      </p:tavLst>
                                    </p:anim>
                                    <p:animEffect transition="in" filter="fade">
                                      <p:cBhvr>
                                        <p:cTn id="44" dur="1000"/>
                                        <p:tgtEl>
                                          <p:spTgt spid="72"/>
                                        </p:tgtEl>
                                      </p:cBhvr>
                                    </p:animEffect>
                                  </p:childTnLst>
                                </p:cTn>
                              </p:par>
                              <p:par>
                                <p:cTn id="45" presetID="50" presetClass="entr" presetSubtype="0" decel="100000" fill="hold" grpId="0" nodeType="withEffect">
                                  <p:stCondLst>
                                    <p:cond delay="250"/>
                                  </p:stCondLst>
                                  <p:childTnLst>
                                    <p:set>
                                      <p:cBhvr>
                                        <p:cTn id="46" dur="1" fill="hold">
                                          <p:stCondLst>
                                            <p:cond delay="0"/>
                                          </p:stCondLst>
                                        </p:cTn>
                                        <p:tgtEl>
                                          <p:spTgt spid="73"/>
                                        </p:tgtEl>
                                        <p:attrNameLst>
                                          <p:attrName>style.visibility</p:attrName>
                                        </p:attrNameLst>
                                      </p:cBhvr>
                                      <p:to>
                                        <p:strVal val="visible"/>
                                      </p:to>
                                    </p:set>
                                    <p:anim calcmode="lin" valueType="num">
                                      <p:cBhvr>
                                        <p:cTn id="47" dur="1000" fill="hold"/>
                                        <p:tgtEl>
                                          <p:spTgt spid="73"/>
                                        </p:tgtEl>
                                        <p:attrNameLst>
                                          <p:attrName>ppt_w</p:attrName>
                                        </p:attrNameLst>
                                      </p:cBhvr>
                                      <p:tavLst>
                                        <p:tav tm="0">
                                          <p:val>
                                            <p:strVal val="#ppt_w+.3"/>
                                          </p:val>
                                        </p:tav>
                                        <p:tav tm="100000">
                                          <p:val>
                                            <p:strVal val="#ppt_w"/>
                                          </p:val>
                                        </p:tav>
                                      </p:tavLst>
                                    </p:anim>
                                    <p:anim calcmode="lin" valueType="num">
                                      <p:cBhvr>
                                        <p:cTn id="48" dur="1000" fill="hold"/>
                                        <p:tgtEl>
                                          <p:spTgt spid="73"/>
                                        </p:tgtEl>
                                        <p:attrNameLst>
                                          <p:attrName>ppt_h</p:attrName>
                                        </p:attrNameLst>
                                      </p:cBhvr>
                                      <p:tavLst>
                                        <p:tav tm="0">
                                          <p:val>
                                            <p:strVal val="#ppt_h"/>
                                          </p:val>
                                        </p:tav>
                                        <p:tav tm="100000">
                                          <p:val>
                                            <p:strVal val="#ppt_h"/>
                                          </p:val>
                                        </p:tav>
                                      </p:tavLst>
                                    </p:anim>
                                    <p:animEffect transition="in" filter="fade">
                                      <p:cBhvr>
                                        <p:cTn id="49" dur="1000"/>
                                        <p:tgtEl>
                                          <p:spTgt spid="73"/>
                                        </p:tgtEl>
                                      </p:cBhvr>
                                    </p:animEffect>
                                  </p:childTnLst>
                                </p:cTn>
                              </p:par>
                              <p:par>
                                <p:cTn id="50" presetID="50" presetClass="entr" presetSubtype="0" decel="100000" fill="hold" grpId="0" nodeType="withEffect">
                                  <p:stCondLst>
                                    <p:cond delay="500"/>
                                  </p:stCondLst>
                                  <p:childTnLst>
                                    <p:set>
                                      <p:cBhvr>
                                        <p:cTn id="51" dur="1" fill="hold">
                                          <p:stCondLst>
                                            <p:cond delay="0"/>
                                          </p:stCondLst>
                                        </p:cTn>
                                        <p:tgtEl>
                                          <p:spTgt spid="74"/>
                                        </p:tgtEl>
                                        <p:attrNameLst>
                                          <p:attrName>style.visibility</p:attrName>
                                        </p:attrNameLst>
                                      </p:cBhvr>
                                      <p:to>
                                        <p:strVal val="visible"/>
                                      </p:to>
                                    </p:set>
                                    <p:anim calcmode="lin" valueType="num">
                                      <p:cBhvr>
                                        <p:cTn id="52" dur="1000" fill="hold"/>
                                        <p:tgtEl>
                                          <p:spTgt spid="74"/>
                                        </p:tgtEl>
                                        <p:attrNameLst>
                                          <p:attrName>ppt_w</p:attrName>
                                        </p:attrNameLst>
                                      </p:cBhvr>
                                      <p:tavLst>
                                        <p:tav tm="0">
                                          <p:val>
                                            <p:strVal val="#ppt_w+.3"/>
                                          </p:val>
                                        </p:tav>
                                        <p:tav tm="100000">
                                          <p:val>
                                            <p:strVal val="#ppt_w"/>
                                          </p:val>
                                        </p:tav>
                                      </p:tavLst>
                                    </p:anim>
                                    <p:anim calcmode="lin" valueType="num">
                                      <p:cBhvr>
                                        <p:cTn id="53" dur="1000" fill="hold"/>
                                        <p:tgtEl>
                                          <p:spTgt spid="74"/>
                                        </p:tgtEl>
                                        <p:attrNameLst>
                                          <p:attrName>ppt_h</p:attrName>
                                        </p:attrNameLst>
                                      </p:cBhvr>
                                      <p:tavLst>
                                        <p:tav tm="0">
                                          <p:val>
                                            <p:strVal val="#ppt_h"/>
                                          </p:val>
                                        </p:tav>
                                        <p:tav tm="100000">
                                          <p:val>
                                            <p:strVal val="#ppt_h"/>
                                          </p:val>
                                        </p:tav>
                                      </p:tavLst>
                                    </p:anim>
                                    <p:animEffect transition="in" filter="fade">
                                      <p:cBhvr>
                                        <p:cTn id="54" dur="1000"/>
                                        <p:tgtEl>
                                          <p:spTgt spid="74"/>
                                        </p:tgtEl>
                                      </p:cBhvr>
                                    </p:animEffect>
                                  </p:childTnLst>
                                </p:cTn>
                              </p:par>
                              <p:par>
                                <p:cTn id="55" presetID="50" presetClass="entr" presetSubtype="0" decel="100000" fill="hold" grpId="0" nodeType="withEffect">
                                  <p:stCondLst>
                                    <p:cond delay="750"/>
                                  </p:stCondLst>
                                  <p:childTnLst>
                                    <p:set>
                                      <p:cBhvr>
                                        <p:cTn id="56" dur="1" fill="hold">
                                          <p:stCondLst>
                                            <p:cond delay="0"/>
                                          </p:stCondLst>
                                        </p:cTn>
                                        <p:tgtEl>
                                          <p:spTgt spid="75"/>
                                        </p:tgtEl>
                                        <p:attrNameLst>
                                          <p:attrName>style.visibility</p:attrName>
                                        </p:attrNameLst>
                                      </p:cBhvr>
                                      <p:to>
                                        <p:strVal val="visible"/>
                                      </p:to>
                                    </p:set>
                                    <p:anim calcmode="lin" valueType="num">
                                      <p:cBhvr>
                                        <p:cTn id="57" dur="1000" fill="hold"/>
                                        <p:tgtEl>
                                          <p:spTgt spid="75"/>
                                        </p:tgtEl>
                                        <p:attrNameLst>
                                          <p:attrName>ppt_w</p:attrName>
                                        </p:attrNameLst>
                                      </p:cBhvr>
                                      <p:tavLst>
                                        <p:tav tm="0">
                                          <p:val>
                                            <p:strVal val="#ppt_w+.3"/>
                                          </p:val>
                                        </p:tav>
                                        <p:tav tm="100000">
                                          <p:val>
                                            <p:strVal val="#ppt_w"/>
                                          </p:val>
                                        </p:tav>
                                      </p:tavLst>
                                    </p:anim>
                                    <p:anim calcmode="lin" valueType="num">
                                      <p:cBhvr>
                                        <p:cTn id="58" dur="1000" fill="hold"/>
                                        <p:tgtEl>
                                          <p:spTgt spid="75"/>
                                        </p:tgtEl>
                                        <p:attrNameLst>
                                          <p:attrName>ppt_h</p:attrName>
                                        </p:attrNameLst>
                                      </p:cBhvr>
                                      <p:tavLst>
                                        <p:tav tm="0">
                                          <p:val>
                                            <p:strVal val="#ppt_h"/>
                                          </p:val>
                                        </p:tav>
                                        <p:tav tm="100000">
                                          <p:val>
                                            <p:strVal val="#ppt_h"/>
                                          </p:val>
                                        </p:tav>
                                      </p:tavLst>
                                    </p:anim>
                                    <p:animEffect transition="in" filter="fade">
                                      <p:cBhvr>
                                        <p:cTn id="59" dur="1000"/>
                                        <p:tgtEl>
                                          <p:spTgt spid="75"/>
                                        </p:tgtEl>
                                      </p:cBhvr>
                                    </p:animEffect>
                                  </p:childTnLst>
                                </p:cTn>
                              </p:par>
                              <p:par>
                                <p:cTn id="60" presetID="50" presetClass="entr" presetSubtype="0" decel="100000" fill="hold" grpId="0" nodeType="withEffect">
                                  <p:stCondLst>
                                    <p:cond delay="1000"/>
                                  </p:stCondLst>
                                  <p:childTnLst>
                                    <p:set>
                                      <p:cBhvr>
                                        <p:cTn id="61" dur="1" fill="hold">
                                          <p:stCondLst>
                                            <p:cond delay="0"/>
                                          </p:stCondLst>
                                        </p:cTn>
                                        <p:tgtEl>
                                          <p:spTgt spid="76"/>
                                        </p:tgtEl>
                                        <p:attrNameLst>
                                          <p:attrName>style.visibility</p:attrName>
                                        </p:attrNameLst>
                                      </p:cBhvr>
                                      <p:to>
                                        <p:strVal val="visible"/>
                                      </p:to>
                                    </p:set>
                                    <p:anim calcmode="lin" valueType="num">
                                      <p:cBhvr>
                                        <p:cTn id="62" dur="1000" fill="hold"/>
                                        <p:tgtEl>
                                          <p:spTgt spid="76"/>
                                        </p:tgtEl>
                                        <p:attrNameLst>
                                          <p:attrName>ppt_w</p:attrName>
                                        </p:attrNameLst>
                                      </p:cBhvr>
                                      <p:tavLst>
                                        <p:tav tm="0">
                                          <p:val>
                                            <p:strVal val="#ppt_w+.3"/>
                                          </p:val>
                                        </p:tav>
                                        <p:tav tm="100000">
                                          <p:val>
                                            <p:strVal val="#ppt_w"/>
                                          </p:val>
                                        </p:tav>
                                      </p:tavLst>
                                    </p:anim>
                                    <p:anim calcmode="lin" valueType="num">
                                      <p:cBhvr>
                                        <p:cTn id="63" dur="1000" fill="hold"/>
                                        <p:tgtEl>
                                          <p:spTgt spid="76"/>
                                        </p:tgtEl>
                                        <p:attrNameLst>
                                          <p:attrName>ppt_h</p:attrName>
                                        </p:attrNameLst>
                                      </p:cBhvr>
                                      <p:tavLst>
                                        <p:tav tm="0">
                                          <p:val>
                                            <p:strVal val="#ppt_h"/>
                                          </p:val>
                                        </p:tav>
                                        <p:tav tm="100000">
                                          <p:val>
                                            <p:strVal val="#ppt_h"/>
                                          </p:val>
                                        </p:tav>
                                      </p:tavLst>
                                    </p:anim>
                                    <p:animEffect transition="in" filter="fade">
                                      <p:cBhvr>
                                        <p:cTn id="64" dur="1000"/>
                                        <p:tgtEl>
                                          <p:spTgt spid="76"/>
                                        </p:tgtEl>
                                      </p:cBhvr>
                                    </p:animEffect>
                                  </p:childTnLst>
                                </p:cTn>
                              </p:par>
                              <p:par>
                                <p:cTn id="65" presetID="50" presetClass="entr" presetSubtype="0" decel="100000" fill="hold" grpId="0" nodeType="withEffect">
                                  <p:stCondLst>
                                    <p:cond delay="1250"/>
                                  </p:stCondLst>
                                  <p:childTnLst>
                                    <p:set>
                                      <p:cBhvr>
                                        <p:cTn id="66" dur="1" fill="hold">
                                          <p:stCondLst>
                                            <p:cond delay="0"/>
                                          </p:stCondLst>
                                        </p:cTn>
                                        <p:tgtEl>
                                          <p:spTgt spid="77"/>
                                        </p:tgtEl>
                                        <p:attrNameLst>
                                          <p:attrName>style.visibility</p:attrName>
                                        </p:attrNameLst>
                                      </p:cBhvr>
                                      <p:to>
                                        <p:strVal val="visible"/>
                                      </p:to>
                                    </p:set>
                                    <p:anim calcmode="lin" valueType="num">
                                      <p:cBhvr>
                                        <p:cTn id="67" dur="1000" fill="hold"/>
                                        <p:tgtEl>
                                          <p:spTgt spid="77"/>
                                        </p:tgtEl>
                                        <p:attrNameLst>
                                          <p:attrName>ppt_w</p:attrName>
                                        </p:attrNameLst>
                                      </p:cBhvr>
                                      <p:tavLst>
                                        <p:tav tm="0">
                                          <p:val>
                                            <p:strVal val="#ppt_w+.3"/>
                                          </p:val>
                                        </p:tav>
                                        <p:tav tm="100000">
                                          <p:val>
                                            <p:strVal val="#ppt_w"/>
                                          </p:val>
                                        </p:tav>
                                      </p:tavLst>
                                    </p:anim>
                                    <p:anim calcmode="lin" valueType="num">
                                      <p:cBhvr>
                                        <p:cTn id="68" dur="1000" fill="hold"/>
                                        <p:tgtEl>
                                          <p:spTgt spid="77"/>
                                        </p:tgtEl>
                                        <p:attrNameLst>
                                          <p:attrName>ppt_h</p:attrName>
                                        </p:attrNameLst>
                                      </p:cBhvr>
                                      <p:tavLst>
                                        <p:tav tm="0">
                                          <p:val>
                                            <p:strVal val="#ppt_h"/>
                                          </p:val>
                                        </p:tav>
                                        <p:tav tm="100000">
                                          <p:val>
                                            <p:strVal val="#ppt_h"/>
                                          </p:val>
                                        </p:tav>
                                      </p:tavLst>
                                    </p:anim>
                                    <p:animEffect transition="in" filter="fade">
                                      <p:cBhvr>
                                        <p:cTn id="69" dur="10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2" grpId="0"/>
      <p:bldP spid="73" grpId="0"/>
      <p:bldP spid="74" grpId="0"/>
      <p:bldP spid="75" grpId="0"/>
      <p:bldP spid="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14"/>
          <p:cNvSpPr>
            <a:spLocks/>
          </p:cNvSpPr>
          <p:nvPr/>
        </p:nvSpPr>
        <p:spPr bwMode="auto">
          <a:xfrm rot="13500000">
            <a:off x="2742599" y="1853961"/>
            <a:ext cx="920339" cy="1531624"/>
          </a:xfrm>
          <a:custGeom>
            <a:avLst/>
            <a:gdLst>
              <a:gd name="T0" fmla="*/ 329 w 486"/>
              <a:gd name="T1" fmla="*/ 0 h 799"/>
              <a:gd name="T2" fmla="*/ 378 w 486"/>
              <a:gd name="T3" fmla="*/ 1 h 799"/>
              <a:gd name="T4" fmla="*/ 430 w 486"/>
              <a:gd name="T5" fmla="*/ 7 h 799"/>
              <a:gd name="T6" fmla="*/ 486 w 486"/>
              <a:gd name="T7" fmla="*/ 19 h 799"/>
              <a:gd name="T8" fmla="*/ 483 w 486"/>
              <a:gd name="T9" fmla="*/ 30 h 799"/>
              <a:gd name="T10" fmla="*/ 428 w 486"/>
              <a:gd name="T11" fmla="*/ 19 h 799"/>
              <a:gd name="T12" fmla="*/ 376 w 486"/>
              <a:gd name="T13" fmla="*/ 13 h 799"/>
              <a:gd name="T14" fmla="*/ 329 w 486"/>
              <a:gd name="T15" fmla="*/ 12 h 799"/>
              <a:gd name="T16" fmla="*/ 278 w 486"/>
              <a:gd name="T17" fmla="*/ 15 h 799"/>
              <a:gd name="T18" fmla="*/ 231 w 486"/>
              <a:gd name="T19" fmla="*/ 22 h 799"/>
              <a:gd name="T20" fmla="*/ 191 w 486"/>
              <a:gd name="T21" fmla="*/ 36 h 799"/>
              <a:gd name="T22" fmla="*/ 153 w 486"/>
              <a:gd name="T23" fmla="*/ 53 h 799"/>
              <a:gd name="T24" fmla="*/ 122 w 486"/>
              <a:gd name="T25" fmla="*/ 74 h 799"/>
              <a:gd name="T26" fmla="*/ 94 w 486"/>
              <a:gd name="T27" fmla="*/ 101 h 799"/>
              <a:gd name="T28" fmla="*/ 72 w 486"/>
              <a:gd name="T29" fmla="*/ 129 h 799"/>
              <a:gd name="T30" fmla="*/ 52 w 486"/>
              <a:gd name="T31" fmla="*/ 162 h 799"/>
              <a:gd name="T32" fmla="*/ 38 w 486"/>
              <a:gd name="T33" fmla="*/ 198 h 799"/>
              <a:gd name="T34" fmla="*/ 27 w 486"/>
              <a:gd name="T35" fmla="*/ 235 h 799"/>
              <a:gd name="T36" fmla="*/ 18 w 486"/>
              <a:gd name="T37" fmla="*/ 275 h 799"/>
              <a:gd name="T38" fmla="*/ 14 w 486"/>
              <a:gd name="T39" fmla="*/ 317 h 799"/>
              <a:gd name="T40" fmla="*/ 12 w 486"/>
              <a:gd name="T41" fmla="*/ 361 h 799"/>
              <a:gd name="T42" fmla="*/ 17 w 486"/>
              <a:gd name="T43" fmla="*/ 434 h 799"/>
              <a:gd name="T44" fmla="*/ 27 w 486"/>
              <a:gd name="T45" fmla="*/ 510 h 799"/>
              <a:gd name="T46" fmla="*/ 45 w 486"/>
              <a:gd name="T47" fmla="*/ 584 h 799"/>
              <a:gd name="T48" fmla="*/ 67 w 486"/>
              <a:gd name="T49" fmla="*/ 657 h 799"/>
              <a:gd name="T50" fmla="*/ 95 w 486"/>
              <a:gd name="T51" fmla="*/ 727 h 799"/>
              <a:gd name="T52" fmla="*/ 127 w 486"/>
              <a:gd name="T53" fmla="*/ 793 h 799"/>
              <a:gd name="T54" fmla="*/ 127 w 486"/>
              <a:gd name="T55" fmla="*/ 793 h 799"/>
              <a:gd name="T56" fmla="*/ 115 w 486"/>
              <a:gd name="T57" fmla="*/ 799 h 799"/>
              <a:gd name="T58" fmla="*/ 84 w 486"/>
              <a:gd name="T59" fmla="*/ 733 h 799"/>
              <a:gd name="T60" fmla="*/ 55 w 486"/>
              <a:gd name="T61" fmla="*/ 662 h 799"/>
              <a:gd name="T62" fmla="*/ 33 w 486"/>
              <a:gd name="T63" fmla="*/ 587 h 799"/>
              <a:gd name="T64" fmla="*/ 15 w 486"/>
              <a:gd name="T65" fmla="*/ 512 h 799"/>
              <a:gd name="T66" fmla="*/ 5 w 486"/>
              <a:gd name="T67" fmla="*/ 436 h 799"/>
              <a:gd name="T68" fmla="*/ 0 w 486"/>
              <a:gd name="T69" fmla="*/ 361 h 799"/>
              <a:gd name="T70" fmla="*/ 2 w 486"/>
              <a:gd name="T71" fmla="*/ 312 h 799"/>
              <a:gd name="T72" fmla="*/ 8 w 486"/>
              <a:gd name="T73" fmla="*/ 266 h 799"/>
              <a:gd name="T74" fmla="*/ 17 w 486"/>
              <a:gd name="T75" fmla="*/ 222 h 799"/>
              <a:gd name="T76" fmla="*/ 32 w 486"/>
              <a:gd name="T77" fmla="*/ 180 h 799"/>
              <a:gd name="T78" fmla="*/ 49 w 486"/>
              <a:gd name="T79" fmla="*/ 143 h 799"/>
              <a:gd name="T80" fmla="*/ 73 w 486"/>
              <a:gd name="T81" fmla="*/ 107 h 799"/>
              <a:gd name="T82" fmla="*/ 97 w 486"/>
              <a:gd name="T83" fmla="*/ 80 h 799"/>
              <a:gd name="T84" fmla="*/ 125 w 486"/>
              <a:gd name="T85" fmla="*/ 56 h 799"/>
              <a:gd name="T86" fmla="*/ 158 w 486"/>
              <a:gd name="T87" fmla="*/ 37 h 799"/>
              <a:gd name="T88" fmla="*/ 194 w 486"/>
              <a:gd name="T89" fmla="*/ 21 h 799"/>
              <a:gd name="T90" fmla="*/ 235 w 486"/>
              <a:gd name="T91" fmla="*/ 9 h 799"/>
              <a:gd name="T92" fmla="*/ 280 w 486"/>
              <a:gd name="T93" fmla="*/ 1 h 799"/>
              <a:gd name="T94" fmla="*/ 329 w 486"/>
              <a:gd name="T95" fmla="*/ 0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6" h="799">
                <a:moveTo>
                  <a:pt x="329" y="0"/>
                </a:moveTo>
                <a:lnTo>
                  <a:pt x="378" y="1"/>
                </a:lnTo>
                <a:lnTo>
                  <a:pt x="430" y="7"/>
                </a:lnTo>
                <a:lnTo>
                  <a:pt x="486" y="19"/>
                </a:lnTo>
                <a:lnTo>
                  <a:pt x="483" y="30"/>
                </a:lnTo>
                <a:lnTo>
                  <a:pt x="428" y="19"/>
                </a:lnTo>
                <a:lnTo>
                  <a:pt x="376" y="13"/>
                </a:lnTo>
                <a:lnTo>
                  <a:pt x="329" y="12"/>
                </a:lnTo>
                <a:lnTo>
                  <a:pt x="278" y="15"/>
                </a:lnTo>
                <a:lnTo>
                  <a:pt x="231" y="22"/>
                </a:lnTo>
                <a:lnTo>
                  <a:pt x="191" y="36"/>
                </a:lnTo>
                <a:lnTo>
                  <a:pt x="153" y="53"/>
                </a:lnTo>
                <a:lnTo>
                  <a:pt x="122" y="74"/>
                </a:lnTo>
                <a:lnTo>
                  <a:pt x="94" y="101"/>
                </a:lnTo>
                <a:lnTo>
                  <a:pt x="72" y="129"/>
                </a:lnTo>
                <a:lnTo>
                  <a:pt x="52" y="162"/>
                </a:lnTo>
                <a:lnTo>
                  <a:pt x="38" y="198"/>
                </a:lnTo>
                <a:lnTo>
                  <a:pt x="27" y="235"/>
                </a:lnTo>
                <a:lnTo>
                  <a:pt x="18" y="275"/>
                </a:lnTo>
                <a:lnTo>
                  <a:pt x="14" y="317"/>
                </a:lnTo>
                <a:lnTo>
                  <a:pt x="12" y="361"/>
                </a:lnTo>
                <a:lnTo>
                  <a:pt x="17" y="434"/>
                </a:lnTo>
                <a:lnTo>
                  <a:pt x="27" y="510"/>
                </a:lnTo>
                <a:lnTo>
                  <a:pt x="45" y="584"/>
                </a:lnTo>
                <a:lnTo>
                  <a:pt x="67" y="657"/>
                </a:lnTo>
                <a:lnTo>
                  <a:pt x="95" y="727"/>
                </a:lnTo>
                <a:lnTo>
                  <a:pt x="127" y="793"/>
                </a:lnTo>
                <a:lnTo>
                  <a:pt x="127" y="793"/>
                </a:lnTo>
                <a:lnTo>
                  <a:pt x="115" y="799"/>
                </a:lnTo>
                <a:lnTo>
                  <a:pt x="84" y="733"/>
                </a:lnTo>
                <a:lnTo>
                  <a:pt x="55" y="662"/>
                </a:lnTo>
                <a:lnTo>
                  <a:pt x="33" y="587"/>
                </a:lnTo>
                <a:lnTo>
                  <a:pt x="15" y="512"/>
                </a:lnTo>
                <a:lnTo>
                  <a:pt x="5" y="436"/>
                </a:lnTo>
                <a:lnTo>
                  <a:pt x="0" y="361"/>
                </a:lnTo>
                <a:lnTo>
                  <a:pt x="2" y="312"/>
                </a:lnTo>
                <a:lnTo>
                  <a:pt x="8" y="266"/>
                </a:lnTo>
                <a:lnTo>
                  <a:pt x="17" y="222"/>
                </a:lnTo>
                <a:lnTo>
                  <a:pt x="32" y="180"/>
                </a:lnTo>
                <a:lnTo>
                  <a:pt x="49" y="143"/>
                </a:lnTo>
                <a:lnTo>
                  <a:pt x="73" y="107"/>
                </a:lnTo>
                <a:lnTo>
                  <a:pt x="97" y="80"/>
                </a:lnTo>
                <a:lnTo>
                  <a:pt x="125" y="56"/>
                </a:lnTo>
                <a:lnTo>
                  <a:pt x="158" y="37"/>
                </a:lnTo>
                <a:lnTo>
                  <a:pt x="194" y="21"/>
                </a:lnTo>
                <a:lnTo>
                  <a:pt x="235" y="9"/>
                </a:lnTo>
                <a:lnTo>
                  <a:pt x="280" y="1"/>
                </a:lnTo>
                <a:lnTo>
                  <a:pt x="329" y="0"/>
                </a:lnTo>
                <a:close/>
              </a:path>
            </a:pathLst>
          </a:custGeom>
          <a:solidFill>
            <a:schemeClr val="tx2"/>
          </a:solidFill>
          <a:ln w="0">
            <a:noFill/>
            <a:prstDash val="solid"/>
            <a:round/>
            <a:headEnd/>
            <a:tailEnd/>
          </a:ln>
          <a:effectLst>
            <a:outerShdw algn="tl" rotWithShape="0">
              <a:srgbClr val="FFFFFF"/>
            </a:outerShdw>
          </a:effectLst>
        </p:spPr>
        <p:txBody>
          <a:bodyPr vert="horz" wrap="square" lIns="98207" tIns="49104" rIns="98207" bIns="49104" numCol="1" anchor="t" anchorCtr="0" compatLnSpc="1">
            <a:prstTxWarp prst="textNoShape">
              <a:avLst/>
            </a:prstTxWarp>
          </a:bodyPr>
          <a:lstStyle/>
          <a:p>
            <a:pPr algn="ctr" defTabSz="914378" fontAlgn="base">
              <a:spcBef>
                <a:spcPct val="0"/>
              </a:spcBef>
              <a:spcAft>
                <a:spcPct val="0"/>
              </a:spcAft>
              <a:defRPr/>
            </a:pPr>
            <a:endParaRPr lang="en-US" sz="2200" kern="0">
              <a:solidFill>
                <a:srgbClr val="000000"/>
              </a:solidFill>
              <a:latin typeface="微软雅黑"/>
              <a:ea typeface="微软雅黑"/>
              <a:sym typeface="Gill Sans" charset="0"/>
            </a:endParaRPr>
          </a:p>
        </p:txBody>
      </p:sp>
      <p:sp>
        <p:nvSpPr>
          <p:cNvPr id="51" name="Freeform 6"/>
          <p:cNvSpPr>
            <a:spLocks/>
          </p:cNvSpPr>
          <p:nvPr/>
        </p:nvSpPr>
        <p:spPr bwMode="auto">
          <a:xfrm>
            <a:off x="-22874" y="1681286"/>
            <a:ext cx="9396770" cy="2463708"/>
          </a:xfrm>
          <a:custGeom>
            <a:avLst/>
            <a:gdLst>
              <a:gd name="T0" fmla="*/ 4415 w 4902"/>
              <a:gd name="T1" fmla="*/ 13 h 1301"/>
              <a:gd name="T2" fmla="*/ 4658 w 4902"/>
              <a:gd name="T3" fmla="*/ 87 h 1301"/>
              <a:gd name="T4" fmla="*/ 4902 w 4902"/>
              <a:gd name="T5" fmla="*/ 238 h 1301"/>
              <a:gd name="T6" fmla="*/ 4734 w 4902"/>
              <a:gd name="T7" fmla="*/ 139 h 1301"/>
              <a:gd name="T8" fmla="*/ 4492 w 4902"/>
              <a:gd name="T9" fmla="*/ 41 h 1301"/>
              <a:gd name="T10" fmla="*/ 4253 w 4902"/>
              <a:gd name="T11" fmla="*/ 11 h 1301"/>
              <a:gd name="T12" fmla="*/ 3954 w 4902"/>
              <a:gd name="T13" fmla="*/ 55 h 1301"/>
              <a:gd name="T14" fmla="*/ 3670 w 4902"/>
              <a:gd name="T15" fmla="*/ 165 h 1301"/>
              <a:gd name="T16" fmla="*/ 3409 w 4902"/>
              <a:gd name="T17" fmla="*/ 321 h 1301"/>
              <a:gd name="T18" fmla="*/ 3177 w 4902"/>
              <a:gd name="T19" fmla="*/ 495 h 1301"/>
              <a:gd name="T20" fmla="*/ 2982 w 4902"/>
              <a:gd name="T21" fmla="*/ 664 h 1301"/>
              <a:gd name="T22" fmla="*/ 2820 w 4902"/>
              <a:gd name="T23" fmla="*/ 812 h 1301"/>
              <a:gd name="T24" fmla="*/ 2635 w 4902"/>
              <a:gd name="T25" fmla="*/ 977 h 1301"/>
              <a:gd name="T26" fmla="*/ 2426 w 4902"/>
              <a:gd name="T27" fmla="*/ 1134 h 1301"/>
              <a:gd name="T28" fmla="*/ 2204 w 4902"/>
              <a:gd name="T29" fmla="*/ 1255 h 1301"/>
              <a:gd name="T30" fmla="*/ 1973 w 4902"/>
              <a:gd name="T31" fmla="*/ 1301 h 1301"/>
              <a:gd name="T32" fmla="*/ 1822 w 4902"/>
              <a:gd name="T33" fmla="*/ 1277 h 1301"/>
              <a:gd name="T34" fmla="*/ 1675 w 4902"/>
              <a:gd name="T35" fmla="*/ 1198 h 1301"/>
              <a:gd name="T36" fmla="*/ 1532 w 4902"/>
              <a:gd name="T37" fmla="*/ 1056 h 1301"/>
              <a:gd name="T38" fmla="*/ 1397 w 4902"/>
              <a:gd name="T39" fmla="*/ 841 h 1301"/>
              <a:gd name="T40" fmla="*/ 1242 w 4902"/>
              <a:gd name="T41" fmla="*/ 586 h 1301"/>
              <a:gd name="T42" fmla="*/ 1083 w 4902"/>
              <a:gd name="T43" fmla="*/ 409 h 1301"/>
              <a:gd name="T44" fmla="*/ 923 w 4902"/>
              <a:gd name="T45" fmla="*/ 301 h 1301"/>
              <a:gd name="T46" fmla="*/ 762 w 4902"/>
              <a:gd name="T47" fmla="*/ 257 h 1301"/>
              <a:gd name="T48" fmla="*/ 559 w 4902"/>
              <a:gd name="T49" fmla="*/ 275 h 1301"/>
              <a:gd name="T50" fmla="*/ 342 w 4902"/>
              <a:gd name="T51" fmla="*/ 379 h 1301"/>
              <a:gd name="T52" fmla="*/ 137 w 4902"/>
              <a:gd name="T53" fmla="*/ 547 h 1301"/>
              <a:gd name="T54" fmla="*/ 0 w 4902"/>
              <a:gd name="T55" fmla="*/ 676 h 1301"/>
              <a:gd name="T56" fmla="*/ 177 w 4902"/>
              <a:gd name="T57" fmla="*/ 492 h 1301"/>
              <a:gd name="T58" fmla="*/ 367 w 4902"/>
              <a:gd name="T59" fmla="*/ 348 h 1301"/>
              <a:gd name="T60" fmla="*/ 569 w 4902"/>
              <a:gd name="T61" fmla="*/ 260 h 1301"/>
              <a:gd name="T62" fmla="*/ 764 w 4902"/>
              <a:gd name="T63" fmla="*/ 245 h 1301"/>
              <a:gd name="T64" fmla="*/ 927 w 4902"/>
              <a:gd name="T65" fmla="*/ 291 h 1301"/>
              <a:gd name="T66" fmla="*/ 1091 w 4902"/>
              <a:gd name="T67" fmla="*/ 400 h 1301"/>
              <a:gd name="T68" fmla="*/ 1251 w 4902"/>
              <a:gd name="T69" fmla="*/ 578 h 1301"/>
              <a:gd name="T70" fmla="*/ 1407 w 4902"/>
              <a:gd name="T71" fmla="*/ 835 h 1301"/>
              <a:gd name="T72" fmla="*/ 1541 w 4902"/>
              <a:gd name="T73" fmla="*/ 1048 h 1301"/>
              <a:gd name="T74" fmla="*/ 1682 w 4902"/>
              <a:gd name="T75" fmla="*/ 1188 h 1301"/>
              <a:gd name="T76" fmla="*/ 1826 w 4902"/>
              <a:gd name="T77" fmla="*/ 1265 h 1301"/>
              <a:gd name="T78" fmla="*/ 1973 w 4902"/>
              <a:gd name="T79" fmla="*/ 1289 h 1301"/>
              <a:gd name="T80" fmla="*/ 2199 w 4902"/>
              <a:gd name="T81" fmla="*/ 1243 h 1301"/>
              <a:gd name="T82" fmla="*/ 2421 w 4902"/>
              <a:gd name="T83" fmla="*/ 1125 h 1301"/>
              <a:gd name="T84" fmla="*/ 2627 w 4902"/>
              <a:gd name="T85" fmla="*/ 968 h 1301"/>
              <a:gd name="T86" fmla="*/ 2811 w 4902"/>
              <a:gd name="T87" fmla="*/ 803 h 1301"/>
              <a:gd name="T88" fmla="*/ 2975 w 4902"/>
              <a:gd name="T89" fmla="*/ 655 h 1301"/>
              <a:gd name="T90" fmla="*/ 3169 w 4902"/>
              <a:gd name="T91" fmla="*/ 486 h 1301"/>
              <a:gd name="T92" fmla="*/ 3403 w 4902"/>
              <a:gd name="T93" fmla="*/ 310 h 1301"/>
              <a:gd name="T94" fmla="*/ 3664 w 4902"/>
              <a:gd name="T95" fmla="*/ 154 h 1301"/>
              <a:gd name="T96" fmla="*/ 3951 w 4902"/>
              <a:gd name="T97" fmla="*/ 43 h 1301"/>
              <a:gd name="T98" fmla="*/ 4253 w 4902"/>
              <a:gd name="T99" fmla="*/ 0 h 1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02" h="1301">
                <a:moveTo>
                  <a:pt x="4253" y="0"/>
                </a:moveTo>
                <a:lnTo>
                  <a:pt x="4333" y="3"/>
                </a:lnTo>
                <a:lnTo>
                  <a:pt x="4415" y="13"/>
                </a:lnTo>
                <a:lnTo>
                  <a:pt x="4495" y="29"/>
                </a:lnTo>
                <a:lnTo>
                  <a:pt x="4577" y="55"/>
                </a:lnTo>
                <a:lnTo>
                  <a:pt x="4658" y="87"/>
                </a:lnTo>
                <a:lnTo>
                  <a:pt x="4740" y="129"/>
                </a:lnTo>
                <a:lnTo>
                  <a:pt x="4822" y="178"/>
                </a:lnTo>
                <a:lnTo>
                  <a:pt x="4902" y="238"/>
                </a:lnTo>
                <a:lnTo>
                  <a:pt x="4895" y="246"/>
                </a:lnTo>
                <a:lnTo>
                  <a:pt x="4814" y="188"/>
                </a:lnTo>
                <a:lnTo>
                  <a:pt x="4734" y="139"/>
                </a:lnTo>
                <a:lnTo>
                  <a:pt x="4654" y="98"/>
                </a:lnTo>
                <a:lnTo>
                  <a:pt x="4572" y="66"/>
                </a:lnTo>
                <a:lnTo>
                  <a:pt x="4492" y="41"/>
                </a:lnTo>
                <a:lnTo>
                  <a:pt x="4412" y="25"/>
                </a:lnTo>
                <a:lnTo>
                  <a:pt x="4333" y="14"/>
                </a:lnTo>
                <a:lnTo>
                  <a:pt x="4253" y="11"/>
                </a:lnTo>
                <a:lnTo>
                  <a:pt x="4152" y="16"/>
                </a:lnTo>
                <a:lnTo>
                  <a:pt x="4052" y="31"/>
                </a:lnTo>
                <a:lnTo>
                  <a:pt x="3954" y="55"/>
                </a:lnTo>
                <a:lnTo>
                  <a:pt x="3857" y="84"/>
                </a:lnTo>
                <a:lnTo>
                  <a:pt x="3762" y="121"/>
                </a:lnTo>
                <a:lnTo>
                  <a:pt x="3670" y="165"/>
                </a:lnTo>
                <a:lnTo>
                  <a:pt x="3580" y="214"/>
                </a:lnTo>
                <a:lnTo>
                  <a:pt x="3493" y="266"/>
                </a:lnTo>
                <a:lnTo>
                  <a:pt x="3409" y="321"/>
                </a:lnTo>
                <a:lnTo>
                  <a:pt x="3328" y="377"/>
                </a:lnTo>
                <a:lnTo>
                  <a:pt x="3251" y="437"/>
                </a:lnTo>
                <a:lnTo>
                  <a:pt x="3177" y="495"/>
                </a:lnTo>
                <a:lnTo>
                  <a:pt x="3109" y="553"/>
                </a:lnTo>
                <a:lnTo>
                  <a:pt x="3043" y="609"/>
                </a:lnTo>
                <a:lnTo>
                  <a:pt x="2982" y="664"/>
                </a:lnTo>
                <a:lnTo>
                  <a:pt x="2926" y="715"/>
                </a:lnTo>
                <a:lnTo>
                  <a:pt x="2875" y="761"/>
                </a:lnTo>
                <a:lnTo>
                  <a:pt x="2820" y="812"/>
                </a:lnTo>
                <a:lnTo>
                  <a:pt x="2761" y="865"/>
                </a:lnTo>
                <a:lnTo>
                  <a:pt x="2700" y="920"/>
                </a:lnTo>
                <a:lnTo>
                  <a:pt x="2635" y="977"/>
                </a:lnTo>
                <a:lnTo>
                  <a:pt x="2568" y="1032"/>
                </a:lnTo>
                <a:lnTo>
                  <a:pt x="2498" y="1085"/>
                </a:lnTo>
                <a:lnTo>
                  <a:pt x="2426" y="1134"/>
                </a:lnTo>
                <a:lnTo>
                  <a:pt x="2354" y="1181"/>
                </a:lnTo>
                <a:lnTo>
                  <a:pt x="2279" y="1221"/>
                </a:lnTo>
                <a:lnTo>
                  <a:pt x="2204" y="1255"/>
                </a:lnTo>
                <a:lnTo>
                  <a:pt x="2128" y="1280"/>
                </a:lnTo>
                <a:lnTo>
                  <a:pt x="2051" y="1297"/>
                </a:lnTo>
                <a:lnTo>
                  <a:pt x="1973" y="1301"/>
                </a:lnTo>
                <a:lnTo>
                  <a:pt x="1923" y="1300"/>
                </a:lnTo>
                <a:lnTo>
                  <a:pt x="1872" y="1291"/>
                </a:lnTo>
                <a:lnTo>
                  <a:pt x="1822" y="1277"/>
                </a:lnTo>
                <a:lnTo>
                  <a:pt x="1773" y="1258"/>
                </a:lnTo>
                <a:lnTo>
                  <a:pt x="1724" y="1231"/>
                </a:lnTo>
                <a:lnTo>
                  <a:pt x="1675" y="1198"/>
                </a:lnTo>
                <a:lnTo>
                  <a:pt x="1626" y="1158"/>
                </a:lnTo>
                <a:lnTo>
                  <a:pt x="1578" y="1111"/>
                </a:lnTo>
                <a:lnTo>
                  <a:pt x="1532" y="1056"/>
                </a:lnTo>
                <a:lnTo>
                  <a:pt x="1486" y="993"/>
                </a:lnTo>
                <a:lnTo>
                  <a:pt x="1441" y="922"/>
                </a:lnTo>
                <a:lnTo>
                  <a:pt x="1397" y="841"/>
                </a:lnTo>
                <a:lnTo>
                  <a:pt x="1346" y="746"/>
                </a:lnTo>
                <a:lnTo>
                  <a:pt x="1294" y="661"/>
                </a:lnTo>
                <a:lnTo>
                  <a:pt x="1242" y="586"/>
                </a:lnTo>
                <a:lnTo>
                  <a:pt x="1189" y="519"/>
                </a:lnTo>
                <a:lnTo>
                  <a:pt x="1137" y="461"/>
                </a:lnTo>
                <a:lnTo>
                  <a:pt x="1083" y="409"/>
                </a:lnTo>
                <a:lnTo>
                  <a:pt x="1030" y="365"/>
                </a:lnTo>
                <a:lnTo>
                  <a:pt x="976" y="331"/>
                </a:lnTo>
                <a:lnTo>
                  <a:pt x="923" y="301"/>
                </a:lnTo>
                <a:lnTo>
                  <a:pt x="869" y="281"/>
                </a:lnTo>
                <a:lnTo>
                  <a:pt x="816" y="266"/>
                </a:lnTo>
                <a:lnTo>
                  <a:pt x="762" y="257"/>
                </a:lnTo>
                <a:lnTo>
                  <a:pt x="709" y="254"/>
                </a:lnTo>
                <a:lnTo>
                  <a:pt x="633" y="260"/>
                </a:lnTo>
                <a:lnTo>
                  <a:pt x="559" y="275"/>
                </a:lnTo>
                <a:lnTo>
                  <a:pt x="486" y="301"/>
                </a:lnTo>
                <a:lnTo>
                  <a:pt x="413" y="336"/>
                </a:lnTo>
                <a:lnTo>
                  <a:pt x="342" y="379"/>
                </a:lnTo>
                <a:lnTo>
                  <a:pt x="272" y="428"/>
                </a:lnTo>
                <a:lnTo>
                  <a:pt x="202" y="484"/>
                </a:lnTo>
                <a:lnTo>
                  <a:pt x="137" y="547"/>
                </a:lnTo>
                <a:lnTo>
                  <a:pt x="71" y="612"/>
                </a:lnTo>
                <a:lnTo>
                  <a:pt x="9" y="684"/>
                </a:lnTo>
                <a:lnTo>
                  <a:pt x="0" y="676"/>
                </a:lnTo>
                <a:lnTo>
                  <a:pt x="56" y="611"/>
                </a:lnTo>
                <a:lnTo>
                  <a:pt x="116" y="550"/>
                </a:lnTo>
                <a:lnTo>
                  <a:pt x="177" y="492"/>
                </a:lnTo>
                <a:lnTo>
                  <a:pt x="239" y="438"/>
                </a:lnTo>
                <a:lnTo>
                  <a:pt x="303" y="391"/>
                </a:lnTo>
                <a:lnTo>
                  <a:pt x="367" y="348"/>
                </a:lnTo>
                <a:lnTo>
                  <a:pt x="434" y="312"/>
                </a:lnTo>
                <a:lnTo>
                  <a:pt x="501" y="282"/>
                </a:lnTo>
                <a:lnTo>
                  <a:pt x="569" y="260"/>
                </a:lnTo>
                <a:lnTo>
                  <a:pt x="639" y="246"/>
                </a:lnTo>
                <a:lnTo>
                  <a:pt x="709" y="242"/>
                </a:lnTo>
                <a:lnTo>
                  <a:pt x="764" y="245"/>
                </a:lnTo>
                <a:lnTo>
                  <a:pt x="819" y="254"/>
                </a:lnTo>
                <a:lnTo>
                  <a:pt x="872" y="269"/>
                </a:lnTo>
                <a:lnTo>
                  <a:pt x="927" y="291"/>
                </a:lnTo>
                <a:lnTo>
                  <a:pt x="982" y="321"/>
                </a:lnTo>
                <a:lnTo>
                  <a:pt x="1037" y="357"/>
                </a:lnTo>
                <a:lnTo>
                  <a:pt x="1091" y="400"/>
                </a:lnTo>
                <a:lnTo>
                  <a:pt x="1146" y="452"/>
                </a:lnTo>
                <a:lnTo>
                  <a:pt x="1199" y="511"/>
                </a:lnTo>
                <a:lnTo>
                  <a:pt x="1251" y="578"/>
                </a:lnTo>
                <a:lnTo>
                  <a:pt x="1305" y="655"/>
                </a:lnTo>
                <a:lnTo>
                  <a:pt x="1357" y="740"/>
                </a:lnTo>
                <a:lnTo>
                  <a:pt x="1407" y="835"/>
                </a:lnTo>
                <a:lnTo>
                  <a:pt x="1452" y="914"/>
                </a:lnTo>
                <a:lnTo>
                  <a:pt x="1496" y="986"/>
                </a:lnTo>
                <a:lnTo>
                  <a:pt x="1541" y="1048"/>
                </a:lnTo>
                <a:lnTo>
                  <a:pt x="1587" y="1103"/>
                </a:lnTo>
                <a:lnTo>
                  <a:pt x="1634" y="1149"/>
                </a:lnTo>
                <a:lnTo>
                  <a:pt x="1682" y="1188"/>
                </a:lnTo>
                <a:lnTo>
                  <a:pt x="1730" y="1221"/>
                </a:lnTo>
                <a:lnTo>
                  <a:pt x="1777" y="1246"/>
                </a:lnTo>
                <a:lnTo>
                  <a:pt x="1826" y="1265"/>
                </a:lnTo>
                <a:lnTo>
                  <a:pt x="1875" y="1279"/>
                </a:lnTo>
                <a:lnTo>
                  <a:pt x="1924" y="1288"/>
                </a:lnTo>
                <a:lnTo>
                  <a:pt x="1973" y="1289"/>
                </a:lnTo>
                <a:lnTo>
                  <a:pt x="2049" y="1285"/>
                </a:lnTo>
                <a:lnTo>
                  <a:pt x="2125" y="1268"/>
                </a:lnTo>
                <a:lnTo>
                  <a:pt x="2199" y="1243"/>
                </a:lnTo>
                <a:lnTo>
                  <a:pt x="2273" y="1210"/>
                </a:lnTo>
                <a:lnTo>
                  <a:pt x="2348" y="1170"/>
                </a:lnTo>
                <a:lnTo>
                  <a:pt x="2421" y="1125"/>
                </a:lnTo>
                <a:lnTo>
                  <a:pt x="2490" y="1075"/>
                </a:lnTo>
                <a:lnTo>
                  <a:pt x="2560" y="1023"/>
                </a:lnTo>
                <a:lnTo>
                  <a:pt x="2627" y="968"/>
                </a:lnTo>
                <a:lnTo>
                  <a:pt x="2691" y="911"/>
                </a:lnTo>
                <a:lnTo>
                  <a:pt x="2753" y="856"/>
                </a:lnTo>
                <a:lnTo>
                  <a:pt x="2811" y="803"/>
                </a:lnTo>
                <a:lnTo>
                  <a:pt x="2868" y="752"/>
                </a:lnTo>
                <a:lnTo>
                  <a:pt x="2918" y="706"/>
                </a:lnTo>
                <a:lnTo>
                  <a:pt x="2975" y="655"/>
                </a:lnTo>
                <a:lnTo>
                  <a:pt x="3034" y="600"/>
                </a:lnTo>
                <a:lnTo>
                  <a:pt x="3100" y="544"/>
                </a:lnTo>
                <a:lnTo>
                  <a:pt x="3169" y="486"/>
                </a:lnTo>
                <a:lnTo>
                  <a:pt x="3244" y="426"/>
                </a:lnTo>
                <a:lnTo>
                  <a:pt x="3321" y="368"/>
                </a:lnTo>
                <a:lnTo>
                  <a:pt x="3403" y="310"/>
                </a:lnTo>
                <a:lnTo>
                  <a:pt x="3486" y="255"/>
                </a:lnTo>
                <a:lnTo>
                  <a:pt x="3574" y="203"/>
                </a:lnTo>
                <a:lnTo>
                  <a:pt x="3664" y="154"/>
                </a:lnTo>
                <a:lnTo>
                  <a:pt x="3758" y="111"/>
                </a:lnTo>
                <a:lnTo>
                  <a:pt x="3853" y="74"/>
                </a:lnTo>
                <a:lnTo>
                  <a:pt x="3951" y="43"/>
                </a:lnTo>
                <a:lnTo>
                  <a:pt x="4049" y="19"/>
                </a:lnTo>
                <a:lnTo>
                  <a:pt x="4150" y="4"/>
                </a:lnTo>
                <a:lnTo>
                  <a:pt x="4253" y="0"/>
                </a:lnTo>
                <a:close/>
              </a:path>
            </a:pathLst>
          </a:custGeom>
          <a:solidFill>
            <a:schemeClr val="tx2"/>
          </a:solidFill>
          <a:ln w="0">
            <a:noFill/>
            <a:prstDash val="solid"/>
            <a:round/>
            <a:headEnd/>
            <a:tailEnd/>
          </a:ln>
          <a:effectLst>
            <a:outerShdw algn="tl" rotWithShape="0">
              <a:srgbClr val="FFFFFF"/>
            </a:outerShdw>
          </a:effectLst>
        </p:spPr>
        <p:txBody>
          <a:bodyPr vert="horz" wrap="square" lIns="98207" tIns="49104" rIns="98207" bIns="49104" numCol="1" anchor="t" anchorCtr="0" compatLnSpc="1">
            <a:prstTxWarp prst="textNoShape">
              <a:avLst/>
            </a:prstTxWarp>
          </a:bodyPr>
          <a:lstStyle/>
          <a:p>
            <a:pPr algn="ctr" defTabSz="914378" fontAlgn="base">
              <a:spcBef>
                <a:spcPct val="0"/>
              </a:spcBef>
              <a:spcAft>
                <a:spcPct val="0"/>
              </a:spcAft>
              <a:defRPr/>
            </a:pPr>
            <a:endParaRPr lang="en-US" sz="2200" kern="0">
              <a:solidFill>
                <a:srgbClr val="000000"/>
              </a:solidFill>
              <a:latin typeface="微软雅黑"/>
              <a:ea typeface="微软雅黑"/>
              <a:sym typeface="Gill Sans" charset="0"/>
            </a:endParaRPr>
          </a:p>
        </p:txBody>
      </p:sp>
      <p:sp>
        <p:nvSpPr>
          <p:cNvPr id="52" name="Freeform 13"/>
          <p:cNvSpPr>
            <a:spLocks/>
          </p:cNvSpPr>
          <p:nvPr/>
        </p:nvSpPr>
        <p:spPr bwMode="auto">
          <a:xfrm>
            <a:off x="5548449" y="2765745"/>
            <a:ext cx="1361342" cy="346548"/>
          </a:xfrm>
          <a:custGeom>
            <a:avLst/>
            <a:gdLst>
              <a:gd name="T0" fmla="*/ 461 w 962"/>
              <a:gd name="T1" fmla="*/ 0 h 183"/>
              <a:gd name="T2" fmla="*/ 531 w 962"/>
              <a:gd name="T3" fmla="*/ 3 h 183"/>
              <a:gd name="T4" fmla="*/ 601 w 962"/>
              <a:gd name="T5" fmla="*/ 12 h 183"/>
              <a:gd name="T6" fmla="*/ 672 w 962"/>
              <a:gd name="T7" fmla="*/ 28 h 183"/>
              <a:gd name="T8" fmla="*/ 745 w 962"/>
              <a:gd name="T9" fmla="*/ 52 h 183"/>
              <a:gd name="T10" fmla="*/ 818 w 962"/>
              <a:gd name="T11" fmla="*/ 83 h 183"/>
              <a:gd name="T12" fmla="*/ 889 w 962"/>
              <a:gd name="T13" fmla="*/ 124 h 183"/>
              <a:gd name="T14" fmla="*/ 962 w 962"/>
              <a:gd name="T15" fmla="*/ 173 h 183"/>
              <a:gd name="T16" fmla="*/ 954 w 962"/>
              <a:gd name="T17" fmla="*/ 183 h 183"/>
              <a:gd name="T18" fmla="*/ 883 w 962"/>
              <a:gd name="T19" fmla="*/ 134 h 183"/>
              <a:gd name="T20" fmla="*/ 812 w 962"/>
              <a:gd name="T21" fmla="*/ 95 h 183"/>
              <a:gd name="T22" fmla="*/ 740 w 962"/>
              <a:gd name="T23" fmla="*/ 64 h 183"/>
              <a:gd name="T24" fmla="*/ 669 w 962"/>
              <a:gd name="T25" fmla="*/ 40 h 183"/>
              <a:gd name="T26" fmla="*/ 599 w 962"/>
              <a:gd name="T27" fmla="*/ 24 h 183"/>
              <a:gd name="T28" fmla="*/ 529 w 962"/>
              <a:gd name="T29" fmla="*/ 15 h 183"/>
              <a:gd name="T30" fmla="*/ 461 w 962"/>
              <a:gd name="T31" fmla="*/ 12 h 183"/>
              <a:gd name="T32" fmla="*/ 387 w 962"/>
              <a:gd name="T33" fmla="*/ 15 h 183"/>
              <a:gd name="T34" fmla="*/ 314 w 962"/>
              <a:gd name="T35" fmla="*/ 25 h 183"/>
              <a:gd name="T36" fmla="*/ 246 w 962"/>
              <a:gd name="T37" fmla="*/ 42 h 183"/>
              <a:gd name="T38" fmla="*/ 180 w 962"/>
              <a:gd name="T39" fmla="*/ 64 h 183"/>
              <a:gd name="T40" fmla="*/ 118 w 962"/>
              <a:gd name="T41" fmla="*/ 91 h 183"/>
              <a:gd name="T42" fmla="*/ 60 w 962"/>
              <a:gd name="T43" fmla="*/ 121 h 183"/>
              <a:gd name="T44" fmla="*/ 8 w 962"/>
              <a:gd name="T45" fmla="*/ 155 h 183"/>
              <a:gd name="T46" fmla="*/ 8 w 962"/>
              <a:gd name="T47" fmla="*/ 155 h 183"/>
              <a:gd name="T48" fmla="*/ 0 w 962"/>
              <a:gd name="T49" fmla="*/ 144 h 183"/>
              <a:gd name="T50" fmla="*/ 54 w 962"/>
              <a:gd name="T51" fmla="*/ 110 h 183"/>
              <a:gd name="T52" fmla="*/ 112 w 962"/>
              <a:gd name="T53" fmla="*/ 79 h 183"/>
              <a:gd name="T54" fmla="*/ 176 w 962"/>
              <a:gd name="T55" fmla="*/ 52 h 183"/>
              <a:gd name="T56" fmla="*/ 243 w 962"/>
              <a:gd name="T57" fmla="*/ 30 h 183"/>
              <a:gd name="T58" fmla="*/ 312 w 962"/>
              <a:gd name="T59" fmla="*/ 14 h 183"/>
              <a:gd name="T60" fmla="*/ 385 w 962"/>
              <a:gd name="T61" fmla="*/ 3 h 183"/>
              <a:gd name="T62" fmla="*/ 461 w 962"/>
              <a:gd name="T63"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8" y="155"/>
                </a:lnTo>
                <a:lnTo>
                  <a:pt x="0" y="144"/>
                </a:lnTo>
                <a:lnTo>
                  <a:pt x="54" y="110"/>
                </a:lnTo>
                <a:lnTo>
                  <a:pt x="112" y="79"/>
                </a:lnTo>
                <a:lnTo>
                  <a:pt x="176" y="52"/>
                </a:lnTo>
                <a:lnTo>
                  <a:pt x="243" y="30"/>
                </a:lnTo>
                <a:lnTo>
                  <a:pt x="312" y="14"/>
                </a:lnTo>
                <a:lnTo>
                  <a:pt x="385" y="3"/>
                </a:lnTo>
                <a:lnTo>
                  <a:pt x="461" y="0"/>
                </a:lnTo>
                <a:close/>
              </a:path>
            </a:pathLst>
          </a:custGeom>
          <a:solidFill>
            <a:schemeClr val="tx2"/>
          </a:solidFill>
          <a:ln w="0">
            <a:noFill/>
            <a:prstDash val="solid"/>
            <a:round/>
            <a:headEnd/>
            <a:tailEnd/>
          </a:ln>
          <a:effectLst>
            <a:outerShdw algn="tl" rotWithShape="0">
              <a:srgbClr val="FFFFFF"/>
            </a:outerShdw>
          </a:effectLst>
        </p:spPr>
        <p:txBody>
          <a:bodyPr vert="horz" wrap="square" lIns="98207" tIns="49104" rIns="98207" bIns="49104" numCol="1" anchor="t" anchorCtr="0" compatLnSpc="1">
            <a:prstTxWarp prst="textNoShape">
              <a:avLst/>
            </a:prstTxWarp>
          </a:bodyPr>
          <a:lstStyle/>
          <a:p>
            <a:pPr algn="ctr" defTabSz="914378" fontAlgn="base">
              <a:spcBef>
                <a:spcPct val="0"/>
              </a:spcBef>
              <a:spcAft>
                <a:spcPct val="0"/>
              </a:spcAft>
              <a:defRPr/>
            </a:pPr>
            <a:endParaRPr lang="en-US" sz="2200" kern="0">
              <a:solidFill>
                <a:srgbClr val="000000"/>
              </a:solidFill>
              <a:latin typeface="微软雅黑"/>
              <a:ea typeface="微软雅黑"/>
              <a:sym typeface="Gill Sans" charset="0"/>
            </a:endParaRPr>
          </a:p>
        </p:txBody>
      </p:sp>
      <p:grpSp>
        <p:nvGrpSpPr>
          <p:cNvPr id="53" name="Group 19"/>
          <p:cNvGrpSpPr/>
          <p:nvPr/>
        </p:nvGrpSpPr>
        <p:grpSpPr>
          <a:xfrm>
            <a:off x="559323" y="2591272"/>
            <a:ext cx="1518094" cy="1033340"/>
            <a:chOff x="552376" y="2667382"/>
            <a:chExt cx="1499240" cy="1033020"/>
          </a:xfrm>
        </p:grpSpPr>
        <p:sp>
          <p:nvSpPr>
            <p:cNvPr id="54" name="Rectangle 26"/>
            <p:cNvSpPr>
              <a:spLocks/>
            </p:cNvSpPr>
            <p:nvPr/>
          </p:nvSpPr>
          <p:spPr bwMode="auto">
            <a:xfrm>
              <a:off x="552376" y="2954983"/>
              <a:ext cx="1499240" cy="7454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114000"/>
                </a:lnSpc>
                <a:spcBef>
                  <a:spcPct val="0"/>
                </a:spcBef>
                <a:spcAft>
                  <a:spcPct val="0"/>
                </a:spcAft>
                <a:defRPr/>
              </a:pPr>
              <a:r>
                <a:rPr lang="zh-CN" altLang="en-US" sz="900" kern="0" dirty="0">
                  <a:solidFill>
                    <a:schemeClr val="tx2"/>
                  </a:solidFill>
                  <a:latin typeface="微软雅黑"/>
                  <a:ea typeface="微软雅黑"/>
                  <a:cs typeface="Lato Light" charset="0"/>
                  <a:sym typeface="Lato Light" charset="0"/>
                </a:rPr>
                <a:t>此处添加详细文本描述，建议与标题相关并符合整体语言风格，语言描述尽量简洁生动。</a:t>
              </a:r>
              <a:endParaRPr lang="en-US" sz="900" kern="0" dirty="0">
                <a:solidFill>
                  <a:schemeClr val="tx2"/>
                </a:solidFill>
                <a:latin typeface="微软雅黑"/>
                <a:ea typeface="微软雅黑"/>
                <a:cs typeface="Lato Light" charset="0"/>
                <a:sym typeface="Lato Light" charset="0"/>
              </a:endParaRPr>
            </a:p>
          </p:txBody>
        </p:sp>
        <p:sp>
          <p:nvSpPr>
            <p:cNvPr id="55" name="Rectangle 27"/>
            <p:cNvSpPr>
              <a:spLocks/>
            </p:cNvSpPr>
            <p:nvPr/>
          </p:nvSpPr>
          <p:spPr bwMode="auto">
            <a:xfrm>
              <a:off x="620524" y="2667382"/>
              <a:ext cx="1362945" cy="170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80000"/>
                </a:lnSpc>
                <a:spcBef>
                  <a:spcPct val="0"/>
                </a:spcBef>
                <a:spcAft>
                  <a:spcPct val="0"/>
                </a:spcAft>
                <a:defRPr/>
              </a:pPr>
              <a:r>
                <a:rPr lang="zh-CN" altLang="en-US" sz="1500" b="1" kern="0" dirty="0">
                  <a:solidFill>
                    <a:schemeClr val="accent1"/>
                  </a:solidFill>
                  <a:latin typeface="微软雅黑"/>
                  <a:ea typeface="微软雅黑"/>
                  <a:cs typeface="Bebas Neue" charset="0"/>
                  <a:sym typeface="Bebas Neue" charset="0"/>
                </a:rPr>
                <a:t>添加标题</a:t>
              </a:r>
              <a:endParaRPr lang="en-US" altLang="zh-CN" sz="1500" b="1" kern="0" dirty="0">
                <a:solidFill>
                  <a:schemeClr val="accent1"/>
                </a:solidFill>
                <a:latin typeface="微软雅黑"/>
                <a:ea typeface="微软雅黑"/>
                <a:cs typeface="Bebas Neue" charset="0"/>
                <a:sym typeface="Bebas Neue" charset="0"/>
              </a:endParaRPr>
            </a:p>
          </p:txBody>
        </p:sp>
      </p:grpSp>
      <p:sp>
        <p:nvSpPr>
          <p:cNvPr id="56" name="Freeform 13"/>
          <p:cNvSpPr>
            <a:spLocks/>
          </p:cNvSpPr>
          <p:nvPr/>
        </p:nvSpPr>
        <p:spPr bwMode="auto">
          <a:xfrm rot="5910658">
            <a:off x="6143463" y="1686166"/>
            <a:ext cx="1031224" cy="350798"/>
          </a:xfrm>
          <a:custGeom>
            <a:avLst/>
            <a:gdLst>
              <a:gd name="T0" fmla="*/ 461 w 962"/>
              <a:gd name="T1" fmla="*/ 0 h 183"/>
              <a:gd name="T2" fmla="*/ 531 w 962"/>
              <a:gd name="T3" fmla="*/ 3 h 183"/>
              <a:gd name="T4" fmla="*/ 601 w 962"/>
              <a:gd name="T5" fmla="*/ 12 h 183"/>
              <a:gd name="T6" fmla="*/ 672 w 962"/>
              <a:gd name="T7" fmla="*/ 28 h 183"/>
              <a:gd name="T8" fmla="*/ 745 w 962"/>
              <a:gd name="T9" fmla="*/ 52 h 183"/>
              <a:gd name="T10" fmla="*/ 818 w 962"/>
              <a:gd name="T11" fmla="*/ 83 h 183"/>
              <a:gd name="T12" fmla="*/ 889 w 962"/>
              <a:gd name="T13" fmla="*/ 124 h 183"/>
              <a:gd name="T14" fmla="*/ 962 w 962"/>
              <a:gd name="T15" fmla="*/ 173 h 183"/>
              <a:gd name="T16" fmla="*/ 954 w 962"/>
              <a:gd name="T17" fmla="*/ 183 h 183"/>
              <a:gd name="T18" fmla="*/ 883 w 962"/>
              <a:gd name="T19" fmla="*/ 134 h 183"/>
              <a:gd name="T20" fmla="*/ 812 w 962"/>
              <a:gd name="T21" fmla="*/ 95 h 183"/>
              <a:gd name="T22" fmla="*/ 740 w 962"/>
              <a:gd name="T23" fmla="*/ 64 h 183"/>
              <a:gd name="T24" fmla="*/ 669 w 962"/>
              <a:gd name="T25" fmla="*/ 40 h 183"/>
              <a:gd name="T26" fmla="*/ 599 w 962"/>
              <a:gd name="T27" fmla="*/ 24 h 183"/>
              <a:gd name="T28" fmla="*/ 529 w 962"/>
              <a:gd name="T29" fmla="*/ 15 h 183"/>
              <a:gd name="T30" fmla="*/ 461 w 962"/>
              <a:gd name="T31" fmla="*/ 12 h 183"/>
              <a:gd name="T32" fmla="*/ 387 w 962"/>
              <a:gd name="T33" fmla="*/ 15 h 183"/>
              <a:gd name="T34" fmla="*/ 314 w 962"/>
              <a:gd name="T35" fmla="*/ 25 h 183"/>
              <a:gd name="T36" fmla="*/ 246 w 962"/>
              <a:gd name="T37" fmla="*/ 42 h 183"/>
              <a:gd name="T38" fmla="*/ 180 w 962"/>
              <a:gd name="T39" fmla="*/ 64 h 183"/>
              <a:gd name="T40" fmla="*/ 118 w 962"/>
              <a:gd name="T41" fmla="*/ 91 h 183"/>
              <a:gd name="T42" fmla="*/ 60 w 962"/>
              <a:gd name="T43" fmla="*/ 121 h 183"/>
              <a:gd name="T44" fmla="*/ 8 w 962"/>
              <a:gd name="T45" fmla="*/ 155 h 183"/>
              <a:gd name="T46" fmla="*/ 8 w 962"/>
              <a:gd name="T47" fmla="*/ 155 h 183"/>
              <a:gd name="T48" fmla="*/ 0 w 962"/>
              <a:gd name="T49" fmla="*/ 144 h 183"/>
              <a:gd name="T50" fmla="*/ 54 w 962"/>
              <a:gd name="T51" fmla="*/ 110 h 183"/>
              <a:gd name="T52" fmla="*/ 112 w 962"/>
              <a:gd name="T53" fmla="*/ 79 h 183"/>
              <a:gd name="T54" fmla="*/ 176 w 962"/>
              <a:gd name="T55" fmla="*/ 52 h 183"/>
              <a:gd name="T56" fmla="*/ 243 w 962"/>
              <a:gd name="T57" fmla="*/ 30 h 183"/>
              <a:gd name="T58" fmla="*/ 312 w 962"/>
              <a:gd name="T59" fmla="*/ 14 h 183"/>
              <a:gd name="T60" fmla="*/ 385 w 962"/>
              <a:gd name="T61" fmla="*/ 3 h 183"/>
              <a:gd name="T62" fmla="*/ 461 w 962"/>
              <a:gd name="T63"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8" y="155"/>
                </a:lnTo>
                <a:lnTo>
                  <a:pt x="0" y="144"/>
                </a:lnTo>
                <a:lnTo>
                  <a:pt x="54" y="110"/>
                </a:lnTo>
                <a:lnTo>
                  <a:pt x="112" y="79"/>
                </a:lnTo>
                <a:lnTo>
                  <a:pt x="176" y="52"/>
                </a:lnTo>
                <a:lnTo>
                  <a:pt x="243" y="30"/>
                </a:lnTo>
                <a:lnTo>
                  <a:pt x="312" y="14"/>
                </a:lnTo>
                <a:lnTo>
                  <a:pt x="385" y="3"/>
                </a:lnTo>
                <a:lnTo>
                  <a:pt x="461" y="0"/>
                </a:lnTo>
                <a:close/>
              </a:path>
            </a:pathLst>
          </a:custGeom>
          <a:solidFill>
            <a:schemeClr val="tx2"/>
          </a:solidFill>
          <a:ln w="0">
            <a:noFill/>
            <a:prstDash val="solid"/>
            <a:round/>
            <a:headEnd/>
            <a:tailEnd/>
          </a:ln>
          <a:effectLst>
            <a:outerShdw algn="tl" rotWithShape="0">
              <a:srgbClr val="FFFFFF"/>
            </a:outerShdw>
          </a:effectLst>
        </p:spPr>
        <p:txBody>
          <a:bodyPr vert="horz" wrap="square" lIns="98207" tIns="49104" rIns="98207" bIns="49104" numCol="1" anchor="t" anchorCtr="0" compatLnSpc="1">
            <a:prstTxWarp prst="textNoShape">
              <a:avLst/>
            </a:prstTxWarp>
          </a:bodyPr>
          <a:lstStyle/>
          <a:p>
            <a:pPr algn="ctr" defTabSz="914378" fontAlgn="base">
              <a:spcBef>
                <a:spcPct val="0"/>
              </a:spcBef>
              <a:spcAft>
                <a:spcPct val="0"/>
              </a:spcAft>
              <a:defRPr/>
            </a:pPr>
            <a:endParaRPr lang="en-US" sz="2200" kern="0">
              <a:solidFill>
                <a:srgbClr val="000000"/>
              </a:solidFill>
              <a:latin typeface="微软雅黑"/>
              <a:ea typeface="微软雅黑"/>
              <a:sym typeface="Gill Sans" charset="0"/>
            </a:endParaRPr>
          </a:p>
        </p:txBody>
      </p:sp>
      <p:grpSp>
        <p:nvGrpSpPr>
          <p:cNvPr id="57" name="Group 129"/>
          <p:cNvGrpSpPr/>
          <p:nvPr/>
        </p:nvGrpSpPr>
        <p:grpSpPr>
          <a:xfrm>
            <a:off x="2115088" y="1832575"/>
            <a:ext cx="1380085" cy="852614"/>
            <a:chOff x="696724" y="2667382"/>
            <a:chExt cx="1362945" cy="852351"/>
          </a:xfrm>
        </p:grpSpPr>
        <p:sp>
          <p:nvSpPr>
            <p:cNvPr id="58" name="Rectangle 26"/>
            <p:cNvSpPr>
              <a:spLocks/>
            </p:cNvSpPr>
            <p:nvPr/>
          </p:nvSpPr>
          <p:spPr bwMode="auto">
            <a:xfrm>
              <a:off x="696724" y="2920895"/>
              <a:ext cx="1354892" cy="598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114000"/>
                </a:lnSpc>
                <a:spcBef>
                  <a:spcPct val="0"/>
                </a:spcBef>
                <a:spcAft>
                  <a:spcPct val="0"/>
                </a:spcAft>
                <a:defRPr/>
              </a:pPr>
              <a:r>
                <a:rPr lang="zh-CN" altLang="en-US" sz="900" kern="0" dirty="0">
                  <a:solidFill>
                    <a:schemeClr val="tx2"/>
                  </a:solidFill>
                  <a:latin typeface="微软雅黑"/>
                  <a:ea typeface="微软雅黑"/>
                  <a:cs typeface="Lato Light" charset="0"/>
                  <a:sym typeface="Lato Light" charset="0"/>
                </a:rPr>
                <a:t>此处添加详细文本描述，建议与标题相关并符合整体语言风格</a:t>
              </a:r>
              <a:endParaRPr lang="en-US" sz="900" kern="0" dirty="0">
                <a:solidFill>
                  <a:schemeClr val="tx2"/>
                </a:solidFill>
                <a:latin typeface="微软雅黑"/>
                <a:ea typeface="微软雅黑"/>
                <a:cs typeface="Lato Light" charset="0"/>
                <a:sym typeface="Lato Light" charset="0"/>
              </a:endParaRPr>
            </a:p>
          </p:txBody>
        </p:sp>
        <p:sp>
          <p:nvSpPr>
            <p:cNvPr id="59" name="Rectangle 27"/>
            <p:cNvSpPr>
              <a:spLocks/>
            </p:cNvSpPr>
            <p:nvPr/>
          </p:nvSpPr>
          <p:spPr bwMode="auto">
            <a:xfrm>
              <a:off x="696724" y="2667382"/>
              <a:ext cx="1362945" cy="170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80000"/>
                </a:lnSpc>
                <a:spcBef>
                  <a:spcPct val="0"/>
                </a:spcBef>
                <a:spcAft>
                  <a:spcPct val="0"/>
                </a:spcAft>
                <a:defRPr/>
              </a:pPr>
              <a:r>
                <a:rPr lang="zh-CN" altLang="en-US" sz="1500" b="1" kern="0" dirty="0">
                  <a:solidFill>
                    <a:schemeClr val="accent1"/>
                  </a:solidFill>
                  <a:latin typeface="微软雅黑"/>
                  <a:ea typeface="微软雅黑"/>
                  <a:cs typeface="Bebas Neue" charset="0"/>
                  <a:sym typeface="Bebas Neue" charset="0"/>
                </a:rPr>
                <a:t>添加标题</a:t>
              </a:r>
              <a:endParaRPr lang="en-US" altLang="zh-CN" sz="1500" b="1" kern="0" dirty="0">
                <a:solidFill>
                  <a:schemeClr val="accent1"/>
                </a:solidFill>
                <a:latin typeface="微软雅黑"/>
                <a:ea typeface="微软雅黑"/>
                <a:cs typeface="Bebas Neue" charset="0"/>
                <a:sym typeface="Bebas Neue" charset="0"/>
              </a:endParaRPr>
            </a:p>
          </p:txBody>
        </p:sp>
      </p:grpSp>
      <p:grpSp>
        <p:nvGrpSpPr>
          <p:cNvPr id="60" name="Group 132"/>
          <p:cNvGrpSpPr/>
          <p:nvPr/>
        </p:nvGrpSpPr>
        <p:grpSpPr>
          <a:xfrm>
            <a:off x="4919577" y="1193644"/>
            <a:ext cx="1380085" cy="867620"/>
            <a:chOff x="696724" y="2667382"/>
            <a:chExt cx="1362945" cy="867353"/>
          </a:xfrm>
        </p:grpSpPr>
        <p:sp>
          <p:nvSpPr>
            <p:cNvPr id="61" name="Rectangle 26"/>
            <p:cNvSpPr>
              <a:spLocks/>
            </p:cNvSpPr>
            <p:nvPr/>
          </p:nvSpPr>
          <p:spPr bwMode="auto">
            <a:xfrm>
              <a:off x="696724" y="2935897"/>
              <a:ext cx="1354892" cy="5988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114000"/>
                </a:lnSpc>
                <a:spcBef>
                  <a:spcPct val="0"/>
                </a:spcBef>
                <a:spcAft>
                  <a:spcPct val="0"/>
                </a:spcAft>
                <a:defRPr/>
              </a:pPr>
              <a:r>
                <a:rPr lang="zh-CN" altLang="en-US" sz="900" kern="0" dirty="0">
                  <a:solidFill>
                    <a:schemeClr val="tx2"/>
                  </a:solidFill>
                  <a:latin typeface="微软雅黑"/>
                  <a:ea typeface="微软雅黑"/>
                  <a:cs typeface="Lato Light" charset="0"/>
                  <a:sym typeface="Lato Light" charset="0"/>
                </a:rPr>
                <a:t>此处添加详细文本描述，建议与标题相关并符合整体语言风格</a:t>
              </a:r>
              <a:endParaRPr lang="en-US" sz="900" kern="0" dirty="0">
                <a:solidFill>
                  <a:schemeClr val="tx2"/>
                </a:solidFill>
                <a:latin typeface="微软雅黑"/>
                <a:ea typeface="微软雅黑"/>
                <a:cs typeface="Lato Light" charset="0"/>
                <a:sym typeface="Lato Light" charset="0"/>
              </a:endParaRPr>
            </a:p>
          </p:txBody>
        </p:sp>
        <p:sp>
          <p:nvSpPr>
            <p:cNvPr id="62" name="Rectangle 27"/>
            <p:cNvSpPr>
              <a:spLocks/>
            </p:cNvSpPr>
            <p:nvPr/>
          </p:nvSpPr>
          <p:spPr bwMode="auto">
            <a:xfrm>
              <a:off x="696724" y="2667382"/>
              <a:ext cx="1362945" cy="170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80000"/>
                </a:lnSpc>
                <a:spcBef>
                  <a:spcPct val="0"/>
                </a:spcBef>
                <a:spcAft>
                  <a:spcPct val="0"/>
                </a:spcAft>
                <a:defRPr/>
              </a:pPr>
              <a:r>
                <a:rPr lang="zh-CN" altLang="en-US" sz="1500" b="1" kern="0" dirty="0">
                  <a:solidFill>
                    <a:schemeClr val="accent1"/>
                  </a:solidFill>
                  <a:latin typeface="微软雅黑"/>
                  <a:ea typeface="微软雅黑"/>
                  <a:cs typeface="Bebas Neue" charset="0"/>
                  <a:sym typeface="Bebas Neue" charset="0"/>
                </a:rPr>
                <a:t>添加标题</a:t>
              </a:r>
              <a:endParaRPr lang="en-US" altLang="zh-CN" sz="1500" b="1" kern="0" dirty="0">
                <a:solidFill>
                  <a:schemeClr val="accent1"/>
                </a:solidFill>
                <a:latin typeface="微软雅黑"/>
                <a:ea typeface="微软雅黑"/>
                <a:cs typeface="Bebas Neue" charset="0"/>
                <a:sym typeface="Bebas Neue" charset="0"/>
              </a:endParaRPr>
            </a:p>
          </p:txBody>
        </p:sp>
      </p:grpSp>
      <p:grpSp>
        <p:nvGrpSpPr>
          <p:cNvPr id="63" name="Group 135"/>
          <p:cNvGrpSpPr/>
          <p:nvPr/>
        </p:nvGrpSpPr>
        <p:grpSpPr>
          <a:xfrm>
            <a:off x="4413300" y="3974700"/>
            <a:ext cx="1518094" cy="830842"/>
            <a:chOff x="552376" y="2667382"/>
            <a:chExt cx="1499240" cy="830586"/>
          </a:xfrm>
        </p:grpSpPr>
        <p:sp>
          <p:nvSpPr>
            <p:cNvPr id="64" name="Rectangle 26"/>
            <p:cNvSpPr>
              <a:spLocks/>
            </p:cNvSpPr>
            <p:nvPr/>
          </p:nvSpPr>
          <p:spPr bwMode="auto">
            <a:xfrm>
              <a:off x="552376" y="2907455"/>
              <a:ext cx="1499240" cy="590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114000"/>
                </a:lnSpc>
                <a:spcBef>
                  <a:spcPct val="0"/>
                </a:spcBef>
                <a:spcAft>
                  <a:spcPct val="0"/>
                </a:spcAft>
                <a:defRPr/>
              </a:pPr>
              <a:r>
                <a:rPr lang="zh-CN" altLang="en-US" sz="900" kern="0" dirty="0">
                  <a:solidFill>
                    <a:schemeClr val="tx2"/>
                  </a:solidFill>
                  <a:latin typeface="微软雅黑"/>
                  <a:ea typeface="微软雅黑"/>
                  <a:cs typeface="Lato Light" charset="0"/>
                  <a:sym typeface="Lato Light" charset="0"/>
                </a:rPr>
                <a:t>此处添加详细文本描述，建议与标题相关并符合整体语言风格，语言描述尽量简洁生动。</a:t>
              </a:r>
              <a:endParaRPr lang="en-US" sz="900" kern="0" dirty="0">
                <a:solidFill>
                  <a:schemeClr val="tx2"/>
                </a:solidFill>
                <a:latin typeface="微软雅黑"/>
                <a:ea typeface="微软雅黑"/>
                <a:cs typeface="Lato Light" charset="0"/>
                <a:sym typeface="Lato Light" charset="0"/>
              </a:endParaRPr>
            </a:p>
          </p:txBody>
        </p:sp>
        <p:sp>
          <p:nvSpPr>
            <p:cNvPr id="65" name="Rectangle 27"/>
            <p:cNvSpPr>
              <a:spLocks/>
            </p:cNvSpPr>
            <p:nvPr/>
          </p:nvSpPr>
          <p:spPr bwMode="auto">
            <a:xfrm>
              <a:off x="620524" y="2667382"/>
              <a:ext cx="1362945" cy="170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80000"/>
                </a:lnSpc>
                <a:spcBef>
                  <a:spcPct val="0"/>
                </a:spcBef>
                <a:spcAft>
                  <a:spcPct val="0"/>
                </a:spcAft>
                <a:defRPr/>
              </a:pPr>
              <a:r>
                <a:rPr lang="zh-CN" altLang="en-US" sz="1500" b="1" kern="0" dirty="0">
                  <a:solidFill>
                    <a:schemeClr val="accent1"/>
                  </a:solidFill>
                  <a:latin typeface="微软雅黑"/>
                  <a:ea typeface="微软雅黑"/>
                  <a:cs typeface="Bebas Neue" charset="0"/>
                  <a:sym typeface="Bebas Neue" charset="0"/>
                </a:rPr>
                <a:t>添加标题</a:t>
              </a:r>
              <a:endParaRPr lang="en-US" altLang="zh-CN" sz="1500" b="1" kern="0" dirty="0">
                <a:solidFill>
                  <a:schemeClr val="accent1"/>
                </a:solidFill>
                <a:latin typeface="微软雅黑"/>
                <a:ea typeface="微软雅黑"/>
                <a:cs typeface="Bebas Neue" charset="0"/>
                <a:sym typeface="Bebas Neue" charset="0"/>
              </a:endParaRPr>
            </a:p>
          </p:txBody>
        </p:sp>
      </p:grpSp>
      <p:grpSp>
        <p:nvGrpSpPr>
          <p:cNvPr id="66" name="Group 138"/>
          <p:cNvGrpSpPr/>
          <p:nvPr/>
        </p:nvGrpSpPr>
        <p:grpSpPr>
          <a:xfrm>
            <a:off x="6217152" y="3515879"/>
            <a:ext cx="1518094" cy="832282"/>
            <a:chOff x="552376" y="2667382"/>
            <a:chExt cx="1499240" cy="832026"/>
          </a:xfrm>
        </p:grpSpPr>
        <p:sp>
          <p:nvSpPr>
            <p:cNvPr id="67" name="Rectangle 26"/>
            <p:cNvSpPr>
              <a:spLocks/>
            </p:cNvSpPr>
            <p:nvPr/>
          </p:nvSpPr>
          <p:spPr bwMode="auto">
            <a:xfrm>
              <a:off x="552376" y="2908895"/>
              <a:ext cx="1499240" cy="590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114000"/>
                </a:lnSpc>
                <a:spcBef>
                  <a:spcPct val="0"/>
                </a:spcBef>
                <a:spcAft>
                  <a:spcPct val="0"/>
                </a:spcAft>
                <a:defRPr/>
              </a:pPr>
              <a:r>
                <a:rPr lang="zh-CN" altLang="en-US" sz="900" kern="0" dirty="0">
                  <a:solidFill>
                    <a:schemeClr val="tx2"/>
                  </a:solidFill>
                  <a:latin typeface="微软雅黑"/>
                  <a:ea typeface="微软雅黑"/>
                  <a:cs typeface="Lato Light" charset="0"/>
                  <a:sym typeface="Lato Light" charset="0"/>
                </a:rPr>
                <a:t>此处添加详细文本描述，建议与标题相关并符合整体语言风格，语言描述尽量简洁生动。</a:t>
              </a:r>
              <a:endParaRPr lang="en-US" sz="900" kern="0" dirty="0">
                <a:solidFill>
                  <a:schemeClr val="tx2"/>
                </a:solidFill>
                <a:latin typeface="微软雅黑"/>
                <a:ea typeface="微软雅黑"/>
                <a:cs typeface="Lato Light" charset="0"/>
                <a:sym typeface="Lato Light" charset="0"/>
              </a:endParaRPr>
            </a:p>
          </p:txBody>
        </p:sp>
        <p:sp>
          <p:nvSpPr>
            <p:cNvPr id="68" name="Rectangle 27"/>
            <p:cNvSpPr>
              <a:spLocks/>
            </p:cNvSpPr>
            <p:nvPr/>
          </p:nvSpPr>
          <p:spPr bwMode="auto">
            <a:xfrm>
              <a:off x="620524" y="2667382"/>
              <a:ext cx="1362945" cy="170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80000"/>
                </a:lnSpc>
                <a:spcBef>
                  <a:spcPct val="0"/>
                </a:spcBef>
                <a:spcAft>
                  <a:spcPct val="0"/>
                </a:spcAft>
                <a:defRPr/>
              </a:pPr>
              <a:r>
                <a:rPr lang="zh-CN" altLang="en-US" sz="1500" b="1" kern="0" dirty="0">
                  <a:solidFill>
                    <a:schemeClr val="accent1"/>
                  </a:solidFill>
                  <a:latin typeface="微软雅黑"/>
                  <a:ea typeface="微软雅黑"/>
                  <a:cs typeface="Bebas Neue" charset="0"/>
                  <a:sym typeface="Bebas Neue" charset="0"/>
                </a:rPr>
                <a:t>添加标题</a:t>
              </a:r>
              <a:endParaRPr lang="en-US" altLang="zh-CN" sz="1500" b="1" kern="0" dirty="0">
                <a:solidFill>
                  <a:schemeClr val="accent1"/>
                </a:solidFill>
                <a:latin typeface="微软雅黑"/>
                <a:ea typeface="微软雅黑"/>
                <a:cs typeface="Bebas Neue" charset="0"/>
                <a:sym typeface="Bebas Neue" charset="0"/>
              </a:endParaRPr>
            </a:p>
          </p:txBody>
        </p:sp>
      </p:grpSp>
      <p:grpSp>
        <p:nvGrpSpPr>
          <p:cNvPr id="69" name="Group 141"/>
          <p:cNvGrpSpPr/>
          <p:nvPr/>
        </p:nvGrpSpPr>
        <p:grpSpPr>
          <a:xfrm>
            <a:off x="7350792" y="2137432"/>
            <a:ext cx="1518094" cy="838591"/>
            <a:chOff x="552376" y="2667382"/>
            <a:chExt cx="1499240" cy="838333"/>
          </a:xfrm>
        </p:grpSpPr>
        <p:sp>
          <p:nvSpPr>
            <p:cNvPr id="70" name="Rectangle 26"/>
            <p:cNvSpPr>
              <a:spLocks/>
            </p:cNvSpPr>
            <p:nvPr/>
          </p:nvSpPr>
          <p:spPr bwMode="auto">
            <a:xfrm>
              <a:off x="552376" y="2915202"/>
              <a:ext cx="1499240" cy="590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114000"/>
                </a:lnSpc>
                <a:spcBef>
                  <a:spcPct val="0"/>
                </a:spcBef>
                <a:spcAft>
                  <a:spcPct val="0"/>
                </a:spcAft>
                <a:defRPr/>
              </a:pPr>
              <a:r>
                <a:rPr lang="zh-CN" altLang="en-US" sz="900" kern="0" dirty="0">
                  <a:solidFill>
                    <a:schemeClr val="tx2"/>
                  </a:solidFill>
                  <a:latin typeface="微软雅黑"/>
                  <a:ea typeface="微软雅黑"/>
                  <a:cs typeface="Lato Light" charset="0"/>
                  <a:sym typeface="Lato Light" charset="0"/>
                </a:rPr>
                <a:t>此处添加详细文本描述，建议与标题相关并符合整体语言风格，语言描述尽量简洁生动。</a:t>
              </a:r>
              <a:endParaRPr lang="en-US" sz="900" kern="0" dirty="0">
                <a:solidFill>
                  <a:schemeClr val="tx2"/>
                </a:solidFill>
                <a:latin typeface="微软雅黑"/>
                <a:ea typeface="微软雅黑"/>
                <a:cs typeface="Lato Light" charset="0"/>
                <a:sym typeface="Lato Light" charset="0"/>
              </a:endParaRPr>
            </a:p>
          </p:txBody>
        </p:sp>
        <p:sp>
          <p:nvSpPr>
            <p:cNvPr id="71" name="Rectangle 27"/>
            <p:cNvSpPr>
              <a:spLocks/>
            </p:cNvSpPr>
            <p:nvPr/>
          </p:nvSpPr>
          <p:spPr bwMode="auto">
            <a:xfrm>
              <a:off x="620524" y="2667382"/>
              <a:ext cx="1362945" cy="170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defTabSz="914378" fontAlgn="base">
                <a:lnSpc>
                  <a:spcPct val="80000"/>
                </a:lnSpc>
                <a:spcBef>
                  <a:spcPct val="0"/>
                </a:spcBef>
                <a:spcAft>
                  <a:spcPct val="0"/>
                </a:spcAft>
                <a:defRPr/>
              </a:pPr>
              <a:r>
                <a:rPr lang="zh-CN" altLang="en-US" sz="1500" b="1" kern="0" dirty="0">
                  <a:solidFill>
                    <a:schemeClr val="accent1"/>
                  </a:solidFill>
                  <a:latin typeface="微软雅黑"/>
                  <a:ea typeface="微软雅黑"/>
                  <a:cs typeface="Bebas Neue" charset="0"/>
                  <a:sym typeface="Bebas Neue" charset="0"/>
                </a:rPr>
                <a:t>添加标题</a:t>
              </a:r>
              <a:endParaRPr lang="en-US" altLang="zh-CN" sz="1500" b="1" kern="0" dirty="0">
                <a:solidFill>
                  <a:schemeClr val="accent1"/>
                </a:solidFill>
                <a:latin typeface="微软雅黑"/>
                <a:ea typeface="微软雅黑"/>
                <a:cs typeface="Bebas Neue" charset="0"/>
                <a:sym typeface="Bebas Neue" charset="0"/>
              </a:endParaRPr>
            </a:p>
          </p:txBody>
        </p:sp>
      </p:grpSp>
      <p:grpSp>
        <p:nvGrpSpPr>
          <p:cNvPr id="72" name="组合 71"/>
          <p:cNvGrpSpPr/>
          <p:nvPr/>
        </p:nvGrpSpPr>
        <p:grpSpPr>
          <a:xfrm>
            <a:off x="1063220" y="1795812"/>
            <a:ext cx="613493" cy="613492"/>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74" name="椭圆 7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sp>
        <p:nvSpPr>
          <p:cNvPr id="75" name="Freeform 7"/>
          <p:cNvSpPr>
            <a:spLocks noEditPoints="1"/>
          </p:cNvSpPr>
          <p:nvPr/>
        </p:nvSpPr>
        <p:spPr bwMode="auto">
          <a:xfrm>
            <a:off x="1218295" y="1963942"/>
            <a:ext cx="303341" cy="277664"/>
          </a:xfrm>
          <a:custGeom>
            <a:avLst/>
            <a:gdLst>
              <a:gd name="T0" fmla="*/ 31 w 177"/>
              <a:gd name="T1" fmla="*/ 94 h 164"/>
              <a:gd name="T2" fmla="*/ 19 w 177"/>
              <a:gd name="T3" fmla="*/ 94 h 164"/>
              <a:gd name="T4" fmla="*/ 1 w 177"/>
              <a:gd name="T5" fmla="*/ 79 h 164"/>
              <a:gd name="T6" fmla="*/ 12 w 177"/>
              <a:gd name="T7" fmla="*/ 47 h 164"/>
              <a:gd name="T8" fmla="*/ 36 w 177"/>
              <a:gd name="T9" fmla="*/ 55 h 164"/>
              <a:gd name="T10" fmla="*/ 48 w 177"/>
              <a:gd name="T11" fmla="*/ 52 h 164"/>
              <a:gd name="T12" fmla="*/ 48 w 177"/>
              <a:gd name="T13" fmla="*/ 59 h 164"/>
              <a:gd name="T14" fmla="*/ 55 w 177"/>
              <a:gd name="T15" fmla="*/ 82 h 164"/>
              <a:gd name="T16" fmla="*/ 31 w 177"/>
              <a:gd name="T17" fmla="*/ 94 h 164"/>
              <a:gd name="T18" fmla="*/ 36 w 177"/>
              <a:gd name="T19" fmla="*/ 47 h 164"/>
              <a:gd name="T20" fmla="*/ 12 w 177"/>
              <a:gd name="T21" fmla="*/ 23 h 164"/>
              <a:gd name="T22" fmla="*/ 36 w 177"/>
              <a:gd name="T23" fmla="*/ 0 h 164"/>
              <a:gd name="T24" fmla="*/ 59 w 177"/>
              <a:gd name="T25" fmla="*/ 23 h 164"/>
              <a:gd name="T26" fmla="*/ 36 w 177"/>
              <a:gd name="T27" fmla="*/ 47 h 164"/>
              <a:gd name="T28" fmla="*/ 129 w 177"/>
              <a:gd name="T29" fmla="*/ 164 h 164"/>
              <a:gd name="T30" fmla="*/ 49 w 177"/>
              <a:gd name="T31" fmla="*/ 164 h 164"/>
              <a:gd name="T32" fmla="*/ 24 w 177"/>
              <a:gd name="T33" fmla="*/ 140 h 164"/>
              <a:gd name="T34" fmla="*/ 56 w 177"/>
              <a:gd name="T35" fmla="*/ 88 h 164"/>
              <a:gd name="T36" fmla="*/ 89 w 177"/>
              <a:gd name="T37" fmla="*/ 101 h 164"/>
              <a:gd name="T38" fmla="*/ 121 w 177"/>
              <a:gd name="T39" fmla="*/ 88 h 164"/>
              <a:gd name="T40" fmla="*/ 153 w 177"/>
              <a:gd name="T41" fmla="*/ 140 h 164"/>
              <a:gd name="T42" fmla="*/ 129 w 177"/>
              <a:gd name="T43" fmla="*/ 164 h 164"/>
              <a:gd name="T44" fmla="*/ 89 w 177"/>
              <a:gd name="T45" fmla="*/ 94 h 164"/>
              <a:gd name="T46" fmla="*/ 53 w 177"/>
              <a:gd name="T47" fmla="*/ 59 h 164"/>
              <a:gd name="T48" fmla="*/ 89 w 177"/>
              <a:gd name="T49" fmla="*/ 23 h 164"/>
              <a:gd name="T50" fmla="*/ 124 w 177"/>
              <a:gd name="T51" fmla="*/ 59 h 164"/>
              <a:gd name="T52" fmla="*/ 89 w 177"/>
              <a:gd name="T53" fmla="*/ 94 h 164"/>
              <a:gd name="T54" fmla="*/ 141 w 177"/>
              <a:gd name="T55" fmla="*/ 47 h 164"/>
              <a:gd name="T56" fmla="*/ 118 w 177"/>
              <a:gd name="T57" fmla="*/ 23 h 164"/>
              <a:gd name="T58" fmla="*/ 141 w 177"/>
              <a:gd name="T59" fmla="*/ 0 h 164"/>
              <a:gd name="T60" fmla="*/ 165 w 177"/>
              <a:gd name="T61" fmla="*/ 23 h 164"/>
              <a:gd name="T62" fmla="*/ 141 w 177"/>
              <a:gd name="T63" fmla="*/ 47 h 164"/>
              <a:gd name="T64" fmla="*/ 159 w 177"/>
              <a:gd name="T65" fmla="*/ 94 h 164"/>
              <a:gd name="T66" fmla="*/ 146 w 177"/>
              <a:gd name="T67" fmla="*/ 94 h 164"/>
              <a:gd name="T68" fmla="*/ 122 w 177"/>
              <a:gd name="T69" fmla="*/ 82 h 164"/>
              <a:gd name="T70" fmla="*/ 130 w 177"/>
              <a:gd name="T71" fmla="*/ 59 h 164"/>
              <a:gd name="T72" fmla="*/ 129 w 177"/>
              <a:gd name="T73" fmla="*/ 52 h 164"/>
              <a:gd name="T74" fmla="*/ 141 w 177"/>
              <a:gd name="T75" fmla="*/ 55 h 164"/>
              <a:gd name="T76" fmla="*/ 165 w 177"/>
              <a:gd name="T77" fmla="*/ 47 h 164"/>
              <a:gd name="T78" fmla="*/ 177 w 177"/>
              <a:gd name="T79" fmla="*/ 79 h 164"/>
              <a:gd name="T80" fmla="*/ 159 w 177"/>
              <a:gd name="T81" fmla="*/ 9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grpSp>
        <p:nvGrpSpPr>
          <p:cNvPr id="76" name="组合 75"/>
          <p:cNvGrpSpPr/>
          <p:nvPr/>
        </p:nvGrpSpPr>
        <p:grpSpPr>
          <a:xfrm>
            <a:off x="3646763" y="1795812"/>
            <a:ext cx="613493" cy="613492"/>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sp>
        <p:nvSpPr>
          <p:cNvPr id="79" name="Freeform 8"/>
          <p:cNvSpPr>
            <a:spLocks noEditPoints="1"/>
          </p:cNvSpPr>
          <p:nvPr/>
        </p:nvSpPr>
        <p:spPr bwMode="auto">
          <a:xfrm>
            <a:off x="3886970" y="1952078"/>
            <a:ext cx="204453" cy="300959"/>
          </a:xfrm>
          <a:custGeom>
            <a:avLst/>
            <a:gdLst>
              <a:gd name="T0" fmla="*/ 85 w 94"/>
              <a:gd name="T1" fmla="*/ 44 h 140"/>
              <a:gd name="T2" fmla="*/ 45 w 94"/>
              <a:gd name="T3" fmla="*/ 90 h 140"/>
              <a:gd name="T4" fmla="*/ 26 w 94"/>
              <a:gd name="T5" fmla="*/ 105 h 140"/>
              <a:gd name="T6" fmla="*/ 26 w 94"/>
              <a:gd name="T7" fmla="*/ 108 h 140"/>
              <a:gd name="T8" fmla="*/ 35 w 94"/>
              <a:gd name="T9" fmla="*/ 123 h 140"/>
              <a:gd name="T10" fmla="*/ 17 w 94"/>
              <a:gd name="T11" fmla="*/ 140 h 140"/>
              <a:gd name="T12" fmla="*/ 0 w 94"/>
              <a:gd name="T13" fmla="*/ 123 h 140"/>
              <a:gd name="T14" fmla="*/ 9 w 94"/>
              <a:gd name="T15" fmla="*/ 108 h 140"/>
              <a:gd name="T16" fmla="*/ 9 w 94"/>
              <a:gd name="T17" fmla="*/ 33 h 140"/>
              <a:gd name="T18" fmla="*/ 0 w 94"/>
              <a:gd name="T19" fmla="*/ 17 h 140"/>
              <a:gd name="T20" fmla="*/ 17 w 94"/>
              <a:gd name="T21" fmla="*/ 0 h 140"/>
              <a:gd name="T22" fmla="*/ 35 w 94"/>
              <a:gd name="T23" fmla="*/ 17 h 140"/>
              <a:gd name="T24" fmla="*/ 26 w 94"/>
              <a:gd name="T25" fmla="*/ 33 h 140"/>
              <a:gd name="T26" fmla="*/ 26 w 94"/>
              <a:gd name="T27" fmla="*/ 78 h 140"/>
              <a:gd name="T28" fmla="*/ 40 w 94"/>
              <a:gd name="T29" fmla="*/ 73 h 140"/>
              <a:gd name="T30" fmla="*/ 67 w 94"/>
              <a:gd name="T31" fmla="*/ 44 h 140"/>
              <a:gd name="T32" fmla="*/ 58 w 94"/>
              <a:gd name="T33" fmla="*/ 29 h 140"/>
              <a:gd name="T34" fmla="*/ 76 w 94"/>
              <a:gd name="T35" fmla="*/ 11 h 140"/>
              <a:gd name="T36" fmla="*/ 94 w 94"/>
              <a:gd name="T37" fmla="*/ 29 h 140"/>
              <a:gd name="T38" fmla="*/ 85 w 94"/>
              <a:gd name="T39" fmla="*/ 44 h 140"/>
              <a:gd name="T40" fmla="*/ 17 w 94"/>
              <a:gd name="T41" fmla="*/ 9 h 140"/>
              <a:gd name="T42" fmla="*/ 9 w 94"/>
              <a:gd name="T43" fmla="*/ 17 h 140"/>
              <a:gd name="T44" fmla="*/ 17 w 94"/>
              <a:gd name="T45" fmla="*/ 26 h 140"/>
              <a:gd name="T46" fmla="*/ 26 w 94"/>
              <a:gd name="T47" fmla="*/ 17 h 140"/>
              <a:gd name="T48" fmla="*/ 17 w 94"/>
              <a:gd name="T49" fmla="*/ 9 h 140"/>
              <a:gd name="T50" fmla="*/ 17 w 94"/>
              <a:gd name="T51" fmla="*/ 114 h 140"/>
              <a:gd name="T52" fmla="*/ 9 w 94"/>
              <a:gd name="T53" fmla="*/ 123 h 140"/>
              <a:gd name="T54" fmla="*/ 17 w 94"/>
              <a:gd name="T55" fmla="*/ 132 h 140"/>
              <a:gd name="T56" fmla="*/ 26 w 94"/>
              <a:gd name="T57" fmla="*/ 123 h 140"/>
              <a:gd name="T58" fmla="*/ 17 w 94"/>
              <a:gd name="T59" fmla="*/ 114 h 140"/>
              <a:gd name="T60" fmla="*/ 76 w 94"/>
              <a:gd name="T61" fmla="*/ 20 h 140"/>
              <a:gd name="T62" fmla="*/ 67 w 94"/>
              <a:gd name="T63" fmla="*/ 29 h 140"/>
              <a:gd name="T64" fmla="*/ 76 w 94"/>
              <a:gd name="T65" fmla="*/ 38 h 140"/>
              <a:gd name="T66" fmla="*/ 85 w 94"/>
              <a:gd name="T67" fmla="*/ 29 h 140"/>
              <a:gd name="T68" fmla="*/ 76 w 94"/>
              <a:gd name="T69" fmla="*/ 2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grpSp>
        <p:nvGrpSpPr>
          <p:cNvPr id="80" name="组合 79"/>
          <p:cNvGrpSpPr/>
          <p:nvPr/>
        </p:nvGrpSpPr>
        <p:grpSpPr>
          <a:xfrm>
            <a:off x="4806943" y="3112293"/>
            <a:ext cx="613493" cy="613492"/>
            <a:chOff x="304800" y="673100"/>
            <a:chExt cx="4000500" cy="4000500"/>
          </a:xfrm>
          <a:effectLst>
            <a:outerShdw blurRad="444500" dist="254000" dir="8100000" algn="tr" rotWithShape="0">
              <a:prstClr val="black">
                <a:alpha val="50000"/>
              </a:prstClr>
            </a:outerShdw>
          </a:effectLst>
        </p:grpSpPr>
        <p:sp>
          <p:nvSpPr>
            <p:cNvPr id="81" name="同心圆 8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82" name="椭圆 8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sp>
        <p:nvSpPr>
          <p:cNvPr id="83" name="Freeform 10"/>
          <p:cNvSpPr>
            <a:spLocks noEditPoints="1"/>
          </p:cNvSpPr>
          <p:nvPr/>
        </p:nvSpPr>
        <p:spPr bwMode="auto">
          <a:xfrm>
            <a:off x="4981598" y="3311856"/>
            <a:ext cx="264180" cy="203860"/>
          </a:xfrm>
          <a:custGeom>
            <a:avLst/>
            <a:gdLst>
              <a:gd name="T0" fmla="*/ 164 w 164"/>
              <a:gd name="T1" fmla="*/ 114 h 128"/>
              <a:gd name="T2" fmla="*/ 149 w 164"/>
              <a:gd name="T3" fmla="*/ 128 h 128"/>
              <a:gd name="T4" fmla="*/ 15 w 164"/>
              <a:gd name="T5" fmla="*/ 128 h 128"/>
              <a:gd name="T6" fmla="*/ 0 w 164"/>
              <a:gd name="T7" fmla="*/ 114 h 128"/>
              <a:gd name="T8" fmla="*/ 0 w 164"/>
              <a:gd name="T9" fmla="*/ 14 h 128"/>
              <a:gd name="T10" fmla="*/ 15 w 164"/>
              <a:gd name="T11" fmla="*/ 0 h 128"/>
              <a:gd name="T12" fmla="*/ 149 w 164"/>
              <a:gd name="T13" fmla="*/ 0 h 128"/>
              <a:gd name="T14" fmla="*/ 164 w 164"/>
              <a:gd name="T15" fmla="*/ 14 h 128"/>
              <a:gd name="T16" fmla="*/ 164 w 164"/>
              <a:gd name="T17" fmla="*/ 114 h 128"/>
              <a:gd name="T18" fmla="*/ 149 w 164"/>
              <a:gd name="T19" fmla="*/ 11 h 128"/>
              <a:gd name="T20" fmla="*/ 15 w 164"/>
              <a:gd name="T21" fmla="*/ 11 h 128"/>
              <a:gd name="T22" fmla="*/ 12 w 164"/>
              <a:gd name="T23" fmla="*/ 14 h 128"/>
              <a:gd name="T24" fmla="*/ 25 w 164"/>
              <a:gd name="T25" fmla="*/ 40 h 128"/>
              <a:gd name="T26" fmla="*/ 62 w 164"/>
              <a:gd name="T27" fmla="*/ 69 h 128"/>
              <a:gd name="T28" fmla="*/ 82 w 164"/>
              <a:gd name="T29" fmla="*/ 82 h 128"/>
              <a:gd name="T30" fmla="*/ 82 w 164"/>
              <a:gd name="T31" fmla="*/ 82 h 128"/>
              <a:gd name="T32" fmla="*/ 82 w 164"/>
              <a:gd name="T33" fmla="*/ 82 h 128"/>
              <a:gd name="T34" fmla="*/ 102 w 164"/>
              <a:gd name="T35" fmla="*/ 69 h 128"/>
              <a:gd name="T36" fmla="*/ 139 w 164"/>
              <a:gd name="T37" fmla="*/ 40 h 128"/>
              <a:gd name="T38" fmla="*/ 152 w 164"/>
              <a:gd name="T39" fmla="*/ 18 h 128"/>
              <a:gd name="T40" fmla="*/ 149 w 164"/>
              <a:gd name="T41" fmla="*/ 11 h 128"/>
              <a:gd name="T42" fmla="*/ 152 w 164"/>
              <a:gd name="T43" fmla="*/ 43 h 128"/>
              <a:gd name="T44" fmla="*/ 146 w 164"/>
              <a:gd name="T45" fmla="*/ 50 h 128"/>
              <a:gd name="T46" fmla="*/ 107 w 164"/>
              <a:gd name="T47" fmla="*/ 80 h 128"/>
              <a:gd name="T48" fmla="*/ 82 w 164"/>
              <a:gd name="T49" fmla="*/ 93 h 128"/>
              <a:gd name="T50" fmla="*/ 82 w 164"/>
              <a:gd name="T51" fmla="*/ 93 h 128"/>
              <a:gd name="T52" fmla="*/ 82 w 164"/>
              <a:gd name="T53" fmla="*/ 93 h 128"/>
              <a:gd name="T54" fmla="*/ 57 w 164"/>
              <a:gd name="T55" fmla="*/ 80 h 128"/>
              <a:gd name="T56" fmla="*/ 18 w 164"/>
              <a:gd name="T57" fmla="*/ 50 h 128"/>
              <a:gd name="T58" fmla="*/ 12 w 164"/>
              <a:gd name="T59" fmla="*/ 43 h 128"/>
              <a:gd name="T60" fmla="*/ 12 w 164"/>
              <a:gd name="T61" fmla="*/ 114 h 128"/>
              <a:gd name="T62" fmla="*/ 15 w 164"/>
              <a:gd name="T63" fmla="*/ 117 h 128"/>
              <a:gd name="T64" fmla="*/ 149 w 164"/>
              <a:gd name="T65" fmla="*/ 117 h 128"/>
              <a:gd name="T66" fmla="*/ 152 w 164"/>
              <a:gd name="T67" fmla="*/ 114 h 128"/>
              <a:gd name="T68" fmla="*/ 152 w 164"/>
              <a:gd name="T6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28">
                <a:moveTo>
                  <a:pt x="164" y="114"/>
                </a:moveTo>
                <a:cubicBezTo>
                  <a:pt x="164" y="122"/>
                  <a:pt x="157" y="128"/>
                  <a:pt x="149" y="128"/>
                </a:cubicBezTo>
                <a:cubicBezTo>
                  <a:pt x="15" y="128"/>
                  <a:pt x="15" y="128"/>
                  <a:pt x="15" y="128"/>
                </a:cubicBezTo>
                <a:cubicBezTo>
                  <a:pt x="7" y="128"/>
                  <a:pt x="0" y="122"/>
                  <a:pt x="0" y="114"/>
                </a:cubicBezTo>
                <a:cubicBezTo>
                  <a:pt x="0" y="14"/>
                  <a:pt x="0" y="14"/>
                  <a:pt x="0" y="14"/>
                </a:cubicBezTo>
                <a:cubicBezTo>
                  <a:pt x="0" y="6"/>
                  <a:pt x="7" y="0"/>
                  <a:pt x="15" y="0"/>
                </a:cubicBezTo>
                <a:cubicBezTo>
                  <a:pt x="149" y="0"/>
                  <a:pt x="149" y="0"/>
                  <a:pt x="149" y="0"/>
                </a:cubicBezTo>
                <a:cubicBezTo>
                  <a:pt x="157" y="0"/>
                  <a:pt x="164" y="6"/>
                  <a:pt x="164" y="14"/>
                </a:cubicBezTo>
                <a:lnTo>
                  <a:pt x="164" y="114"/>
                </a:lnTo>
                <a:close/>
                <a:moveTo>
                  <a:pt x="149" y="11"/>
                </a:moveTo>
                <a:cubicBezTo>
                  <a:pt x="15" y="11"/>
                  <a:pt x="15" y="11"/>
                  <a:pt x="15" y="11"/>
                </a:cubicBezTo>
                <a:cubicBezTo>
                  <a:pt x="13" y="11"/>
                  <a:pt x="12" y="13"/>
                  <a:pt x="12" y="14"/>
                </a:cubicBezTo>
                <a:cubicBezTo>
                  <a:pt x="12" y="25"/>
                  <a:pt x="17" y="34"/>
                  <a:pt x="25" y="40"/>
                </a:cubicBezTo>
                <a:cubicBezTo>
                  <a:pt x="37" y="50"/>
                  <a:pt x="50" y="59"/>
                  <a:pt x="62" y="69"/>
                </a:cubicBezTo>
                <a:cubicBezTo>
                  <a:pt x="67" y="73"/>
                  <a:pt x="76" y="82"/>
                  <a:pt x="82" y="82"/>
                </a:cubicBezTo>
                <a:cubicBezTo>
                  <a:pt x="82" y="82"/>
                  <a:pt x="82" y="82"/>
                  <a:pt x="82" y="82"/>
                </a:cubicBezTo>
                <a:cubicBezTo>
                  <a:pt x="82" y="82"/>
                  <a:pt x="82" y="82"/>
                  <a:pt x="82" y="82"/>
                </a:cubicBezTo>
                <a:cubicBezTo>
                  <a:pt x="89" y="82"/>
                  <a:pt x="97" y="73"/>
                  <a:pt x="102" y="69"/>
                </a:cubicBezTo>
                <a:cubicBezTo>
                  <a:pt x="114" y="59"/>
                  <a:pt x="127" y="50"/>
                  <a:pt x="139" y="40"/>
                </a:cubicBezTo>
                <a:cubicBezTo>
                  <a:pt x="145" y="36"/>
                  <a:pt x="152" y="25"/>
                  <a:pt x="152" y="18"/>
                </a:cubicBezTo>
                <a:cubicBezTo>
                  <a:pt x="152" y="15"/>
                  <a:pt x="153" y="11"/>
                  <a:pt x="149" y="11"/>
                </a:cubicBezTo>
                <a:close/>
                <a:moveTo>
                  <a:pt x="152" y="43"/>
                </a:moveTo>
                <a:cubicBezTo>
                  <a:pt x="150" y="46"/>
                  <a:pt x="148" y="48"/>
                  <a:pt x="146" y="50"/>
                </a:cubicBezTo>
                <a:cubicBezTo>
                  <a:pt x="133" y="60"/>
                  <a:pt x="120" y="70"/>
                  <a:pt x="107" y="80"/>
                </a:cubicBezTo>
                <a:cubicBezTo>
                  <a:pt x="100" y="86"/>
                  <a:pt x="92" y="93"/>
                  <a:pt x="82" y="93"/>
                </a:cubicBezTo>
                <a:cubicBezTo>
                  <a:pt x="82" y="93"/>
                  <a:pt x="82" y="93"/>
                  <a:pt x="82" y="93"/>
                </a:cubicBezTo>
                <a:cubicBezTo>
                  <a:pt x="82" y="93"/>
                  <a:pt x="82" y="93"/>
                  <a:pt x="82" y="93"/>
                </a:cubicBezTo>
                <a:cubicBezTo>
                  <a:pt x="72" y="93"/>
                  <a:pt x="64" y="86"/>
                  <a:pt x="57" y="80"/>
                </a:cubicBezTo>
                <a:cubicBezTo>
                  <a:pt x="44" y="70"/>
                  <a:pt x="31" y="60"/>
                  <a:pt x="18" y="50"/>
                </a:cubicBezTo>
                <a:cubicBezTo>
                  <a:pt x="16" y="48"/>
                  <a:pt x="14" y="46"/>
                  <a:pt x="12" y="43"/>
                </a:cubicBezTo>
                <a:cubicBezTo>
                  <a:pt x="12" y="114"/>
                  <a:pt x="12" y="114"/>
                  <a:pt x="12" y="114"/>
                </a:cubicBezTo>
                <a:cubicBezTo>
                  <a:pt x="12" y="115"/>
                  <a:pt x="13" y="117"/>
                  <a:pt x="15" y="117"/>
                </a:cubicBezTo>
                <a:cubicBezTo>
                  <a:pt x="149" y="117"/>
                  <a:pt x="149" y="117"/>
                  <a:pt x="149" y="117"/>
                </a:cubicBezTo>
                <a:cubicBezTo>
                  <a:pt x="151" y="117"/>
                  <a:pt x="152" y="115"/>
                  <a:pt x="152" y="114"/>
                </a:cubicBezTo>
                <a:lnTo>
                  <a:pt x="152" y="43"/>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grpSp>
        <p:nvGrpSpPr>
          <p:cNvPr id="84" name="组合 83"/>
          <p:cNvGrpSpPr/>
          <p:nvPr/>
        </p:nvGrpSpPr>
        <p:grpSpPr>
          <a:xfrm>
            <a:off x="6352328" y="972345"/>
            <a:ext cx="613493" cy="613492"/>
            <a:chOff x="304800" y="673100"/>
            <a:chExt cx="4000500" cy="4000500"/>
          </a:xfrm>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86" name="椭圆 8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sp>
        <p:nvSpPr>
          <p:cNvPr id="87" name="Freeform 9"/>
          <p:cNvSpPr>
            <a:spLocks noEditPoints="1"/>
          </p:cNvSpPr>
          <p:nvPr/>
        </p:nvSpPr>
        <p:spPr bwMode="auto">
          <a:xfrm>
            <a:off x="6539704" y="1167151"/>
            <a:ext cx="266999" cy="197387"/>
          </a:xfrm>
          <a:custGeom>
            <a:avLst/>
            <a:gdLst>
              <a:gd name="T0" fmla="*/ 302 w 302"/>
              <a:gd name="T1" fmla="*/ 226 h 226"/>
              <a:gd name="T2" fmla="*/ 0 w 302"/>
              <a:gd name="T3" fmla="*/ 226 h 226"/>
              <a:gd name="T4" fmla="*/ 0 w 302"/>
              <a:gd name="T5" fmla="*/ 0 h 226"/>
              <a:gd name="T6" fmla="*/ 17 w 302"/>
              <a:gd name="T7" fmla="*/ 0 h 226"/>
              <a:gd name="T8" fmla="*/ 17 w 302"/>
              <a:gd name="T9" fmla="*/ 206 h 226"/>
              <a:gd name="T10" fmla="*/ 302 w 302"/>
              <a:gd name="T11" fmla="*/ 206 h 226"/>
              <a:gd name="T12" fmla="*/ 302 w 302"/>
              <a:gd name="T13" fmla="*/ 226 h 226"/>
              <a:gd name="T14" fmla="*/ 282 w 302"/>
              <a:gd name="T15" fmla="*/ 188 h 226"/>
              <a:gd name="T16" fmla="*/ 37 w 302"/>
              <a:gd name="T17" fmla="*/ 188 h 226"/>
              <a:gd name="T18" fmla="*/ 37 w 302"/>
              <a:gd name="T19" fmla="*/ 103 h 226"/>
              <a:gd name="T20" fmla="*/ 103 w 302"/>
              <a:gd name="T21" fmla="*/ 17 h 226"/>
              <a:gd name="T22" fmla="*/ 189 w 302"/>
              <a:gd name="T23" fmla="*/ 103 h 226"/>
              <a:gd name="T24" fmla="*/ 245 w 302"/>
              <a:gd name="T25" fmla="*/ 56 h 226"/>
              <a:gd name="T26" fmla="*/ 282 w 302"/>
              <a:gd name="T27" fmla="*/ 18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2" h="226">
                <a:moveTo>
                  <a:pt x="302" y="226"/>
                </a:moveTo>
                <a:lnTo>
                  <a:pt x="0" y="226"/>
                </a:lnTo>
                <a:lnTo>
                  <a:pt x="0" y="0"/>
                </a:lnTo>
                <a:lnTo>
                  <a:pt x="17" y="0"/>
                </a:lnTo>
                <a:lnTo>
                  <a:pt x="17" y="206"/>
                </a:lnTo>
                <a:lnTo>
                  <a:pt x="302" y="206"/>
                </a:lnTo>
                <a:lnTo>
                  <a:pt x="302" y="226"/>
                </a:lnTo>
                <a:close/>
                <a:moveTo>
                  <a:pt x="282" y="188"/>
                </a:moveTo>
                <a:lnTo>
                  <a:pt x="37" y="188"/>
                </a:lnTo>
                <a:lnTo>
                  <a:pt x="37" y="103"/>
                </a:lnTo>
                <a:lnTo>
                  <a:pt x="103" y="17"/>
                </a:lnTo>
                <a:lnTo>
                  <a:pt x="189" y="103"/>
                </a:lnTo>
                <a:lnTo>
                  <a:pt x="245" y="56"/>
                </a:lnTo>
                <a:lnTo>
                  <a:pt x="282" y="188"/>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grpSp>
        <p:nvGrpSpPr>
          <p:cNvPr id="88" name="组合 87"/>
          <p:cNvGrpSpPr/>
          <p:nvPr/>
        </p:nvGrpSpPr>
        <p:grpSpPr>
          <a:xfrm>
            <a:off x="6626302" y="2787219"/>
            <a:ext cx="613493" cy="613492"/>
            <a:chOff x="304800" y="673100"/>
            <a:chExt cx="4000500" cy="4000500"/>
          </a:xfrm>
          <a:effectLst>
            <a:outerShdw blurRad="444500" dist="254000" dir="8100000" algn="tr" rotWithShape="0">
              <a:prstClr val="black">
                <a:alpha val="50000"/>
              </a:prstClr>
            </a:outerShdw>
          </a:effectLst>
        </p:grpSpPr>
        <p:sp>
          <p:nvSpPr>
            <p:cNvPr id="89" name="同心圆 8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90" name="椭圆 8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sp>
        <p:nvSpPr>
          <p:cNvPr id="91" name="Freeform 6"/>
          <p:cNvSpPr>
            <a:spLocks noEditPoints="1"/>
          </p:cNvSpPr>
          <p:nvPr/>
        </p:nvSpPr>
        <p:spPr bwMode="auto">
          <a:xfrm>
            <a:off x="6745277" y="2987948"/>
            <a:ext cx="322523" cy="212037"/>
          </a:xfrm>
          <a:custGeom>
            <a:avLst/>
            <a:gdLst>
              <a:gd name="T0" fmla="*/ 176 w 176"/>
              <a:gd name="T1" fmla="*/ 99 h 117"/>
              <a:gd name="T2" fmla="*/ 176 w 176"/>
              <a:gd name="T3" fmla="*/ 108 h 117"/>
              <a:gd name="T4" fmla="*/ 161 w 176"/>
              <a:gd name="T5" fmla="*/ 117 h 117"/>
              <a:gd name="T6" fmla="*/ 15 w 176"/>
              <a:gd name="T7" fmla="*/ 117 h 117"/>
              <a:gd name="T8" fmla="*/ 0 w 176"/>
              <a:gd name="T9" fmla="*/ 108 h 117"/>
              <a:gd name="T10" fmla="*/ 0 w 176"/>
              <a:gd name="T11" fmla="*/ 99 h 117"/>
              <a:gd name="T12" fmla="*/ 15 w 176"/>
              <a:gd name="T13" fmla="*/ 99 h 117"/>
              <a:gd name="T14" fmla="*/ 161 w 176"/>
              <a:gd name="T15" fmla="*/ 99 h 117"/>
              <a:gd name="T16" fmla="*/ 176 w 176"/>
              <a:gd name="T17" fmla="*/ 99 h 117"/>
              <a:gd name="T18" fmla="*/ 24 w 176"/>
              <a:gd name="T19" fmla="*/ 79 h 117"/>
              <a:gd name="T20" fmla="*/ 24 w 176"/>
              <a:gd name="T21" fmla="*/ 14 h 117"/>
              <a:gd name="T22" fmla="*/ 38 w 176"/>
              <a:gd name="T23" fmla="*/ 0 h 117"/>
              <a:gd name="T24" fmla="*/ 138 w 176"/>
              <a:gd name="T25" fmla="*/ 0 h 117"/>
              <a:gd name="T26" fmla="*/ 152 w 176"/>
              <a:gd name="T27" fmla="*/ 14 h 117"/>
              <a:gd name="T28" fmla="*/ 152 w 176"/>
              <a:gd name="T29" fmla="*/ 79 h 117"/>
              <a:gd name="T30" fmla="*/ 138 w 176"/>
              <a:gd name="T31" fmla="*/ 93 h 117"/>
              <a:gd name="T32" fmla="*/ 38 w 176"/>
              <a:gd name="T33" fmla="*/ 93 h 117"/>
              <a:gd name="T34" fmla="*/ 24 w 176"/>
              <a:gd name="T35" fmla="*/ 79 h 117"/>
              <a:gd name="T36" fmla="*/ 35 w 176"/>
              <a:gd name="T37" fmla="*/ 79 h 117"/>
              <a:gd name="T38" fmla="*/ 38 w 176"/>
              <a:gd name="T39" fmla="*/ 82 h 117"/>
              <a:gd name="T40" fmla="*/ 138 w 176"/>
              <a:gd name="T41" fmla="*/ 82 h 117"/>
              <a:gd name="T42" fmla="*/ 141 w 176"/>
              <a:gd name="T43" fmla="*/ 79 h 117"/>
              <a:gd name="T44" fmla="*/ 141 w 176"/>
              <a:gd name="T45" fmla="*/ 14 h 117"/>
              <a:gd name="T46" fmla="*/ 138 w 176"/>
              <a:gd name="T47" fmla="*/ 11 h 117"/>
              <a:gd name="T48" fmla="*/ 38 w 176"/>
              <a:gd name="T49" fmla="*/ 11 h 117"/>
              <a:gd name="T50" fmla="*/ 35 w 176"/>
              <a:gd name="T51" fmla="*/ 14 h 117"/>
              <a:gd name="T52" fmla="*/ 35 w 176"/>
              <a:gd name="T53" fmla="*/ 79 h 117"/>
              <a:gd name="T54" fmla="*/ 97 w 176"/>
              <a:gd name="T55" fmla="*/ 107 h 117"/>
              <a:gd name="T56" fmla="*/ 95 w 176"/>
              <a:gd name="T57" fmla="*/ 105 h 117"/>
              <a:gd name="T58" fmla="*/ 81 w 176"/>
              <a:gd name="T59" fmla="*/ 105 h 117"/>
              <a:gd name="T60" fmla="*/ 79 w 176"/>
              <a:gd name="T61" fmla="*/ 107 h 117"/>
              <a:gd name="T62" fmla="*/ 81 w 176"/>
              <a:gd name="T63" fmla="*/ 108 h 117"/>
              <a:gd name="T64" fmla="*/ 95 w 176"/>
              <a:gd name="T65" fmla="*/ 108 h 117"/>
              <a:gd name="T66" fmla="*/ 97 w 176"/>
              <a:gd name="T67" fmla="*/ 10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grpSp>
        <p:nvGrpSpPr>
          <p:cNvPr id="92" name="组合 91"/>
          <p:cNvGrpSpPr/>
          <p:nvPr/>
        </p:nvGrpSpPr>
        <p:grpSpPr>
          <a:xfrm>
            <a:off x="7876940" y="1367364"/>
            <a:ext cx="613493" cy="613492"/>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94" name="椭圆 9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95" name="组合 94"/>
          <p:cNvGrpSpPr/>
          <p:nvPr/>
        </p:nvGrpSpPr>
        <p:grpSpPr>
          <a:xfrm>
            <a:off x="7985653" y="1532487"/>
            <a:ext cx="367247" cy="312524"/>
            <a:chOff x="5933005" y="2830391"/>
            <a:chExt cx="500408" cy="425843"/>
          </a:xfrm>
          <a:solidFill>
            <a:schemeClr val="accent1"/>
          </a:solidFill>
        </p:grpSpPr>
        <p:sp>
          <p:nvSpPr>
            <p:cNvPr id="96" name="Freeform 16"/>
            <p:cNvSpPr>
              <a:spLocks noEditPoints="1"/>
            </p:cNvSpPr>
            <p:nvPr/>
          </p:nvSpPr>
          <p:spPr bwMode="auto">
            <a:xfrm>
              <a:off x="5933005" y="2830391"/>
              <a:ext cx="467486" cy="425843"/>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9" tIns="34295" rIns="68589" bIns="34295" numCol="1" anchor="t" anchorCtr="0" compatLnSpc="1">
              <a:prstTxWarp prst="textNoShape">
                <a:avLst/>
              </a:prstTxWarp>
            </a:bodyPr>
            <a:lstStyle/>
            <a:p>
              <a:pPr defTabSz="914378">
                <a:defRPr/>
              </a:pPr>
              <a:endParaRPr lang="zh-CN" altLang="en-US" kern="0">
                <a:solidFill>
                  <a:sysClr val="windowText" lastClr="000000"/>
                </a:solidFill>
              </a:endParaRPr>
            </a:p>
          </p:txBody>
        </p:sp>
        <p:sp>
          <p:nvSpPr>
            <p:cNvPr id="97" name="Freeform 17"/>
            <p:cNvSpPr>
              <a:spLocks noEditPoints="1"/>
            </p:cNvSpPr>
            <p:nvPr/>
          </p:nvSpPr>
          <p:spPr bwMode="auto">
            <a:xfrm>
              <a:off x="5986776" y="2830391"/>
              <a:ext cx="446637" cy="413496"/>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9" tIns="34295" rIns="68589" bIns="34295" numCol="1" anchor="t" anchorCtr="0" compatLnSpc="1">
              <a:prstTxWarp prst="textNoShape">
                <a:avLst/>
              </a:prstTxWarp>
            </a:bodyPr>
            <a:lstStyle/>
            <a:p>
              <a:pPr defTabSz="914378">
                <a:defRPr/>
              </a:pPr>
              <a:endParaRPr lang="zh-CN" altLang="en-US" kern="0">
                <a:solidFill>
                  <a:sysClr val="windowText" lastClr="000000"/>
                </a:solidFill>
              </a:endParaRPr>
            </a:p>
          </p:txBody>
        </p:sp>
      </p:grpSp>
      <p:grpSp>
        <p:nvGrpSpPr>
          <p:cNvPr id="98" name="组合 97"/>
          <p:cNvGrpSpPr/>
          <p:nvPr/>
        </p:nvGrpSpPr>
        <p:grpSpPr>
          <a:xfrm>
            <a:off x="611560" y="509807"/>
            <a:ext cx="7920880" cy="45719"/>
            <a:chOff x="3060700" y="4724400"/>
            <a:chExt cx="5955507" cy="31432"/>
          </a:xfrm>
        </p:grpSpPr>
        <p:cxnSp>
          <p:nvCxnSpPr>
            <p:cNvPr id="99" name="直接连接符 9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01"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研究思路</a:t>
            </a:r>
          </a:p>
        </p:txBody>
      </p:sp>
    </p:spTree>
    <p:extLst>
      <p:ext uri="{BB962C8B-B14F-4D97-AF65-F5344CB8AC3E}">
        <p14:creationId xmlns:p14="http://schemas.microsoft.com/office/powerpoint/2010/main" xmlns="" val="60083395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p:cTn id="11" dur="500" fill="hold"/>
                                        <p:tgtEl>
                                          <p:spTgt spid="72"/>
                                        </p:tgtEl>
                                        <p:attrNameLst>
                                          <p:attrName>ppt_w</p:attrName>
                                        </p:attrNameLst>
                                      </p:cBhvr>
                                      <p:tavLst>
                                        <p:tav tm="0">
                                          <p:val>
                                            <p:fltVal val="0"/>
                                          </p:val>
                                        </p:tav>
                                        <p:tav tm="100000">
                                          <p:val>
                                            <p:strVal val="#ppt_w"/>
                                          </p:val>
                                        </p:tav>
                                      </p:tavLst>
                                    </p:anim>
                                    <p:anim calcmode="lin" valueType="num">
                                      <p:cBhvr>
                                        <p:cTn id="12" dur="500" fill="hold"/>
                                        <p:tgtEl>
                                          <p:spTgt spid="72"/>
                                        </p:tgtEl>
                                        <p:attrNameLst>
                                          <p:attrName>ppt_h</p:attrName>
                                        </p:attrNameLst>
                                      </p:cBhvr>
                                      <p:tavLst>
                                        <p:tav tm="0">
                                          <p:val>
                                            <p:fltVal val="0"/>
                                          </p:val>
                                        </p:tav>
                                        <p:tav tm="100000">
                                          <p:val>
                                            <p:strVal val="#ppt_h"/>
                                          </p:val>
                                        </p:tav>
                                      </p:tavLst>
                                    </p:anim>
                                    <p:animEffect transition="in" filter="fade">
                                      <p:cBhvr>
                                        <p:cTn id="13" dur="500"/>
                                        <p:tgtEl>
                                          <p:spTgt spid="7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fade">
                                      <p:cBhvr>
                                        <p:cTn id="16" dur="500"/>
                                        <p:tgtEl>
                                          <p:spTgt spid="75"/>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wipe(up)">
                                      <p:cBhvr>
                                        <p:cTn id="20" dur="500"/>
                                        <p:tgtEl>
                                          <p:spTgt spid="53"/>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wipe(left)">
                                      <p:cBhvr>
                                        <p:cTn id="24" dur="500"/>
                                        <p:tgtEl>
                                          <p:spTgt spid="50"/>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 calcmode="lin" valueType="num">
                                      <p:cBhvr>
                                        <p:cTn id="28" dur="500" fill="hold"/>
                                        <p:tgtEl>
                                          <p:spTgt spid="76"/>
                                        </p:tgtEl>
                                        <p:attrNameLst>
                                          <p:attrName>ppt_w</p:attrName>
                                        </p:attrNameLst>
                                      </p:cBhvr>
                                      <p:tavLst>
                                        <p:tav tm="0">
                                          <p:val>
                                            <p:fltVal val="0"/>
                                          </p:val>
                                        </p:tav>
                                        <p:tav tm="100000">
                                          <p:val>
                                            <p:strVal val="#ppt_w"/>
                                          </p:val>
                                        </p:tav>
                                      </p:tavLst>
                                    </p:anim>
                                    <p:anim calcmode="lin" valueType="num">
                                      <p:cBhvr>
                                        <p:cTn id="29" dur="500" fill="hold"/>
                                        <p:tgtEl>
                                          <p:spTgt spid="76"/>
                                        </p:tgtEl>
                                        <p:attrNameLst>
                                          <p:attrName>ppt_h</p:attrName>
                                        </p:attrNameLst>
                                      </p:cBhvr>
                                      <p:tavLst>
                                        <p:tav tm="0">
                                          <p:val>
                                            <p:fltVal val="0"/>
                                          </p:val>
                                        </p:tav>
                                        <p:tav tm="100000">
                                          <p:val>
                                            <p:strVal val="#ppt_h"/>
                                          </p:val>
                                        </p:tav>
                                      </p:tavLst>
                                    </p:anim>
                                    <p:animEffect transition="in" filter="fade">
                                      <p:cBhvr>
                                        <p:cTn id="30" dur="500"/>
                                        <p:tgtEl>
                                          <p:spTgt spid="7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500"/>
                                        <p:tgtEl>
                                          <p:spTgt spid="79"/>
                                        </p:tgtEl>
                                      </p:cBhvr>
                                    </p:animEffect>
                                  </p:childTnLst>
                                </p:cTn>
                              </p:par>
                            </p:childTnLst>
                          </p:cTn>
                        </p:par>
                        <p:par>
                          <p:cTn id="34" fill="hold">
                            <p:stCondLst>
                              <p:cond delay="2500"/>
                            </p:stCondLst>
                            <p:childTnLst>
                              <p:par>
                                <p:cTn id="35" presetID="22" presetClass="entr" presetSubtype="1" fill="hold"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up)">
                                      <p:cBhvr>
                                        <p:cTn id="37" dur="500"/>
                                        <p:tgtEl>
                                          <p:spTgt spid="57"/>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80"/>
                                        </p:tgtEl>
                                        <p:attrNameLst>
                                          <p:attrName>style.visibility</p:attrName>
                                        </p:attrNameLst>
                                      </p:cBhvr>
                                      <p:to>
                                        <p:strVal val="visible"/>
                                      </p:to>
                                    </p:set>
                                    <p:anim calcmode="lin" valueType="num">
                                      <p:cBhvr>
                                        <p:cTn id="41" dur="500" fill="hold"/>
                                        <p:tgtEl>
                                          <p:spTgt spid="80"/>
                                        </p:tgtEl>
                                        <p:attrNameLst>
                                          <p:attrName>ppt_w</p:attrName>
                                        </p:attrNameLst>
                                      </p:cBhvr>
                                      <p:tavLst>
                                        <p:tav tm="0">
                                          <p:val>
                                            <p:fltVal val="0"/>
                                          </p:val>
                                        </p:tav>
                                        <p:tav tm="100000">
                                          <p:val>
                                            <p:strVal val="#ppt_w"/>
                                          </p:val>
                                        </p:tav>
                                      </p:tavLst>
                                    </p:anim>
                                    <p:anim calcmode="lin" valueType="num">
                                      <p:cBhvr>
                                        <p:cTn id="42" dur="500" fill="hold"/>
                                        <p:tgtEl>
                                          <p:spTgt spid="80"/>
                                        </p:tgtEl>
                                        <p:attrNameLst>
                                          <p:attrName>ppt_h</p:attrName>
                                        </p:attrNameLst>
                                      </p:cBhvr>
                                      <p:tavLst>
                                        <p:tav tm="0">
                                          <p:val>
                                            <p:fltVal val="0"/>
                                          </p:val>
                                        </p:tav>
                                        <p:tav tm="100000">
                                          <p:val>
                                            <p:strVal val="#ppt_h"/>
                                          </p:val>
                                        </p:tav>
                                      </p:tavLst>
                                    </p:anim>
                                    <p:animEffect transition="in" filter="fade">
                                      <p:cBhvr>
                                        <p:cTn id="43" dur="500"/>
                                        <p:tgtEl>
                                          <p:spTgt spid="8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83"/>
                                        </p:tgtEl>
                                        <p:attrNameLst>
                                          <p:attrName>style.visibility</p:attrName>
                                        </p:attrNameLst>
                                      </p:cBhvr>
                                      <p:to>
                                        <p:strVal val="visible"/>
                                      </p:to>
                                    </p:set>
                                    <p:animEffect transition="in" filter="fade">
                                      <p:cBhvr>
                                        <p:cTn id="46" dur="500"/>
                                        <p:tgtEl>
                                          <p:spTgt spid="83"/>
                                        </p:tgtEl>
                                      </p:cBhvr>
                                    </p:animEffect>
                                  </p:childTnLst>
                                </p:cTn>
                              </p:par>
                            </p:childTnLst>
                          </p:cTn>
                        </p:par>
                        <p:par>
                          <p:cTn id="47" fill="hold">
                            <p:stCondLst>
                              <p:cond delay="3500"/>
                            </p:stCondLst>
                            <p:childTnLst>
                              <p:par>
                                <p:cTn id="48" presetID="22" presetClass="entr" presetSubtype="1" fill="hold" nodeType="after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wipe(up)">
                                      <p:cBhvr>
                                        <p:cTn id="50" dur="500"/>
                                        <p:tgtEl>
                                          <p:spTgt spid="63"/>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Effect transition="in" filter="wipe(left)">
                                      <p:cBhvr>
                                        <p:cTn id="54" dur="500"/>
                                        <p:tgtEl>
                                          <p:spTgt spid="52"/>
                                        </p:tgtEl>
                                      </p:cBhvr>
                                    </p:animEffect>
                                  </p:childTnLst>
                                </p:cTn>
                              </p:par>
                            </p:childTnLst>
                          </p:cTn>
                        </p:par>
                        <p:par>
                          <p:cTn id="55" fill="hold">
                            <p:stCondLst>
                              <p:cond delay="4500"/>
                            </p:stCondLst>
                            <p:childTnLst>
                              <p:par>
                                <p:cTn id="56" presetID="53" presetClass="entr" presetSubtype="16" fill="hold" nodeType="afterEffect">
                                  <p:stCondLst>
                                    <p:cond delay="0"/>
                                  </p:stCondLst>
                                  <p:childTnLst>
                                    <p:set>
                                      <p:cBhvr>
                                        <p:cTn id="57" dur="1" fill="hold">
                                          <p:stCondLst>
                                            <p:cond delay="0"/>
                                          </p:stCondLst>
                                        </p:cTn>
                                        <p:tgtEl>
                                          <p:spTgt spid="88"/>
                                        </p:tgtEl>
                                        <p:attrNameLst>
                                          <p:attrName>style.visibility</p:attrName>
                                        </p:attrNameLst>
                                      </p:cBhvr>
                                      <p:to>
                                        <p:strVal val="visible"/>
                                      </p:to>
                                    </p:set>
                                    <p:anim calcmode="lin" valueType="num">
                                      <p:cBhvr>
                                        <p:cTn id="58" dur="500" fill="hold"/>
                                        <p:tgtEl>
                                          <p:spTgt spid="88"/>
                                        </p:tgtEl>
                                        <p:attrNameLst>
                                          <p:attrName>ppt_w</p:attrName>
                                        </p:attrNameLst>
                                      </p:cBhvr>
                                      <p:tavLst>
                                        <p:tav tm="0">
                                          <p:val>
                                            <p:fltVal val="0"/>
                                          </p:val>
                                        </p:tav>
                                        <p:tav tm="100000">
                                          <p:val>
                                            <p:strVal val="#ppt_w"/>
                                          </p:val>
                                        </p:tav>
                                      </p:tavLst>
                                    </p:anim>
                                    <p:anim calcmode="lin" valueType="num">
                                      <p:cBhvr>
                                        <p:cTn id="59" dur="500" fill="hold"/>
                                        <p:tgtEl>
                                          <p:spTgt spid="88"/>
                                        </p:tgtEl>
                                        <p:attrNameLst>
                                          <p:attrName>ppt_h</p:attrName>
                                        </p:attrNameLst>
                                      </p:cBhvr>
                                      <p:tavLst>
                                        <p:tav tm="0">
                                          <p:val>
                                            <p:fltVal val="0"/>
                                          </p:val>
                                        </p:tav>
                                        <p:tav tm="100000">
                                          <p:val>
                                            <p:strVal val="#ppt_h"/>
                                          </p:val>
                                        </p:tav>
                                      </p:tavLst>
                                    </p:anim>
                                    <p:animEffect transition="in" filter="fade">
                                      <p:cBhvr>
                                        <p:cTn id="60" dur="500"/>
                                        <p:tgtEl>
                                          <p:spTgt spid="8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fade">
                                      <p:cBhvr>
                                        <p:cTn id="63" dur="500"/>
                                        <p:tgtEl>
                                          <p:spTgt spid="91"/>
                                        </p:tgtEl>
                                      </p:cBhvr>
                                    </p:animEffect>
                                  </p:childTnLst>
                                </p:cTn>
                              </p:par>
                            </p:childTnLst>
                          </p:cTn>
                        </p:par>
                        <p:par>
                          <p:cTn id="64" fill="hold">
                            <p:stCondLst>
                              <p:cond delay="5000"/>
                            </p:stCondLst>
                            <p:childTnLst>
                              <p:par>
                                <p:cTn id="65" presetID="22" presetClass="entr" presetSubtype="1"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wipe(up)">
                                      <p:cBhvr>
                                        <p:cTn id="67" dur="500"/>
                                        <p:tgtEl>
                                          <p:spTgt spid="66"/>
                                        </p:tgtEl>
                                      </p:cBhvr>
                                    </p:animEffect>
                                  </p:childTnLst>
                                </p:cTn>
                              </p:par>
                            </p:childTnLst>
                          </p:cTn>
                        </p:par>
                        <p:par>
                          <p:cTn id="68" fill="hold">
                            <p:stCondLst>
                              <p:cond delay="5500"/>
                            </p:stCondLst>
                            <p:childTnLst>
                              <p:par>
                                <p:cTn id="69" presetID="22" presetClass="entr" presetSubtype="4"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down)">
                                      <p:cBhvr>
                                        <p:cTn id="71" dur="500"/>
                                        <p:tgtEl>
                                          <p:spTgt spid="56"/>
                                        </p:tgtEl>
                                      </p:cBhvr>
                                    </p:animEffect>
                                  </p:childTnLst>
                                </p:cTn>
                              </p:par>
                            </p:childTnLst>
                          </p:cTn>
                        </p:par>
                        <p:par>
                          <p:cTn id="72" fill="hold">
                            <p:stCondLst>
                              <p:cond delay="6000"/>
                            </p:stCondLst>
                            <p:childTnLst>
                              <p:par>
                                <p:cTn id="73" presetID="53" presetClass="entr" presetSubtype="16" fill="hold" nodeType="afterEffect">
                                  <p:stCondLst>
                                    <p:cond delay="0"/>
                                  </p:stCondLst>
                                  <p:childTnLst>
                                    <p:set>
                                      <p:cBhvr>
                                        <p:cTn id="74" dur="1" fill="hold">
                                          <p:stCondLst>
                                            <p:cond delay="0"/>
                                          </p:stCondLst>
                                        </p:cTn>
                                        <p:tgtEl>
                                          <p:spTgt spid="84"/>
                                        </p:tgtEl>
                                        <p:attrNameLst>
                                          <p:attrName>style.visibility</p:attrName>
                                        </p:attrNameLst>
                                      </p:cBhvr>
                                      <p:to>
                                        <p:strVal val="visible"/>
                                      </p:to>
                                    </p:set>
                                    <p:anim calcmode="lin" valueType="num">
                                      <p:cBhvr>
                                        <p:cTn id="75" dur="500" fill="hold"/>
                                        <p:tgtEl>
                                          <p:spTgt spid="84"/>
                                        </p:tgtEl>
                                        <p:attrNameLst>
                                          <p:attrName>ppt_w</p:attrName>
                                        </p:attrNameLst>
                                      </p:cBhvr>
                                      <p:tavLst>
                                        <p:tav tm="0">
                                          <p:val>
                                            <p:fltVal val="0"/>
                                          </p:val>
                                        </p:tav>
                                        <p:tav tm="100000">
                                          <p:val>
                                            <p:strVal val="#ppt_w"/>
                                          </p:val>
                                        </p:tav>
                                      </p:tavLst>
                                    </p:anim>
                                    <p:anim calcmode="lin" valueType="num">
                                      <p:cBhvr>
                                        <p:cTn id="76" dur="500" fill="hold"/>
                                        <p:tgtEl>
                                          <p:spTgt spid="84"/>
                                        </p:tgtEl>
                                        <p:attrNameLst>
                                          <p:attrName>ppt_h</p:attrName>
                                        </p:attrNameLst>
                                      </p:cBhvr>
                                      <p:tavLst>
                                        <p:tav tm="0">
                                          <p:val>
                                            <p:fltVal val="0"/>
                                          </p:val>
                                        </p:tav>
                                        <p:tav tm="100000">
                                          <p:val>
                                            <p:strVal val="#ppt_h"/>
                                          </p:val>
                                        </p:tav>
                                      </p:tavLst>
                                    </p:anim>
                                    <p:animEffect transition="in" filter="fade">
                                      <p:cBhvr>
                                        <p:cTn id="77" dur="500"/>
                                        <p:tgtEl>
                                          <p:spTgt spid="8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87"/>
                                        </p:tgtEl>
                                        <p:attrNameLst>
                                          <p:attrName>style.visibility</p:attrName>
                                        </p:attrNameLst>
                                      </p:cBhvr>
                                      <p:to>
                                        <p:strVal val="visible"/>
                                      </p:to>
                                    </p:set>
                                    <p:animEffect transition="in" filter="fade">
                                      <p:cBhvr>
                                        <p:cTn id="80" dur="500"/>
                                        <p:tgtEl>
                                          <p:spTgt spid="87"/>
                                        </p:tgtEl>
                                      </p:cBhvr>
                                    </p:animEffect>
                                  </p:childTnLst>
                                </p:cTn>
                              </p:par>
                            </p:childTnLst>
                          </p:cTn>
                        </p:par>
                        <p:par>
                          <p:cTn id="81" fill="hold">
                            <p:stCondLst>
                              <p:cond delay="6500"/>
                            </p:stCondLst>
                            <p:childTnLst>
                              <p:par>
                                <p:cTn id="82" presetID="22" presetClass="entr" presetSubtype="1" fill="hold" nodeType="afterEffect">
                                  <p:stCondLst>
                                    <p:cond delay="0"/>
                                  </p:stCondLst>
                                  <p:childTnLst>
                                    <p:set>
                                      <p:cBhvr>
                                        <p:cTn id="83" dur="1" fill="hold">
                                          <p:stCondLst>
                                            <p:cond delay="0"/>
                                          </p:stCondLst>
                                        </p:cTn>
                                        <p:tgtEl>
                                          <p:spTgt spid="60"/>
                                        </p:tgtEl>
                                        <p:attrNameLst>
                                          <p:attrName>style.visibility</p:attrName>
                                        </p:attrNameLst>
                                      </p:cBhvr>
                                      <p:to>
                                        <p:strVal val="visible"/>
                                      </p:to>
                                    </p:set>
                                    <p:animEffect transition="in" filter="wipe(up)">
                                      <p:cBhvr>
                                        <p:cTn id="84" dur="500"/>
                                        <p:tgtEl>
                                          <p:spTgt spid="60"/>
                                        </p:tgtEl>
                                      </p:cBhvr>
                                    </p:animEffect>
                                  </p:childTnLst>
                                </p:cTn>
                              </p:par>
                            </p:childTnLst>
                          </p:cTn>
                        </p:par>
                        <p:par>
                          <p:cTn id="85" fill="hold">
                            <p:stCondLst>
                              <p:cond delay="7000"/>
                            </p:stCondLst>
                            <p:childTnLst>
                              <p:par>
                                <p:cTn id="86" presetID="53" presetClass="entr" presetSubtype="16" fill="hold"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p:cTn id="88" dur="500" fill="hold"/>
                                        <p:tgtEl>
                                          <p:spTgt spid="92"/>
                                        </p:tgtEl>
                                        <p:attrNameLst>
                                          <p:attrName>ppt_w</p:attrName>
                                        </p:attrNameLst>
                                      </p:cBhvr>
                                      <p:tavLst>
                                        <p:tav tm="0">
                                          <p:val>
                                            <p:fltVal val="0"/>
                                          </p:val>
                                        </p:tav>
                                        <p:tav tm="100000">
                                          <p:val>
                                            <p:strVal val="#ppt_w"/>
                                          </p:val>
                                        </p:tav>
                                      </p:tavLst>
                                    </p:anim>
                                    <p:anim calcmode="lin" valueType="num">
                                      <p:cBhvr>
                                        <p:cTn id="89" dur="500" fill="hold"/>
                                        <p:tgtEl>
                                          <p:spTgt spid="92"/>
                                        </p:tgtEl>
                                        <p:attrNameLst>
                                          <p:attrName>ppt_h</p:attrName>
                                        </p:attrNameLst>
                                      </p:cBhvr>
                                      <p:tavLst>
                                        <p:tav tm="0">
                                          <p:val>
                                            <p:fltVal val="0"/>
                                          </p:val>
                                        </p:tav>
                                        <p:tav tm="100000">
                                          <p:val>
                                            <p:strVal val="#ppt_h"/>
                                          </p:val>
                                        </p:tav>
                                      </p:tavLst>
                                    </p:anim>
                                    <p:animEffect transition="in" filter="fade">
                                      <p:cBhvr>
                                        <p:cTn id="90" dur="500"/>
                                        <p:tgtEl>
                                          <p:spTgt spid="92"/>
                                        </p:tgtEl>
                                      </p:cBhvr>
                                    </p:animEffect>
                                  </p:childTnLst>
                                </p:cTn>
                              </p:par>
                              <p:par>
                                <p:cTn id="91" presetID="10" presetClass="entr" presetSubtype="0" fill="hold" nodeType="withEffect">
                                  <p:stCondLst>
                                    <p:cond delay="0"/>
                                  </p:stCondLst>
                                  <p:childTnLst>
                                    <p:set>
                                      <p:cBhvr>
                                        <p:cTn id="92" dur="1" fill="hold">
                                          <p:stCondLst>
                                            <p:cond delay="0"/>
                                          </p:stCondLst>
                                        </p:cTn>
                                        <p:tgtEl>
                                          <p:spTgt spid="95"/>
                                        </p:tgtEl>
                                        <p:attrNameLst>
                                          <p:attrName>style.visibility</p:attrName>
                                        </p:attrNameLst>
                                      </p:cBhvr>
                                      <p:to>
                                        <p:strVal val="visible"/>
                                      </p:to>
                                    </p:set>
                                    <p:animEffect transition="in" filter="fade">
                                      <p:cBhvr>
                                        <p:cTn id="93" dur="500"/>
                                        <p:tgtEl>
                                          <p:spTgt spid="95"/>
                                        </p:tgtEl>
                                      </p:cBhvr>
                                    </p:animEffect>
                                  </p:childTnLst>
                                </p:cTn>
                              </p:par>
                            </p:childTnLst>
                          </p:cTn>
                        </p:par>
                        <p:par>
                          <p:cTn id="94" fill="hold">
                            <p:stCondLst>
                              <p:cond delay="7500"/>
                            </p:stCondLst>
                            <p:childTnLst>
                              <p:par>
                                <p:cTn id="95" presetID="22" presetClass="entr" presetSubtype="1" fill="hold" nodeType="afterEffect">
                                  <p:stCondLst>
                                    <p:cond delay="0"/>
                                  </p:stCondLst>
                                  <p:childTnLst>
                                    <p:set>
                                      <p:cBhvr>
                                        <p:cTn id="96" dur="1" fill="hold">
                                          <p:stCondLst>
                                            <p:cond delay="0"/>
                                          </p:stCondLst>
                                        </p:cTn>
                                        <p:tgtEl>
                                          <p:spTgt spid="69"/>
                                        </p:tgtEl>
                                        <p:attrNameLst>
                                          <p:attrName>style.visibility</p:attrName>
                                        </p:attrNameLst>
                                      </p:cBhvr>
                                      <p:to>
                                        <p:strVal val="visible"/>
                                      </p:to>
                                    </p:set>
                                    <p:animEffect transition="in" filter="wipe(up)">
                                      <p:cBhvr>
                                        <p:cTn id="9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6" grpId="0" animBg="1"/>
      <p:bldP spid="75" grpId="0" animBg="1"/>
      <p:bldP spid="79" grpId="0" animBg="1"/>
      <p:bldP spid="83" grpId="0" animBg="1"/>
      <p:bldP spid="87" grpId="0" animBg="1"/>
      <p:bldP spid="9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2608522" y="1854816"/>
            <a:ext cx="516473" cy="2034599"/>
            <a:chOff x="2644154" y="1737427"/>
            <a:chExt cx="516473" cy="2034599"/>
          </a:xfrm>
        </p:grpSpPr>
        <p:sp>
          <p:nvSpPr>
            <p:cNvPr id="40" name="Line 134"/>
            <p:cNvSpPr>
              <a:spLocks noChangeShapeType="1"/>
            </p:cNvSpPr>
            <p:nvPr/>
          </p:nvSpPr>
          <p:spPr bwMode="auto">
            <a:xfrm flipV="1">
              <a:off x="2647410" y="2095413"/>
              <a:ext cx="501938" cy="329621"/>
            </a:xfrm>
            <a:prstGeom prst="line">
              <a:avLst/>
            </a:prstGeom>
            <a:noFill/>
            <a:ln w="12700">
              <a:solidFill>
                <a:srgbClr val="000000"/>
              </a:solidFill>
              <a:prstDash val="solid"/>
              <a:round/>
              <a:headEnd/>
              <a:tailEnd/>
            </a:ln>
            <a:extLst>
              <a:ext uri="{909E8E84-426E-40DD-AFC4-6F175D3DCCD1}">
                <a14:hiddenFill xmlns:a14="http://schemas.microsoft.com/office/drawing/2010/main" xmlns="">
                  <a:noFill/>
                </a14:hiddenFill>
              </a:ext>
            </a:extLst>
          </p:spPr>
          <p:txBody>
            <a:bodyPr vert="horz" wrap="square" lIns="98207" tIns="49104" rIns="98207" bIns="49104"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cxnSp>
          <p:nvCxnSpPr>
            <p:cNvPr id="78" name="Straight Connector 48"/>
            <p:cNvCxnSpPr/>
            <p:nvPr/>
          </p:nvCxnSpPr>
          <p:spPr>
            <a:xfrm flipH="1" flipV="1">
              <a:off x="2644154" y="1737427"/>
              <a:ext cx="516473" cy="347442"/>
            </a:xfrm>
            <a:prstGeom prst="line">
              <a:avLst/>
            </a:prstGeom>
            <a:noFill/>
            <a:ln w="12700" cap="flat" cmpd="sng" algn="ctr">
              <a:solidFill>
                <a:srgbClr val="000000"/>
              </a:solidFill>
              <a:prstDash val="solid"/>
            </a:ln>
            <a:effectLst/>
          </p:spPr>
        </p:cxnSp>
        <p:sp>
          <p:nvSpPr>
            <p:cNvPr id="79" name="Line 134"/>
            <p:cNvSpPr>
              <a:spLocks noChangeShapeType="1"/>
            </p:cNvSpPr>
            <p:nvPr/>
          </p:nvSpPr>
          <p:spPr bwMode="auto">
            <a:xfrm flipV="1">
              <a:off x="2647409" y="3405553"/>
              <a:ext cx="462619" cy="366473"/>
            </a:xfrm>
            <a:prstGeom prst="line">
              <a:avLst/>
            </a:prstGeom>
            <a:noFill/>
            <a:ln w="12700">
              <a:solidFill>
                <a:srgbClr val="000000"/>
              </a:solidFill>
              <a:prstDash val="solid"/>
              <a:round/>
              <a:headEnd/>
              <a:tailEnd/>
            </a:ln>
            <a:extLst>
              <a:ext uri="{909E8E84-426E-40DD-AFC4-6F175D3DCCD1}">
                <a14:hiddenFill xmlns:a14="http://schemas.microsoft.com/office/drawing/2010/main" xmlns="">
                  <a:noFill/>
                </a14:hiddenFill>
              </a:ext>
            </a:extLst>
          </p:spPr>
          <p:txBody>
            <a:bodyPr vert="horz" wrap="square" lIns="98207" tIns="49104" rIns="98207" bIns="49104"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cxnSp>
          <p:nvCxnSpPr>
            <p:cNvPr id="80" name="Straight Connector 40"/>
            <p:cNvCxnSpPr>
              <a:stCxn id="102" idx="2"/>
            </p:cNvCxnSpPr>
            <p:nvPr/>
          </p:nvCxnSpPr>
          <p:spPr>
            <a:xfrm flipH="1" flipV="1">
              <a:off x="2659249" y="3037636"/>
              <a:ext cx="421087" cy="259866"/>
            </a:xfrm>
            <a:prstGeom prst="line">
              <a:avLst/>
            </a:prstGeom>
            <a:noFill/>
            <a:ln w="12700" cap="flat" cmpd="sng" algn="ctr">
              <a:solidFill>
                <a:srgbClr val="000000"/>
              </a:solidFill>
              <a:prstDash val="solid"/>
            </a:ln>
            <a:effectLst/>
          </p:spPr>
        </p:cxnSp>
      </p:grpSp>
      <p:grpSp>
        <p:nvGrpSpPr>
          <p:cNvPr id="81" name="组合 80"/>
          <p:cNvGrpSpPr/>
          <p:nvPr/>
        </p:nvGrpSpPr>
        <p:grpSpPr>
          <a:xfrm>
            <a:off x="6020595" y="1871599"/>
            <a:ext cx="516473" cy="2017817"/>
            <a:chOff x="6131458" y="1754210"/>
            <a:chExt cx="516473" cy="2017817"/>
          </a:xfrm>
        </p:grpSpPr>
        <p:sp>
          <p:nvSpPr>
            <p:cNvPr id="82" name="Line 134"/>
            <p:cNvSpPr>
              <a:spLocks noChangeShapeType="1"/>
            </p:cNvSpPr>
            <p:nvPr/>
          </p:nvSpPr>
          <p:spPr bwMode="auto">
            <a:xfrm flipH="1" flipV="1">
              <a:off x="6142736" y="2095413"/>
              <a:ext cx="501938" cy="329621"/>
            </a:xfrm>
            <a:prstGeom prst="line">
              <a:avLst/>
            </a:prstGeom>
            <a:noFill/>
            <a:ln w="12700">
              <a:solidFill>
                <a:srgbClr val="000000"/>
              </a:solidFill>
              <a:prstDash val="solid"/>
              <a:round/>
              <a:headEnd/>
              <a:tailEnd/>
            </a:ln>
            <a:extLst>
              <a:ext uri="{909E8E84-426E-40DD-AFC4-6F175D3DCCD1}">
                <a14:hiddenFill xmlns:a14="http://schemas.microsoft.com/office/drawing/2010/main" xmlns="">
                  <a:noFill/>
                </a14:hiddenFill>
              </a:ext>
            </a:extLst>
          </p:spPr>
          <p:txBody>
            <a:bodyPr vert="horz" wrap="square" lIns="98207" tIns="49104" rIns="98207" bIns="49104"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cxnSp>
          <p:nvCxnSpPr>
            <p:cNvPr id="83" name="Straight Connector 180"/>
            <p:cNvCxnSpPr/>
            <p:nvPr/>
          </p:nvCxnSpPr>
          <p:spPr>
            <a:xfrm flipV="1">
              <a:off x="6131458" y="1754210"/>
              <a:ext cx="516473" cy="347442"/>
            </a:xfrm>
            <a:prstGeom prst="line">
              <a:avLst/>
            </a:prstGeom>
            <a:noFill/>
            <a:ln w="12700" cap="flat" cmpd="sng" algn="ctr">
              <a:solidFill>
                <a:srgbClr val="000000"/>
              </a:solidFill>
              <a:prstDash val="solid"/>
            </a:ln>
            <a:effectLst/>
          </p:spPr>
        </p:cxnSp>
        <p:sp>
          <p:nvSpPr>
            <p:cNvPr id="84" name="Line 134"/>
            <p:cNvSpPr>
              <a:spLocks noChangeShapeType="1"/>
            </p:cNvSpPr>
            <p:nvPr/>
          </p:nvSpPr>
          <p:spPr bwMode="auto">
            <a:xfrm flipH="1" flipV="1">
              <a:off x="6161986" y="3381828"/>
              <a:ext cx="482687" cy="390199"/>
            </a:xfrm>
            <a:prstGeom prst="line">
              <a:avLst/>
            </a:prstGeom>
            <a:noFill/>
            <a:ln w="12700">
              <a:solidFill>
                <a:srgbClr val="000000"/>
              </a:solidFill>
              <a:prstDash val="solid"/>
              <a:round/>
              <a:headEnd/>
              <a:tailEnd/>
            </a:ln>
            <a:extLst>
              <a:ext uri="{909E8E84-426E-40DD-AFC4-6F175D3DCCD1}">
                <a14:hiddenFill xmlns:a14="http://schemas.microsoft.com/office/drawing/2010/main" xmlns="">
                  <a:noFill/>
                </a14:hiddenFill>
              </a:ext>
            </a:extLst>
          </p:spPr>
          <p:txBody>
            <a:bodyPr vert="horz" wrap="square" lIns="98207" tIns="49104" rIns="98207" bIns="49104" numCol="1" anchor="t" anchorCtr="0" compatLnSpc="1">
              <a:prstTxWarp prst="textNoShape">
                <a:avLst/>
              </a:prstTxWarp>
            </a:bodyPr>
            <a:lstStyle/>
            <a:p>
              <a:pPr algn="ctr" fontAlgn="base">
                <a:spcBef>
                  <a:spcPct val="0"/>
                </a:spcBef>
                <a:spcAft>
                  <a:spcPct val="0"/>
                </a:spcAft>
                <a:defRPr/>
              </a:pPr>
              <a:endParaRPr lang="en-US" sz="2200" kern="0">
                <a:solidFill>
                  <a:srgbClr val="000000"/>
                </a:solidFill>
                <a:latin typeface="微软雅黑"/>
                <a:ea typeface="微软雅黑"/>
                <a:sym typeface="Gill Sans" charset="0"/>
              </a:endParaRPr>
            </a:p>
          </p:txBody>
        </p:sp>
        <p:cxnSp>
          <p:nvCxnSpPr>
            <p:cNvPr id="85" name="Straight Connector 182"/>
            <p:cNvCxnSpPr>
              <a:stCxn id="109" idx="6"/>
            </p:cNvCxnSpPr>
            <p:nvPr/>
          </p:nvCxnSpPr>
          <p:spPr>
            <a:xfrm flipV="1">
              <a:off x="6207526" y="3037637"/>
              <a:ext cx="440405" cy="256720"/>
            </a:xfrm>
            <a:prstGeom prst="line">
              <a:avLst/>
            </a:prstGeom>
            <a:noFill/>
            <a:ln w="12700" cap="flat" cmpd="sng" algn="ctr">
              <a:solidFill>
                <a:srgbClr val="000000"/>
              </a:solidFill>
              <a:prstDash val="solid"/>
            </a:ln>
            <a:effectLst/>
          </p:spPr>
        </p:cxnSp>
      </p:grpSp>
      <p:sp>
        <p:nvSpPr>
          <p:cNvPr id="86" name="文本框 46"/>
          <p:cNvSpPr txBox="1"/>
          <p:nvPr/>
        </p:nvSpPr>
        <p:spPr>
          <a:xfrm>
            <a:off x="587751" y="1635646"/>
            <a:ext cx="420628"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01</a:t>
            </a:r>
            <a:endParaRPr lang="zh-CN" altLang="en-US" sz="2400" dirty="0">
              <a:solidFill>
                <a:schemeClr val="tx2"/>
              </a:solidFill>
              <a:latin typeface="Impact" panose="020B0806030902050204" pitchFamily="34" charset="0"/>
              <a:cs typeface="Aharoni" panose="02010803020104030203" pitchFamily="2" charset="-79"/>
            </a:endParaRPr>
          </a:p>
        </p:txBody>
      </p:sp>
      <p:grpSp>
        <p:nvGrpSpPr>
          <p:cNvPr id="87" name="组合 86"/>
          <p:cNvGrpSpPr/>
          <p:nvPr/>
        </p:nvGrpSpPr>
        <p:grpSpPr>
          <a:xfrm>
            <a:off x="3624884" y="2342207"/>
            <a:ext cx="644745" cy="1157010"/>
            <a:chOff x="3690210" y="2224819"/>
            <a:chExt cx="644745" cy="1157010"/>
          </a:xfrm>
        </p:grpSpPr>
        <p:cxnSp>
          <p:nvCxnSpPr>
            <p:cNvPr id="88" name="Straight Connector 42"/>
            <p:cNvCxnSpPr/>
            <p:nvPr/>
          </p:nvCxnSpPr>
          <p:spPr>
            <a:xfrm>
              <a:off x="3690210" y="2224819"/>
              <a:ext cx="630697" cy="362354"/>
            </a:xfrm>
            <a:prstGeom prst="line">
              <a:avLst/>
            </a:prstGeom>
            <a:noFill/>
            <a:ln w="12700" cap="flat" cmpd="sng" algn="ctr">
              <a:solidFill>
                <a:srgbClr val="000000"/>
              </a:solidFill>
              <a:prstDash val="solid"/>
            </a:ln>
            <a:effectLst/>
          </p:spPr>
        </p:cxnSp>
        <p:cxnSp>
          <p:nvCxnSpPr>
            <p:cNvPr id="89" name="Straight Connector 43"/>
            <p:cNvCxnSpPr/>
            <p:nvPr/>
          </p:nvCxnSpPr>
          <p:spPr>
            <a:xfrm flipV="1">
              <a:off x="3708625" y="3086060"/>
              <a:ext cx="626330" cy="295769"/>
            </a:xfrm>
            <a:prstGeom prst="line">
              <a:avLst/>
            </a:prstGeom>
            <a:noFill/>
            <a:ln w="12700" cap="flat" cmpd="sng" algn="ctr">
              <a:solidFill>
                <a:srgbClr val="000000"/>
              </a:solidFill>
              <a:prstDash val="solid"/>
            </a:ln>
            <a:effectLst/>
          </p:spPr>
        </p:cxnSp>
      </p:grpSp>
      <p:grpSp>
        <p:nvGrpSpPr>
          <p:cNvPr id="90" name="组合 89"/>
          <p:cNvGrpSpPr/>
          <p:nvPr/>
        </p:nvGrpSpPr>
        <p:grpSpPr>
          <a:xfrm>
            <a:off x="4932188" y="2342207"/>
            <a:ext cx="644745" cy="1152786"/>
            <a:chOff x="4997513" y="2224819"/>
            <a:chExt cx="644745" cy="1152786"/>
          </a:xfrm>
        </p:grpSpPr>
        <p:cxnSp>
          <p:nvCxnSpPr>
            <p:cNvPr id="91" name="Straight Connector 56"/>
            <p:cNvCxnSpPr/>
            <p:nvPr/>
          </p:nvCxnSpPr>
          <p:spPr>
            <a:xfrm flipH="1">
              <a:off x="5011561" y="2224819"/>
              <a:ext cx="630697" cy="358130"/>
            </a:xfrm>
            <a:prstGeom prst="line">
              <a:avLst/>
            </a:prstGeom>
            <a:noFill/>
            <a:ln w="12700" cap="flat" cmpd="sng" algn="ctr">
              <a:solidFill>
                <a:srgbClr val="000000"/>
              </a:solidFill>
              <a:prstDash val="solid"/>
            </a:ln>
            <a:effectLst/>
          </p:spPr>
        </p:cxnSp>
        <p:cxnSp>
          <p:nvCxnSpPr>
            <p:cNvPr id="92" name="Straight Connector 57"/>
            <p:cNvCxnSpPr/>
            <p:nvPr/>
          </p:nvCxnSpPr>
          <p:spPr>
            <a:xfrm flipH="1" flipV="1">
              <a:off x="4997513" y="3081836"/>
              <a:ext cx="626330" cy="295769"/>
            </a:xfrm>
            <a:prstGeom prst="line">
              <a:avLst/>
            </a:prstGeom>
            <a:noFill/>
            <a:ln w="12700" cap="flat" cmpd="sng" algn="ctr">
              <a:solidFill>
                <a:srgbClr val="000000"/>
              </a:solidFill>
              <a:prstDash val="solid"/>
            </a:ln>
            <a:effectLst/>
          </p:spPr>
        </p:cxnSp>
      </p:grpSp>
      <p:grpSp>
        <p:nvGrpSpPr>
          <p:cNvPr id="94" name="组合 93"/>
          <p:cNvGrpSpPr/>
          <p:nvPr/>
        </p:nvGrpSpPr>
        <p:grpSpPr>
          <a:xfrm>
            <a:off x="3832873" y="2185996"/>
            <a:ext cx="1516550" cy="1516550"/>
            <a:chOff x="304800" y="673100"/>
            <a:chExt cx="4000500" cy="4000500"/>
          </a:xfrm>
          <a:effectLst>
            <a:outerShdw blurRad="444500" dist="254000" dir="8100000" algn="tr" rotWithShape="0">
              <a:prstClr val="black">
                <a:alpha val="50000"/>
              </a:prstClr>
            </a:outerShdw>
          </a:effectLst>
        </p:grpSpPr>
        <p:sp>
          <p:nvSpPr>
            <p:cNvPr id="95" name="同心圆 9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96" name="椭圆 9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sp>
        <p:nvSpPr>
          <p:cNvPr id="97" name="椭圆 96"/>
          <p:cNvSpPr/>
          <p:nvPr/>
        </p:nvSpPr>
        <p:spPr>
          <a:xfrm>
            <a:off x="4046664" y="2419201"/>
            <a:ext cx="1058736" cy="1058736"/>
          </a:xfrm>
          <a:prstGeom prst="ellipse">
            <a:avLst/>
          </a:prstGeom>
          <a:solidFill>
            <a:schemeClr val="accent1"/>
          </a:solidFill>
          <a:ln w="28575" cap="flat" cmpd="sng" algn="ctr">
            <a:noFill/>
            <a:prstDash val="solid"/>
          </a:ln>
          <a:effectLst>
            <a:innerShdw blurRad="368300" dist="254000">
              <a:prstClr val="black">
                <a:alpha val="22000"/>
              </a:prstClr>
            </a:innerShdw>
          </a:effectLst>
        </p:spPr>
        <p:txBody>
          <a:bodyPr rtlCol="0" anchor="ctr"/>
          <a:lstStyle/>
          <a:p>
            <a:pPr algn="ctr" defTabSz="914378">
              <a:defRPr/>
            </a:pPr>
            <a:endParaRPr lang="zh-CN" altLang="en-US" kern="0">
              <a:solidFill>
                <a:sysClr val="window" lastClr="FFFFFF"/>
              </a:solidFill>
              <a:latin typeface="Palatino Linotype"/>
              <a:ea typeface="宋体"/>
            </a:endParaRPr>
          </a:p>
        </p:txBody>
      </p:sp>
      <p:grpSp>
        <p:nvGrpSpPr>
          <p:cNvPr id="98" name="组合 97"/>
          <p:cNvGrpSpPr/>
          <p:nvPr/>
        </p:nvGrpSpPr>
        <p:grpSpPr>
          <a:xfrm>
            <a:off x="3044704" y="1933363"/>
            <a:ext cx="613691" cy="613691"/>
            <a:chOff x="3029608" y="2044574"/>
            <a:chExt cx="613691" cy="613691"/>
          </a:xfrm>
        </p:grpSpPr>
        <p:sp>
          <p:nvSpPr>
            <p:cNvPr id="99" name="椭圆 98"/>
            <p:cNvSpPr/>
            <p:nvPr/>
          </p:nvSpPr>
          <p:spPr>
            <a:xfrm>
              <a:off x="3029608" y="2044574"/>
              <a:ext cx="613691" cy="613691"/>
            </a:xfrm>
            <a:prstGeom prst="ellipse">
              <a:avLst/>
            </a:prstGeom>
            <a:solidFill>
              <a:schemeClr val="bg1">
                <a:lumMod val="85000"/>
              </a:schemeClr>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378">
                <a:defRPr/>
              </a:pPr>
              <a:endParaRPr lang="zh-CN" altLang="en-US" kern="0">
                <a:solidFill>
                  <a:sysClr val="window" lastClr="FFFFFF"/>
                </a:solidFill>
                <a:latin typeface="Calibri"/>
                <a:ea typeface="宋体"/>
              </a:endParaRPr>
            </a:p>
          </p:txBody>
        </p:sp>
        <p:sp>
          <p:nvSpPr>
            <p:cNvPr id="100" name="椭圆 99"/>
            <p:cNvSpPr/>
            <p:nvPr/>
          </p:nvSpPr>
          <p:spPr>
            <a:xfrm>
              <a:off x="3070159" y="2085975"/>
              <a:ext cx="524602" cy="524600"/>
            </a:xfrm>
            <a:prstGeom prst="ellipse">
              <a:avLst/>
            </a:prstGeom>
            <a:solidFill>
              <a:schemeClr val="accent1"/>
            </a:solidFill>
            <a:ln w="28575" cap="flat" cmpd="sng" algn="ctr">
              <a:noFill/>
              <a:prstDash val="solid"/>
            </a:ln>
            <a:effectLst>
              <a:innerShdw blurRad="368300" dist="254000">
                <a:prstClr val="black">
                  <a:alpha val="22000"/>
                </a:prstClr>
              </a:innerShdw>
            </a:effectLst>
          </p:spPr>
          <p:txBody>
            <a:bodyPr rtlCol="0" anchor="ctr"/>
            <a:lstStyle/>
            <a:p>
              <a:pPr algn="ctr" defTabSz="914378">
                <a:defRPr/>
              </a:pPr>
              <a:endParaRPr lang="zh-CN" altLang="en-US" kern="0">
                <a:solidFill>
                  <a:sysClr val="window" lastClr="FFFFFF"/>
                </a:solidFill>
                <a:latin typeface="Palatino Linotype"/>
                <a:ea typeface="宋体"/>
              </a:endParaRPr>
            </a:p>
          </p:txBody>
        </p:sp>
      </p:grpSp>
      <p:grpSp>
        <p:nvGrpSpPr>
          <p:cNvPr id="101" name="组合 100"/>
          <p:cNvGrpSpPr/>
          <p:nvPr/>
        </p:nvGrpSpPr>
        <p:grpSpPr>
          <a:xfrm>
            <a:off x="3044704" y="3219242"/>
            <a:ext cx="613691" cy="613691"/>
            <a:chOff x="3029608" y="2044574"/>
            <a:chExt cx="613691" cy="613691"/>
          </a:xfrm>
        </p:grpSpPr>
        <p:sp>
          <p:nvSpPr>
            <p:cNvPr id="102" name="椭圆 101"/>
            <p:cNvSpPr/>
            <p:nvPr/>
          </p:nvSpPr>
          <p:spPr>
            <a:xfrm>
              <a:off x="3029608" y="2044574"/>
              <a:ext cx="613691" cy="613691"/>
            </a:xfrm>
            <a:prstGeom prst="ellipse">
              <a:avLst/>
            </a:prstGeom>
            <a:solidFill>
              <a:schemeClr val="bg1">
                <a:lumMod val="85000"/>
              </a:schemeClr>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378">
                <a:defRPr/>
              </a:pPr>
              <a:endParaRPr lang="zh-CN" altLang="en-US" kern="0">
                <a:solidFill>
                  <a:sysClr val="window" lastClr="FFFFFF"/>
                </a:solidFill>
                <a:latin typeface="Calibri"/>
                <a:ea typeface="宋体"/>
              </a:endParaRPr>
            </a:p>
          </p:txBody>
        </p:sp>
        <p:sp>
          <p:nvSpPr>
            <p:cNvPr id="103" name="椭圆 102"/>
            <p:cNvSpPr/>
            <p:nvPr/>
          </p:nvSpPr>
          <p:spPr>
            <a:xfrm>
              <a:off x="3070159" y="2085975"/>
              <a:ext cx="524602" cy="524600"/>
            </a:xfrm>
            <a:prstGeom prst="ellipse">
              <a:avLst/>
            </a:prstGeom>
            <a:solidFill>
              <a:schemeClr val="accent1"/>
            </a:solidFill>
            <a:ln w="28575" cap="flat" cmpd="sng" algn="ctr">
              <a:noFill/>
              <a:prstDash val="solid"/>
            </a:ln>
            <a:effectLst>
              <a:innerShdw blurRad="368300" dist="254000">
                <a:prstClr val="black">
                  <a:alpha val="22000"/>
                </a:prstClr>
              </a:innerShdw>
            </a:effectLst>
          </p:spPr>
          <p:txBody>
            <a:bodyPr rtlCol="0" anchor="ctr"/>
            <a:lstStyle/>
            <a:p>
              <a:pPr algn="ctr" defTabSz="914378">
                <a:defRPr/>
              </a:pPr>
              <a:endParaRPr lang="zh-CN" altLang="en-US" kern="0">
                <a:solidFill>
                  <a:sysClr val="window" lastClr="FFFFFF"/>
                </a:solidFill>
                <a:latin typeface="Palatino Linotype"/>
                <a:ea typeface="宋体"/>
              </a:endParaRPr>
            </a:p>
          </p:txBody>
        </p:sp>
      </p:grpSp>
      <p:grpSp>
        <p:nvGrpSpPr>
          <p:cNvPr id="104" name="组合 103"/>
          <p:cNvGrpSpPr/>
          <p:nvPr/>
        </p:nvGrpSpPr>
        <p:grpSpPr>
          <a:xfrm>
            <a:off x="5531509" y="1933363"/>
            <a:ext cx="613691" cy="613691"/>
            <a:chOff x="3029608" y="2044574"/>
            <a:chExt cx="613691" cy="613691"/>
          </a:xfrm>
        </p:grpSpPr>
        <p:sp>
          <p:nvSpPr>
            <p:cNvPr id="105" name="椭圆 104"/>
            <p:cNvSpPr/>
            <p:nvPr/>
          </p:nvSpPr>
          <p:spPr>
            <a:xfrm>
              <a:off x="3029608" y="2044574"/>
              <a:ext cx="613691" cy="613691"/>
            </a:xfrm>
            <a:prstGeom prst="ellipse">
              <a:avLst/>
            </a:prstGeom>
            <a:solidFill>
              <a:schemeClr val="bg1">
                <a:lumMod val="85000"/>
              </a:schemeClr>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378">
                <a:defRPr/>
              </a:pPr>
              <a:endParaRPr lang="zh-CN" altLang="en-US" kern="0">
                <a:solidFill>
                  <a:sysClr val="window" lastClr="FFFFFF"/>
                </a:solidFill>
                <a:latin typeface="Calibri"/>
                <a:ea typeface="宋体"/>
              </a:endParaRPr>
            </a:p>
          </p:txBody>
        </p:sp>
        <p:sp>
          <p:nvSpPr>
            <p:cNvPr id="106" name="椭圆 105"/>
            <p:cNvSpPr/>
            <p:nvPr/>
          </p:nvSpPr>
          <p:spPr>
            <a:xfrm>
              <a:off x="3070159" y="2085975"/>
              <a:ext cx="524602" cy="524600"/>
            </a:xfrm>
            <a:prstGeom prst="ellipse">
              <a:avLst/>
            </a:prstGeom>
            <a:solidFill>
              <a:schemeClr val="accent1"/>
            </a:solidFill>
            <a:ln w="28575" cap="flat" cmpd="sng" algn="ctr">
              <a:noFill/>
              <a:prstDash val="solid"/>
            </a:ln>
            <a:effectLst>
              <a:innerShdw blurRad="368300" dist="254000">
                <a:prstClr val="black">
                  <a:alpha val="22000"/>
                </a:prstClr>
              </a:innerShdw>
            </a:effectLst>
          </p:spPr>
          <p:txBody>
            <a:bodyPr rtlCol="0" anchor="ctr"/>
            <a:lstStyle/>
            <a:p>
              <a:pPr algn="ctr" defTabSz="914378">
                <a:defRPr/>
              </a:pPr>
              <a:endParaRPr lang="zh-CN" altLang="en-US" kern="0">
                <a:solidFill>
                  <a:sysClr val="window" lastClr="FFFFFF"/>
                </a:solidFill>
                <a:latin typeface="Palatino Linotype"/>
                <a:ea typeface="宋体"/>
              </a:endParaRPr>
            </a:p>
          </p:txBody>
        </p:sp>
      </p:grpSp>
      <p:grpSp>
        <p:nvGrpSpPr>
          <p:cNvPr id="107" name="组合 106"/>
          <p:cNvGrpSpPr/>
          <p:nvPr/>
        </p:nvGrpSpPr>
        <p:grpSpPr>
          <a:xfrm>
            <a:off x="5531509" y="3219242"/>
            <a:ext cx="613691" cy="613691"/>
            <a:chOff x="3029608" y="2044574"/>
            <a:chExt cx="613691" cy="613691"/>
          </a:xfrm>
        </p:grpSpPr>
        <p:sp>
          <p:nvSpPr>
            <p:cNvPr id="108" name="椭圆 107"/>
            <p:cNvSpPr/>
            <p:nvPr/>
          </p:nvSpPr>
          <p:spPr>
            <a:xfrm>
              <a:off x="3029608" y="2044574"/>
              <a:ext cx="613691" cy="613691"/>
            </a:xfrm>
            <a:prstGeom prst="ellipse">
              <a:avLst/>
            </a:prstGeom>
            <a:solidFill>
              <a:schemeClr val="bg1">
                <a:lumMod val="85000"/>
              </a:schemeClr>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algn="ctr" defTabSz="914378">
                <a:defRPr/>
              </a:pPr>
              <a:endParaRPr lang="zh-CN" altLang="en-US" kern="0">
                <a:solidFill>
                  <a:sysClr val="window" lastClr="FFFFFF"/>
                </a:solidFill>
                <a:latin typeface="Calibri"/>
                <a:ea typeface="宋体"/>
              </a:endParaRPr>
            </a:p>
          </p:txBody>
        </p:sp>
        <p:sp>
          <p:nvSpPr>
            <p:cNvPr id="109" name="椭圆 108"/>
            <p:cNvSpPr/>
            <p:nvPr/>
          </p:nvSpPr>
          <p:spPr>
            <a:xfrm>
              <a:off x="3070159" y="2085975"/>
              <a:ext cx="524602" cy="524600"/>
            </a:xfrm>
            <a:prstGeom prst="ellipse">
              <a:avLst/>
            </a:prstGeom>
            <a:solidFill>
              <a:schemeClr val="accent1"/>
            </a:solidFill>
            <a:ln w="28575" cap="flat" cmpd="sng" algn="ctr">
              <a:noFill/>
              <a:prstDash val="solid"/>
            </a:ln>
            <a:effectLst>
              <a:innerShdw blurRad="368300" dist="254000">
                <a:prstClr val="black">
                  <a:alpha val="22000"/>
                </a:prstClr>
              </a:innerShdw>
            </a:effectLst>
          </p:spPr>
          <p:txBody>
            <a:bodyPr rtlCol="0" anchor="ctr"/>
            <a:lstStyle/>
            <a:p>
              <a:pPr algn="ctr" defTabSz="914378">
                <a:defRPr/>
              </a:pPr>
              <a:endParaRPr lang="zh-CN" altLang="en-US" kern="0">
                <a:solidFill>
                  <a:sysClr val="window" lastClr="FFFFFF"/>
                </a:solidFill>
                <a:latin typeface="Palatino Linotype"/>
                <a:ea typeface="宋体"/>
              </a:endParaRPr>
            </a:p>
          </p:txBody>
        </p:sp>
      </p:grpSp>
      <p:grpSp>
        <p:nvGrpSpPr>
          <p:cNvPr id="110" name="组合 109"/>
          <p:cNvGrpSpPr/>
          <p:nvPr/>
        </p:nvGrpSpPr>
        <p:grpSpPr>
          <a:xfrm>
            <a:off x="2505242" y="1749315"/>
            <a:ext cx="244569" cy="244567"/>
            <a:chOff x="304800" y="673100"/>
            <a:chExt cx="4000500" cy="4000500"/>
          </a:xfrm>
          <a:effectLst>
            <a:outerShdw blurRad="139700" dist="152400" dir="8100000" sx="70000" sy="70000" algn="tr" rotWithShape="0">
              <a:prstClr val="black">
                <a:alpha val="66000"/>
              </a:prstClr>
            </a:outerShdw>
          </a:effectLst>
        </p:grpSpPr>
        <p:sp>
          <p:nvSpPr>
            <p:cNvPr id="111" name="同心圆 1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12" name="椭圆 11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113" name="组合 112"/>
          <p:cNvGrpSpPr/>
          <p:nvPr/>
        </p:nvGrpSpPr>
        <p:grpSpPr>
          <a:xfrm>
            <a:off x="2505242" y="2409715"/>
            <a:ext cx="244569" cy="244567"/>
            <a:chOff x="304800" y="673100"/>
            <a:chExt cx="4000500" cy="4000500"/>
          </a:xfrm>
          <a:effectLst>
            <a:outerShdw blurRad="139700" dist="152400" dir="8100000" sx="70000" sy="70000" algn="tr" rotWithShape="0">
              <a:prstClr val="black">
                <a:alpha val="66000"/>
              </a:prstClr>
            </a:outerShdw>
          </a:effectLst>
        </p:grpSpPr>
        <p:sp>
          <p:nvSpPr>
            <p:cNvPr id="114" name="同心圆 1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15" name="椭圆 11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116" name="组合 115"/>
          <p:cNvGrpSpPr/>
          <p:nvPr/>
        </p:nvGrpSpPr>
        <p:grpSpPr>
          <a:xfrm>
            <a:off x="2505242" y="3095515"/>
            <a:ext cx="244569" cy="244567"/>
            <a:chOff x="304800" y="673100"/>
            <a:chExt cx="4000500" cy="4000500"/>
          </a:xfrm>
          <a:effectLst>
            <a:outerShdw blurRad="139700" dist="152400" dir="8100000" sx="70000" sy="70000" algn="tr" rotWithShape="0">
              <a:prstClr val="black">
                <a:alpha val="66000"/>
              </a:prstClr>
            </a:outerShdw>
          </a:effectLst>
        </p:grpSpPr>
        <p:sp>
          <p:nvSpPr>
            <p:cNvPr id="117" name="同心圆 1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18" name="椭圆 11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119" name="组合 118"/>
          <p:cNvGrpSpPr/>
          <p:nvPr/>
        </p:nvGrpSpPr>
        <p:grpSpPr>
          <a:xfrm>
            <a:off x="2505242" y="3743215"/>
            <a:ext cx="244569" cy="244567"/>
            <a:chOff x="304800" y="673100"/>
            <a:chExt cx="4000500" cy="4000500"/>
          </a:xfrm>
          <a:effectLst>
            <a:outerShdw blurRad="139700" dist="152400" dir="8100000" sx="70000" sy="70000" algn="tr" rotWithShape="0">
              <a:prstClr val="black">
                <a:alpha val="66000"/>
              </a:prstClr>
            </a:outerShdw>
          </a:effectLst>
        </p:grpSpPr>
        <p:sp>
          <p:nvSpPr>
            <p:cNvPr id="120" name="同心圆 1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21" name="椭圆 12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122" name="组合 121"/>
          <p:cNvGrpSpPr/>
          <p:nvPr/>
        </p:nvGrpSpPr>
        <p:grpSpPr>
          <a:xfrm>
            <a:off x="6477794" y="1749315"/>
            <a:ext cx="244569" cy="244567"/>
            <a:chOff x="304800" y="673100"/>
            <a:chExt cx="4000500" cy="4000500"/>
          </a:xfrm>
          <a:effectLst>
            <a:outerShdw blurRad="139700" dist="152400" dir="8100000" sx="70000" sy="70000" algn="tr" rotWithShape="0">
              <a:prstClr val="black">
                <a:alpha val="66000"/>
              </a:prstClr>
            </a:outerShdw>
          </a:effectLst>
        </p:grpSpPr>
        <p:sp>
          <p:nvSpPr>
            <p:cNvPr id="123" name="同心圆 1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24" name="椭圆 12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125" name="组合 124"/>
          <p:cNvGrpSpPr/>
          <p:nvPr/>
        </p:nvGrpSpPr>
        <p:grpSpPr>
          <a:xfrm>
            <a:off x="6477794" y="2409715"/>
            <a:ext cx="244569" cy="244567"/>
            <a:chOff x="304800" y="673100"/>
            <a:chExt cx="4000500" cy="4000500"/>
          </a:xfrm>
          <a:effectLst>
            <a:outerShdw blurRad="139700" dist="152400" dir="8100000" sx="70000" sy="70000" algn="tr" rotWithShape="0">
              <a:prstClr val="black">
                <a:alpha val="66000"/>
              </a:prstClr>
            </a:outerShdw>
          </a:effectLst>
        </p:grpSpPr>
        <p:sp>
          <p:nvSpPr>
            <p:cNvPr id="126" name="同心圆 1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27" name="椭圆 1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128" name="组合 127"/>
          <p:cNvGrpSpPr/>
          <p:nvPr/>
        </p:nvGrpSpPr>
        <p:grpSpPr>
          <a:xfrm>
            <a:off x="6477794" y="3095515"/>
            <a:ext cx="244569" cy="244567"/>
            <a:chOff x="304800" y="673100"/>
            <a:chExt cx="4000500" cy="4000500"/>
          </a:xfrm>
          <a:effectLst>
            <a:outerShdw blurRad="139700" dist="152400" dir="8100000" sx="70000" sy="70000" algn="tr" rotWithShape="0">
              <a:prstClr val="black">
                <a:alpha val="66000"/>
              </a:prstClr>
            </a:outerShdw>
          </a:effectLst>
        </p:grpSpPr>
        <p:sp>
          <p:nvSpPr>
            <p:cNvPr id="129" name="同心圆 1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30" name="椭圆 12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grpSp>
        <p:nvGrpSpPr>
          <p:cNvPr id="131" name="组合 130"/>
          <p:cNvGrpSpPr/>
          <p:nvPr/>
        </p:nvGrpSpPr>
        <p:grpSpPr>
          <a:xfrm>
            <a:off x="6477794" y="3743215"/>
            <a:ext cx="244569" cy="244567"/>
            <a:chOff x="304800" y="673100"/>
            <a:chExt cx="4000500" cy="4000500"/>
          </a:xfrm>
          <a:effectLst>
            <a:outerShdw blurRad="139700" dist="152400" dir="8100000" sx="70000" sy="70000" algn="tr" rotWithShape="0">
              <a:prstClr val="black">
                <a:alpha val="66000"/>
              </a:prstClr>
            </a:outerShdw>
          </a:effectLst>
        </p:grpSpPr>
        <p:sp>
          <p:nvSpPr>
            <p:cNvPr id="132" name="同心圆 1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kern="0">
                <a:solidFill>
                  <a:sysClr val="windowText" lastClr="000000"/>
                </a:solidFill>
                <a:latin typeface="Calibri"/>
                <a:ea typeface="宋体"/>
              </a:endParaRPr>
            </a:p>
          </p:txBody>
        </p:sp>
        <p:sp>
          <p:nvSpPr>
            <p:cNvPr id="133" name="椭圆 132"/>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kern="0">
                <a:solidFill>
                  <a:sysClr val="window" lastClr="FFFFFF"/>
                </a:solidFill>
                <a:latin typeface="Calibri"/>
                <a:ea typeface="宋体"/>
              </a:endParaRPr>
            </a:p>
          </p:txBody>
        </p:sp>
      </p:grpSp>
      <p:sp>
        <p:nvSpPr>
          <p:cNvPr id="134" name="TextBox 65"/>
          <p:cNvSpPr txBox="1"/>
          <p:nvPr/>
        </p:nvSpPr>
        <p:spPr>
          <a:xfrm>
            <a:off x="1008884" y="1640254"/>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35" name="文本框 46"/>
          <p:cNvSpPr txBox="1"/>
          <p:nvPr/>
        </p:nvSpPr>
        <p:spPr>
          <a:xfrm>
            <a:off x="569316" y="2321446"/>
            <a:ext cx="457498"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02</a:t>
            </a:r>
            <a:endParaRPr lang="zh-CN" altLang="en-US" sz="2400" dirty="0">
              <a:solidFill>
                <a:schemeClr val="tx2"/>
              </a:solidFill>
              <a:latin typeface="Impact" panose="020B0806030902050204" pitchFamily="34" charset="0"/>
              <a:cs typeface="Aharoni" panose="02010803020104030203" pitchFamily="2" charset="-79"/>
            </a:endParaRPr>
          </a:p>
        </p:txBody>
      </p:sp>
      <p:sp>
        <p:nvSpPr>
          <p:cNvPr id="136" name="TextBox 67"/>
          <p:cNvSpPr txBox="1"/>
          <p:nvPr/>
        </p:nvSpPr>
        <p:spPr>
          <a:xfrm>
            <a:off x="1008884" y="2326054"/>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37" name="文本框 46"/>
          <p:cNvSpPr txBox="1"/>
          <p:nvPr/>
        </p:nvSpPr>
        <p:spPr>
          <a:xfrm>
            <a:off x="564508" y="3007246"/>
            <a:ext cx="467116"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03</a:t>
            </a:r>
            <a:endParaRPr lang="zh-CN" altLang="en-US" sz="2400" dirty="0">
              <a:solidFill>
                <a:schemeClr val="tx2"/>
              </a:solidFill>
              <a:latin typeface="Impact" panose="020B0806030902050204" pitchFamily="34" charset="0"/>
              <a:cs typeface="Aharoni" panose="02010803020104030203" pitchFamily="2" charset="-79"/>
            </a:endParaRPr>
          </a:p>
        </p:txBody>
      </p:sp>
      <p:sp>
        <p:nvSpPr>
          <p:cNvPr id="138" name="TextBox 69"/>
          <p:cNvSpPr txBox="1"/>
          <p:nvPr/>
        </p:nvSpPr>
        <p:spPr>
          <a:xfrm>
            <a:off x="1008884" y="3011854"/>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39" name="文本框 46"/>
          <p:cNvSpPr txBox="1"/>
          <p:nvPr/>
        </p:nvSpPr>
        <p:spPr>
          <a:xfrm>
            <a:off x="569318" y="3717344"/>
            <a:ext cx="457498"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04</a:t>
            </a:r>
            <a:endParaRPr lang="zh-CN" altLang="en-US" sz="2400" dirty="0">
              <a:solidFill>
                <a:schemeClr val="tx2"/>
              </a:solidFill>
              <a:latin typeface="Impact" panose="020B0806030902050204" pitchFamily="34" charset="0"/>
              <a:cs typeface="Aharoni" panose="02010803020104030203" pitchFamily="2" charset="-79"/>
            </a:endParaRPr>
          </a:p>
        </p:txBody>
      </p:sp>
      <p:sp>
        <p:nvSpPr>
          <p:cNvPr id="140" name="TextBox 71"/>
          <p:cNvSpPr txBox="1"/>
          <p:nvPr/>
        </p:nvSpPr>
        <p:spPr>
          <a:xfrm>
            <a:off x="1008884" y="3699767"/>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41" name="文本框 46"/>
          <p:cNvSpPr txBox="1"/>
          <p:nvPr/>
        </p:nvSpPr>
        <p:spPr>
          <a:xfrm>
            <a:off x="6735907" y="1635646"/>
            <a:ext cx="468718"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05</a:t>
            </a:r>
            <a:endParaRPr lang="zh-CN" altLang="en-US" sz="2400" dirty="0">
              <a:solidFill>
                <a:schemeClr val="tx2"/>
              </a:solidFill>
              <a:latin typeface="Impact" panose="020B0806030902050204" pitchFamily="34" charset="0"/>
              <a:cs typeface="Aharoni" panose="02010803020104030203" pitchFamily="2" charset="-79"/>
            </a:endParaRPr>
          </a:p>
        </p:txBody>
      </p:sp>
      <p:sp>
        <p:nvSpPr>
          <p:cNvPr id="142" name="TextBox 73"/>
          <p:cNvSpPr txBox="1"/>
          <p:nvPr/>
        </p:nvSpPr>
        <p:spPr>
          <a:xfrm>
            <a:off x="7181084" y="1640254"/>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43" name="文本框 46"/>
          <p:cNvSpPr txBox="1"/>
          <p:nvPr/>
        </p:nvSpPr>
        <p:spPr>
          <a:xfrm>
            <a:off x="6735105" y="2329545"/>
            <a:ext cx="470322"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06</a:t>
            </a:r>
            <a:endParaRPr lang="zh-CN" altLang="en-US" sz="2400" dirty="0">
              <a:solidFill>
                <a:schemeClr val="tx2"/>
              </a:solidFill>
              <a:latin typeface="Impact" panose="020B0806030902050204" pitchFamily="34" charset="0"/>
              <a:cs typeface="Aharoni" panose="02010803020104030203" pitchFamily="2" charset="-79"/>
            </a:endParaRPr>
          </a:p>
        </p:txBody>
      </p:sp>
      <p:sp>
        <p:nvSpPr>
          <p:cNvPr id="144" name="TextBox 75"/>
          <p:cNvSpPr txBox="1"/>
          <p:nvPr/>
        </p:nvSpPr>
        <p:spPr>
          <a:xfrm>
            <a:off x="7181084" y="2326758"/>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45" name="文本框 46"/>
          <p:cNvSpPr txBox="1"/>
          <p:nvPr/>
        </p:nvSpPr>
        <p:spPr>
          <a:xfrm>
            <a:off x="6758349" y="3023444"/>
            <a:ext cx="423834"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07</a:t>
            </a:r>
            <a:endParaRPr lang="zh-CN" altLang="en-US" sz="2400" dirty="0">
              <a:solidFill>
                <a:schemeClr val="tx2"/>
              </a:solidFill>
              <a:latin typeface="Impact" panose="020B0806030902050204" pitchFamily="34" charset="0"/>
              <a:cs typeface="Aharoni" panose="02010803020104030203" pitchFamily="2" charset="-79"/>
            </a:endParaRPr>
          </a:p>
        </p:txBody>
      </p:sp>
      <p:sp>
        <p:nvSpPr>
          <p:cNvPr id="146" name="TextBox 77"/>
          <p:cNvSpPr txBox="1"/>
          <p:nvPr/>
        </p:nvSpPr>
        <p:spPr>
          <a:xfrm>
            <a:off x="7181084" y="3013262"/>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47" name="文本框 46"/>
          <p:cNvSpPr txBox="1"/>
          <p:nvPr/>
        </p:nvSpPr>
        <p:spPr>
          <a:xfrm>
            <a:off x="6735907" y="3717344"/>
            <a:ext cx="468718" cy="438582"/>
          </a:xfrm>
          <a:prstGeom prst="rect">
            <a:avLst/>
          </a:prstGeom>
          <a:noFill/>
        </p:spPr>
        <p:txBody>
          <a:bodyPr wrap="none" lIns="68580" tIns="34290" rIns="68580" bIns="34290" rtlCol="0">
            <a:spAutoFit/>
          </a:bodyPr>
          <a:lstStyle/>
          <a:p>
            <a:pPr algn="ctr"/>
            <a:r>
              <a:rPr lang="en-US" altLang="zh-CN" sz="2400" dirty="0">
                <a:solidFill>
                  <a:schemeClr val="tx2"/>
                </a:solidFill>
                <a:latin typeface="Impact" panose="020B0806030902050204" pitchFamily="34" charset="0"/>
                <a:cs typeface="Aharoni" panose="02010803020104030203" pitchFamily="2" charset="-79"/>
              </a:rPr>
              <a:t>08</a:t>
            </a:r>
            <a:endParaRPr lang="zh-CN" altLang="en-US" sz="2400" dirty="0">
              <a:solidFill>
                <a:schemeClr val="tx2"/>
              </a:solidFill>
              <a:latin typeface="Impact" panose="020B0806030902050204" pitchFamily="34" charset="0"/>
              <a:cs typeface="Aharoni" panose="02010803020104030203" pitchFamily="2" charset="-79"/>
            </a:endParaRPr>
          </a:p>
        </p:txBody>
      </p:sp>
      <p:sp>
        <p:nvSpPr>
          <p:cNvPr id="148" name="TextBox 79"/>
          <p:cNvSpPr txBox="1"/>
          <p:nvPr/>
        </p:nvSpPr>
        <p:spPr>
          <a:xfrm>
            <a:off x="7181084" y="3699767"/>
            <a:ext cx="1430311" cy="429366"/>
          </a:xfrm>
          <a:prstGeom prst="rect">
            <a:avLst/>
          </a:prstGeom>
          <a:noFill/>
        </p:spPr>
        <p:txBody>
          <a:bodyPr wrap="square" lIns="68598" tIns="34299" rIns="68598" bIns="34299" rtlCol="0">
            <a:spAutoFit/>
          </a:bodyPr>
          <a:lstStyle/>
          <a:p>
            <a:pPr defTabSz="914378">
              <a:lnSpc>
                <a:spcPct val="130000"/>
              </a:lnSpc>
              <a:defRPr/>
            </a:pPr>
            <a:r>
              <a:rPr lang="zh-CN" altLang="en-US" sz="900" kern="0" dirty="0">
                <a:solidFill>
                  <a:schemeClr val="tx2"/>
                </a:solidFill>
                <a:latin typeface="微软雅黑" pitchFamily="34" charset="-122"/>
                <a:ea typeface="微软雅黑" pitchFamily="34" charset="-122"/>
              </a:rPr>
              <a:t>您的内容打在这里，或者通过复制您的文本后</a:t>
            </a:r>
          </a:p>
        </p:txBody>
      </p:sp>
      <p:sp>
        <p:nvSpPr>
          <p:cNvPr id="149" name="矩形 3"/>
          <p:cNvSpPr>
            <a:spLocks noChangeArrowheads="1"/>
          </p:cNvSpPr>
          <p:nvPr/>
        </p:nvSpPr>
        <p:spPr bwMode="auto">
          <a:xfrm>
            <a:off x="4250701" y="2606117"/>
            <a:ext cx="651464" cy="6848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pPr defTabSz="914378">
              <a:defRPr/>
            </a:pPr>
            <a:r>
              <a:rPr lang="zh-CN" altLang="en-US" sz="2000" b="1" kern="0" dirty="0">
                <a:solidFill>
                  <a:sysClr val="window" lastClr="FFFFFF"/>
                </a:solidFill>
                <a:latin typeface="微软雅黑" pitchFamily="34" charset="-122"/>
                <a:ea typeface="微软雅黑" pitchFamily="34" charset="-122"/>
                <a:sym typeface="Arial" pitchFamily="34" charset="0"/>
              </a:rPr>
              <a:t>标题</a:t>
            </a:r>
            <a:endParaRPr lang="en-US" altLang="zh-CN" sz="2000" b="1" kern="0" dirty="0">
              <a:solidFill>
                <a:sysClr val="window" lastClr="FFFFFF"/>
              </a:solidFill>
              <a:latin typeface="微软雅黑" pitchFamily="34" charset="-122"/>
              <a:ea typeface="微软雅黑" pitchFamily="34" charset="-122"/>
              <a:sym typeface="Arial" pitchFamily="34" charset="0"/>
            </a:endParaRPr>
          </a:p>
          <a:p>
            <a:pPr defTabSz="914378">
              <a:defRPr/>
            </a:pPr>
            <a:r>
              <a:rPr lang="zh-CN" altLang="en-US" sz="2000" b="1" kern="0" dirty="0">
                <a:solidFill>
                  <a:sysClr val="window" lastClr="FFFFFF"/>
                </a:solidFill>
                <a:latin typeface="微软雅黑" pitchFamily="34" charset="-122"/>
                <a:ea typeface="微软雅黑" pitchFamily="34" charset="-122"/>
                <a:sym typeface="Arial" pitchFamily="34" charset="0"/>
              </a:rPr>
              <a:t>内容</a:t>
            </a:r>
          </a:p>
        </p:txBody>
      </p:sp>
      <p:sp>
        <p:nvSpPr>
          <p:cNvPr id="150" name="矩形 3"/>
          <p:cNvSpPr>
            <a:spLocks noChangeArrowheads="1"/>
          </p:cNvSpPr>
          <p:nvPr/>
        </p:nvSpPr>
        <p:spPr bwMode="auto">
          <a:xfrm>
            <a:off x="3128409" y="2082422"/>
            <a:ext cx="446281" cy="315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添加标</a:t>
            </a:r>
            <a:endParaRPr lang="en-US" altLang="zh-CN" sz="800" kern="0" dirty="0">
              <a:solidFill>
                <a:sysClr val="window" lastClr="FFFFFF"/>
              </a:solidFill>
              <a:latin typeface="微软雅黑" pitchFamily="34" charset="-122"/>
              <a:ea typeface="微软雅黑" pitchFamily="34" charset="-122"/>
              <a:sym typeface="Arial" pitchFamily="34" charset="0"/>
            </a:endParaRPr>
          </a:p>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题内容</a:t>
            </a:r>
          </a:p>
        </p:txBody>
      </p:sp>
      <p:sp>
        <p:nvSpPr>
          <p:cNvPr id="151" name="矩形 3"/>
          <p:cNvSpPr>
            <a:spLocks noChangeArrowheads="1"/>
          </p:cNvSpPr>
          <p:nvPr/>
        </p:nvSpPr>
        <p:spPr bwMode="auto">
          <a:xfrm>
            <a:off x="3128409" y="3368301"/>
            <a:ext cx="446281" cy="315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添加标</a:t>
            </a:r>
            <a:endParaRPr lang="en-US" altLang="zh-CN" sz="800" kern="0" dirty="0">
              <a:solidFill>
                <a:sysClr val="window" lastClr="FFFFFF"/>
              </a:solidFill>
              <a:latin typeface="微软雅黑" pitchFamily="34" charset="-122"/>
              <a:ea typeface="微软雅黑" pitchFamily="34" charset="-122"/>
              <a:sym typeface="Arial" pitchFamily="34" charset="0"/>
            </a:endParaRPr>
          </a:p>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题内容</a:t>
            </a:r>
          </a:p>
        </p:txBody>
      </p:sp>
      <p:sp>
        <p:nvSpPr>
          <p:cNvPr id="152" name="矩形 3"/>
          <p:cNvSpPr>
            <a:spLocks noChangeArrowheads="1"/>
          </p:cNvSpPr>
          <p:nvPr/>
        </p:nvSpPr>
        <p:spPr bwMode="auto">
          <a:xfrm>
            <a:off x="5615214" y="2082422"/>
            <a:ext cx="446281" cy="315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添加标</a:t>
            </a:r>
            <a:endParaRPr lang="en-US" altLang="zh-CN" sz="800" kern="0" dirty="0">
              <a:solidFill>
                <a:sysClr val="window" lastClr="FFFFFF"/>
              </a:solidFill>
              <a:latin typeface="微软雅黑" pitchFamily="34" charset="-122"/>
              <a:ea typeface="微软雅黑" pitchFamily="34" charset="-122"/>
              <a:sym typeface="Arial" pitchFamily="34" charset="0"/>
            </a:endParaRPr>
          </a:p>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题内容</a:t>
            </a:r>
          </a:p>
        </p:txBody>
      </p:sp>
      <p:sp>
        <p:nvSpPr>
          <p:cNvPr id="153" name="矩形 3"/>
          <p:cNvSpPr>
            <a:spLocks noChangeArrowheads="1"/>
          </p:cNvSpPr>
          <p:nvPr/>
        </p:nvSpPr>
        <p:spPr bwMode="auto">
          <a:xfrm>
            <a:off x="5615214" y="3368301"/>
            <a:ext cx="446281" cy="315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wrap="none" lIns="68582" tIns="34292" rIns="68582" bIns="34292">
            <a:spAutoFit/>
          </a:bodyPr>
          <a:lstStyle/>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添加标</a:t>
            </a:r>
            <a:endParaRPr lang="en-US" altLang="zh-CN" sz="800" kern="0" dirty="0">
              <a:solidFill>
                <a:sysClr val="window" lastClr="FFFFFF"/>
              </a:solidFill>
              <a:latin typeface="微软雅黑" pitchFamily="34" charset="-122"/>
              <a:ea typeface="微软雅黑" pitchFamily="34" charset="-122"/>
              <a:sym typeface="Arial" pitchFamily="34" charset="0"/>
            </a:endParaRPr>
          </a:p>
          <a:p>
            <a:pPr algn="ctr" defTabSz="914378">
              <a:defRPr/>
            </a:pPr>
            <a:r>
              <a:rPr lang="zh-CN" altLang="en-US" sz="800" kern="0" dirty="0">
                <a:solidFill>
                  <a:sysClr val="window" lastClr="FFFFFF"/>
                </a:solidFill>
                <a:latin typeface="微软雅黑" pitchFamily="34" charset="-122"/>
                <a:ea typeface="微软雅黑" pitchFamily="34" charset="-122"/>
                <a:sym typeface="Arial" pitchFamily="34" charset="0"/>
              </a:rPr>
              <a:t>题内容</a:t>
            </a:r>
          </a:p>
        </p:txBody>
      </p:sp>
      <p:pic>
        <p:nvPicPr>
          <p:cNvPr id="154" name="Picture 3" descr="D:\360data\重要数据\桌面\未标题-1.pn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4631661" y="2156533"/>
            <a:ext cx="2222381" cy="2987009"/>
          </a:xfrm>
          <a:prstGeom prst="rect">
            <a:avLst/>
          </a:prstGeom>
          <a:noFill/>
          <a:extLst>
            <a:ext uri="{909E8E84-426E-40DD-AFC4-6F175D3DCCD1}">
              <a14:hiddenFill xmlns:a14="http://schemas.microsoft.com/office/drawing/2010/main" xmlns="">
                <a:solidFill>
                  <a:srgbClr val="FFFFFF"/>
                </a:solidFill>
              </a14:hiddenFill>
            </a:ext>
          </a:extLst>
        </p:spPr>
      </p:pic>
      <p:pic>
        <p:nvPicPr>
          <p:cNvPr id="155" name="Picture 4" descr="D:\360data\重要数据\桌面\未标题2-1.png"/>
          <p:cNvPicPr>
            <a:picLocks noChangeAspect="1" noChangeArrowheads="1"/>
          </p:cNvPicPr>
          <p:nvPr/>
        </p:nvPicPr>
        <p:blipFill>
          <a:blip r:embed="rId4" cstate="print">
            <a:extLst>
              <a:ext uri="{28A0092B-C50C-407E-A947-70E740481C1C}">
                <a14:useLocalDpi xmlns:a14="http://schemas.microsoft.com/office/drawing/2010/main" xmlns=""/>
              </a:ext>
            </a:extLst>
          </a:blip>
          <a:srcRect/>
          <a:stretch>
            <a:fillRect/>
          </a:stretch>
        </p:blipFill>
        <p:spPr bwMode="auto">
          <a:xfrm>
            <a:off x="2058195" y="2127949"/>
            <a:ext cx="2293841" cy="3015593"/>
          </a:xfrm>
          <a:prstGeom prst="rect">
            <a:avLst/>
          </a:prstGeom>
          <a:noFill/>
          <a:extLst>
            <a:ext uri="{909E8E84-426E-40DD-AFC4-6F175D3DCCD1}">
              <a14:hiddenFill xmlns:a14="http://schemas.microsoft.com/office/drawing/2010/main" xmlns="">
                <a:solidFill>
                  <a:srgbClr val="FFFFFF"/>
                </a:solidFill>
              </a14:hiddenFill>
            </a:ext>
          </a:extLst>
        </p:spPr>
      </p:pic>
      <p:grpSp>
        <p:nvGrpSpPr>
          <p:cNvPr id="93" name="组合 92"/>
          <p:cNvGrpSpPr/>
          <p:nvPr/>
        </p:nvGrpSpPr>
        <p:grpSpPr>
          <a:xfrm>
            <a:off x="611560" y="509807"/>
            <a:ext cx="7920880" cy="45719"/>
            <a:chOff x="3060700" y="4724400"/>
            <a:chExt cx="5955507" cy="31432"/>
          </a:xfrm>
        </p:grpSpPr>
        <p:cxnSp>
          <p:nvCxnSpPr>
            <p:cNvPr id="156" name="直接连接符 155"/>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8"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方案的可行说明</a:t>
            </a:r>
          </a:p>
        </p:txBody>
      </p:sp>
    </p:spTree>
    <p:extLst>
      <p:ext uri="{BB962C8B-B14F-4D97-AF65-F5344CB8AC3E}">
        <p14:creationId xmlns:p14="http://schemas.microsoft.com/office/powerpoint/2010/main" xmlns="" val="175771315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154"/>
                                        </p:tgtEl>
                                        <p:attrNameLst>
                                          <p:attrName>style.visibility</p:attrName>
                                        </p:attrNameLst>
                                      </p:cBhvr>
                                      <p:to>
                                        <p:strVal val="visible"/>
                                      </p:to>
                                    </p:set>
                                    <p:anim calcmode="lin" valueType="num">
                                      <p:cBhvr additive="base">
                                        <p:cTn id="7" dur="500" fill="hold"/>
                                        <p:tgtEl>
                                          <p:spTgt spid="154"/>
                                        </p:tgtEl>
                                        <p:attrNameLst>
                                          <p:attrName>ppt_x</p:attrName>
                                        </p:attrNameLst>
                                      </p:cBhvr>
                                      <p:tavLst>
                                        <p:tav tm="0">
                                          <p:val>
                                            <p:strVal val="#ppt_x"/>
                                          </p:val>
                                        </p:tav>
                                        <p:tav tm="100000">
                                          <p:val>
                                            <p:strVal val="#ppt_x"/>
                                          </p:val>
                                        </p:tav>
                                      </p:tavLst>
                                    </p:anim>
                                    <p:anim calcmode="lin" valueType="num">
                                      <p:cBhvr additive="base">
                                        <p:cTn id="8" dur="500" fill="hold"/>
                                        <p:tgtEl>
                                          <p:spTgt spid="154"/>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155"/>
                                        </p:tgtEl>
                                        <p:attrNameLst>
                                          <p:attrName>style.visibility</p:attrName>
                                        </p:attrNameLst>
                                      </p:cBhvr>
                                      <p:to>
                                        <p:strVal val="visible"/>
                                      </p:to>
                                    </p:set>
                                    <p:anim calcmode="lin" valueType="num">
                                      <p:cBhvr additive="base">
                                        <p:cTn id="11" dur="500" fill="hold"/>
                                        <p:tgtEl>
                                          <p:spTgt spid="155"/>
                                        </p:tgtEl>
                                        <p:attrNameLst>
                                          <p:attrName>ppt_x</p:attrName>
                                        </p:attrNameLst>
                                      </p:cBhvr>
                                      <p:tavLst>
                                        <p:tav tm="0">
                                          <p:val>
                                            <p:strVal val="#ppt_x"/>
                                          </p:val>
                                        </p:tav>
                                        <p:tav tm="100000">
                                          <p:val>
                                            <p:strVal val="#ppt_x"/>
                                          </p:val>
                                        </p:tav>
                                      </p:tavLst>
                                    </p:anim>
                                    <p:anim calcmode="lin" valueType="num">
                                      <p:cBhvr additive="base">
                                        <p:cTn id="12" dur="500" fill="hold"/>
                                        <p:tgtEl>
                                          <p:spTgt spid="155"/>
                                        </p:tgtEl>
                                        <p:attrNameLst>
                                          <p:attrName>ppt_y</p:attrName>
                                        </p:attrNameLst>
                                      </p:cBhvr>
                                      <p:tavLst>
                                        <p:tav tm="0">
                                          <p:val>
                                            <p:strVal val="1+#ppt_h/2"/>
                                          </p:val>
                                        </p:tav>
                                        <p:tav tm="100000">
                                          <p:val>
                                            <p:strVal val="#ppt_y"/>
                                          </p:val>
                                        </p:tav>
                                      </p:tavLst>
                                    </p:anim>
                                  </p:childTnLst>
                                </p:cTn>
                              </p:par>
                              <p:par>
                                <p:cTn id="13" presetID="63" presetClass="path" presetSubtype="0" fill="hold" nodeType="withEffect">
                                  <p:stCondLst>
                                    <p:cond delay="500"/>
                                  </p:stCondLst>
                                  <p:childTnLst>
                                    <p:animMotion origin="layout" path="M 5E-6 0.00617 L 0.25001 0.00617 " pathEditMode="relative" rAng="0" ptsTypes="AA">
                                      <p:cBhvr>
                                        <p:cTn id="14" dur="500" fill="hold"/>
                                        <p:tgtEl>
                                          <p:spTgt spid="154"/>
                                        </p:tgtEl>
                                        <p:attrNameLst>
                                          <p:attrName>ppt_x</p:attrName>
                                          <p:attrName>ppt_y</p:attrName>
                                        </p:attrNameLst>
                                      </p:cBhvr>
                                      <p:rCtr x="12500" y="0"/>
                                    </p:animMotion>
                                  </p:childTnLst>
                                </p:cTn>
                              </p:par>
                              <p:par>
                                <p:cTn id="15" presetID="35" presetClass="path" presetSubtype="0" fill="hold" nodeType="withEffect">
                                  <p:stCondLst>
                                    <p:cond delay="500"/>
                                  </p:stCondLst>
                                  <p:childTnLst>
                                    <p:animMotion origin="layout" path="M 0 0 L -0.25 0 E" pathEditMode="relative" ptsTypes="">
                                      <p:cBhvr>
                                        <p:cTn id="16" dur="500" fill="hold"/>
                                        <p:tgtEl>
                                          <p:spTgt spid="155"/>
                                        </p:tgtEl>
                                        <p:attrNameLst>
                                          <p:attrName>ppt_x</p:attrName>
                                          <p:attrName>ppt_y</p:attrName>
                                        </p:attrNameLst>
                                      </p:cBhvr>
                                    </p:animMotion>
                                  </p:childTnLst>
                                </p:cTn>
                              </p:par>
                              <p:par>
                                <p:cTn id="17" presetID="10" presetClass="exit" presetSubtype="0" fill="hold" nodeType="withEffect">
                                  <p:stCondLst>
                                    <p:cond delay="700"/>
                                  </p:stCondLst>
                                  <p:childTnLst>
                                    <p:animEffect transition="out" filter="fade">
                                      <p:cBhvr>
                                        <p:cTn id="18" dur="300"/>
                                        <p:tgtEl>
                                          <p:spTgt spid="155"/>
                                        </p:tgtEl>
                                      </p:cBhvr>
                                    </p:animEffect>
                                    <p:set>
                                      <p:cBhvr>
                                        <p:cTn id="19" dur="1" fill="hold">
                                          <p:stCondLst>
                                            <p:cond delay="299"/>
                                          </p:stCondLst>
                                        </p:cTn>
                                        <p:tgtEl>
                                          <p:spTgt spid="155"/>
                                        </p:tgtEl>
                                        <p:attrNameLst>
                                          <p:attrName>style.visibility</p:attrName>
                                        </p:attrNameLst>
                                      </p:cBhvr>
                                      <p:to>
                                        <p:strVal val="hidden"/>
                                      </p:to>
                                    </p:set>
                                  </p:childTnLst>
                                </p:cTn>
                              </p:par>
                              <p:par>
                                <p:cTn id="20" presetID="10" presetClass="exit" presetSubtype="0" fill="hold" nodeType="withEffect">
                                  <p:stCondLst>
                                    <p:cond delay="700"/>
                                  </p:stCondLst>
                                  <p:childTnLst>
                                    <p:animEffect transition="out" filter="fade">
                                      <p:cBhvr>
                                        <p:cTn id="21" dur="300"/>
                                        <p:tgtEl>
                                          <p:spTgt spid="154"/>
                                        </p:tgtEl>
                                      </p:cBhvr>
                                    </p:animEffect>
                                    <p:set>
                                      <p:cBhvr>
                                        <p:cTn id="22" dur="1" fill="hold">
                                          <p:stCondLst>
                                            <p:cond delay="299"/>
                                          </p:stCondLst>
                                        </p:cTn>
                                        <p:tgtEl>
                                          <p:spTgt spid="154"/>
                                        </p:tgtEl>
                                        <p:attrNameLst>
                                          <p:attrName>style.visibility</p:attrName>
                                        </p:attrNameLst>
                                      </p:cBhvr>
                                      <p:to>
                                        <p:strVal val="hidden"/>
                                      </p:to>
                                    </p:set>
                                  </p:childTnLst>
                                </p:cTn>
                              </p:par>
                              <p:par>
                                <p:cTn id="23" presetID="53" presetClass="entr" presetSubtype="16" fill="hold" nodeType="withEffect">
                                  <p:stCondLst>
                                    <p:cond delay="700"/>
                                  </p:stCondLst>
                                  <p:childTnLst>
                                    <p:set>
                                      <p:cBhvr>
                                        <p:cTn id="24" dur="1" fill="hold">
                                          <p:stCondLst>
                                            <p:cond delay="0"/>
                                          </p:stCondLst>
                                        </p:cTn>
                                        <p:tgtEl>
                                          <p:spTgt spid="94"/>
                                        </p:tgtEl>
                                        <p:attrNameLst>
                                          <p:attrName>style.visibility</p:attrName>
                                        </p:attrNameLst>
                                      </p:cBhvr>
                                      <p:to>
                                        <p:strVal val="visible"/>
                                      </p:to>
                                    </p:set>
                                    <p:anim calcmode="lin" valueType="num">
                                      <p:cBhvr>
                                        <p:cTn id="25" dur="500" fill="hold"/>
                                        <p:tgtEl>
                                          <p:spTgt spid="94"/>
                                        </p:tgtEl>
                                        <p:attrNameLst>
                                          <p:attrName>ppt_w</p:attrName>
                                        </p:attrNameLst>
                                      </p:cBhvr>
                                      <p:tavLst>
                                        <p:tav tm="0">
                                          <p:val>
                                            <p:fltVal val="0"/>
                                          </p:val>
                                        </p:tav>
                                        <p:tav tm="100000">
                                          <p:val>
                                            <p:strVal val="#ppt_w"/>
                                          </p:val>
                                        </p:tav>
                                      </p:tavLst>
                                    </p:anim>
                                    <p:anim calcmode="lin" valueType="num">
                                      <p:cBhvr>
                                        <p:cTn id="26" dur="500" fill="hold"/>
                                        <p:tgtEl>
                                          <p:spTgt spid="94"/>
                                        </p:tgtEl>
                                        <p:attrNameLst>
                                          <p:attrName>ppt_h</p:attrName>
                                        </p:attrNameLst>
                                      </p:cBhvr>
                                      <p:tavLst>
                                        <p:tav tm="0">
                                          <p:val>
                                            <p:fltVal val="0"/>
                                          </p:val>
                                        </p:tav>
                                        <p:tav tm="100000">
                                          <p:val>
                                            <p:strVal val="#ppt_h"/>
                                          </p:val>
                                        </p:tav>
                                      </p:tavLst>
                                    </p:anim>
                                    <p:animEffect transition="in" filter="fade">
                                      <p:cBhvr>
                                        <p:cTn id="27" dur="500"/>
                                        <p:tgtEl>
                                          <p:spTgt spid="94"/>
                                        </p:tgtEl>
                                      </p:cBhvr>
                                    </p:animEffect>
                                  </p:childTnLst>
                                </p:cTn>
                              </p:par>
                              <p:par>
                                <p:cTn id="28" presetID="21" presetClass="entr" presetSubtype="1" fill="hold" grpId="0" nodeType="withEffect">
                                  <p:stCondLst>
                                    <p:cond delay="700"/>
                                  </p:stCondLst>
                                  <p:childTnLst>
                                    <p:set>
                                      <p:cBhvr>
                                        <p:cTn id="29" dur="1" fill="hold">
                                          <p:stCondLst>
                                            <p:cond delay="0"/>
                                          </p:stCondLst>
                                        </p:cTn>
                                        <p:tgtEl>
                                          <p:spTgt spid="97"/>
                                        </p:tgtEl>
                                        <p:attrNameLst>
                                          <p:attrName>style.visibility</p:attrName>
                                        </p:attrNameLst>
                                      </p:cBhvr>
                                      <p:to>
                                        <p:strVal val="visible"/>
                                      </p:to>
                                    </p:set>
                                    <p:animEffect transition="in" filter="wheel(1)">
                                      <p:cBhvr>
                                        <p:cTn id="30" dur="1000"/>
                                        <p:tgtEl>
                                          <p:spTgt spid="97"/>
                                        </p:tgtEl>
                                      </p:cBhvr>
                                    </p:animEffect>
                                  </p:childTnLst>
                                </p:cTn>
                              </p:par>
                            </p:childTnLst>
                          </p:cTn>
                        </p:par>
                        <p:par>
                          <p:cTn id="31" fill="hold">
                            <p:stCondLst>
                              <p:cond delay="1700"/>
                            </p:stCondLst>
                            <p:childTnLst>
                              <p:par>
                                <p:cTn id="32" presetID="22" presetClass="entr" presetSubtype="8" fill="hold" grpId="0" nodeType="afterEffect">
                                  <p:stCondLst>
                                    <p:cond delay="0"/>
                                  </p:stCondLst>
                                  <p:childTnLst>
                                    <p:set>
                                      <p:cBhvr>
                                        <p:cTn id="33" dur="1" fill="hold">
                                          <p:stCondLst>
                                            <p:cond delay="0"/>
                                          </p:stCondLst>
                                        </p:cTn>
                                        <p:tgtEl>
                                          <p:spTgt spid="149"/>
                                        </p:tgtEl>
                                        <p:attrNameLst>
                                          <p:attrName>style.visibility</p:attrName>
                                        </p:attrNameLst>
                                      </p:cBhvr>
                                      <p:to>
                                        <p:strVal val="visible"/>
                                      </p:to>
                                    </p:set>
                                    <p:animEffect transition="in" filter="wipe(left)">
                                      <p:cBhvr>
                                        <p:cTn id="34" dur="500"/>
                                        <p:tgtEl>
                                          <p:spTgt spid="149"/>
                                        </p:tgtEl>
                                      </p:cBhvr>
                                    </p:animEffect>
                                  </p:childTnLst>
                                </p:cTn>
                              </p:par>
                            </p:childTnLst>
                          </p:cTn>
                        </p:par>
                        <p:par>
                          <p:cTn id="35" fill="hold">
                            <p:stCondLst>
                              <p:cond delay="2200"/>
                            </p:stCondLst>
                            <p:childTnLst>
                              <p:par>
                                <p:cTn id="36" presetID="22" presetClass="entr" presetSubtype="2" fill="hold" nodeType="afterEffect">
                                  <p:stCondLst>
                                    <p:cond delay="0"/>
                                  </p:stCondLst>
                                  <p:childTnLst>
                                    <p:set>
                                      <p:cBhvr>
                                        <p:cTn id="37" dur="1" fill="hold">
                                          <p:stCondLst>
                                            <p:cond delay="0"/>
                                          </p:stCondLst>
                                        </p:cTn>
                                        <p:tgtEl>
                                          <p:spTgt spid="87"/>
                                        </p:tgtEl>
                                        <p:attrNameLst>
                                          <p:attrName>style.visibility</p:attrName>
                                        </p:attrNameLst>
                                      </p:cBhvr>
                                      <p:to>
                                        <p:strVal val="visible"/>
                                      </p:to>
                                    </p:set>
                                    <p:animEffect transition="in" filter="wipe(right)">
                                      <p:cBhvr>
                                        <p:cTn id="38" dur="500"/>
                                        <p:tgtEl>
                                          <p:spTgt spid="87"/>
                                        </p:tgtEl>
                                      </p:cBhvr>
                                    </p:animEffect>
                                  </p:childTnLst>
                                </p:cTn>
                              </p:par>
                            </p:childTnLst>
                          </p:cTn>
                        </p:par>
                        <p:par>
                          <p:cTn id="39" fill="hold">
                            <p:stCondLst>
                              <p:cond delay="2700"/>
                            </p:stCondLst>
                            <p:childTnLst>
                              <p:par>
                                <p:cTn id="40" presetID="22" presetClass="entr" presetSubtype="8" fill="hold" nodeType="after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wipe(left)">
                                      <p:cBhvr>
                                        <p:cTn id="42" dur="500"/>
                                        <p:tgtEl>
                                          <p:spTgt spid="90"/>
                                        </p:tgtEl>
                                      </p:cBhvr>
                                    </p:animEffect>
                                  </p:childTnLst>
                                </p:cTn>
                              </p:par>
                            </p:childTnLst>
                          </p:cTn>
                        </p:par>
                        <p:par>
                          <p:cTn id="43" fill="hold">
                            <p:stCondLst>
                              <p:cond delay="3200"/>
                            </p:stCondLst>
                            <p:childTnLst>
                              <p:par>
                                <p:cTn id="44" presetID="53" presetClass="entr" presetSubtype="16" fill="hold" nodeType="afterEffect">
                                  <p:stCondLst>
                                    <p:cond delay="0"/>
                                  </p:stCondLst>
                                  <p:childTnLst>
                                    <p:set>
                                      <p:cBhvr>
                                        <p:cTn id="45" dur="1" fill="hold">
                                          <p:stCondLst>
                                            <p:cond delay="0"/>
                                          </p:stCondLst>
                                        </p:cTn>
                                        <p:tgtEl>
                                          <p:spTgt spid="98"/>
                                        </p:tgtEl>
                                        <p:attrNameLst>
                                          <p:attrName>style.visibility</p:attrName>
                                        </p:attrNameLst>
                                      </p:cBhvr>
                                      <p:to>
                                        <p:strVal val="visible"/>
                                      </p:to>
                                    </p:set>
                                    <p:anim calcmode="lin" valueType="num">
                                      <p:cBhvr>
                                        <p:cTn id="46" dur="500" fill="hold"/>
                                        <p:tgtEl>
                                          <p:spTgt spid="98"/>
                                        </p:tgtEl>
                                        <p:attrNameLst>
                                          <p:attrName>ppt_w</p:attrName>
                                        </p:attrNameLst>
                                      </p:cBhvr>
                                      <p:tavLst>
                                        <p:tav tm="0">
                                          <p:val>
                                            <p:fltVal val="0"/>
                                          </p:val>
                                        </p:tav>
                                        <p:tav tm="100000">
                                          <p:val>
                                            <p:strVal val="#ppt_w"/>
                                          </p:val>
                                        </p:tav>
                                      </p:tavLst>
                                    </p:anim>
                                    <p:anim calcmode="lin" valueType="num">
                                      <p:cBhvr>
                                        <p:cTn id="47" dur="500" fill="hold"/>
                                        <p:tgtEl>
                                          <p:spTgt spid="98"/>
                                        </p:tgtEl>
                                        <p:attrNameLst>
                                          <p:attrName>ppt_h</p:attrName>
                                        </p:attrNameLst>
                                      </p:cBhvr>
                                      <p:tavLst>
                                        <p:tav tm="0">
                                          <p:val>
                                            <p:fltVal val="0"/>
                                          </p:val>
                                        </p:tav>
                                        <p:tav tm="100000">
                                          <p:val>
                                            <p:strVal val="#ppt_h"/>
                                          </p:val>
                                        </p:tav>
                                      </p:tavLst>
                                    </p:anim>
                                    <p:animEffect transition="in" filter="fade">
                                      <p:cBhvr>
                                        <p:cTn id="48" dur="500"/>
                                        <p:tgtEl>
                                          <p:spTgt spid="98"/>
                                        </p:tgtEl>
                                      </p:cBhvr>
                                    </p:animEffect>
                                  </p:childTnLst>
                                </p:cTn>
                              </p:par>
                              <p:par>
                                <p:cTn id="49" presetID="53" presetClass="entr" presetSubtype="16" fill="hold" nodeType="withEffect">
                                  <p:stCondLst>
                                    <p:cond delay="0"/>
                                  </p:stCondLst>
                                  <p:childTnLst>
                                    <p:set>
                                      <p:cBhvr>
                                        <p:cTn id="50" dur="1" fill="hold">
                                          <p:stCondLst>
                                            <p:cond delay="0"/>
                                          </p:stCondLst>
                                        </p:cTn>
                                        <p:tgtEl>
                                          <p:spTgt spid="101"/>
                                        </p:tgtEl>
                                        <p:attrNameLst>
                                          <p:attrName>style.visibility</p:attrName>
                                        </p:attrNameLst>
                                      </p:cBhvr>
                                      <p:to>
                                        <p:strVal val="visible"/>
                                      </p:to>
                                    </p:set>
                                    <p:anim calcmode="lin" valueType="num">
                                      <p:cBhvr>
                                        <p:cTn id="51" dur="500" fill="hold"/>
                                        <p:tgtEl>
                                          <p:spTgt spid="101"/>
                                        </p:tgtEl>
                                        <p:attrNameLst>
                                          <p:attrName>ppt_w</p:attrName>
                                        </p:attrNameLst>
                                      </p:cBhvr>
                                      <p:tavLst>
                                        <p:tav tm="0">
                                          <p:val>
                                            <p:fltVal val="0"/>
                                          </p:val>
                                        </p:tav>
                                        <p:tav tm="100000">
                                          <p:val>
                                            <p:strVal val="#ppt_w"/>
                                          </p:val>
                                        </p:tav>
                                      </p:tavLst>
                                    </p:anim>
                                    <p:anim calcmode="lin" valueType="num">
                                      <p:cBhvr>
                                        <p:cTn id="52" dur="500" fill="hold"/>
                                        <p:tgtEl>
                                          <p:spTgt spid="101"/>
                                        </p:tgtEl>
                                        <p:attrNameLst>
                                          <p:attrName>ppt_h</p:attrName>
                                        </p:attrNameLst>
                                      </p:cBhvr>
                                      <p:tavLst>
                                        <p:tav tm="0">
                                          <p:val>
                                            <p:fltVal val="0"/>
                                          </p:val>
                                        </p:tav>
                                        <p:tav tm="100000">
                                          <p:val>
                                            <p:strVal val="#ppt_h"/>
                                          </p:val>
                                        </p:tav>
                                      </p:tavLst>
                                    </p:anim>
                                    <p:animEffect transition="in" filter="fade">
                                      <p:cBhvr>
                                        <p:cTn id="53" dur="500"/>
                                        <p:tgtEl>
                                          <p:spTgt spid="101"/>
                                        </p:tgtEl>
                                      </p:cBhvr>
                                    </p:animEffect>
                                  </p:childTnLst>
                                </p:cTn>
                              </p:par>
                              <p:par>
                                <p:cTn id="54" presetID="53" presetClass="entr" presetSubtype="16" fill="hold" nodeType="withEffect">
                                  <p:stCondLst>
                                    <p:cond delay="0"/>
                                  </p:stCondLst>
                                  <p:childTnLst>
                                    <p:set>
                                      <p:cBhvr>
                                        <p:cTn id="55" dur="1" fill="hold">
                                          <p:stCondLst>
                                            <p:cond delay="0"/>
                                          </p:stCondLst>
                                        </p:cTn>
                                        <p:tgtEl>
                                          <p:spTgt spid="104"/>
                                        </p:tgtEl>
                                        <p:attrNameLst>
                                          <p:attrName>style.visibility</p:attrName>
                                        </p:attrNameLst>
                                      </p:cBhvr>
                                      <p:to>
                                        <p:strVal val="visible"/>
                                      </p:to>
                                    </p:set>
                                    <p:anim calcmode="lin" valueType="num">
                                      <p:cBhvr>
                                        <p:cTn id="56" dur="500" fill="hold"/>
                                        <p:tgtEl>
                                          <p:spTgt spid="104"/>
                                        </p:tgtEl>
                                        <p:attrNameLst>
                                          <p:attrName>ppt_w</p:attrName>
                                        </p:attrNameLst>
                                      </p:cBhvr>
                                      <p:tavLst>
                                        <p:tav tm="0">
                                          <p:val>
                                            <p:fltVal val="0"/>
                                          </p:val>
                                        </p:tav>
                                        <p:tav tm="100000">
                                          <p:val>
                                            <p:strVal val="#ppt_w"/>
                                          </p:val>
                                        </p:tav>
                                      </p:tavLst>
                                    </p:anim>
                                    <p:anim calcmode="lin" valueType="num">
                                      <p:cBhvr>
                                        <p:cTn id="57" dur="500" fill="hold"/>
                                        <p:tgtEl>
                                          <p:spTgt spid="104"/>
                                        </p:tgtEl>
                                        <p:attrNameLst>
                                          <p:attrName>ppt_h</p:attrName>
                                        </p:attrNameLst>
                                      </p:cBhvr>
                                      <p:tavLst>
                                        <p:tav tm="0">
                                          <p:val>
                                            <p:fltVal val="0"/>
                                          </p:val>
                                        </p:tav>
                                        <p:tav tm="100000">
                                          <p:val>
                                            <p:strVal val="#ppt_h"/>
                                          </p:val>
                                        </p:tav>
                                      </p:tavLst>
                                    </p:anim>
                                    <p:animEffect transition="in" filter="fade">
                                      <p:cBhvr>
                                        <p:cTn id="58" dur="500"/>
                                        <p:tgtEl>
                                          <p:spTgt spid="104"/>
                                        </p:tgtEl>
                                      </p:cBhvr>
                                    </p:animEffect>
                                  </p:childTnLst>
                                </p:cTn>
                              </p:par>
                              <p:par>
                                <p:cTn id="59" presetID="53" presetClass="entr" presetSubtype="16" fill="hold" nodeType="with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p:cTn id="61" dur="500" fill="hold"/>
                                        <p:tgtEl>
                                          <p:spTgt spid="107"/>
                                        </p:tgtEl>
                                        <p:attrNameLst>
                                          <p:attrName>ppt_w</p:attrName>
                                        </p:attrNameLst>
                                      </p:cBhvr>
                                      <p:tavLst>
                                        <p:tav tm="0">
                                          <p:val>
                                            <p:fltVal val="0"/>
                                          </p:val>
                                        </p:tav>
                                        <p:tav tm="100000">
                                          <p:val>
                                            <p:strVal val="#ppt_w"/>
                                          </p:val>
                                        </p:tav>
                                      </p:tavLst>
                                    </p:anim>
                                    <p:anim calcmode="lin" valueType="num">
                                      <p:cBhvr>
                                        <p:cTn id="62" dur="500" fill="hold"/>
                                        <p:tgtEl>
                                          <p:spTgt spid="107"/>
                                        </p:tgtEl>
                                        <p:attrNameLst>
                                          <p:attrName>ppt_h</p:attrName>
                                        </p:attrNameLst>
                                      </p:cBhvr>
                                      <p:tavLst>
                                        <p:tav tm="0">
                                          <p:val>
                                            <p:fltVal val="0"/>
                                          </p:val>
                                        </p:tav>
                                        <p:tav tm="100000">
                                          <p:val>
                                            <p:strVal val="#ppt_h"/>
                                          </p:val>
                                        </p:tav>
                                      </p:tavLst>
                                    </p:anim>
                                    <p:animEffect transition="in" filter="fade">
                                      <p:cBhvr>
                                        <p:cTn id="63" dur="500"/>
                                        <p:tgtEl>
                                          <p:spTgt spid="107"/>
                                        </p:tgtEl>
                                      </p:cBhvr>
                                    </p:animEffect>
                                  </p:childTnLst>
                                </p:cTn>
                              </p:par>
                            </p:childTnLst>
                          </p:cTn>
                        </p:par>
                        <p:par>
                          <p:cTn id="64" fill="hold">
                            <p:stCondLst>
                              <p:cond delay="3700"/>
                            </p:stCondLst>
                            <p:childTnLst>
                              <p:par>
                                <p:cTn id="65" presetID="22" presetClass="entr" presetSubtype="8" fill="hold" grpId="0" nodeType="afterEffect">
                                  <p:stCondLst>
                                    <p:cond delay="0"/>
                                  </p:stCondLst>
                                  <p:childTnLst>
                                    <p:set>
                                      <p:cBhvr>
                                        <p:cTn id="66" dur="1" fill="hold">
                                          <p:stCondLst>
                                            <p:cond delay="0"/>
                                          </p:stCondLst>
                                        </p:cTn>
                                        <p:tgtEl>
                                          <p:spTgt spid="150"/>
                                        </p:tgtEl>
                                        <p:attrNameLst>
                                          <p:attrName>style.visibility</p:attrName>
                                        </p:attrNameLst>
                                      </p:cBhvr>
                                      <p:to>
                                        <p:strVal val="visible"/>
                                      </p:to>
                                    </p:set>
                                    <p:animEffect transition="in" filter="wipe(left)">
                                      <p:cBhvr>
                                        <p:cTn id="67" dur="500"/>
                                        <p:tgtEl>
                                          <p:spTgt spid="150"/>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51"/>
                                        </p:tgtEl>
                                        <p:attrNameLst>
                                          <p:attrName>style.visibility</p:attrName>
                                        </p:attrNameLst>
                                      </p:cBhvr>
                                      <p:to>
                                        <p:strVal val="visible"/>
                                      </p:to>
                                    </p:set>
                                    <p:animEffect transition="in" filter="wipe(left)">
                                      <p:cBhvr>
                                        <p:cTn id="70" dur="500"/>
                                        <p:tgtEl>
                                          <p:spTgt spid="151"/>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52"/>
                                        </p:tgtEl>
                                        <p:attrNameLst>
                                          <p:attrName>style.visibility</p:attrName>
                                        </p:attrNameLst>
                                      </p:cBhvr>
                                      <p:to>
                                        <p:strVal val="visible"/>
                                      </p:to>
                                    </p:set>
                                    <p:animEffect transition="in" filter="wipe(left)">
                                      <p:cBhvr>
                                        <p:cTn id="73" dur="500"/>
                                        <p:tgtEl>
                                          <p:spTgt spid="152"/>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153"/>
                                        </p:tgtEl>
                                        <p:attrNameLst>
                                          <p:attrName>style.visibility</p:attrName>
                                        </p:attrNameLst>
                                      </p:cBhvr>
                                      <p:to>
                                        <p:strVal val="visible"/>
                                      </p:to>
                                    </p:set>
                                    <p:animEffect transition="in" filter="wipe(left)">
                                      <p:cBhvr>
                                        <p:cTn id="76" dur="500"/>
                                        <p:tgtEl>
                                          <p:spTgt spid="153"/>
                                        </p:tgtEl>
                                      </p:cBhvr>
                                    </p:animEffect>
                                  </p:childTnLst>
                                </p:cTn>
                              </p:par>
                            </p:childTnLst>
                          </p:cTn>
                        </p:par>
                        <p:par>
                          <p:cTn id="77" fill="hold">
                            <p:stCondLst>
                              <p:cond delay="4200"/>
                            </p:stCondLst>
                            <p:childTnLst>
                              <p:par>
                                <p:cTn id="78" presetID="22" presetClass="entr" presetSubtype="2" fill="hold" nodeType="after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wipe(right)">
                                      <p:cBhvr>
                                        <p:cTn id="80" dur="500"/>
                                        <p:tgtEl>
                                          <p:spTgt spid="39"/>
                                        </p:tgtEl>
                                      </p:cBhvr>
                                    </p:animEffect>
                                  </p:childTnLst>
                                </p:cTn>
                              </p:par>
                            </p:childTnLst>
                          </p:cTn>
                        </p:par>
                        <p:par>
                          <p:cTn id="81" fill="hold">
                            <p:stCondLst>
                              <p:cond delay="4700"/>
                            </p:stCondLst>
                            <p:childTnLst>
                              <p:par>
                                <p:cTn id="82" presetID="22" presetClass="entr" presetSubtype="8" fill="hold" nodeType="afterEffect">
                                  <p:stCondLst>
                                    <p:cond delay="0"/>
                                  </p:stCondLst>
                                  <p:childTnLst>
                                    <p:set>
                                      <p:cBhvr>
                                        <p:cTn id="83" dur="1" fill="hold">
                                          <p:stCondLst>
                                            <p:cond delay="0"/>
                                          </p:stCondLst>
                                        </p:cTn>
                                        <p:tgtEl>
                                          <p:spTgt spid="81"/>
                                        </p:tgtEl>
                                        <p:attrNameLst>
                                          <p:attrName>style.visibility</p:attrName>
                                        </p:attrNameLst>
                                      </p:cBhvr>
                                      <p:to>
                                        <p:strVal val="visible"/>
                                      </p:to>
                                    </p:set>
                                    <p:animEffect transition="in" filter="wipe(left)">
                                      <p:cBhvr>
                                        <p:cTn id="84" dur="500"/>
                                        <p:tgtEl>
                                          <p:spTgt spid="81"/>
                                        </p:tgtEl>
                                      </p:cBhvr>
                                    </p:animEffect>
                                  </p:childTnLst>
                                </p:cTn>
                              </p:par>
                            </p:childTnLst>
                          </p:cTn>
                        </p:par>
                        <p:par>
                          <p:cTn id="85" fill="hold">
                            <p:stCondLst>
                              <p:cond delay="5200"/>
                            </p:stCondLst>
                            <p:childTnLst>
                              <p:par>
                                <p:cTn id="86" presetID="14" presetClass="entr" presetSubtype="10" fill="hold" nodeType="afterEffect">
                                  <p:stCondLst>
                                    <p:cond delay="0"/>
                                  </p:stCondLst>
                                  <p:childTnLst>
                                    <p:set>
                                      <p:cBhvr>
                                        <p:cTn id="87" dur="1" fill="hold">
                                          <p:stCondLst>
                                            <p:cond delay="0"/>
                                          </p:stCondLst>
                                        </p:cTn>
                                        <p:tgtEl>
                                          <p:spTgt spid="110"/>
                                        </p:tgtEl>
                                        <p:attrNameLst>
                                          <p:attrName>style.visibility</p:attrName>
                                        </p:attrNameLst>
                                      </p:cBhvr>
                                      <p:to>
                                        <p:strVal val="visible"/>
                                      </p:to>
                                    </p:set>
                                    <p:animEffect transition="in" filter="randombar(horizontal)">
                                      <p:cBhvr>
                                        <p:cTn id="88" dur="500"/>
                                        <p:tgtEl>
                                          <p:spTgt spid="110"/>
                                        </p:tgtEl>
                                      </p:cBhvr>
                                    </p:animEffect>
                                  </p:childTnLst>
                                </p:cTn>
                              </p:par>
                              <p:par>
                                <p:cTn id="89" presetID="14" presetClass="entr" presetSubtype="10" fill="hold" nodeType="withEffect">
                                  <p:stCondLst>
                                    <p:cond delay="0"/>
                                  </p:stCondLst>
                                  <p:childTnLst>
                                    <p:set>
                                      <p:cBhvr>
                                        <p:cTn id="90" dur="1" fill="hold">
                                          <p:stCondLst>
                                            <p:cond delay="0"/>
                                          </p:stCondLst>
                                        </p:cTn>
                                        <p:tgtEl>
                                          <p:spTgt spid="113"/>
                                        </p:tgtEl>
                                        <p:attrNameLst>
                                          <p:attrName>style.visibility</p:attrName>
                                        </p:attrNameLst>
                                      </p:cBhvr>
                                      <p:to>
                                        <p:strVal val="visible"/>
                                      </p:to>
                                    </p:set>
                                    <p:animEffect transition="in" filter="randombar(horizontal)">
                                      <p:cBhvr>
                                        <p:cTn id="91" dur="500"/>
                                        <p:tgtEl>
                                          <p:spTgt spid="113"/>
                                        </p:tgtEl>
                                      </p:cBhvr>
                                    </p:animEffect>
                                  </p:childTnLst>
                                </p:cTn>
                              </p:par>
                              <p:par>
                                <p:cTn id="92" presetID="14" presetClass="entr" presetSubtype="10" fill="hold" nodeType="withEffect">
                                  <p:stCondLst>
                                    <p:cond delay="0"/>
                                  </p:stCondLst>
                                  <p:childTnLst>
                                    <p:set>
                                      <p:cBhvr>
                                        <p:cTn id="93" dur="1" fill="hold">
                                          <p:stCondLst>
                                            <p:cond delay="0"/>
                                          </p:stCondLst>
                                        </p:cTn>
                                        <p:tgtEl>
                                          <p:spTgt spid="116"/>
                                        </p:tgtEl>
                                        <p:attrNameLst>
                                          <p:attrName>style.visibility</p:attrName>
                                        </p:attrNameLst>
                                      </p:cBhvr>
                                      <p:to>
                                        <p:strVal val="visible"/>
                                      </p:to>
                                    </p:set>
                                    <p:animEffect transition="in" filter="randombar(horizontal)">
                                      <p:cBhvr>
                                        <p:cTn id="94" dur="500"/>
                                        <p:tgtEl>
                                          <p:spTgt spid="116"/>
                                        </p:tgtEl>
                                      </p:cBhvr>
                                    </p:animEffect>
                                  </p:childTnLst>
                                </p:cTn>
                              </p:par>
                              <p:par>
                                <p:cTn id="95" presetID="14" presetClass="entr" presetSubtype="10" fill="hold" nodeType="withEffect">
                                  <p:stCondLst>
                                    <p:cond delay="0"/>
                                  </p:stCondLst>
                                  <p:childTnLst>
                                    <p:set>
                                      <p:cBhvr>
                                        <p:cTn id="96" dur="1" fill="hold">
                                          <p:stCondLst>
                                            <p:cond delay="0"/>
                                          </p:stCondLst>
                                        </p:cTn>
                                        <p:tgtEl>
                                          <p:spTgt spid="119"/>
                                        </p:tgtEl>
                                        <p:attrNameLst>
                                          <p:attrName>style.visibility</p:attrName>
                                        </p:attrNameLst>
                                      </p:cBhvr>
                                      <p:to>
                                        <p:strVal val="visible"/>
                                      </p:to>
                                    </p:set>
                                    <p:animEffect transition="in" filter="randombar(horizontal)">
                                      <p:cBhvr>
                                        <p:cTn id="97" dur="500"/>
                                        <p:tgtEl>
                                          <p:spTgt spid="119"/>
                                        </p:tgtEl>
                                      </p:cBhvr>
                                    </p:animEffect>
                                  </p:childTnLst>
                                </p:cTn>
                              </p:par>
                              <p:par>
                                <p:cTn id="98" presetID="14" presetClass="entr" presetSubtype="10" fill="hold" nodeType="withEffect">
                                  <p:stCondLst>
                                    <p:cond delay="0"/>
                                  </p:stCondLst>
                                  <p:childTnLst>
                                    <p:set>
                                      <p:cBhvr>
                                        <p:cTn id="99" dur="1" fill="hold">
                                          <p:stCondLst>
                                            <p:cond delay="0"/>
                                          </p:stCondLst>
                                        </p:cTn>
                                        <p:tgtEl>
                                          <p:spTgt spid="122"/>
                                        </p:tgtEl>
                                        <p:attrNameLst>
                                          <p:attrName>style.visibility</p:attrName>
                                        </p:attrNameLst>
                                      </p:cBhvr>
                                      <p:to>
                                        <p:strVal val="visible"/>
                                      </p:to>
                                    </p:set>
                                    <p:animEffect transition="in" filter="randombar(horizontal)">
                                      <p:cBhvr>
                                        <p:cTn id="100" dur="500"/>
                                        <p:tgtEl>
                                          <p:spTgt spid="122"/>
                                        </p:tgtEl>
                                      </p:cBhvr>
                                    </p:animEffect>
                                  </p:childTnLst>
                                </p:cTn>
                              </p:par>
                              <p:par>
                                <p:cTn id="101" presetID="14" presetClass="entr" presetSubtype="10" fill="hold" nodeType="withEffect">
                                  <p:stCondLst>
                                    <p:cond delay="0"/>
                                  </p:stCondLst>
                                  <p:childTnLst>
                                    <p:set>
                                      <p:cBhvr>
                                        <p:cTn id="102" dur="1" fill="hold">
                                          <p:stCondLst>
                                            <p:cond delay="0"/>
                                          </p:stCondLst>
                                        </p:cTn>
                                        <p:tgtEl>
                                          <p:spTgt spid="125"/>
                                        </p:tgtEl>
                                        <p:attrNameLst>
                                          <p:attrName>style.visibility</p:attrName>
                                        </p:attrNameLst>
                                      </p:cBhvr>
                                      <p:to>
                                        <p:strVal val="visible"/>
                                      </p:to>
                                    </p:set>
                                    <p:animEffect transition="in" filter="randombar(horizontal)">
                                      <p:cBhvr>
                                        <p:cTn id="103" dur="500"/>
                                        <p:tgtEl>
                                          <p:spTgt spid="125"/>
                                        </p:tgtEl>
                                      </p:cBhvr>
                                    </p:animEffect>
                                  </p:childTnLst>
                                </p:cTn>
                              </p:par>
                              <p:par>
                                <p:cTn id="104" presetID="14" presetClass="entr" presetSubtype="10" fill="hold" nodeType="withEffect">
                                  <p:stCondLst>
                                    <p:cond delay="0"/>
                                  </p:stCondLst>
                                  <p:childTnLst>
                                    <p:set>
                                      <p:cBhvr>
                                        <p:cTn id="105" dur="1" fill="hold">
                                          <p:stCondLst>
                                            <p:cond delay="0"/>
                                          </p:stCondLst>
                                        </p:cTn>
                                        <p:tgtEl>
                                          <p:spTgt spid="128"/>
                                        </p:tgtEl>
                                        <p:attrNameLst>
                                          <p:attrName>style.visibility</p:attrName>
                                        </p:attrNameLst>
                                      </p:cBhvr>
                                      <p:to>
                                        <p:strVal val="visible"/>
                                      </p:to>
                                    </p:set>
                                    <p:animEffect transition="in" filter="randombar(horizontal)">
                                      <p:cBhvr>
                                        <p:cTn id="106" dur="500"/>
                                        <p:tgtEl>
                                          <p:spTgt spid="128"/>
                                        </p:tgtEl>
                                      </p:cBhvr>
                                    </p:animEffect>
                                  </p:childTnLst>
                                </p:cTn>
                              </p:par>
                              <p:par>
                                <p:cTn id="107" presetID="14" presetClass="entr" presetSubtype="10" fill="hold" nodeType="withEffect">
                                  <p:stCondLst>
                                    <p:cond delay="0"/>
                                  </p:stCondLst>
                                  <p:childTnLst>
                                    <p:set>
                                      <p:cBhvr>
                                        <p:cTn id="108" dur="1" fill="hold">
                                          <p:stCondLst>
                                            <p:cond delay="0"/>
                                          </p:stCondLst>
                                        </p:cTn>
                                        <p:tgtEl>
                                          <p:spTgt spid="131"/>
                                        </p:tgtEl>
                                        <p:attrNameLst>
                                          <p:attrName>style.visibility</p:attrName>
                                        </p:attrNameLst>
                                      </p:cBhvr>
                                      <p:to>
                                        <p:strVal val="visible"/>
                                      </p:to>
                                    </p:set>
                                    <p:animEffect transition="in" filter="randombar(horizontal)">
                                      <p:cBhvr>
                                        <p:cTn id="109" dur="500"/>
                                        <p:tgtEl>
                                          <p:spTgt spid="131"/>
                                        </p:tgtEl>
                                      </p:cBhvr>
                                    </p:animEffect>
                                  </p:childTnLst>
                                </p:cTn>
                              </p:par>
                            </p:childTnLst>
                          </p:cTn>
                        </p:par>
                        <p:par>
                          <p:cTn id="110" fill="hold">
                            <p:stCondLst>
                              <p:cond delay="5700"/>
                            </p:stCondLst>
                            <p:childTnLst>
                              <p:par>
                                <p:cTn id="111" presetID="16" presetClass="entr" presetSubtype="21" fill="hold" grpId="0" nodeType="afterEffect">
                                  <p:stCondLst>
                                    <p:cond delay="0"/>
                                  </p:stCondLst>
                                  <p:childTnLst>
                                    <p:set>
                                      <p:cBhvr>
                                        <p:cTn id="112" dur="1" fill="hold">
                                          <p:stCondLst>
                                            <p:cond delay="0"/>
                                          </p:stCondLst>
                                        </p:cTn>
                                        <p:tgtEl>
                                          <p:spTgt spid="86"/>
                                        </p:tgtEl>
                                        <p:attrNameLst>
                                          <p:attrName>style.visibility</p:attrName>
                                        </p:attrNameLst>
                                      </p:cBhvr>
                                      <p:to>
                                        <p:strVal val="visible"/>
                                      </p:to>
                                    </p:set>
                                    <p:animEffect transition="in" filter="barn(inVertical)">
                                      <p:cBhvr>
                                        <p:cTn id="113" dur="500"/>
                                        <p:tgtEl>
                                          <p:spTgt spid="86"/>
                                        </p:tgtEl>
                                      </p:cBhvr>
                                    </p:animEffect>
                                  </p:childTnLst>
                                </p:cTn>
                              </p:par>
                              <p:par>
                                <p:cTn id="114" presetID="14" presetClass="entr" presetSubtype="10" fill="hold" grpId="0" nodeType="withEffect">
                                  <p:stCondLst>
                                    <p:cond delay="0"/>
                                  </p:stCondLst>
                                  <p:childTnLst>
                                    <p:set>
                                      <p:cBhvr>
                                        <p:cTn id="115" dur="1" fill="hold">
                                          <p:stCondLst>
                                            <p:cond delay="0"/>
                                          </p:stCondLst>
                                        </p:cTn>
                                        <p:tgtEl>
                                          <p:spTgt spid="134"/>
                                        </p:tgtEl>
                                        <p:attrNameLst>
                                          <p:attrName>style.visibility</p:attrName>
                                        </p:attrNameLst>
                                      </p:cBhvr>
                                      <p:to>
                                        <p:strVal val="visible"/>
                                      </p:to>
                                    </p:set>
                                    <p:animEffect transition="in" filter="randombar(horizontal)">
                                      <p:cBhvr>
                                        <p:cTn id="116" dur="500"/>
                                        <p:tgtEl>
                                          <p:spTgt spid="134"/>
                                        </p:tgtEl>
                                      </p:cBhvr>
                                    </p:animEffect>
                                  </p:childTnLst>
                                </p:cTn>
                              </p:par>
                            </p:childTnLst>
                          </p:cTn>
                        </p:par>
                        <p:par>
                          <p:cTn id="117" fill="hold">
                            <p:stCondLst>
                              <p:cond delay="6200"/>
                            </p:stCondLst>
                            <p:childTnLst>
                              <p:par>
                                <p:cTn id="118" presetID="16" presetClass="entr" presetSubtype="21" fill="hold" grpId="0" nodeType="afterEffect">
                                  <p:stCondLst>
                                    <p:cond delay="0"/>
                                  </p:stCondLst>
                                  <p:childTnLst>
                                    <p:set>
                                      <p:cBhvr>
                                        <p:cTn id="119" dur="1" fill="hold">
                                          <p:stCondLst>
                                            <p:cond delay="0"/>
                                          </p:stCondLst>
                                        </p:cTn>
                                        <p:tgtEl>
                                          <p:spTgt spid="135"/>
                                        </p:tgtEl>
                                        <p:attrNameLst>
                                          <p:attrName>style.visibility</p:attrName>
                                        </p:attrNameLst>
                                      </p:cBhvr>
                                      <p:to>
                                        <p:strVal val="visible"/>
                                      </p:to>
                                    </p:set>
                                    <p:animEffect transition="in" filter="barn(inVertical)">
                                      <p:cBhvr>
                                        <p:cTn id="120" dur="500"/>
                                        <p:tgtEl>
                                          <p:spTgt spid="135"/>
                                        </p:tgtEl>
                                      </p:cBhvr>
                                    </p:animEffect>
                                  </p:childTnLst>
                                </p:cTn>
                              </p:par>
                              <p:par>
                                <p:cTn id="121" presetID="14" presetClass="entr" presetSubtype="10" fill="hold" grpId="0" nodeType="withEffect">
                                  <p:stCondLst>
                                    <p:cond delay="0"/>
                                  </p:stCondLst>
                                  <p:childTnLst>
                                    <p:set>
                                      <p:cBhvr>
                                        <p:cTn id="122" dur="1" fill="hold">
                                          <p:stCondLst>
                                            <p:cond delay="0"/>
                                          </p:stCondLst>
                                        </p:cTn>
                                        <p:tgtEl>
                                          <p:spTgt spid="136"/>
                                        </p:tgtEl>
                                        <p:attrNameLst>
                                          <p:attrName>style.visibility</p:attrName>
                                        </p:attrNameLst>
                                      </p:cBhvr>
                                      <p:to>
                                        <p:strVal val="visible"/>
                                      </p:to>
                                    </p:set>
                                    <p:animEffect transition="in" filter="randombar(horizontal)">
                                      <p:cBhvr>
                                        <p:cTn id="123" dur="500"/>
                                        <p:tgtEl>
                                          <p:spTgt spid="136"/>
                                        </p:tgtEl>
                                      </p:cBhvr>
                                    </p:animEffect>
                                  </p:childTnLst>
                                </p:cTn>
                              </p:par>
                            </p:childTnLst>
                          </p:cTn>
                        </p:par>
                        <p:par>
                          <p:cTn id="124" fill="hold">
                            <p:stCondLst>
                              <p:cond delay="6700"/>
                            </p:stCondLst>
                            <p:childTnLst>
                              <p:par>
                                <p:cTn id="125" presetID="16" presetClass="entr" presetSubtype="21" fill="hold" grpId="0" nodeType="afterEffect">
                                  <p:stCondLst>
                                    <p:cond delay="0"/>
                                  </p:stCondLst>
                                  <p:childTnLst>
                                    <p:set>
                                      <p:cBhvr>
                                        <p:cTn id="126" dur="1" fill="hold">
                                          <p:stCondLst>
                                            <p:cond delay="0"/>
                                          </p:stCondLst>
                                        </p:cTn>
                                        <p:tgtEl>
                                          <p:spTgt spid="137"/>
                                        </p:tgtEl>
                                        <p:attrNameLst>
                                          <p:attrName>style.visibility</p:attrName>
                                        </p:attrNameLst>
                                      </p:cBhvr>
                                      <p:to>
                                        <p:strVal val="visible"/>
                                      </p:to>
                                    </p:set>
                                    <p:animEffect transition="in" filter="barn(inVertical)">
                                      <p:cBhvr>
                                        <p:cTn id="127" dur="500"/>
                                        <p:tgtEl>
                                          <p:spTgt spid="137"/>
                                        </p:tgtEl>
                                      </p:cBhvr>
                                    </p:animEffect>
                                  </p:childTnLst>
                                </p:cTn>
                              </p:par>
                              <p:par>
                                <p:cTn id="128" presetID="14" presetClass="entr" presetSubtype="10" fill="hold" grpId="0" nodeType="withEffect">
                                  <p:stCondLst>
                                    <p:cond delay="0"/>
                                  </p:stCondLst>
                                  <p:childTnLst>
                                    <p:set>
                                      <p:cBhvr>
                                        <p:cTn id="129" dur="1" fill="hold">
                                          <p:stCondLst>
                                            <p:cond delay="0"/>
                                          </p:stCondLst>
                                        </p:cTn>
                                        <p:tgtEl>
                                          <p:spTgt spid="138"/>
                                        </p:tgtEl>
                                        <p:attrNameLst>
                                          <p:attrName>style.visibility</p:attrName>
                                        </p:attrNameLst>
                                      </p:cBhvr>
                                      <p:to>
                                        <p:strVal val="visible"/>
                                      </p:to>
                                    </p:set>
                                    <p:animEffect transition="in" filter="randombar(horizontal)">
                                      <p:cBhvr>
                                        <p:cTn id="130" dur="500"/>
                                        <p:tgtEl>
                                          <p:spTgt spid="138"/>
                                        </p:tgtEl>
                                      </p:cBhvr>
                                    </p:animEffect>
                                  </p:childTnLst>
                                </p:cTn>
                              </p:par>
                            </p:childTnLst>
                          </p:cTn>
                        </p:par>
                        <p:par>
                          <p:cTn id="131" fill="hold">
                            <p:stCondLst>
                              <p:cond delay="7200"/>
                            </p:stCondLst>
                            <p:childTnLst>
                              <p:par>
                                <p:cTn id="132" presetID="16" presetClass="entr" presetSubtype="21" fill="hold" grpId="0" nodeType="afterEffect">
                                  <p:stCondLst>
                                    <p:cond delay="0"/>
                                  </p:stCondLst>
                                  <p:childTnLst>
                                    <p:set>
                                      <p:cBhvr>
                                        <p:cTn id="133" dur="1" fill="hold">
                                          <p:stCondLst>
                                            <p:cond delay="0"/>
                                          </p:stCondLst>
                                        </p:cTn>
                                        <p:tgtEl>
                                          <p:spTgt spid="139"/>
                                        </p:tgtEl>
                                        <p:attrNameLst>
                                          <p:attrName>style.visibility</p:attrName>
                                        </p:attrNameLst>
                                      </p:cBhvr>
                                      <p:to>
                                        <p:strVal val="visible"/>
                                      </p:to>
                                    </p:set>
                                    <p:animEffect transition="in" filter="barn(inVertical)">
                                      <p:cBhvr>
                                        <p:cTn id="134" dur="500"/>
                                        <p:tgtEl>
                                          <p:spTgt spid="139"/>
                                        </p:tgtEl>
                                      </p:cBhvr>
                                    </p:animEffect>
                                  </p:childTnLst>
                                </p:cTn>
                              </p:par>
                              <p:par>
                                <p:cTn id="135" presetID="14" presetClass="entr" presetSubtype="10" fill="hold" grpId="0" nodeType="withEffect">
                                  <p:stCondLst>
                                    <p:cond delay="0"/>
                                  </p:stCondLst>
                                  <p:childTnLst>
                                    <p:set>
                                      <p:cBhvr>
                                        <p:cTn id="136" dur="1" fill="hold">
                                          <p:stCondLst>
                                            <p:cond delay="0"/>
                                          </p:stCondLst>
                                        </p:cTn>
                                        <p:tgtEl>
                                          <p:spTgt spid="140"/>
                                        </p:tgtEl>
                                        <p:attrNameLst>
                                          <p:attrName>style.visibility</p:attrName>
                                        </p:attrNameLst>
                                      </p:cBhvr>
                                      <p:to>
                                        <p:strVal val="visible"/>
                                      </p:to>
                                    </p:set>
                                    <p:animEffect transition="in" filter="randombar(horizontal)">
                                      <p:cBhvr>
                                        <p:cTn id="137" dur="500"/>
                                        <p:tgtEl>
                                          <p:spTgt spid="140"/>
                                        </p:tgtEl>
                                      </p:cBhvr>
                                    </p:animEffect>
                                  </p:childTnLst>
                                </p:cTn>
                              </p:par>
                            </p:childTnLst>
                          </p:cTn>
                        </p:par>
                        <p:par>
                          <p:cTn id="138" fill="hold">
                            <p:stCondLst>
                              <p:cond delay="7700"/>
                            </p:stCondLst>
                            <p:childTnLst>
                              <p:par>
                                <p:cTn id="139" presetID="16" presetClass="entr" presetSubtype="21" fill="hold" grpId="0" nodeType="afterEffect">
                                  <p:stCondLst>
                                    <p:cond delay="0"/>
                                  </p:stCondLst>
                                  <p:childTnLst>
                                    <p:set>
                                      <p:cBhvr>
                                        <p:cTn id="140" dur="1" fill="hold">
                                          <p:stCondLst>
                                            <p:cond delay="0"/>
                                          </p:stCondLst>
                                        </p:cTn>
                                        <p:tgtEl>
                                          <p:spTgt spid="141"/>
                                        </p:tgtEl>
                                        <p:attrNameLst>
                                          <p:attrName>style.visibility</p:attrName>
                                        </p:attrNameLst>
                                      </p:cBhvr>
                                      <p:to>
                                        <p:strVal val="visible"/>
                                      </p:to>
                                    </p:set>
                                    <p:animEffect transition="in" filter="barn(inVertical)">
                                      <p:cBhvr>
                                        <p:cTn id="141" dur="500"/>
                                        <p:tgtEl>
                                          <p:spTgt spid="141"/>
                                        </p:tgtEl>
                                      </p:cBhvr>
                                    </p:animEffect>
                                  </p:childTnLst>
                                </p:cTn>
                              </p:par>
                              <p:par>
                                <p:cTn id="142" presetID="14" presetClass="entr" presetSubtype="10" fill="hold" grpId="0" nodeType="withEffect">
                                  <p:stCondLst>
                                    <p:cond delay="0"/>
                                  </p:stCondLst>
                                  <p:childTnLst>
                                    <p:set>
                                      <p:cBhvr>
                                        <p:cTn id="143" dur="1" fill="hold">
                                          <p:stCondLst>
                                            <p:cond delay="0"/>
                                          </p:stCondLst>
                                        </p:cTn>
                                        <p:tgtEl>
                                          <p:spTgt spid="142"/>
                                        </p:tgtEl>
                                        <p:attrNameLst>
                                          <p:attrName>style.visibility</p:attrName>
                                        </p:attrNameLst>
                                      </p:cBhvr>
                                      <p:to>
                                        <p:strVal val="visible"/>
                                      </p:to>
                                    </p:set>
                                    <p:animEffect transition="in" filter="randombar(horizontal)">
                                      <p:cBhvr>
                                        <p:cTn id="144" dur="500"/>
                                        <p:tgtEl>
                                          <p:spTgt spid="142"/>
                                        </p:tgtEl>
                                      </p:cBhvr>
                                    </p:animEffect>
                                  </p:childTnLst>
                                </p:cTn>
                              </p:par>
                            </p:childTnLst>
                          </p:cTn>
                        </p:par>
                        <p:par>
                          <p:cTn id="145" fill="hold">
                            <p:stCondLst>
                              <p:cond delay="8200"/>
                            </p:stCondLst>
                            <p:childTnLst>
                              <p:par>
                                <p:cTn id="146" presetID="16" presetClass="entr" presetSubtype="21" fill="hold" grpId="0" nodeType="afterEffect">
                                  <p:stCondLst>
                                    <p:cond delay="0"/>
                                  </p:stCondLst>
                                  <p:childTnLst>
                                    <p:set>
                                      <p:cBhvr>
                                        <p:cTn id="147" dur="1" fill="hold">
                                          <p:stCondLst>
                                            <p:cond delay="0"/>
                                          </p:stCondLst>
                                        </p:cTn>
                                        <p:tgtEl>
                                          <p:spTgt spid="143"/>
                                        </p:tgtEl>
                                        <p:attrNameLst>
                                          <p:attrName>style.visibility</p:attrName>
                                        </p:attrNameLst>
                                      </p:cBhvr>
                                      <p:to>
                                        <p:strVal val="visible"/>
                                      </p:to>
                                    </p:set>
                                    <p:animEffect transition="in" filter="barn(inVertical)">
                                      <p:cBhvr>
                                        <p:cTn id="148" dur="500"/>
                                        <p:tgtEl>
                                          <p:spTgt spid="143"/>
                                        </p:tgtEl>
                                      </p:cBhvr>
                                    </p:animEffect>
                                  </p:childTnLst>
                                </p:cTn>
                              </p:par>
                              <p:par>
                                <p:cTn id="149" presetID="14" presetClass="entr" presetSubtype="10" fill="hold" grpId="0" nodeType="withEffect">
                                  <p:stCondLst>
                                    <p:cond delay="0"/>
                                  </p:stCondLst>
                                  <p:childTnLst>
                                    <p:set>
                                      <p:cBhvr>
                                        <p:cTn id="150" dur="1" fill="hold">
                                          <p:stCondLst>
                                            <p:cond delay="0"/>
                                          </p:stCondLst>
                                        </p:cTn>
                                        <p:tgtEl>
                                          <p:spTgt spid="144"/>
                                        </p:tgtEl>
                                        <p:attrNameLst>
                                          <p:attrName>style.visibility</p:attrName>
                                        </p:attrNameLst>
                                      </p:cBhvr>
                                      <p:to>
                                        <p:strVal val="visible"/>
                                      </p:to>
                                    </p:set>
                                    <p:animEffect transition="in" filter="randombar(horizontal)">
                                      <p:cBhvr>
                                        <p:cTn id="151" dur="500"/>
                                        <p:tgtEl>
                                          <p:spTgt spid="144"/>
                                        </p:tgtEl>
                                      </p:cBhvr>
                                    </p:animEffect>
                                  </p:childTnLst>
                                </p:cTn>
                              </p:par>
                            </p:childTnLst>
                          </p:cTn>
                        </p:par>
                        <p:par>
                          <p:cTn id="152" fill="hold">
                            <p:stCondLst>
                              <p:cond delay="8700"/>
                            </p:stCondLst>
                            <p:childTnLst>
                              <p:par>
                                <p:cTn id="153" presetID="16" presetClass="entr" presetSubtype="21" fill="hold" grpId="0" nodeType="afterEffect">
                                  <p:stCondLst>
                                    <p:cond delay="0"/>
                                  </p:stCondLst>
                                  <p:childTnLst>
                                    <p:set>
                                      <p:cBhvr>
                                        <p:cTn id="154" dur="1" fill="hold">
                                          <p:stCondLst>
                                            <p:cond delay="0"/>
                                          </p:stCondLst>
                                        </p:cTn>
                                        <p:tgtEl>
                                          <p:spTgt spid="145"/>
                                        </p:tgtEl>
                                        <p:attrNameLst>
                                          <p:attrName>style.visibility</p:attrName>
                                        </p:attrNameLst>
                                      </p:cBhvr>
                                      <p:to>
                                        <p:strVal val="visible"/>
                                      </p:to>
                                    </p:set>
                                    <p:animEffect transition="in" filter="barn(inVertical)">
                                      <p:cBhvr>
                                        <p:cTn id="155" dur="500"/>
                                        <p:tgtEl>
                                          <p:spTgt spid="145"/>
                                        </p:tgtEl>
                                      </p:cBhvr>
                                    </p:animEffect>
                                  </p:childTnLst>
                                </p:cTn>
                              </p:par>
                              <p:par>
                                <p:cTn id="156" presetID="14" presetClass="entr" presetSubtype="10" fill="hold" grpId="0" nodeType="withEffect">
                                  <p:stCondLst>
                                    <p:cond delay="0"/>
                                  </p:stCondLst>
                                  <p:childTnLst>
                                    <p:set>
                                      <p:cBhvr>
                                        <p:cTn id="157" dur="1" fill="hold">
                                          <p:stCondLst>
                                            <p:cond delay="0"/>
                                          </p:stCondLst>
                                        </p:cTn>
                                        <p:tgtEl>
                                          <p:spTgt spid="146"/>
                                        </p:tgtEl>
                                        <p:attrNameLst>
                                          <p:attrName>style.visibility</p:attrName>
                                        </p:attrNameLst>
                                      </p:cBhvr>
                                      <p:to>
                                        <p:strVal val="visible"/>
                                      </p:to>
                                    </p:set>
                                    <p:animEffect transition="in" filter="randombar(horizontal)">
                                      <p:cBhvr>
                                        <p:cTn id="158" dur="500"/>
                                        <p:tgtEl>
                                          <p:spTgt spid="146"/>
                                        </p:tgtEl>
                                      </p:cBhvr>
                                    </p:animEffect>
                                  </p:childTnLst>
                                </p:cTn>
                              </p:par>
                            </p:childTnLst>
                          </p:cTn>
                        </p:par>
                        <p:par>
                          <p:cTn id="159" fill="hold">
                            <p:stCondLst>
                              <p:cond delay="9200"/>
                            </p:stCondLst>
                            <p:childTnLst>
                              <p:par>
                                <p:cTn id="160" presetID="16" presetClass="entr" presetSubtype="21" fill="hold" grpId="0" nodeType="afterEffect">
                                  <p:stCondLst>
                                    <p:cond delay="0"/>
                                  </p:stCondLst>
                                  <p:childTnLst>
                                    <p:set>
                                      <p:cBhvr>
                                        <p:cTn id="161" dur="1" fill="hold">
                                          <p:stCondLst>
                                            <p:cond delay="0"/>
                                          </p:stCondLst>
                                        </p:cTn>
                                        <p:tgtEl>
                                          <p:spTgt spid="147"/>
                                        </p:tgtEl>
                                        <p:attrNameLst>
                                          <p:attrName>style.visibility</p:attrName>
                                        </p:attrNameLst>
                                      </p:cBhvr>
                                      <p:to>
                                        <p:strVal val="visible"/>
                                      </p:to>
                                    </p:set>
                                    <p:animEffect transition="in" filter="barn(inVertical)">
                                      <p:cBhvr>
                                        <p:cTn id="162" dur="500"/>
                                        <p:tgtEl>
                                          <p:spTgt spid="147"/>
                                        </p:tgtEl>
                                      </p:cBhvr>
                                    </p:animEffect>
                                  </p:childTnLst>
                                </p:cTn>
                              </p:par>
                              <p:par>
                                <p:cTn id="163" presetID="14" presetClass="entr" presetSubtype="10" fill="hold" grpId="0" nodeType="withEffect">
                                  <p:stCondLst>
                                    <p:cond delay="0"/>
                                  </p:stCondLst>
                                  <p:childTnLst>
                                    <p:set>
                                      <p:cBhvr>
                                        <p:cTn id="164" dur="1" fill="hold">
                                          <p:stCondLst>
                                            <p:cond delay="0"/>
                                          </p:stCondLst>
                                        </p:cTn>
                                        <p:tgtEl>
                                          <p:spTgt spid="148"/>
                                        </p:tgtEl>
                                        <p:attrNameLst>
                                          <p:attrName>style.visibility</p:attrName>
                                        </p:attrNameLst>
                                      </p:cBhvr>
                                      <p:to>
                                        <p:strVal val="visible"/>
                                      </p:to>
                                    </p:set>
                                    <p:animEffect transition="in" filter="randombar(horizontal)">
                                      <p:cBhvr>
                                        <p:cTn id="165"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97" grpId="0" animBg="1"/>
      <p:bldP spid="134" grpId="0"/>
      <p:bldP spid="135" grpId="0"/>
      <p:bldP spid="136" grpId="0"/>
      <p:bldP spid="137" grpId="0"/>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p:cNvGrpSpPr/>
          <p:nvPr/>
        </p:nvGrpSpPr>
        <p:grpSpPr>
          <a:xfrm>
            <a:off x="611560" y="509807"/>
            <a:ext cx="7920880" cy="45719"/>
            <a:chOff x="3060700" y="4724400"/>
            <a:chExt cx="5955507" cy="31432"/>
          </a:xfrm>
        </p:grpSpPr>
        <p:cxnSp>
          <p:nvCxnSpPr>
            <p:cNvPr id="85" name="直接连接符 8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7"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方案的可行说明</a:t>
            </a:r>
          </a:p>
        </p:txBody>
      </p:sp>
      <p:grpSp>
        <p:nvGrpSpPr>
          <p:cNvPr id="88" name="组合 87"/>
          <p:cNvGrpSpPr/>
          <p:nvPr/>
        </p:nvGrpSpPr>
        <p:grpSpPr>
          <a:xfrm>
            <a:off x="3865927" y="1228792"/>
            <a:ext cx="953576" cy="839570"/>
            <a:chOff x="5096695" y="1950908"/>
            <a:chExt cx="1271434" cy="1119426"/>
          </a:xfrm>
        </p:grpSpPr>
        <p:sp>
          <p:nvSpPr>
            <p:cNvPr id="89" name="任意多边形 88"/>
            <p:cNvSpPr/>
            <p:nvPr/>
          </p:nvSpPr>
          <p:spPr>
            <a:xfrm rot="19800000">
              <a:off x="5096695" y="1950908"/>
              <a:ext cx="1271433" cy="111942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grpSp>
          <p:nvGrpSpPr>
            <p:cNvPr id="90" name="组合 89"/>
            <p:cNvGrpSpPr/>
            <p:nvPr/>
          </p:nvGrpSpPr>
          <p:grpSpPr>
            <a:xfrm>
              <a:off x="5096696" y="1950908"/>
              <a:ext cx="1271433" cy="1119426"/>
              <a:chOff x="5096696" y="1950908"/>
              <a:chExt cx="1271433" cy="1119426"/>
            </a:xfrm>
          </p:grpSpPr>
          <p:sp>
            <p:nvSpPr>
              <p:cNvPr id="92" name="任意多边形 91"/>
              <p:cNvSpPr/>
              <p:nvPr/>
            </p:nvSpPr>
            <p:spPr>
              <a:xfrm rot="19800000">
                <a:off x="5096696" y="1950908"/>
                <a:ext cx="1271433" cy="111942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93" name="椭圆 92"/>
              <p:cNvSpPr/>
              <p:nvPr/>
            </p:nvSpPr>
            <p:spPr>
              <a:xfrm>
                <a:off x="5560226" y="2382548"/>
                <a:ext cx="529910" cy="529910"/>
              </a:xfrm>
              <a:prstGeom prst="ellipse">
                <a:avLst/>
              </a:prstGeom>
              <a:solidFill>
                <a:schemeClr val="accent1"/>
              </a:solidFill>
              <a:ln w="19050">
                <a:no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latin typeface="Impact" panose="020B0806030902050204" pitchFamily="34" charset="0"/>
                </a:endParaRPr>
              </a:p>
            </p:txBody>
          </p:sp>
        </p:grpSp>
        <p:sp>
          <p:nvSpPr>
            <p:cNvPr id="91" name="文本框 61"/>
            <p:cNvSpPr txBox="1"/>
            <p:nvPr/>
          </p:nvSpPr>
          <p:spPr>
            <a:xfrm>
              <a:off x="5377674" y="2411878"/>
              <a:ext cx="839526" cy="492442"/>
            </a:xfrm>
            <a:prstGeom prst="rect">
              <a:avLst/>
            </a:prstGeom>
            <a:noFill/>
          </p:spPr>
          <p:txBody>
            <a:bodyPr wrap="square" rtlCol="0">
              <a:spAutoFit/>
            </a:bodyPr>
            <a:lstStyle/>
            <a:p>
              <a:pPr algn="ctr"/>
              <a:r>
                <a:rPr lang="en-US" altLang="zh-CN" dirty="0">
                  <a:solidFill>
                    <a:schemeClr val="bg1"/>
                  </a:solidFill>
                  <a:latin typeface="Impact" panose="020B0806030902050204" pitchFamily="34" charset="0"/>
                </a:rPr>
                <a:t>01</a:t>
              </a:r>
              <a:endParaRPr lang="zh-CN" altLang="en-US" dirty="0">
                <a:solidFill>
                  <a:schemeClr val="bg1"/>
                </a:solidFill>
                <a:latin typeface="Impact" panose="020B0806030902050204" pitchFamily="34" charset="0"/>
              </a:endParaRPr>
            </a:p>
          </p:txBody>
        </p:sp>
      </p:grpSp>
      <p:grpSp>
        <p:nvGrpSpPr>
          <p:cNvPr id="94" name="组合 93"/>
          <p:cNvGrpSpPr/>
          <p:nvPr/>
        </p:nvGrpSpPr>
        <p:grpSpPr>
          <a:xfrm>
            <a:off x="4421326" y="1797843"/>
            <a:ext cx="953576" cy="839570"/>
            <a:chOff x="5837226" y="2709643"/>
            <a:chExt cx="1271434" cy="1119426"/>
          </a:xfrm>
        </p:grpSpPr>
        <p:grpSp>
          <p:nvGrpSpPr>
            <p:cNvPr id="95" name="组合 94"/>
            <p:cNvGrpSpPr/>
            <p:nvPr/>
          </p:nvGrpSpPr>
          <p:grpSpPr>
            <a:xfrm flipH="1">
              <a:off x="5837226" y="2709643"/>
              <a:ext cx="1271434" cy="1119426"/>
              <a:chOff x="4826146" y="1399826"/>
              <a:chExt cx="1340751" cy="1180456"/>
            </a:xfrm>
          </p:grpSpPr>
          <p:sp>
            <p:nvSpPr>
              <p:cNvPr id="98" name="任意多边形 97"/>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99" name="任意多边形 98"/>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grpSp>
        <p:sp>
          <p:nvSpPr>
            <p:cNvPr id="96" name="椭圆 95"/>
            <p:cNvSpPr/>
            <p:nvPr/>
          </p:nvSpPr>
          <p:spPr>
            <a:xfrm>
              <a:off x="6115217" y="3141281"/>
              <a:ext cx="529910" cy="529910"/>
            </a:xfrm>
            <a:prstGeom prst="ellipse">
              <a:avLst/>
            </a:prstGeom>
            <a:solidFill>
              <a:schemeClr val="accent1"/>
            </a:solidFill>
            <a:ln w="19050">
              <a:no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97" name="文本框 61"/>
            <p:cNvSpPr txBox="1"/>
            <p:nvPr/>
          </p:nvSpPr>
          <p:spPr>
            <a:xfrm>
              <a:off x="5960409" y="3168417"/>
              <a:ext cx="839526" cy="492442"/>
            </a:xfrm>
            <a:prstGeom prst="rect">
              <a:avLst/>
            </a:prstGeom>
            <a:noFill/>
          </p:spPr>
          <p:txBody>
            <a:bodyPr wrap="square" rtlCol="0">
              <a:spAutoFit/>
            </a:bodyPr>
            <a:lstStyle/>
            <a:p>
              <a:pPr algn="ctr"/>
              <a:r>
                <a:rPr lang="en-US" altLang="zh-CN" dirty="0">
                  <a:solidFill>
                    <a:schemeClr val="bg1"/>
                  </a:solidFill>
                  <a:latin typeface="Impact" panose="020B0806030902050204" pitchFamily="34" charset="0"/>
                </a:rPr>
                <a:t>02</a:t>
              </a:r>
              <a:endParaRPr lang="zh-CN" altLang="en-US" dirty="0">
                <a:solidFill>
                  <a:schemeClr val="bg1"/>
                </a:solidFill>
                <a:latin typeface="Impact" panose="020B0806030902050204" pitchFamily="34" charset="0"/>
              </a:endParaRPr>
            </a:p>
          </p:txBody>
        </p:sp>
      </p:grpSp>
      <p:grpSp>
        <p:nvGrpSpPr>
          <p:cNvPr id="100" name="组合 99"/>
          <p:cNvGrpSpPr/>
          <p:nvPr/>
        </p:nvGrpSpPr>
        <p:grpSpPr>
          <a:xfrm>
            <a:off x="3865927" y="2371411"/>
            <a:ext cx="953576" cy="839570"/>
            <a:chOff x="5096695" y="3474400"/>
            <a:chExt cx="1271434" cy="1119426"/>
          </a:xfrm>
        </p:grpSpPr>
        <p:grpSp>
          <p:nvGrpSpPr>
            <p:cNvPr id="101" name="组合 100"/>
            <p:cNvGrpSpPr/>
            <p:nvPr/>
          </p:nvGrpSpPr>
          <p:grpSpPr>
            <a:xfrm>
              <a:off x="5096695" y="3474400"/>
              <a:ext cx="1271434" cy="1119426"/>
              <a:chOff x="4826146" y="1399826"/>
              <a:chExt cx="1340751" cy="1180456"/>
            </a:xfrm>
          </p:grpSpPr>
          <p:sp>
            <p:nvSpPr>
              <p:cNvPr id="104" name="任意多边形 103"/>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105" name="任意多边形 104"/>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grpSp>
        <p:sp>
          <p:nvSpPr>
            <p:cNvPr id="102" name="椭圆 101"/>
            <p:cNvSpPr/>
            <p:nvPr/>
          </p:nvSpPr>
          <p:spPr>
            <a:xfrm>
              <a:off x="5560227" y="3906038"/>
              <a:ext cx="529910" cy="529910"/>
            </a:xfrm>
            <a:prstGeom prst="ellipse">
              <a:avLst/>
            </a:prstGeom>
            <a:solidFill>
              <a:schemeClr val="accent1"/>
            </a:solidFill>
            <a:ln w="19050">
              <a:no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103" name="文本框 61"/>
            <p:cNvSpPr txBox="1"/>
            <p:nvPr/>
          </p:nvSpPr>
          <p:spPr>
            <a:xfrm>
              <a:off x="5410714" y="3940377"/>
              <a:ext cx="839526" cy="492442"/>
            </a:xfrm>
            <a:prstGeom prst="rect">
              <a:avLst/>
            </a:prstGeom>
            <a:noFill/>
          </p:spPr>
          <p:txBody>
            <a:bodyPr wrap="square" rtlCol="0">
              <a:spAutoFit/>
            </a:bodyPr>
            <a:lstStyle/>
            <a:p>
              <a:pPr algn="ctr"/>
              <a:r>
                <a:rPr lang="en-US" altLang="zh-CN" dirty="0">
                  <a:solidFill>
                    <a:schemeClr val="bg1"/>
                  </a:solidFill>
                  <a:latin typeface="Impact" panose="020B0806030902050204" pitchFamily="34" charset="0"/>
                </a:rPr>
                <a:t>03</a:t>
              </a:r>
              <a:endParaRPr lang="zh-CN" altLang="en-US" dirty="0">
                <a:solidFill>
                  <a:schemeClr val="bg1"/>
                </a:solidFill>
                <a:latin typeface="Impact" panose="020B0806030902050204" pitchFamily="34" charset="0"/>
              </a:endParaRPr>
            </a:p>
          </p:txBody>
        </p:sp>
      </p:grpSp>
      <p:grpSp>
        <p:nvGrpSpPr>
          <p:cNvPr id="106" name="组合 105"/>
          <p:cNvGrpSpPr/>
          <p:nvPr/>
        </p:nvGrpSpPr>
        <p:grpSpPr>
          <a:xfrm>
            <a:off x="4421326" y="2936055"/>
            <a:ext cx="953576" cy="839570"/>
            <a:chOff x="5837226" y="4227259"/>
            <a:chExt cx="1271434" cy="1119426"/>
          </a:xfrm>
        </p:grpSpPr>
        <p:grpSp>
          <p:nvGrpSpPr>
            <p:cNvPr id="107" name="组合 106"/>
            <p:cNvGrpSpPr/>
            <p:nvPr/>
          </p:nvGrpSpPr>
          <p:grpSpPr>
            <a:xfrm flipH="1">
              <a:off x="5837226" y="4227259"/>
              <a:ext cx="1271434" cy="1119426"/>
              <a:chOff x="4826146" y="1399826"/>
              <a:chExt cx="1340751" cy="1180456"/>
            </a:xfrm>
          </p:grpSpPr>
          <p:sp>
            <p:nvSpPr>
              <p:cNvPr id="110" name="任意多边形 109"/>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111" name="任意多边形 110"/>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grpSp>
        <p:sp>
          <p:nvSpPr>
            <p:cNvPr id="108" name="椭圆 107"/>
            <p:cNvSpPr/>
            <p:nvPr/>
          </p:nvSpPr>
          <p:spPr>
            <a:xfrm>
              <a:off x="6115217" y="4658897"/>
              <a:ext cx="529910" cy="529910"/>
            </a:xfrm>
            <a:prstGeom prst="ellipse">
              <a:avLst/>
            </a:prstGeom>
            <a:solidFill>
              <a:schemeClr val="accent1"/>
            </a:solidFill>
            <a:ln w="19050">
              <a:no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109" name="文本框 61"/>
            <p:cNvSpPr txBox="1"/>
            <p:nvPr/>
          </p:nvSpPr>
          <p:spPr>
            <a:xfrm>
              <a:off x="5955169" y="4696684"/>
              <a:ext cx="839526" cy="492442"/>
            </a:xfrm>
            <a:prstGeom prst="rect">
              <a:avLst/>
            </a:prstGeom>
            <a:noFill/>
          </p:spPr>
          <p:txBody>
            <a:bodyPr wrap="square" rtlCol="0">
              <a:spAutoFit/>
            </a:bodyPr>
            <a:lstStyle/>
            <a:p>
              <a:pPr algn="ctr"/>
              <a:r>
                <a:rPr lang="en-US" altLang="zh-CN" dirty="0">
                  <a:solidFill>
                    <a:schemeClr val="bg1"/>
                  </a:solidFill>
                  <a:latin typeface="Impact" panose="020B0806030902050204" pitchFamily="34" charset="0"/>
                </a:rPr>
                <a:t>04</a:t>
              </a:r>
              <a:endParaRPr lang="zh-CN" altLang="en-US" dirty="0">
                <a:solidFill>
                  <a:schemeClr val="bg1"/>
                </a:solidFill>
                <a:latin typeface="Impact" panose="020B0806030902050204" pitchFamily="34" charset="0"/>
              </a:endParaRPr>
            </a:p>
          </p:txBody>
        </p:sp>
      </p:grpSp>
      <p:grpSp>
        <p:nvGrpSpPr>
          <p:cNvPr id="112" name="组合 111"/>
          <p:cNvGrpSpPr/>
          <p:nvPr/>
        </p:nvGrpSpPr>
        <p:grpSpPr>
          <a:xfrm>
            <a:off x="3865927" y="3514028"/>
            <a:ext cx="953576" cy="839570"/>
            <a:chOff x="5096695" y="4997890"/>
            <a:chExt cx="1271434" cy="1119426"/>
          </a:xfrm>
        </p:grpSpPr>
        <p:grpSp>
          <p:nvGrpSpPr>
            <p:cNvPr id="113" name="组合 112"/>
            <p:cNvGrpSpPr/>
            <p:nvPr/>
          </p:nvGrpSpPr>
          <p:grpSpPr>
            <a:xfrm>
              <a:off x="5096695" y="4997890"/>
              <a:ext cx="1271434" cy="1119426"/>
              <a:chOff x="4826146" y="1399826"/>
              <a:chExt cx="1340751" cy="1180456"/>
            </a:xfrm>
          </p:grpSpPr>
          <p:sp>
            <p:nvSpPr>
              <p:cNvPr id="116" name="任意多边形 115"/>
              <p:cNvSpPr/>
              <p:nvPr/>
            </p:nvSpPr>
            <p:spPr>
              <a:xfrm rot="-1800000">
                <a:off x="4826146"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gradFill flip="none" rotWithShape="0">
                <a:gsLst>
                  <a:gs pos="100000">
                    <a:schemeClr val="bg1">
                      <a:lumMod val="85000"/>
                    </a:schemeClr>
                  </a:gs>
                  <a:gs pos="0">
                    <a:srgbClr val="FBFBFB"/>
                  </a:gs>
                </a:gsLst>
                <a:lin ang="27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117" name="任意多边形 116"/>
              <p:cNvSpPr/>
              <p:nvPr/>
            </p:nvSpPr>
            <p:spPr>
              <a:xfrm rot="-1800000">
                <a:off x="4826147" y="1399826"/>
                <a:ext cx="1340750" cy="1180456"/>
              </a:xfrm>
              <a:custGeom>
                <a:avLst/>
                <a:gdLst>
                  <a:gd name="connsiteX0" fmla="*/ 722604 w 1340750"/>
                  <a:gd name="connsiteY0" fmla="*/ 14468 h 1180456"/>
                  <a:gd name="connsiteX1" fmla="*/ 742113 w 1340750"/>
                  <a:gd name="connsiteY1" fmla="*/ 36586 h 1180456"/>
                  <a:gd name="connsiteX2" fmla="*/ 1330788 w 1340750"/>
                  <a:gd name="connsiteY2" fmla="*/ 1056200 h 1180456"/>
                  <a:gd name="connsiteX3" fmla="*/ 1338208 w 1340750"/>
                  <a:gd name="connsiteY3" fmla="*/ 1112560 h 1180456"/>
                  <a:gd name="connsiteX4" fmla="*/ 1327677 w 1340750"/>
                  <a:gd name="connsiteY4" fmla="*/ 1134141 h 1180456"/>
                  <a:gd name="connsiteX5" fmla="*/ 1327484 w 1340750"/>
                  <a:gd name="connsiteY5" fmla="*/ 1135094 h 1180456"/>
                  <a:gd name="connsiteX6" fmla="*/ 1326496 w 1340750"/>
                  <a:gd name="connsiteY6" fmla="*/ 1136559 h 1180456"/>
                  <a:gd name="connsiteX7" fmla="*/ 1325721 w 1340750"/>
                  <a:gd name="connsiteY7" fmla="*/ 1138148 h 1180456"/>
                  <a:gd name="connsiteX8" fmla="*/ 1324991 w 1340750"/>
                  <a:gd name="connsiteY8" fmla="*/ 1138792 h 1180456"/>
                  <a:gd name="connsiteX9" fmla="*/ 1311567 w 1340750"/>
                  <a:gd name="connsiteY9" fmla="*/ 1158702 h 1180456"/>
                  <a:gd name="connsiteX10" fmla="*/ 1259049 w 1340750"/>
                  <a:gd name="connsiteY10" fmla="*/ 1180456 h 1180456"/>
                  <a:gd name="connsiteX11" fmla="*/ 81701 w 1340750"/>
                  <a:gd name="connsiteY11" fmla="*/ 1180455 h 1180456"/>
                  <a:gd name="connsiteX12" fmla="*/ 29183 w 1340750"/>
                  <a:gd name="connsiteY12" fmla="*/ 1158702 h 1180456"/>
                  <a:gd name="connsiteX13" fmla="*/ 15758 w 1340750"/>
                  <a:gd name="connsiteY13" fmla="*/ 1138791 h 1180456"/>
                  <a:gd name="connsiteX14" fmla="*/ 15029 w 1340750"/>
                  <a:gd name="connsiteY14" fmla="*/ 1138147 h 1180456"/>
                  <a:gd name="connsiteX15" fmla="*/ 14254 w 1340750"/>
                  <a:gd name="connsiteY15" fmla="*/ 1136559 h 1180456"/>
                  <a:gd name="connsiteX16" fmla="*/ 13266 w 1340750"/>
                  <a:gd name="connsiteY16" fmla="*/ 1135094 h 1180456"/>
                  <a:gd name="connsiteX17" fmla="*/ 13073 w 1340750"/>
                  <a:gd name="connsiteY17" fmla="*/ 1134140 h 1180456"/>
                  <a:gd name="connsiteX18" fmla="*/ 2542 w 1340750"/>
                  <a:gd name="connsiteY18" fmla="*/ 1112558 h 1180456"/>
                  <a:gd name="connsiteX19" fmla="*/ 9962 w 1340750"/>
                  <a:gd name="connsiteY19" fmla="*/ 1056199 h 1180456"/>
                  <a:gd name="connsiteX20" fmla="*/ 598635 w 1340750"/>
                  <a:gd name="connsiteY20" fmla="*/ 36586 h 1180456"/>
                  <a:gd name="connsiteX21" fmla="*/ 643733 w 1340750"/>
                  <a:gd name="connsiteY21" fmla="*/ 1981 h 1180456"/>
                  <a:gd name="connsiteX22" fmla="*/ 667689 w 1340750"/>
                  <a:gd name="connsiteY22" fmla="*/ 311 h 1180456"/>
                  <a:gd name="connsiteX23" fmla="*/ 668611 w 1340750"/>
                  <a:gd name="connsiteY23" fmla="*/ 0 h 1180456"/>
                  <a:gd name="connsiteX24" fmla="*/ 670373 w 1340750"/>
                  <a:gd name="connsiteY24" fmla="*/ 123 h 1180456"/>
                  <a:gd name="connsiteX25" fmla="*/ 672137 w 1340750"/>
                  <a:gd name="connsiteY25" fmla="*/ 0 h 1180456"/>
                  <a:gd name="connsiteX26" fmla="*/ 673059 w 1340750"/>
                  <a:gd name="connsiteY26" fmla="*/ 311 h 1180456"/>
                  <a:gd name="connsiteX27" fmla="*/ 697015 w 1340750"/>
                  <a:gd name="connsiteY27" fmla="*/ 1981 h 1180456"/>
                  <a:gd name="connsiteX28" fmla="*/ 722604 w 1340750"/>
                  <a:gd name="connsiteY28" fmla="*/ 14468 h 118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40750" h="1180456">
                    <a:moveTo>
                      <a:pt x="722604" y="14468"/>
                    </a:moveTo>
                    <a:cubicBezTo>
                      <a:pt x="730301" y="20284"/>
                      <a:pt x="736986" y="27705"/>
                      <a:pt x="742113" y="36586"/>
                    </a:cubicBezTo>
                    <a:lnTo>
                      <a:pt x="1330788" y="1056200"/>
                    </a:lnTo>
                    <a:cubicBezTo>
                      <a:pt x="1341043" y="1073962"/>
                      <a:pt x="1343127" y="1094199"/>
                      <a:pt x="1338208" y="1112560"/>
                    </a:cubicBezTo>
                    <a:lnTo>
                      <a:pt x="1327677" y="1134141"/>
                    </a:lnTo>
                    <a:lnTo>
                      <a:pt x="1327484" y="1135094"/>
                    </a:lnTo>
                    <a:lnTo>
                      <a:pt x="1326496" y="1136559"/>
                    </a:lnTo>
                    <a:lnTo>
                      <a:pt x="1325721" y="1138148"/>
                    </a:lnTo>
                    <a:lnTo>
                      <a:pt x="1324991" y="1138792"/>
                    </a:lnTo>
                    <a:lnTo>
                      <a:pt x="1311567" y="1158702"/>
                    </a:lnTo>
                    <a:cubicBezTo>
                      <a:pt x="1298126" y="1172143"/>
                      <a:pt x="1279559" y="1180456"/>
                      <a:pt x="1259049" y="1180456"/>
                    </a:cubicBezTo>
                    <a:lnTo>
                      <a:pt x="81701" y="1180455"/>
                    </a:lnTo>
                    <a:cubicBezTo>
                      <a:pt x="61191" y="1180456"/>
                      <a:pt x="42624" y="1172142"/>
                      <a:pt x="29183" y="1158702"/>
                    </a:cubicBezTo>
                    <a:lnTo>
                      <a:pt x="15758" y="1138791"/>
                    </a:lnTo>
                    <a:lnTo>
                      <a:pt x="15029" y="1138147"/>
                    </a:lnTo>
                    <a:lnTo>
                      <a:pt x="14254" y="1136559"/>
                    </a:lnTo>
                    <a:lnTo>
                      <a:pt x="13266" y="1135094"/>
                    </a:lnTo>
                    <a:lnTo>
                      <a:pt x="13073" y="1134140"/>
                    </a:lnTo>
                    <a:lnTo>
                      <a:pt x="2542" y="1112558"/>
                    </a:lnTo>
                    <a:cubicBezTo>
                      <a:pt x="-2377" y="1094198"/>
                      <a:pt x="-293" y="1073962"/>
                      <a:pt x="9962" y="1056199"/>
                    </a:cubicBezTo>
                    <a:lnTo>
                      <a:pt x="598635" y="36586"/>
                    </a:lnTo>
                    <a:cubicBezTo>
                      <a:pt x="608889" y="18824"/>
                      <a:pt x="625373" y="6900"/>
                      <a:pt x="643733" y="1981"/>
                    </a:cubicBezTo>
                    <a:lnTo>
                      <a:pt x="667689" y="311"/>
                    </a:lnTo>
                    <a:lnTo>
                      <a:pt x="668611" y="0"/>
                    </a:lnTo>
                    <a:lnTo>
                      <a:pt x="670373" y="123"/>
                    </a:lnTo>
                    <a:lnTo>
                      <a:pt x="672137" y="0"/>
                    </a:lnTo>
                    <a:lnTo>
                      <a:pt x="673059" y="311"/>
                    </a:lnTo>
                    <a:lnTo>
                      <a:pt x="697015" y="1981"/>
                    </a:lnTo>
                    <a:cubicBezTo>
                      <a:pt x="706195" y="4441"/>
                      <a:pt x="714906" y="8652"/>
                      <a:pt x="722604" y="14468"/>
                    </a:cubicBezTo>
                    <a:close/>
                  </a:path>
                </a:pathLst>
              </a:custGeom>
              <a:solidFill>
                <a:srgbClr val="F3F3F3"/>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grpSp>
        <p:sp>
          <p:nvSpPr>
            <p:cNvPr id="114" name="椭圆 113"/>
            <p:cNvSpPr/>
            <p:nvPr/>
          </p:nvSpPr>
          <p:spPr>
            <a:xfrm>
              <a:off x="5560227" y="5429529"/>
              <a:ext cx="529910" cy="529910"/>
            </a:xfrm>
            <a:prstGeom prst="ellipse">
              <a:avLst/>
            </a:prstGeom>
            <a:solidFill>
              <a:schemeClr val="accent1"/>
            </a:solidFill>
            <a:ln w="19050">
              <a:noFill/>
            </a:ln>
            <a:effectLst>
              <a:innerShdw blurRad="762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Impact" panose="020B0806030902050204" pitchFamily="34" charset="0"/>
              </a:endParaRPr>
            </a:p>
          </p:txBody>
        </p:sp>
        <p:sp>
          <p:nvSpPr>
            <p:cNvPr id="115" name="文本框 61"/>
            <p:cNvSpPr txBox="1"/>
            <p:nvPr/>
          </p:nvSpPr>
          <p:spPr>
            <a:xfrm>
              <a:off x="5405418" y="5467316"/>
              <a:ext cx="839526" cy="492442"/>
            </a:xfrm>
            <a:prstGeom prst="rect">
              <a:avLst/>
            </a:prstGeom>
            <a:noFill/>
          </p:spPr>
          <p:txBody>
            <a:bodyPr wrap="square" rtlCol="0">
              <a:spAutoFit/>
            </a:bodyPr>
            <a:lstStyle/>
            <a:p>
              <a:pPr algn="ctr"/>
              <a:r>
                <a:rPr lang="en-US" altLang="zh-CN" dirty="0">
                  <a:solidFill>
                    <a:schemeClr val="bg1"/>
                  </a:solidFill>
                  <a:latin typeface="Impact" panose="020B0806030902050204" pitchFamily="34" charset="0"/>
                </a:rPr>
                <a:t>05</a:t>
              </a:r>
              <a:endParaRPr lang="zh-CN" altLang="en-US" dirty="0">
                <a:solidFill>
                  <a:schemeClr val="bg1"/>
                </a:solidFill>
                <a:latin typeface="Impact" panose="020B0806030902050204" pitchFamily="34" charset="0"/>
              </a:endParaRPr>
            </a:p>
          </p:txBody>
        </p:sp>
      </p:grpSp>
      <p:grpSp>
        <p:nvGrpSpPr>
          <p:cNvPr id="118" name="组合 117"/>
          <p:cNvGrpSpPr/>
          <p:nvPr/>
        </p:nvGrpSpPr>
        <p:grpSpPr>
          <a:xfrm>
            <a:off x="2487131" y="1273726"/>
            <a:ext cx="1569666" cy="955025"/>
            <a:chOff x="3258299" y="2010820"/>
            <a:chExt cx="2092888" cy="1273366"/>
          </a:xfrm>
        </p:grpSpPr>
        <p:sp>
          <p:nvSpPr>
            <p:cNvPr id="119" name="同侧圆角矩形 118"/>
            <p:cNvSpPr/>
            <p:nvPr/>
          </p:nvSpPr>
          <p:spPr>
            <a:xfrm rot="16200000">
              <a:off x="3668060" y="1601059"/>
              <a:ext cx="1273366" cy="2092888"/>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120" name="同侧圆角矩形 119"/>
            <p:cNvSpPr/>
            <p:nvPr/>
          </p:nvSpPr>
          <p:spPr>
            <a:xfrm rot="16200000">
              <a:off x="3741790" y="1684666"/>
              <a:ext cx="1125911" cy="1925673"/>
            </a:xfrm>
            <a:prstGeom prst="round2SameRect">
              <a:avLst>
                <a:gd name="adj1" fmla="val 50000"/>
                <a:gd name="adj2" fmla="val 8208"/>
              </a:avLst>
            </a:prstGeom>
            <a:solidFill>
              <a:schemeClr val="accent1"/>
            </a:solidFill>
            <a:ln w="22225">
              <a:no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121" name="文本框 120"/>
            <p:cNvSpPr txBox="1"/>
            <p:nvPr/>
          </p:nvSpPr>
          <p:spPr>
            <a:xfrm>
              <a:off x="3593654" y="2416670"/>
              <a:ext cx="1477328" cy="492442"/>
            </a:xfrm>
            <a:prstGeom prst="rect">
              <a:avLst/>
            </a:prstGeom>
            <a:noFill/>
            <a:effectLst/>
          </p:spPr>
          <p:txBody>
            <a:bodyPr wrap="none" rtlCol="0">
              <a:spAutoFit/>
            </a:bodyPr>
            <a:lstStyle/>
            <a:p>
              <a:r>
                <a:rPr lang="zh-CN" altLang="en-US" b="1" dirty="0">
                  <a:solidFill>
                    <a:srgbClr val="FFFFFF"/>
                  </a:solidFill>
                  <a:latin typeface="微软雅黑" panose="020B0503020204020204" pitchFamily="34" charset="-122"/>
                  <a:ea typeface="微软雅黑" panose="020B0503020204020204" pitchFamily="34" charset="-122"/>
                </a:rPr>
                <a:t>添加标题</a:t>
              </a:r>
            </a:p>
          </p:txBody>
        </p:sp>
      </p:grpSp>
      <p:grpSp>
        <p:nvGrpSpPr>
          <p:cNvPr id="122" name="组合 121"/>
          <p:cNvGrpSpPr/>
          <p:nvPr/>
        </p:nvGrpSpPr>
        <p:grpSpPr>
          <a:xfrm>
            <a:off x="2487132" y="2416344"/>
            <a:ext cx="1569666" cy="955025"/>
            <a:chOff x="3258301" y="3534311"/>
            <a:chExt cx="2092888" cy="1273366"/>
          </a:xfrm>
        </p:grpSpPr>
        <p:sp>
          <p:nvSpPr>
            <p:cNvPr id="123" name="同侧圆角矩形 122"/>
            <p:cNvSpPr/>
            <p:nvPr/>
          </p:nvSpPr>
          <p:spPr>
            <a:xfrm rot="16200000">
              <a:off x="3668062" y="3124550"/>
              <a:ext cx="1273366" cy="2092888"/>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4" name="同侧圆角矩形 123"/>
            <p:cNvSpPr/>
            <p:nvPr/>
          </p:nvSpPr>
          <p:spPr>
            <a:xfrm rot="16200000">
              <a:off x="3741790" y="3208158"/>
              <a:ext cx="1125913" cy="1925673"/>
            </a:xfrm>
            <a:prstGeom prst="round2SameRect">
              <a:avLst>
                <a:gd name="adj1" fmla="val 50000"/>
                <a:gd name="adj2" fmla="val 8208"/>
              </a:avLst>
            </a:prstGeom>
            <a:solidFill>
              <a:schemeClr val="accent1"/>
            </a:solidFill>
            <a:ln w="22225">
              <a:no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5" name="文本框 124"/>
            <p:cNvSpPr txBox="1"/>
            <p:nvPr/>
          </p:nvSpPr>
          <p:spPr>
            <a:xfrm>
              <a:off x="3596860" y="3940161"/>
              <a:ext cx="1477328" cy="492442"/>
            </a:xfrm>
            <a:prstGeom prst="rect">
              <a:avLst/>
            </a:prstGeom>
            <a:noFill/>
            <a:effectLst/>
          </p:spPr>
          <p:txBody>
            <a:bodyPr wrap="none" rtlCol="0">
              <a:spAutoFit/>
            </a:bodyPr>
            <a:lstStyle/>
            <a:p>
              <a:r>
                <a:rPr lang="zh-CN" altLang="en-US" b="1" dirty="0">
                  <a:solidFill>
                    <a:srgbClr val="FFFFFF"/>
                  </a:solidFill>
                  <a:latin typeface="微软雅黑" panose="020B0503020204020204" pitchFamily="34" charset="-122"/>
                  <a:ea typeface="微软雅黑" panose="020B0503020204020204" pitchFamily="34" charset="-122"/>
                </a:rPr>
                <a:t>添加标题</a:t>
              </a:r>
            </a:p>
          </p:txBody>
        </p:sp>
      </p:grpSp>
      <p:grpSp>
        <p:nvGrpSpPr>
          <p:cNvPr id="126" name="组合 125"/>
          <p:cNvGrpSpPr/>
          <p:nvPr/>
        </p:nvGrpSpPr>
        <p:grpSpPr>
          <a:xfrm>
            <a:off x="2487132" y="3558962"/>
            <a:ext cx="1569666" cy="955025"/>
            <a:chOff x="3258301" y="5057802"/>
            <a:chExt cx="2092888" cy="1273366"/>
          </a:xfrm>
        </p:grpSpPr>
        <p:sp>
          <p:nvSpPr>
            <p:cNvPr id="127" name="同侧圆角矩形 126"/>
            <p:cNvSpPr/>
            <p:nvPr/>
          </p:nvSpPr>
          <p:spPr>
            <a:xfrm rot="16200000">
              <a:off x="3668062" y="4648041"/>
              <a:ext cx="1273366" cy="2092888"/>
            </a:xfrm>
            <a:prstGeom prst="round2SameRect">
              <a:avLst>
                <a:gd name="adj1" fmla="val 50000"/>
                <a:gd name="adj2" fmla="val 8985"/>
              </a:avLst>
            </a:prstGeom>
            <a:gradFill flip="none" rotWithShape="1">
              <a:gsLst>
                <a:gs pos="100000">
                  <a:schemeClr val="bg1">
                    <a:lumMod val="85000"/>
                  </a:schemeClr>
                </a:gs>
                <a:gs pos="0">
                  <a:schemeClr val="bg1"/>
                </a:gs>
              </a:gsLst>
              <a:lin ang="8100000" scaled="1"/>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8" name="同侧圆角矩形 127"/>
            <p:cNvSpPr/>
            <p:nvPr/>
          </p:nvSpPr>
          <p:spPr>
            <a:xfrm rot="16200000">
              <a:off x="3741790" y="4731648"/>
              <a:ext cx="1125913" cy="1925673"/>
            </a:xfrm>
            <a:prstGeom prst="round2SameRect">
              <a:avLst>
                <a:gd name="adj1" fmla="val 50000"/>
                <a:gd name="adj2" fmla="val 8208"/>
              </a:avLst>
            </a:prstGeom>
            <a:solidFill>
              <a:schemeClr val="accent1"/>
            </a:solidFill>
            <a:ln w="22225">
              <a:noFill/>
            </a:ln>
            <a:effectLst>
              <a:innerShdw blurRad="1143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9" name="文本框 128"/>
            <p:cNvSpPr txBox="1"/>
            <p:nvPr/>
          </p:nvSpPr>
          <p:spPr>
            <a:xfrm>
              <a:off x="3596860" y="5463652"/>
              <a:ext cx="1477328" cy="492442"/>
            </a:xfrm>
            <a:prstGeom prst="rect">
              <a:avLst/>
            </a:prstGeom>
            <a:noFill/>
            <a:effectLst/>
          </p:spPr>
          <p:txBody>
            <a:bodyPr wrap="none" rtlCol="0">
              <a:spAutoFit/>
            </a:bodyPr>
            <a:lstStyle/>
            <a:p>
              <a:r>
                <a:rPr lang="zh-CN" altLang="en-US" b="1" dirty="0">
                  <a:solidFill>
                    <a:srgbClr val="FFFFFF"/>
                  </a:solidFill>
                  <a:latin typeface="微软雅黑" panose="020B0503020204020204" pitchFamily="34" charset="-122"/>
                  <a:ea typeface="微软雅黑" panose="020B0503020204020204" pitchFamily="34" charset="-122"/>
                </a:rPr>
                <a:t>添加标题</a:t>
              </a:r>
            </a:p>
          </p:txBody>
        </p:sp>
      </p:grpSp>
      <p:grpSp>
        <p:nvGrpSpPr>
          <p:cNvPr id="130" name="组合 129"/>
          <p:cNvGrpSpPr/>
          <p:nvPr/>
        </p:nvGrpSpPr>
        <p:grpSpPr>
          <a:xfrm>
            <a:off x="5184031" y="1842776"/>
            <a:ext cx="1569666" cy="955025"/>
            <a:chOff x="6854166" y="2769554"/>
            <a:chExt cx="2092888" cy="1273366"/>
          </a:xfrm>
        </p:grpSpPr>
        <p:sp>
          <p:nvSpPr>
            <p:cNvPr id="131" name="同侧圆角矩形 130"/>
            <p:cNvSpPr/>
            <p:nvPr/>
          </p:nvSpPr>
          <p:spPr>
            <a:xfrm rot="5400000" flipH="1">
              <a:off x="7263927" y="2359793"/>
              <a:ext cx="1273366" cy="2092888"/>
            </a:xfrm>
            <a:prstGeom prst="round2SameRect">
              <a:avLst>
                <a:gd name="adj1" fmla="val 50000"/>
                <a:gd name="adj2" fmla="val 8985"/>
              </a:avLst>
            </a:prstGeom>
            <a:gradFill flip="none" rotWithShape="1">
              <a:gsLst>
                <a:gs pos="100000">
                  <a:schemeClr val="bg1">
                    <a:lumMod val="85000"/>
                  </a:schemeClr>
                </a:gs>
                <a:gs pos="0">
                  <a:schemeClr val="bg1"/>
                </a:gs>
              </a:gsLst>
              <a:lin ang="13500000" scaled="0"/>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2" name="同侧圆角矩形 131"/>
            <p:cNvSpPr/>
            <p:nvPr/>
          </p:nvSpPr>
          <p:spPr>
            <a:xfrm rot="5400000" flipH="1">
              <a:off x="7337652" y="2443400"/>
              <a:ext cx="1125913" cy="1925673"/>
            </a:xfrm>
            <a:prstGeom prst="round2SameRect">
              <a:avLst>
                <a:gd name="adj1" fmla="val 50000"/>
                <a:gd name="adj2" fmla="val 8208"/>
              </a:avLst>
            </a:prstGeom>
            <a:solidFill>
              <a:schemeClr val="accent1"/>
            </a:solidFill>
            <a:ln w="22225">
              <a:noFill/>
            </a:ln>
            <a:effectLst>
              <a:innerShdw blurRad="114300" dist="50800" dir="27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3" name="文本框 132"/>
            <p:cNvSpPr txBox="1"/>
            <p:nvPr/>
          </p:nvSpPr>
          <p:spPr>
            <a:xfrm>
              <a:off x="7192722" y="3175404"/>
              <a:ext cx="1477328" cy="492442"/>
            </a:xfrm>
            <a:prstGeom prst="rect">
              <a:avLst/>
            </a:prstGeom>
            <a:noFill/>
            <a:effectLst/>
          </p:spPr>
          <p:txBody>
            <a:bodyPr wrap="none" rtlCol="0">
              <a:spAutoFit/>
            </a:bodyPr>
            <a:lstStyle/>
            <a:p>
              <a:r>
                <a:rPr lang="zh-CN" altLang="en-US" b="1" dirty="0">
                  <a:solidFill>
                    <a:srgbClr val="FFFFFF"/>
                  </a:solidFill>
                  <a:latin typeface="微软雅黑" panose="020B0503020204020204" pitchFamily="34" charset="-122"/>
                  <a:ea typeface="微软雅黑" panose="020B0503020204020204" pitchFamily="34" charset="-122"/>
                </a:rPr>
                <a:t>添加标题</a:t>
              </a:r>
            </a:p>
          </p:txBody>
        </p:sp>
      </p:grpSp>
      <p:grpSp>
        <p:nvGrpSpPr>
          <p:cNvPr id="134" name="组合 133"/>
          <p:cNvGrpSpPr/>
          <p:nvPr/>
        </p:nvGrpSpPr>
        <p:grpSpPr>
          <a:xfrm>
            <a:off x="5184031" y="2980988"/>
            <a:ext cx="1569666" cy="955025"/>
            <a:chOff x="6854166" y="4287170"/>
            <a:chExt cx="2092888" cy="1273366"/>
          </a:xfrm>
        </p:grpSpPr>
        <p:sp>
          <p:nvSpPr>
            <p:cNvPr id="135" name="同侧圆角矩形 134"/>
            <p:cNvSpPr/>
            <p:nvPr/>
          </p:nvSpPr>
          <p:spPr>
            <a:xfrm rot="5400000" flipH="1">
              <a:off x="7263927" y="3877409"/>
              <a:ext cx="1273366" cy="2092888"/>
            </a:xfrm>
            <a:prstGeom prst="round2SameRect">
              <a:avLst>
                <a:gd name="adj1" fmla="val 50000"/>
                <a:gd name="adj2" fmla="val 8985"/>
              </a:avLst>
            </a:prstGeom>
            <a:gradFill flip="none" rotWithShape="1">
              <a:gsLst>
                <a:gs pos="100000">
                  <a:schemeClr val="bg1">
                    <a:lumMod val="85000"/>
                  </a:schemeClr>
                </a:gs>
                <a:gs pos="0">
                  <a:schemeClr val="bg1"/>
                </a:gs>
              </a:gsLst>
              <a:lin ang="13500000" scaled="0"/>
              <a:tileRect/>
            </a:gradFill>
            <a:ln>
              <a:no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6" name="同侧圆角矩形 135"/>
            <p:cNvSpPr/>
            <p:nvPr/>
          </p:nvSpPr>
          <p:spPr>
            <a:xfrm rot="5400000" flipH="1">
              <a:off x="7337652" y="3961017"/>
              <a:ext cx="1125913" cy="1925673"/>
            </a:xfrm>
            <a:prstGeom prst="round2SameRect">
              <a:avLst>
                <a:gd name="adj1" fmla="val 50000"/>
                <a:gd name="adj2" fmla="val 8208"/>
              </a:avLst>
            </a:prstGeom>
            <a:solidFill>
              <a:schemeClr val="accent1"/>
            </a:solidFill>
            <a:ln w="22225">
              <a:noFill/>
            </a:ln>
            <a:effectLst>
              <a:innerShdw blurRad="114300" dist="50800" dir="27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7" name="文本框 136"/>
            <p:cNvSpPr txBox="1"/>
            <p:nvPr/>
          </p:nvSpPr>
          <p:spPr>
            <a:xfrm>
              <a:off x="7192722" y="4693020"/>
              <a:ext cx="1477328" cy="492442"/>
            </a:xfrm>
            <a:prstGeom prst="rect">
              <a:avLst/>
            </a:prstGeom>
            <a:noFill/>
            <a:effectLst/>
          </p:spPr>
          <p:txBody>
            <a:bodyPr wrap="none" rtlCol="0">
              <a:spAutoFit/>
            </a:bodyPr>
            <a:lstStyle/>
            <a:p>
              <a:r>
                <a:rPr lang="zh-CN" altLang="en-US" b="1" dirty="0">
                  <a:solidFill>
                    <a:srgbClr val="FFFFFF"/>
                  </a:solidFill>
                  <a:latin typeface="微软雅黑" panose="020B0503020204020204" pitchFamily="34" charset="-122"/>
                  <a:ea typeface="微软雅黑" panose="020B0503020204020204" pitchFamily="34" charset="-122"/>
                </a:rPr>
                <a:t>添加标题</a:t>
              </a:r>
            </a:p>
          </p:txBody>
        </p:sp>
      </p:grpSp>
      <p:sp>
        <p:nvSpPr>
          <p:cNvPr id="138" name="矩形 47"/>
          <p:cNvSpPr>
            <a:spLocks noChangeArrowheads="1"/>
          </p:cNvSpPr>
          <p:nvPr/>
        </p:nvSpPr>
        <p:spPr bwMode="auto">
          <a:xfrm>
            <a:off x="858811" y="1476910"/>
            <a:ext cx="1526642"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85324">
              <a:lnSpc>
                <a:spcPct val="120000"/>
              </a:lnSpc>
              <a:spcBef>
                <a:spcPct val="0"/>
              </a:spcBef>
              <a:buNone/>
            </a:pPr>
            <a:r>
              <a:rPr lang="zh-CN" altLang="en-US" sz="1050" dirty="0">
                <a:solidFill>
                  <a:schemeClr val="tx2"/>
                </a:solidFill>
                <a:sym typeface="微软雅黑" panose="020B0503020204020204" pitchFamily="34" charset="-122"/>
              </a:rPr>
              <a:t>在此录入上述图表的描述说明在此录入上述图表的描述说明</a:t>
            </a:r>
          </a:p>
        </p:txBody>
      </p:sp>
      <p:sp>
        <p:nvSpPr>
          <p:cNvPr id="139" name="矩形 47"/>
          <p:cNvSpPr>
            <a:spLocks noChangeArrowheads="1"/>
          </p:cNvSpPr>
          <p:nvPr/>
        </p:nvSpPr>
        <p:spPr bwMode="auto">
          <a:xfrm>
            <a:off x="867545" y="2576608"/>
            <a:ext cx="1526642"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85324">
              <a:lnSpc>
                <a:spcPct val="120000"/>
              </a:lnSpc>
              <a:spcBef>
                <a:spcPct val="0"/>
              </a:spcBef>
              <a:buNone/>
            </a:pPr>
            <a:r>
              <a:rPr lang="zh-CN" altLang="en-US" sz="1050" dirty="0">
                <a:solidFill>
                  <a:schemeClr val="tx2"/>
                </a:solidFill>
                <a:sym typeface="微软雅黑" panose="020B0503020204020204" pitchFamily="34" charset="-122"/>
              </a:rPr>
              <a:t>在此录入上述图表的描述说明在此录入上述图表的描述说明</a:t>
            </a:r>
          </a:p>
        </p:txBody>
      </p:sp>
      <p:sp>
        <p:nvSpPr>
          <p:cNvPr id="140" name="矩形 47"/>
          <p:cNvSpPr>
            <a:spLocks noChangeArrowheads="1"/>
          </p:cNvSpPr>
          <p:nvPr/>
        </p:nvSpPr>
        <p:spPr bwMode="auto">
          <a:xfrm>
            <a:off x="6977179" y="1997800"/>
            <a:ext cx="1526642"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85324">
              <a:lnSpc>
                <a:spcPct val="120000"/>
              </a:lnSpc>
              <a:spcBef>
                <a:spcPct val="0"/>
              </a:spcBef>
              <a:buNone/>
            </a:pPr>
            <a:r>
              <a:rPr lang="zh-CN" altLang="en-US" sz="1050" dirty="0">
                <a:solidFill>
                  <a:schemeClr val="tx2"/>
                </a:solidFill>
                <a:sym typeface="微软雅黑" panose="020B0503020204020204" pitchFamily="34" charset="-122"/>
              </a:rPr>
              <a:t>在此录入上述图表的描述说明在此录入上述图表的描述说明</a:t>
            </a:r>
          </a:p>
        </p:txBody>
      </p:sp>
      <p:sp>
        <p:nvSpPr>
          <p:cNvPr id="141" name="矩形 47"/>
          <p:cNvSpPr>
            <a:spLocks noChangeArrowheads="1"/>
          </p:cNvSpPr>
          <p:nvPr/>
        </p:nvSpPr>
        <p:spPr bwMode="auto">
          <a:xfrm>
            <a:off x="857297" y="3739801"/>
            <a:ext cx="1526642"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85324">
              <a:lnSpc>
                <a:spcPct val="120000"/>
              </a:lnSpc>
              <a:spcBef>
                <a:spcPct val="0"/>
              </a:spcBef>
              <a:buNone/>
            </a:pPr>
            <a:r>
              <a:rPr lang="zh-CN" altLang="en-US" sz="1050" dirty="0">
                <a:solidFill>
                  <a:schemeClr val="tx2"/>
                </a:solidFill>
                <a:sym typeface="微软雅黑" panose="020B0503020204020204" pitchFamily="34" charset="-122"/>
              </a:rPr>
              <a:t>在此录入上述图表的描述说明在此录入上述图表的描述说明</a:t>
            </a:r>
          </a:p>
        </p:txBody>
      </p:sp>
      <p:sp>
        <p:nvSpPr>
          <p:cNvPr id="142" name="矩形 47"/>
          <p:cNvSpPr>
            <a:spLocks noChangeArrowheads="1"/>
          </p:cNvSpPr>
          <p:nvPr/>
        </p:nvSpPr>
        <p:spPr bwMode="auto">
          <a:xfrm>
            <a:off x="6977179" y="3203263"/>
            <a:ext cx="1526642" cy="6509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685324">
              <a:lnSpc>
                <a:spcPct val="120000"/>
              </a:lnSpc>
              <a:spcBef>
                <a:spcPct val="0"/>
              </a:spcBef>
              <a:buNone/>
            </a:pPr>
            <a:r>
              <a:rPr lang="zh-CN" altLang="en-US" sz="1050" dirty="0">
                <a:solidFill>
                  <a:schemeClr val="tx2"/>
                </a:solidFill>
                <a:sym typeface="微软雅黑" panose="020B0503020204020204" pitchFamily="34" charset="-122"/>
              </a:rPr>
              <a:t>在此录入上述图表的描述说明在此录入上述图表的描述说明</a:t>
            </a:r>
          </a:p>
        </p:txBody>
      </p:sp>
    </p:spTree>
    <p:extLst>
      <p:ext uri="{BB962C8B-B14F-4D97-AF65-F5344CB8AC3E}">
        <p14:creationId xmlns:p14="http://schemas.microsoft.com/office/powerpoint/2010/main" xmlns="" val="241353738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25300" fill="hold" nodeType="with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additive="base">
                                        <p:cTn id="7" dur="750" fill="hold"/>
                                        <p:tgtEl>
                                          <p:spTgt spid="88"/>
                                        </p:tgtEl>
                                        <p:attrNameLst>
                                          <p:attrName>ppt_x</p:attrName>
                                        </p:attrNameLst>
                                      </p:cBhvr>
                                      <p:tavLst>
                                        <p:tav tm="0">
                                          <p:val>
                                            <p:strVal val="0-#ppt_w/2"/>
                                          </p:val>
                                        </p:tav>
                                        <p:tav tm="100000">
                                          <p:val>
                                            <p:strVal val="#ppt_x"/>
                                          </p:val>
                                        </p:tav>
                                      </p:tavLst>
                                    </p:anim>
                                    <p:anim calcmode="lin" valueType="num">
                                      <p:cBhvr additive="base">
                                        <p:cTn id="8" dur="750" fill="hold"/>
                                        <p:tgtEl>
                                          <p:spTgt spid="8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5" presetClass="entr" presetSubtype="0" fill="hold" nodeType="afterEffect">
                                  <p:stCondLst>
                                    <p:cond delay="0"/>
                                  </p:stCondLst>
                                  <p:childTnLst>
                                    <p:set>
                                      <p:cBhvr>
                                        <p:cTn id="11" dur="1" fill="hold">
                                          <p:stCondLst>
                                            <p:cond delay="0"/>
                                          </p:stCondLst>
                                        </p:cTn>
                                        <p:tgtEl>
                                          <p:spTgt spid="118"/>
                                        </p:tgtEl>
                                        <p:attrNameLst>
                                          <p:attrName>style.visibility</p:attrName>
                                        </p:attrNameLst>
                                      </p:cBhvr>
                                      <p:to>
                                        <p:strVal val="visible"/>
                                      </p:to>
                                    </p:set>
                                    <p:anim calcmode="lin" valueType="num">
                                      <p:cBhvr>
                                        <p:cTn id="12" dur="500" decel="50000" fill="hold">
                                          <p:stCondLst>
                                            <p:cond delay="0"/>
                                          </p:stCondLst>
                                        </p:cTn>
                                        <p:tgtEl>
                                          <p:spTgt spid="118"/>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118"/>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118"/>
                                        </p:tgtEl>
                                        <p:attrNameLst>
                                          <p:attrName>ppt_w</p:attrName>
                                        </p:attrNameLst>
                                      </p:cBhvr>
                                      <p:tavLst>
                                        <p:tav tm="0">
                                          <p:val>
                                            <p:strVal val="#ppt_w*.05"/>
                                          </p:val>
                                        </p:tav>
                                        <p:tav tm="100000">
                                          <p:val>
                                            <p:strVal val="#ppt_w"/>
                                          </p:val>
                                        </p:tav>
                                      </p:tavLst>
                                    </p:anim>
                                    <p:anim calcmode="lin" valueType="num">
                                      <p:cBhvr>
                                        <p:cTn id="15" dur="1000" fill="hold"/>
                                        <p:tgtEl>
                                          <p:spTgt spid="118"/>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118"/>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118"/>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118"/>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118"/>
                                        </p:tgtEl>
                                      </p:cBhvr>
                                    </p:animEffect>
                                  </p:childTnLst>
                                </p:cTn>
                              </p:par>
                            </p:childTnLst>
                          </p:cTn>
                        </p:par>
                        <p:par>
                          <p:cTn id="20" fill="hold">
                            <p:stCondLst>
                              <p:cond delay="1750"/>
                            </p:stCondLst>
                            <p:childTnLst>
                              <p:par>
                                <p:cTn id="21" presetID="10" presetClass="entr" presetSubtype="0" fill="hold" grpId="0" nodeType="afterEffect">
                                  <p:stCondLst>
                                    <p:cond delay="0"/>
                                  </p:stCondLst>
                                  <p:childTnLst>
                                    <p:set>
                                      <p:cBhvr>
                                        <p:cTn id="22" dur="1" fill="hold">
                                          <p:stCondLst>
                                            <p:cond delay="0"/>
                                          </p:stCondLst>
                                        </p:cTn>
                                        <p:tgtEl>
                                          <p:spTgt spid="138"/>
                                        </p:tgtEl>
                                        <p:attrNameLst>
                                          <p:attrName>style.visibility</p:attrName>
                                        </p:attrNameLst>
                                      </p:cBhvr>
                                      <p:to>
                                        <p:strVal val="visible"/>
                                      </p:to>
                                    </p:set>
                                    <p:animEffect transition="in" filter="fade">
                                      <p:cBhvr>
                                        <p:cTn id="23" dur="500"/>
                                        <p:tgtEl>
                                          <p:spTgt spid="138"/>
                                        </p:tgtEl>
                                      </p:cBhvr>
                                    </p:animEffect>
                                  </p:childTnLst>
                                </p:cTn>
                              </p:par>
                            </p:childTnLst>
                          </p:cTn>
                        </p:par>
                        <p:par>
                          <p:cTn id="24" fill="hold">
                            <p:stCondLst>
                              <p:cond delay="2250"/>
                            </p:stCondLst>
                            <p:childTnLst>
                              <p:par>
                                <p:cTn id="25" presetID="2" presetClass="entr" presetSubtype="2" decel="25300" fill="hold" nodeType="afterEffect">
                                  <p:stCondLst>
                                    <p:cond delay="0"/>
                                  </p:stCondLst>
                                  <p:childTnLst>
                                    <p:set>
                                      <p:cBhvr>
                                        <p:cTn id="26" dur="1" fill="hold">
                                          <p:stCondLst>
                                            <p:cond delay="0"/>
                                          </p:stCondLst>
                                        </p:cTn>
                                        <p:tgtEl>
                                          <p:spTgt spid="94"/>
                                        </p:tgtEl>
                                        <p:attrNameLst>
                                          <p:attrName>style.visibility</p:attrName>
                                        </p:attrNameLst>
                                      </p:cBhvr>
                                      <p:to>
                                        <p:strVal val="visible"/>
                                      </p:to>
                                    </p:set>
                                    <p:anim calcmode="lin" valueType="num">
                                      <p:cBhvr additive="base">
                                        <p:cTn id="27" dur="750" fill="hold"/>
                                        <p:tgtEl>
                                          <p:spTgt spid="94"/>
                                        </p:tgtEl>
                                        <p:attrNameLst>
                                          <p:attrName>ppt_x</p:attrName>
                                        </p:attrNameLst>
                                      </p:cBhvr>
                                      <p:tavLst>
                                        <p:tav tm="0">
                                          <p:val>
                                            <p:strVal val="1+#ppt_w/2"/>
                                          </p:val>
                                        </p:tav>
                                        <p:tav tm="100000">
                                          <p:val>
                                            <p:strVal val="#ppt_x"/>
                                          </p:val>
                                        </p:tav>
                                      </p:tavLst>
                                    </p:anim>
                                    <p:anim calcmode="lin" valueType="num">
                                      <p:cBhvr additive="base">
                                        <p:cTn id="28" dur="750" fill="hold"/>
                                        <p:tgtEl>
                                          <p:spTgt spid="9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5" presetClass="entr" presetSubtype="0" fill="hold" nodeType="afterEffect">
                                  <p:stCondLst>
                                    <p:cond delay="0"/>
                                  </p:stCondLst>
                                  <p:childTnLst>
                                    <p:set>
                                      <p:cBhvr>
                                        <p:cTn id="31" dur="1" fill="hold">
                                          <p:stCondLst>
                                            <p:cond delay="0"/>
                                          </p:stCondLst>
                                        </p:cTn>
                                        <p:tgtEl>
                                          <p:spTgt spid="130"/>
                                        </p:tgtEl>
                                        <p:attrNameLst>
                                          <p:attrName>style.visibility</p:attrName>
                                        </p:attrNameLst>
                                      </p:cBhvr>
                                      <p:to>
                                        <p:strVal val="visible"/>
                                      </p:to>
                                    </p:set>
                                    <p:anim calcmode="lin" valueType="num">
                                      <p:cBhvr>
                                        <p:cTn id="32" dur="500" decel="50000" fill="hold">
                                          <p:stCondLst>
                                            <p:cond delay="0"/>
                                          </p:stCondLst>
                                        </p:cTn>
                                        <p:tgtEl>
                                          <p:spTgt spid="130"/>
                                        </p:tgtEl>
                                        <p:attrNameLst>
                                          <p:attrName>style.rotation</p:attrName>
                                        </p:attrNameLst>
                                      </p:cBhvr>
                                      <p:tavLst>
                                        <p:tav tm="0">
                                          <p:val>
                                            <p:fltVal val="-90"/>
                                          </p:val>
                                        </p:tav>
                                        <p:tav tm="100000">
                                          <p:val>
                                            <p:fltVal val="0"/>
                                          </p:val>
                                        </p:tav>
                                      </p:tavLst>
                                    </p:anim>
                                    <p:anim calcmode="lin" valueType="num">
                                      <p:cBhvr>
                                        <p:cTn id="33" dur="500" decel="50000" fill="hold">
                                          <p:stCondLst>
                                            <p:cond delay="0"/>
                                          </p:stCondLst>
                                        </p:cTn>
                                        <p:tgtEl>
                                          <p:spTgt spid="130"/>
                                        </p:tgtEl>
                                        <p:attrNameLst>
                                          <p:attrName>ppt_w</p:attrName>
                                        </p:attrNameLst>
                                      </p:cBhvr>
                                      <p:tavLst>
                                        <p:tav tm="0">
                                          <p:val>
                                            <p:strVal val="#ppt_w"/>
                                          </p:val>
                                        </p:tav>
                                        <p:tav tm="100000">
                                          <p:val>
                                            <p:strVal val="#ppt_w*.05"/>
                                          </p:val>
                                        </p:tav>
                                      </p:tavLst>
                                    </p:anim>
                                    <p:anim calcmode="lin" valueType="num">
                                      <p:cBhvr>
                                        <p:cTn id="34" dur="500" accel="50000" fill="hold">
                                          <p:stCondLst>
                                            <p:cond delay="500"/>
                                          </p:stCondLst>
                                        </p:cTn>
                                        <p:tgtEl>
                                          <p:spTgt spid="130"/>
                                        </p:tgtEl>
                                        <p:attrNameLst>
                                          <p:attrName>ppt_w</p:attrName>
                                        </p:attrNameLst>
                                      </p:cBhvr>
                                      <p:tavLst>
                                        <p:tav tm="0">
                                          <p:val>
                                            <p:strVal val="#ppt_w*.05"/>
                                          </p:val>
                                        </p:tav>
                                        <p:tav tm="100000">
                                          <p:val>
                                            <p:strVal val="#ppt_w"/>
                                          </p:val>
                                        </p:tav>
                                      </p:tavLst>
                                    </p:anim>
                                    <p:anim calcmode="lin" valueType="num">
                                      <p:cBhvr>
                                        <p:cTn id="35" dur="1000" fill="hold"/>
                                        <p:tgtEl>
                                          <p:spTgt spid="130"/>
                                        </p:tgtEl>
                                        <p:attrNameLst>
                                          <p:attrName>ppt_h</p:attrName>
                                        </p:attrNameLst>
                                      </p:cBhvr>
                                      <p:tavLst>
                                        <p:tav tm="0">
                                          <p:val>
                                            <p:strVal val="#ppt_h"/>
                                          </p:val>
                                        </p:tav>
                                        <p:tav tm="100000">
                                          <p:val>
                                            <p:strVal val="#ppt_h"/>
                                          </p:val>
                                        </p:tav>
                                      </p:tavLst>
                                    </p:anim>
                                    <p:anim calcmode="lin" valueType="num">
                                      <p:cBhvr>
                                        <p:cTn id="36" dur="500" decel="50000" fill="hold">
                                          <p:stCondLst>
                                            <p:cond delay="0"/>
                                          </p:stCondLst>
                                        </p:cTn>
                                        <p:tgtEl>
                                          <p:spTgt spid="130"/>
                                        </p:tgtEl>
                                        <p:attrNameLst>
                                          <p:attrName>ppt_x</p:attrName>
                                        </p:attrNameLst>
                                      </p:cBhvr>
                                      <p:tavLst>
                                        <p:tav tm="0">
                                          <p:val>
                                            <p:strVal val="#ppt_x+.4"/>
                                          </p:val>
                                        </p:tav>
                                        <p:tav tm="100000">
                                          <p:val>
                                            <p:strVal val="#ppt_x"/>
                                          </p:val>
                                        </p:tav>
                                      </p:tavLst>
                                    </p:anim>
                                    <p:anim calcmode="lin" valueType="num">
                                      <p:cBhvr>
                                        <p:cTn id="37" dur="500" decel="50000" fill="hold">
                                          <p:stCondLst>
                                            <p:cond delay="0"/>
                                          </p:stCondLst>
                                        </p:cTn>
                                        <p:tgtEl>
                                          <p:spTgt spid="130"/>
                                        </p:tgtEl>
                                        <p:attrNameLst>
                                          <p:attrName>ppt_y</p:attrName>
                                        </p:attrNameLst>
                                      </p:cBhvr>
                                      <p:tavLst>
                                        <p:tav tm="0">
                                          <p:val>
                                            <p:strVal val="#ppt_y-.2"/>
                                          </p:val>
                                        </p:tav>
                                        <p:tav tm="100000">
                                          <p:val>
                                            <p:strVal val="#ppt_y+.1"/>
                                          </p:val>
                                        </p:tav>
                                      </p:tavLst>
                                    </p:anim>
                                    <p:anim calcmode="lin" valueType="num">
                                      <p:cBhvr>
                                        <p:cTn id="38" dur="500" accel="50000" fill="hold">
                                          <p:stCondLst>
                                            <p:cond delay="500"/>
                                          </p:stCondLst>
                                        </p:cTn>
                                        <p:tgtEl>
                                          <p:spTgt spid="130"/>
                                        </p:tgtEl>
                                        <p:attrNameLst>
                                          <p:attrName>ppt_y</p:attrName>
                                        </p:attrNameLst>
                                      </p:cBhvr>
                                      <p:tavLst>
                                        <p:tav tm="0">
                                          <p:val>
                                            <p:strVal val="#ppt_y+.1"/>
                                          </p:val>
                                        </p:tav>
                                        <p:tav tm="100000">
                                          <p:val>
                                            <p:strVal val="#ppt_y"/>
                                          </p:val>
                                        </p:tav>
                                      </p:tavLst>
                                    </p:anim>
                                    <p:animEffect transition="in" filter="fade">
                                      <p:cBhvr>
                                        <p:cTn id="39" dur="1000" decel="50000">
                                          <p:stCondLst>
                                            <p:cond delay="0"/>
                                          </p:stCondLst>
                                        </p:cTn>
                                        <p:tgtEl>
                                          <p:spTgt spid="130"/>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140"/>
                                        </p:tgtEl>
                                        <p:attrNameLst>
                                          <p:attrName>style.visibility</p:attrName>
                                        </p:attrNameLst>
                                      </p:cBhvr>
                                      <p:to>
                                        <p:strVal val="visible"/>
                                      </p:to>
                                    </p:set>
                                    <p:animEffect transition="in" filter="fade">
                                      <p:cBhvr>
                                        <p:cTn id="43" dur="500"/>
                                        <p:tgtEl>
                                          <p:spTgt spid="140"/>
                                        </p:tgtEl>
                                      </p:cBhvr>
                                    </p:animEffect>
                                  </p:childTnLst>
                                </p:cTn>
                              </p:par>
                            </p:childTnLst>
                          </p:cTn>
                        </p:par>
                        <p:par>
                          <p:cTn id="44" fill="hold">
                            <p:stCondLst>
                              <p:cond delay="4500"/>
                            </p:stCondLst>
                            <p:childTnLst>
                              <p:par>
                                <p:cTn id="45" presetID="2" presetClass="entr" presetSubtype="8" decel="25300" fill="hold" nodeType="afterEffect">
                                  <p:stCondLst>
                                    <p:cond delay="0"/>
                                  </p:stCondLst>
                                  <p:childTnLst>
                                    <p:set>
                                      <p:cBhvr>
                                        <p:cTn id="46" dur="1" fill="hold">
                                          <p:stCondLst>
                                            <p:cond delay="0"/>
                                          </p:stCondLst>
                                        </p:cTn>
                                        <p:tgtEl>
                                          <p:spTgt spid="100"/>
                                        </p:tgtEl>
                                        <p:attrNameLst>
                                          <p:attrName>style.visibility</p:attrName>
                                        </p:attrNameLst>
                                      </p:cBhvr>
                                      <p:to>
                                        <p:strVal val="visible"/>
                                      </p:to>
                                    </p:set>
                                    <p:anim calcmode="lin" valueType="num">
                                      <p:cBhvr additive="base">
                                        <p:cTn id="47" dur="750" fill="hold"/>
                                        <p:tgtEl>
                                          <p:spTgt spid="100"/>
                                        </p:tgtEl>
                                        <p:attrNameLst>
                                          <p:attrName>ppt_x</p:attrName>
                                        </p:attrNameLst>
                                      </p:cBhvr>
                                      <p:tavLst>
                                        <p:tav tm="0">
                                          <p:val>
                                            <p:strVal val="0-#ppt_w/2"/>
                                          </p:val>
                                        </p:tav>
                                        <p:tav tm="100000">
                                          <p:val>
                                            <p:strVal val="#ppt_x"/>
                                          </p:val>
                                        </p:tav>
                                      </p:tavLst>
                                    </p:anim>
                                    <p:anim calcmode="lin" valueType="num">
                                      <p:cBhvr additive="base">
                                        <p:cTn id="48" dur="750" fill="hold"/>
                                        <p:tgtEl>
                                          <p:spTgt spid="100"/>
                                        </p:tgtEl>
                                        <p:attrNameLst>
                                          <p:attrName>ppt_y</p:attrName>
                                        </p:attrNameLst>
                                      </p:cBhvr>
                                      <p:tavLst>
                                        <p:tav tm="0">
                                          <p:val>
                                            <p:strVal val="#ppt_y"/>
                                          </p:val>
                                        </p:tav>
                                        <p:tav tm="100000">
                                          <p:val>
                                            <p:strVal val="#ppt_y"/>
                                          </p:val>
                                        </p:tav>
                                      </p:tavLst>
                                    </p:anim>
                                  </p:childTnLst>
                                </p:cTn>
                              </p:par>
                            </p:childTnLst>
                          </p:cTn>
                        </p:par>
                        <p:par>
                          <p:cTn id="49" fill="hold">
                            <p:stCondLst>
                              <p:cond delay="5250"/>
                            </p:stCondLst>
                            <p:childTnLst>
                              <p:par>
                                <p:cTn id="50" presetID="25" presetClass="entr" presetSubtype="0" fill="hold" nodeType="afterEffect">
                                  <p:stCondLst>
                                    <p:cond delay="0"/>
                                  </p:stCondLst>
                                  <p:childTnLst>
                                    <p:set>
                                      <p:cBhvr>
                                        <p:cTn id="51" dur="1" fill="hold">
                                          <p:stCondLst>
                                            <p:cond delay="0"/>
                                          </p:stCondLst>
                                        </p:cTn>
                                        <p:tgtEl>
                                          <p:spTgt spid="122"/>
                                        </p:tgtEl>
                                        <p:attrNameLst>
                                          <p:attrName>style.visibility</p:attrName>
                                        </p:attrNameLst>
                                      </p:cBhvr>
                                      <p:to>
                                        <p:strVal val="visible"/>
                                      </p:to>
                                    </p:set>
                                    <p:anim calcmode="lin" valueType="num">
                                      <p:cBhvr>
                                        <p:cTn id="52" dur="500" decel="50000" fill="hold">
                                          <p:stCondLst>
                                            <p:cond delay="0"/>
                                          </p:stCondLst>
                                        </p:cTn>
                                        <p:tgtEl>
                                          <p:spTgt spid="122"/>
                                        </p:tgtEl>
                                        <p:attrNameLst>
                                          <p:attrName>style.rotation</p:attrName>
                                        </p:attrNameLst>
                                      </p:cBhvr>
                                      <p:tavLst>
                                        <p:tav tm="0">
                                          <p:val>
                                            <p:fltVal val="-90"/>
                                          </p:val>
                                        </p:tav>
                                        <p:tav tm="100000">
                                          <p:val>
                                            <p:fltVal val="0"/>
                                          </p:val>
                                        </p:tav>
                                      </p:tavLst>
                                    </p:anim>
                                    <p:anim calcmode="lin" valueType="num">
                                      <p:cBhvr>
                                        <p:cTn id="53" dur="500" decel="50000" fill="hold">
                                          <p:stCondLst>
                                            <p:cond delay="0"/>
                                          </p:stCondLst>
                                        </p:cTn>
                                        <p:tgtEl>
                                          <p:spTgt spid="122"/>
                                        </p:tgtEl>
                                        <p:attrNameLst>
                                          <p:attrName>ppt_w</p:attrName>
                                        </p:attrNameLst>
                                      </p:cBhvr>
                                      <p:tavLst>
                                        <p:tav tm="0">
                                          <p:val>
                                            <p:strVal val="#ppt_w"/>
                                          </p:val>
                                        </p:tav>
                                        <p:tav tm="100000">
                                          <p:val>
                                            <p:strVal val="#ppt_w*.05"/>
                                          </p:val>
                                        </p:tav>
                                      </p:tavLst>
                                    </p:anim>
                                    <p:anim calcmode="lin" valueType="num">
                                      <p:cBhvr>
                                        <p:cTn id="54" dur="500" accel="50000" fill="hold">
                                          <p:stCondLst>
                                            <p:cond delay="500"/>
                                          </p:stCondLst>
                                        </p:cTn>
                                        <p:tgtEl>
                                          <p:spTgt spid="122"/>
                                        </p:tgtEl>
                                        <p:attrNameLst>
                                          <p:attrName>ppt_w</p:attrName>
                                        </p:attrNameLst>
                                      </p:cBhvr>
                                      <p:tavLst>
                                        <p:tav tm="0">
                                          <p:val>
                                            <p:strVal val="#ppt_w*.05"/>
                                          </p:val>
                                        </p:tav>
                                        <p:tav tm="100000">
                                          <p:val>
                                            <p:strVal val="#ppt_w"/>
                                          </p:val>
                                        </p:tav>
                                      </p:tavLst>
                                    </p:anim>
                                    <p:anim calcmode="lin" valueType="num">
                                      <p:cBhvr>
                                        <p:cTn id="55" dur="1000" fill="hold"/>
                                        <p:tgtEl>
                                          <p:spTgt spid="122"/>
                                        </p:tgtEl>
                                        <p:attrNameLst>
                                          <p:attrName>ppt_h</p:attrName>
                                        </p:attrNameLst>
                                      </p:cBhvr>
                                      <p:tavLst>
                                        <p:tav tm="0">
                                          <p:val>
                                            <p:strVal val="#ppt_h"/>
                                          </p:val>
                                        </p:tav>
                                        <p:tav tm="100000">
                                          <p:val>
                                            <p:strVal val="#ppt_h"/>
                                          </p:val>
                                        </p:tav>
                                      </p:tavLst>
                                    </p:anim>
                                    <p:anim calcmode="lin" valueType="num">
                                      <p:cBhvr>
                                        <p:cTn id="56" dur="500" decel="50000" fill="hold">
                                          <p:stCondLst>
                                            <p:cond delay="0"/>
                                          </p:stCondLst>
                                        </p:cTn>
                                        <p:tgtEl>
                                          <p:spTgt spid="122"/>
                                        </p:tgtEl>
                                        <p:attrNameLst>
                                          <p:attrName>ppt_x</p:attrName>
                                        </p:attrNameLst>
                                      </p:cBhvr>
                                      <p:tavLst>
                                        <p:tav tm="0">
                                          <p:val>
                                            <p:strVal val="#ppt_x+.4"/>
                                          </p:val>
                                        </p:tav>
                                        <p:tav tm="100000">
                                          <p:val>
                                            <p:strVal val="#ppt_x"/>
                                          </p:val>
                                        </p:tav>
                                      </p:tavLst>
                                    </p:anim>
                                    <p:anim calcmode="lin" valueType="num">
                                      <p:cBhvr>
                                        <p:cTn id="57" dur="500" decel="50000" fill="hold">
                                          <p:stCondLst>
                                            <p:cond delay="0"/>
                                          </p:stCondLst>
                                        </p:cTn>
                                        <p:tgtEl>
                                          <p:spTgt spid="122"/>
                                        </p:tgtEl>
                                        <p:attrNameLst>
                                          <p:attrName>ppt_y</p:attrName>
                                        </p:attrNameLst>
                                      </p:cBhvr>
                                      <p:tavLst>
                                        <p:tav tm="0">
                                          <p:val>
                                            <p:strVal val="#ppt_y-.2"/>
                                          </p:val>
                                        </p:tav>
                                        <p:tav tm="100000">
                                          <p:val>
                                            <p:strVal val="#ppt_y+.1"/>
                                          </p:val>
                                        </p:tav>
                                      </p:tavLst>
                                    </p:anim>
                                    <p:anim calcmode="lin" valueType="num">
                                      <p:cBhvr>
                                        <p:cTn id="58" dur="500" accel="50000" fill="hold">
                                          <p:stCondLst>
                                            <p:cond delay="500"/>
                                          </p:stCondLst>
                                        </p:cTn>
                                        <p:tgtEl>
                                          <p:spTgt spid="122"/>
                                        </p:tgtEl>
                                        <p:attrNameLst>
                                          <p:attrName>ppt_y</p:attrName>
                                        </p:attrNameLst>
                                      </p:cBhvr>
                                      <p:tavLst>
                                        <p:tav tm="0">
                                          <p:val>
                                            <p:strVal val="#ppt_y+.1"/>
                                          </p:val>
                                        </p:tav>
                                        <p:tav tm="100000">
                                          <p:val>
                                            <p:strVal val="#ppt_y"/>
                                          </p:val>
                                        </p:tav>
                                      </p:tavLst>
                                    </p:anim>
                                    <p:animEffect transition="in" filter="fade">
                                      <p:cBhvr>
                                        <p:cTn id="59" dur="1000" decel="50000">
                                          <p:stCondLst>
                                            <p:cond delay="0"/>
                                          </p:stCondLst>
                                        </p:cTn>
                                        <p:tgtEl>
                                          <p:spTgt spid="122"/>
                                        </p:tgtEl>
                                      </p:cBhvr>
                                    </p:animEffect>
                                  </p:childTnLst>
                                </p:cTn>
                              </p:par>
                            </p:childTnLst>
                          </p:cTn>
                        </p:par>
                        <p:par>
                          <p:cTn id="60" fill="hold">
                            <p:stCondLst>
                              <p:cond delay="6250"/>
                            </p:stCondLst>
                            <p:childTnLst>
                              <p:par>
                                <p:cTn id="61" presetID="10" presetClass="entr" presetSubtype="0" fill="hold" grpId="0" nodeType="afterEffect">
                                  <p:stCondLst>
                                    <p:cond delay="0"/>
                                  </p:stCondLst>
                                  <p:childTnLst>
                                    <p:set>
                                      <p:cBhvr>
                                        <p:cTn id="62" dur="1" fill="hold">
                                          <p:stCondLst>
                                            <p:cond delay="0"/>
                                          </p:stCondLst>
                                        </p:cTn>
                                        <p:tgtEl>
                                          <p:spTgt spid="139"/>
                                        </p:tgtEl>
                                        <p:attrNameLst>
                                          <p:attrName>style.visibility</p:attrName>
                                        </p:attrNameLst>
                                      </p:cBhvr>
                                      <p:to>
                                        <p:strVal val="visible"/>
                                      </p:to>
                                    </p:set>
                                    <p:animEffect transition="in" filter="fade">
                                      <p:cBhvr>
                                        <p:cTn id="63" dur="500"/>
                                        <p:tgtEl>
                                          <p:spTgt spid="139"/>
                                        </p:tgtEl>
                                      </p:cBhvr>
                                    </p:animEffect>
                                  </p:childTnLst>
                                </p:cTn>
                              </p:par>
                            </p:childTnLst>
                          </p:cTn>
                        </p:par>
                        <p:par>
                          <p:cTn id="64" fill="hold">
                            <p:stCondLst>
                              <p:cond delay="6750"/>
                            </p:stCondLst>
                            <p:childTnLst>
                              <p:par>
                                <p:cTn id="65" presetID="2" presetClass="entr" presetSubtype="2" decel="25300" fill="hold" nodeType="afterEffect">
                                  <p:stCondLst>
                                    <p:cond delay="0"/>
                                  </p:stCondLst>
                                  <p:childTnLst>
                                    <p:set>
                                      <p:cBhvr>
                                        <p:cTn id="66" dur="1" fill="hold">
                                          <p:stCondLst>
                                            <p:cond delay="0"/>
                                          </p:stCondLst>
                                        </p:cTn>
                                        <p:tgtEl>
                                          <p:spTgt spid="106"/>
                                        </p:tgtEl>
                                        <p:attrNameLst>
                                          <p:attrName>style.visibility</p:attrName>
                                        </p:attrNameLst>
                                      </p:cBhvr>
                                      <p:to>
                                        <p:strVal val="visible"/>
                                      </p:to>
                                    </p:set>
                                    <p:anim calcmode="lin" valueType="num">
                                      <p:cBhvr additive="base">
                                        <p:cTn id="67" dur="750" fill="hold"/>
                                        <p:tgtEl>
                                          <p:spTgt spid="106"/>
                                        </p:tgtEl>
                                        <p:attrNameLst>
                                          <p:attrName>ppt_x</p:attrName>
                                        </p:attrNameLst>
                                      </p:cBhvr>
                                      <p:tavLst>
                                        <p:tav tm="0">
                                          <p:val>
                                            <p:strVal val="1+#ppt_w/2"/>
                                          </p:val>
                                        </p:tav>
                                        <p:tav tm="100000">
                                          <p:val>
                                            <p:strVal val="#ppt_x"/>
                                          </p:val>
                                        </p:tav>
                                      </p:tavLst>
                                    </p:anim>
                                    <p:anim calcmode="lin" valueType="num">
                                      <p:cBhvr additive="base">
                                        <p:cTn id="68" dur="750" fill="hold"/>
                                        <p:tgtEl>
                                          <p:spTgt spid="106"/>
                                        </p:tgtEl>
                                        <p:attrNameLst>
                                          <p:attrName>ppt_y</p:attrName>
                                        </p:attrNameLst>
                                      </p:cBhvr>
                                      <p:tavLst>
                                        <p:tav tm="0">
                                          <p:val>
                                            <p:strVal val="#ppt_y"/>
                                          </p:val>
                                        </p:tav>
                                        <p:tav tm="100000">
                                          <p:val>
                                            <p:strVal val="#ppt_y"/>
                                          </p:val>
                                        </p:tav>
                                      </p:tavLst>
                                    </p:anim>
                                  </p:childTnLst>
                                </p:cTn>
                              </p:par>
                            </p:childTnLst>
                          </p:cTn>
                        </p:par>
                        <p:par>
                          <p:cTn id="69" fill="hold">
                            <p:stCondLst>
                              <p:cond delay="7500"/>
                            </p:stCondLst>
                            <p:childTnLst>
                              <p:par>
                                <p:cTn id="70" presetID="25" presetClass="entr" presetSubtype="0" fill="hold" nodeType="afterEffect">
                                  <p:stCondLst>
                                    <p:cond delay="0"/>
                                  </p:stCondLst>
                                  <p:childTnLst>
                                    <p:set>
                                      <p:cBhvr>
                                        <p:cTn id="71" dur="1" fill="hold">
                                          <p:stCondLst>
                                            <p:cond delay="0"/>
                                          </p:stCondLst>
                                        </p:cTn>
                                        <p:tgtEl>
                                          <p:spTgt spid="134"/>
                                        </p:tgtEl>
                                        <p:attrNameLst>
                                          <p:attrName>style.visibility</p:attrName>
                                        </p:attrNameLst>
                                      </p:cBhvr>
                                      <p:to>
                                        <p:strVal val="visible"/>
                                      </p:to>
                                    </p:set>
                                    <p:anim calcmode="lin" valueType="num">
                                      <p:cBhvr>
                                        <p:cTn id="72" dur="500" decel="50000" fill="hold">
                                          <p:stCondLst>
                                            <p:cond delay="0"/>
                                          </p:stCondLst>
                                        </p:cTn>
                                        <p:tgtEl>
                                          <p:spTgt spid="134"/>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34"/>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34"/>
                                        </p:tgtEl>
                                        <p:attrNameLst>
                                          <p:attrName>ppt_w</p:attrName>
                                        </p:attrNameLst>
                                      </p:cBhvr>
                                      <p:tavLst>
                                        <p:tav tm="0">
                                          <p:val>
                                            <p:strVal val="#ppt_w*.05"/>
                                          </p:val>
                                        </p:tav>
                                        <p:tav tm="100000">
                                          <p:val>
                                            <p:strVal val="#ppt_w"/>
                                          </p:val>
                                        </p:tav>
                                      </p:tavLst>
                                    </p:anim>
                                    <p:anim calcmode="lin" valueType="num">
                                      <p:cBhvr>
                                        <p:cTn id="75" dur="1000" fill="hold"/>
                                        <p:tgtEl>
                                          <p:spTgt spid="134"/>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34"/>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34"/>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34"/>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34"/>
                                        </p:tgtEl>
                                      </p:cBhvr>
                                    </p:animEffect>
                                  </p:childTnLst>
                                </p:cTn>
                              </p:par>
                            </p:childTnLst>
                          </p:cTn>
                        </p:par>
                        <p:par>
                          <p:cTn id="80" fill="hold">
                            <p:stCondLst>
                              <p:cond delay="8500"/>
                            </p:stCondLst>
                            <p:childTnLst>
                              <p:par>
                                <p:cTn id="81" presetID="10" presetClass="entr" presetSubtype="0" fill="hold" grpId="0" nodeType="afterEffect">
                                  <p:stCondLst>
                                    <p:cond delay="0"/>
                                  </p:stCondLst>
                                  <p:childTnLst>
                                    <p:set>
                                      <p:cBhvr>
                                        <p:cTn id="82" dur="1" fill="hold">
                                          <p:stCondLst>
                                            <p:cond delay="0"/>
                                          </p:stCondLst>
                                        </p:cTn>
                                        <p:tgtEl>
                                          <p:spTgt spid="142"/>
                                        </p:tgtEl>
                                        <p:attrNameLst>
                                          <p:attrName>style.visibility</p:attrName>
                                        </p:attrNameLst>
                                      </p:cBhvr>
                                      <p:to>
                                        <p:strVal val="visible"/>
                                      </p:to>
                                    </p:set>
                                    <p:animEffect transition="in" filter="fade">
                                      <p:cBhvr>
                                        <p:cTn id="83" dur="500"/>
                                        <p:tgtEl>
                                          <p:spTgt spid="142"/>
                                        </p:tgtEl>
                                      </p:cBhvr>
                                    </p:animEffect>
                                  </p:childTnLst>
                                </p:cTn>
                              </p:par>
                            </p:childTnLst>
                          </p:cTn>
                        </p:par>
                        <p:par>
                          <p:cTn id="84" fill="hold">
                            <p:stCondLst>
                              <p:cond delay="9000"/>
                            </p:stCondLst>
                            <p:childTnLst>
                              <p:par>
                                <p:cTn id="85" presetID="2" presetClass="entr" presetSubtype="8" decel="25300" fill="hold" nodeType="afterEffect">
                                  <p:stCondLst>
                                    <p:cond delay="0"/>
                                  </p:stCondLst>
                                  <p:childTnLst>
                                    <p:set>
                                      <p:cBhvr>
                                        <p:cTn id="86" dur="1" fill="hold">
                                          <p:stCondLst>
                                            <p:cond delay="0"/>
                                          </p:stCondLst>
                                        </p:cTn>
                                        <p:tgtEl>
                                          <p:spTgt spid="112"/>
                                        </p:tgtEl>
                                        <p:attrNameLst>
                                          <p:attrName>style.visibility</p:attrName>
                                        </p:attrNameLst>
                                      </p:cBhvr>
                                      <p:to>
                                        <p:strVal val="visible"/>
                                      </p:to>
                                    </p:set>
                                    <p:anim calcmode="lin" valueType="num">
                                      <p:cBhvr additive="base">
                                        <p:cTn id="87" dur="750" fill="hold"/>
                                        <p:tgtEl>
                                          <p:spTgt spid="112"/>
                                        </p:tgtEl>
                                        <p:attrNameLst>
                                          <p:attrName>ppt_x</p:attrName>
                                        </p:attrNameLst>
                                      </p:cBhvr>
                                      <p:tavLst>
                                        <p:tav tm="0">
                                          <p:val>
                                            <p:strVal val="0-#ppt_w/2"/>
                                          </p:val>
                                        </p:tav>
                                        <p:tav tm="100000">
                                          <p:val>
                                            <p:strVal val="#ppt_x"/>
                                          </p:val>
                                        </p:tav>
                                      </p:tavLst>
                                    </p:anim>
                                    <p:anim calcmode="lin" valueType="num">
                                      <p:cBhvr additive="base">
                                        <p:cTn id="88" dur="750" fill="hold"/>
                                        <p:tgtEl>
                                          <p:spTgt spid="112"/>
                                        </p:tgtEl>
                                        <p:attrNameLst>
                                          <p:attrName>ppt_y</p:attrName>
                                        </p:attrNameLst>
                                      </p:cBhvr>
                                      <p:tavLst>
                                        <p:tav tm="0">
                                          <p:val>
                                            <p:strVal val="#ppt_y"/>
                                          </p:val>
                                        </p:tav>
                                        <p:tav tm="100000">
                                          <p:val>
                                            <p:strVal val="#ppt_y"/>
                                          </p:val>
                                        </p:tav>
                                      </p:tavLst>
                                    </p:anim>
                                  </p:childTnLst>
                                </p:cTn>
                              </p:par>
                            </p:childTnLst>
                          </p:cTn>
                        </p:par>
                        <p:par>
                          <p:cTn id="89" fill="hold">
                            <p:stCondLst>
                              <p:cond delay="9750"/>
                            </p:stCondLst>
                            <p:childTnLst>
                              <p:par>
                                <p:cTn id="90" presetID="25" presetClass="entr" presetSubtype="0" fill="hold" nodeType="afterEffect">
                                  <p:stCondLst>
                                    <p:cond delay="0"/>
                                  </p:stCondLst>
                                  <p:childTnLst>
                                    <p:set>
                                      <p:cBhvr>
                                        <p:cTn id="91" dur="1" fill="hold">
                                          <p:stCondLst>
                                            <p:cond delay="0"/>
                                          </p:stCondLst>
                                        </p:cTn>
                                        <p:tgtEl>
                                          <p:spTgt spid="126"/>
                                        </p:tgtEl>
                                        <p:attrNameLst>
                                          <p:attrName>style.visibility</p:attrName>
                                        </p:attrNameLst>
                                      </p:cBhvr>
                                      <p:to>
                                        <p:strVal val="visible"/>
                                      </p:to>
                                    </p:set>
                                    <p:anim calcmode="lin" valueType="num">
                                      <p:cBhvr>
                                        <p:cTn id="92" dur="500" decel="50000" fill="hold">
                                          <p:stCondLst>
                                            <p:cond delay="0"/>
                                          </p:stCondLst>
                                        </p:cTn>
                                        <p:tgtEl>
                                          <p:spTgt spid="126"/>
                                        </p:tgtEl>
                                        <p:attrNameLst>
                                          <p:attrName>style.rotation</p:attrName>
                                        </p:attrNameLst>
                                      </p:cBhvr>
                                      <p:tavLst>
                                        <p:tav tm="0">
                                          <p:val>
                                            <p:fltVal val="-90"/>
                                          </p:val>
                                        </p:tav>
                                        <p:tav tm="100000">
                                          <p:val>
                                            <p:fltVal val="0"/>
                                          </p:val>
                                        </p:tav>
                                      </p:tavLst>
                                    </p:anim>
                                    <p:anim calcmode="lin" valueType="num">
                                      <p:cBhvr>
                                        <p:cTn id="93" dur="500" decel="50000" fill="hold">
                                          <p:stCondLst>
                                            <p:cond delay="0"/>
                                          </p:stCondLst>
                                        </p:cTn>
                                        <p:tgtEl>
                                          <p:spTgt spid="126"/>
                                        </p:tgtEl>
                                        <p:attrNameLst>
                                          <p:attrName>ppt_w</p:attrName>
                                        </p:attrNameLst>
                                      </p:cBhvr>
                                      <p:tavLst>
                                        <p:tav tm="0">
                                          <p:val>
                                            <p:strVal val="#ppt_w"/>
                                          </p:val>
                                        </p:tav>
                                        <p:tav tm="100000">
                                          <p:val>
                                            <p:strVal val="#ppt_w*.05"/>
                                          </p:val>
                                        </p:tav>
                                      </p:tavLst>
                                    </p:anim>
                                    <p:anim calcmode="lin" valueType="num">
                                      <p:cBhvr>
                                        <p:cTn id="94" dur="500" accel="50000" fill="hold">
                                          <p:stCondLst>
                                            <p:cond delay="500"/>
                                          </p:stCondLst>
                                        </p:cTn>
                                        <p:tgtEl>
                                          <p:spTgt spid="126"/>
                                        </p:tgtEl>
                                        <p:attrNameLst>
                                          <p:attrName>ppt_w</p:attrName>
                                        </p:attrNameLst>
                                      </p:cBhvr>
                                      <p:tavLst>
                                        <p:tav tm="0">
                                          <p:val>
                                            <p:strVal val="#ppt_w*.05"/>
                                          </p:val>
                                        </p:tav>
                                        <p:tav tm="100000">
                                          <p:val>
                                            <p:strVal val="#ppt_w"/>
                                          </p:val>
                                        </p:tav>
                                      </p:tavLst>
                                    </p:anim>
                                    <p:anim calcmode="lin" valueType="num">
                                      <p:cBhvr>
                                        <p:cTn id="95" dur="1000" fill="hold"/>
                                        <p:tgtEl>
                                          <p:spTgt spid="126"/>
                                        </p:tgtEl>
                                        <p:attrNameLst>
                                          <p:attrName>ppt_h</p:attrName>
                                        </p:attrNameLst>
                                      </p:cBhvr>
                                      <p:tavLst>
                                        <p:tav tm="0">
                                          <p:val>
                                            <p:strVal val="#ppt_h"/>
                                          </p:val>
                                        </p:tav>
                                        <p:tav tm="100000">
                                          <p:val>
                                            <p:strVal val="#ppt_h"/>
                                          </p:val>
                                        </p:tav>
                                      </p:tavLst>
                                    </p:anim>
                                    <p:anim calcmode="lin" valueType="num">
                                      <p:cBhvr>
                                        <p:cTn id="96" dur="500" decel="50000" fill="hold">
                                          <p:stCondLst>
                                            <p:cond delay="0"/>
                                          </p:stCondLst>
                                        </p:cTn>
                                        <p:tgtEl>
                                          <p:spTgt spid="126"/>
                                        </p:tgtEl>
                                        <p:attrNameLst>
                                          <p:attrName>ppt_x</p:attrName>
                                        </p:attrNameLst>
                                      </p:cBhvr>
                                      <p:tavLst>
                                        <p:tav tm="0">
                                          <p:val>
                                            <p:strVal val="#ppt_x+.4"/>
                                          </p:val>
                                        </p:tav>
                                        <p:tav tm="100000">
                                          <p:val>
                                            <p:strVal val="#ppt_x"/>
                                          </p:val>
                                        </p:tav>
                                      </p:tavLst>
                                    </p:anim>
                                    <p:anim calcmode="lin" valueType="num">
                                      <p:cBhvr>
                                        <p:cTn id="97" dur="500" decel="50000" fill="hold">
                                          <p:stCondLst>
                                            <p:cond delay="0"/>
                                          </p:stCondLst>
                                        </p:cTn>
                                        <p:tgtEl>
                                          <p:spTgt spid="126"/>
                                        </p:tgtEl>
                                        <p:attrNameLst>
                                          <p:attrName>ppt_y</p:attrName>
                                        </p:attrNameLst>
                                      </p:cBhvr>
                                      <p:tavLst>
                                        <p:tav tm="0">
                                          <p:val>
                                            <p:strVal val="#ppt_y-.2"/>
                                          </p:val>
                                        </p:tav>
                                        <p:tav tm="100000">
                                          <p:val>
                                            <p:strVal val="#ppt_y+.1"/>
                                          </p:val>
                                        </p:tav>
                                      </p:tavLst>
                                    </p:anim>
                                    <p:anim calcmode="lin" valueType="num">
                                      <p:cBhvr>
                                        <p:cTn id="98" dur="500" accel="50000" fill="hold">
                                          <p:stCondLst>
                                            <p:cond delay="500"/>
                                          </p:stCondLst>
                                        </p:cTn>
                                        <p:tgtEl>
                                          <p:spTgt spid="126"/>
                                        </p:tgtEl>
                                        <p:attrNameLst>
                                          <p:attrName>ppt_y</p:attrName>
                                        </p:attrNameLst>
                                      </p:cBhvr>
                                      <p:tavLst>
                                        <p:tav tm="0">
                                          <p:val>
                                            <p:strVal val="#ppt_y+.1"/>
                                          </p:val>
                                        </p:tav>
                                        <p:tav tm="100000">
                                          <p:val>
                                            <p:strVal val="#ppt_y"/>
                                          </p:val>
                                        </p:tav>
                                      </p:tavLst>
                                    </p:anim>
                                    <p:animEffect transition="in" filter="fade">
                                      <p:cBhvr>
                                        <p:cTn id="99" dur="1000" decel="50000">
                                          <p:stCondLst>
                                            <p:cond delay="0"/>
                                          </p:stCondLst>
                                        </p:cTn>
                                        <p:tgtEl>
                                          <p:spTgt spid="126"/>
                                        </p:tgtEl>
                                      </p:cBhvr>
                                    </p:animEffect>
                                  </p:childTnLst>
                                </p:cTn>
                              </p:par>
                            </p:childTnLst>
                          </p:cTn>
                        </p:par>
                        <p:par>
                          <p:cTn id="100" fill="hold">
                            <p:stCondLst>
                              <p:cond delay="10750"/>
                            </p:stCondLst>
                            <p:childTnLst>
                              <p:par>
                                <p:cTn id="101" presetID="10" presetClass="entr" presetSubtype="0" fill="hold" grpId="0" nodeType="afterEffect">
                                  <p:stCondLst>
                                    <p:cond delay="0"/>
                                  </p:stCondLst>
                                  <p:childTnLst>
                                    <p:set>
                                      <p:cBhvr>
                                        <p:cTn id="102" dur="1" fill="hold">
                                          <p:stCondLst>
                                            <p:cond delay="0"/>
                                          </p:stCondLst>
                                        </p:cTn>
                                        <p:tgtEl>
                                          <p:spTgt spid="141"/>
                                        </p:tgtEl>
                                        <p:attrNameLst>
                                          <p:attrName>style.visibility</p:attrName>
                                        </p:attrNameLst>
                                      </p:cBhvr>
                                      <p:to>
                                        <p:strVal val="visible"/>
                                      </p:to>
                                    </p:set>
                                    <p:animEffect transition="in" filter="fade">
                                      <p:cBhvr>
                                        <p:cTn id="103"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P spid="1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355976" y="1964752"/>
            <a:ext cx="3396895" cy="443369"/>
            <a:chOff x="3695701" y="1174083"/>
            <a:chExt cx="4907918" cy="402790"/>
          </a:xfrm>
        </p:grpSpPr>
        <p:sp>
          <p:nvSpPr>
            <p:cNvPr id="16" name="原创设计师QQ598969553      _1"/>
            <p:cNvSpPr/>
            <p:nvPr/>
          </p:nvSpPr>
          <p:spPr>
            <a:xfrm>
              <a:off x="3695701" y="1174083"/>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17" name="原创设计师QQ598969553      _6"/>
            <p:cNvSpPr/>
            <p:nvPr/>
          </p:nvSpPr>
          <p:spPr>
            <a:xfrm>
              <a:off x="3695701" y="1174083"/>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sp>
        <p:nvSpPr>
          <p:cNvPr id="18" name="原创设计师QQ598969553      _17"/>
          <p:cNvSpPr>
            <a:spLocks noChangeArrowheads="1"/>
          </p:cNvSpPr>
          <p:nvPr/>
        </p:nvSpPr>
        <p:spPr bwMode="gray">
          <a:xfrm>
            <a:off x="4979958" y="1965130"/>
            <a:ext cx="2760394" cy="442612"/>
          </a:xfrm>
          <a:prstGeom prst="roundRect">
            <a:avLst/>
          </a:prstGeom>
          <a:noFill/>
          <a:ln>
            <a:noFill/>
          </a:ln>
          <a:extLst/>
        </p:spPr>
        <p:txBody>
          <a:bodyPr wrap="square" lIns="91383" tIns="45692" rIns="91383" bIns="45692">
            <a:spAutoFit/>
          </a:bodyPr>
          <a:lstStyle/>
          <a:p>
            <a:r>
              <a:rPr lang="zh-CN" altLang="en-US" sz="2000" b="1" dirty="0">
                <a:solidFill>
                  <a:schemeClr val="accent1"/>
                </a:solidFill>
                <a:latin typeface="微软雅黑" pitchFamily="34" charset="-122"/>
                <a:ea typeface="微软雅黑" pitchFamily="34" charset="-122"/>
              </a:rPr>
              <a:t>研究思路及过程</a:t>
            </a:r>
          </a:p>
        </p:txBody>
      </p:sp>
      <p:grpSp>
        <p:nvGrpSpPr>
          <p:cNvPr id="19" name="组合 18"/>
          <p:cNvGrpSpPr/>
          <p:nvPr/>
        </p:nvGrpSpPr>
        <p:grpSpPr>
          <a:xfrm>
            <a:off x="7055253" y="1923678"/>
            <a:ext cx="697618" cy="496277"/>
            <a:chOff x="3595297" y="1157469"/>
            <a:chExt cx="633770" cy="450856"/>
          </a:xfrm>
        </p:grpSpPr>
        <p:sp>
          <p:nvSpPr>
            <p:cNvPr id="20" name="原创设计师QQ598969553      _19"/>
            <p:cNvSpPr/>
            <p:nvPr/>
          </p:nvSpPr>
          <p:spPr>
            <a:xfrm>
              <a:off x="3595297" y="1157469"/>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accent1"/>
                </a:solidFill>
                <a:latin typeface="Impact" panose="020B0806030902050204" pitchFamily="34" charset="0"/>
              </a:endParaRPr>
            </a:p>
          </p:txBody>
        </p:sp>
        <p:sp>
          <p:nvSpPr>
            <p:cNvPr id="21" name="原创设计师QQ598969553      _24"/>
            <p:cNvSpPr>
              <a:spLocks noChangeArrowheads="1"/>
            </p:cNvSpPr>
            <p:nvPr/>
          </p:nvSpPr>
          <p:spPr bwMode="auto">
            <a:xfrm>
              <a:off x="3760353" y="1173921"/>
              <a:ext cx="303659" cy="417952"/>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3</a:t>
              </a:r>
              <a:endParaRPr lang="zh-CN" altLang="en-US"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sp>
        <p:nvSpPr>
          <p:cNvPr id="38" name="原创设计师QQ598969553      _3"/>
          <p:cNvSpPr txBox="1"/>
          <p:nvPr/>
        </p:nvSpPr>
        <p:spPr>
          <a:xfrm>
            <a:off x="4484998" y="2643758"/>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39" name="原创设计师QQ598969553      _4"/>
          <p:cNvSpPr txBox="1"/>
          <p:nvPr/>
        </p:nvSpPr>
        <p:spPr>
          <a:xfrm>
            <a:off x="5520293" y="2643758"/>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0" name="原创设计师QQ598969553      _5"/>
          <p:cNvSpPr txBox="1"/>
          <p:nvPr/>
        </p:nvSpPr>
        <p:spPr>
          <a:xfrm>
            <a:off x="6555588" y="2667875"/>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1" name="原创设计师QQ598969553      _6"/>
          <p:cNvSpPr txBox="1"/>
          <p:nvPr/>
        </p:nvSpPr>
        <p:spPr>
          <a:xfrm>
            <a:off x="448499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2" name="原创设计师QQ598969553      _7"/>
          <p:cNvSpPr txBox="1"/>
          <p:nvPr/>
        </p:nvSpPr>
        <p:spPr>
          <a:xfrm>
            <a:off x="5520293"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3" name="原创设计师QQ598969553      _8"/>
          <p:cNvSpPr txBox="1"/>
          <p:nvPr/>
        </p:nvSpPr>
        <p:spPr>
          <a:xfrm>
            <a:off x="655558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23" name="圆角矩形 22"/>
          <p:cNvSpPr/>
          <p:nvPr/>
        </p:nvSpPr>
        <p:spPr>
          <a:xfrm rot="5400000">
            <a:off x="-17799" y="-244393"/>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24" name="组合 23"/>
          <p:cNvGrpSpPr/>
          <p:nvPr/>
        </p:nvGrpSpPr>
        <p:grpSpPr>
          <a:xfrm>
            <a:off x="1216166" y="933643"/>
            <a:ext cx="2250628" cy="2250628"/>
            <a:chOff x="3393105" y="2094170"/>
            <a:chExt cx="2664367" cy="2664367"/>
          </a:xfrm>
        </p:grpSpPr>
        <p:sp>
          <p:nvSpPr>
            <p:cNvPr id="25" name="椭圆 24"/>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6" name="组合 25"/>
            <p:cNvGrpSpPr/>
            <p:nvPr/>
          </p:nvGrpSpPr>
          <p:grpSpPr>
            <a:xfrm>
              <a:off x="3655434" y="2332886"/>
              <a:ext cx="2167846" cy="2167846"/>
              <a:chOff x="3739822" y="2440887"/>
              <a:chExt cx="1970936" cy="1970936"/>
            </a:xfrm>
          </p:grpSpPr>
          <p:sp>
            <p:nvSpPr>
              <p:cNvPr id="27" name="圆角矩形 26"/>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椭圆 28"/>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33" name="文本框 20"/>
          <p:cNvSpPr txBox="1">
            <a:spLocks noChangeArrowheads="1"/>
          </p:cNvSpPr>
          <p:nvPr/>
        </p:nvSpPr>
        <p:spPr bwMode="auto">
          <a:xfrm>
            <a:off x="1567322" y="2111515"/>
            <a:ext cx="154831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a:r>
              <a:rPr lang="en-US" altLang="zh-CN" sz="2000" dirty="0">
                <a:solidFill>
                  <a:schemeClr val="bg1"/>
                </a:solidFill>
              </a:rPr>
              <a:t>PART03</a:t>
            </a:r>
            <a:endParaRPr lang="zh-CN" altLang="en-US" sz="2000" dirty="0">
              <a:solidFill>
                <a:schemeClr val="bg1"/>
              </a:solidFill>
            </a:endParaRPr>
          </a:p>
        </p:txBody>
      </p:sp>
      <p:sp>
        <p:nvSpPr>
          <p:cNvPr id="34" name="文本框 20"/>
          <p:cNvSpPr txBox="1">
            <a:spLocks noChangeArrowheads="1"/>
          </p:cNvSpPr>
          <p:nvPr/>
        </p:nvSpPr>
        <p:spPr bwMode="auto">
          <a:xfrm>
            <a:off x="1223483" y="1419622"/>
            <a:ext cx="223599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eaLnBrk="1" hangingPunct="1"/>
            <a:r>
              <a:rPr lang="en-US" altLang="zh-CN" sz="4800" dirty="0">
                <a:solidFill>
                  <a:schemeClr val="bg1"/>
                </a:solidFill>
                <a:latin typeface="Impact" panose="020B0806030902050204" pitchFamily="34" charset="0"/>
              </a:rPr>
              <a:t>03</a:t>
            </a:r>
            <a:endParaRPr lang="zh-CN" altLang="en-US" sz="4800" dirty="0">
              <a:solidFill>
                <a:schemeClr val="bg1"/>
              </a:solidFill>
              <a:latin typeface="Impact" panose="020B0806030902050204" pitchFamily="34" charset="0"/>
            </a:endParaRPr>
          </a:p>
        </p:txBody>
      </p:sp>
    </p:spTree>
    <p:extLst>
      <p:ext uri="{BB962C8B-B14F-4D97-AF65-F5344CB8AC3E}">
        <p14:creationId xmlns:p14="http://schemas.microsoft.com/office/powerpoint/2010/main" xmlns="" val="409072263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ppt_x"/>
                                          </p:val>
                                        </p:tav>
                                        <p:tav tm="100000">
                                          <p:val>
                                            <p:strVal val="#ppt_x"/>
                                          </p:val>
                                        </p:tav>
                                      </p:tavLst>
                                    </p:anim>
                                    <p:anim calcmode="lin" valueType="num">
                                      <p:cBhvr additive="base">
                                        <p:cTn id="8" dur="125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750" fill="hold"/>
                                        <p:tgtEl>
                                          <p:spTgt spid="24"/>
                                        </p:tgtEl>
                                        <p:attrNameLst>
                                          <p:attrName>ppt_w</p:attrName>
                                        </p:attrNameLst>
                                      </p:cBhvr>
                                      <p:tavLst>
                                        <p:tav tm="0">
                                          <p:val>
                                            <p:strVal val="4*#ppt_w"/>
                                          </p:val>
                                        </p:tav>
                                        <p:tav tm="100000">
                                          <p:val>
                                            <p:strVal val="#ppt_w"/>
                                          </p:val>
                                        </p:tav>
                                      </p:tavLst>
                                    </p:anim>
                                    <p:anim calcmode="lin" valueType="num">
                                      <p:cBhvr>
                                        <p:cTn id="13" dur="750" fill="hold"/>
                                        <p:tgtEl>
                                          <p:spTgt spid="24"/>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24"/>
                                        </p:tgtEl>
                                      </p:cBhvr>
                                    </p:animEffect>
                                    <p:animScale>
                                      <p:cBhvr>
                                        <p:cTn id="17" dur="250" autoRev="1" fill="hold"/>
                                        <p:tgtEl>
                                          <p:spTgt spid="24"/>
                                        </p:tgtEl>
                                      </p:cBhvr>
                                      <p:by x="105000" y="105000"/>
                                    </p:animScale>
                                  </p:childTnLst>
                                </p:cTn>
                              </p:par>
                            </p:childTnLst>
                          </p:cTn>
                        </p:par>
                        <p:par>
                          <p:cTn id="18" fill="hold">
                            <p:stCondLst>
                              <p:cond delay="2500"/>
                            </p:stCondLst>
                            <p:childTnLst>
                              <p:par>
                                <p:cTn id="19" presetID="12" presetClass="entr" presetSubtype="4"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p:tgtEl>
                                          <p:spTgt spid="33"/>
                                        </p:tgtEl>
                                        <p:attrNameLst>
                                          <p:attrName>ppt_y</p:attrName>
                                        </p:attrNameLst>
                                      </p:cBhvr>
                                      <p:tavLst>
                                        <p:tav tm="0">
                                          <p:val>
                                            <p:strVal val="#ppt_y-#ppt_h*1.125000"/>
                                          </p:val>
                                        </p:tav>
                                        <p:tav tm="100000">
                                          <p:val>
                                            <p:strVal val="#ppt_y"/>
                                          </p:val>
                                        </p:tav>
                                      </p:tavLst>
                                    </p:anim>
                                    <p:animEffect transition="in" filter="wipe(down)">
                                      <p:cBhvr>
                                        <p:cTn id="26" dur="500"/>
                                        <p:tgtEl>
                                          <p:spTgt spid="33"/>
                                        </p:tgtEl>
                                      </p:cBhvr>
                                    </p:animEffect>
                                  </p:childTnLst>
                                </p:cTn>
                              </p:par>
                            </p:childTnLst>
                          </p:cTn>
                        </p:par>
                        <p:par>
                          <p:cTn id="27" fill="hold">
                            <p:stCondLst>
                              <p:cond delay="3000"/>
                            </p:stCondLst>
                            <p:childTnLst>
                              <p:par>
                                <p:cTn id="28" presetID="1"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par>
                          <p:cTn id="33" fill="hold">
                            <p:stCondLst>
                              <p:cond delay="3000"/>
                            </p:stCondLst>
                            <p:childTnLst>
                              <p:par>
                                <p:cTn id="34" presetID="35" presetClass="path" presetSubtype="0" accel="50000" decel="50000" fill="hold" nodeType="afterEffect">
                                  <p:stCondLst>
                                    <p:cond delay="0"/>
                                  </p:stCondLst>
                                  <p:childTnLst>
                                    <p:animMotion origin="layout" path="M -2.22222E-6 -2.22222E-6 L -0.30173 -2.22222E-6 " pathEditMode="relative" rAng="0" ptsTypes="AA">
                                      <p:cBhvr>
                                        <p:cTn id="35" dur="2000" fill="hold"/>
                                        <p:tgtEl>
                                          <p:spTgt spid="19"/>
                                        </p:tgtEl>
                                        <p:attrNameLst>
                                          <p:attrName>ppt_x</p:attrName>
                                          <p:attrName>ppt_y</p:attrName>
                                        </p:attrNameLst>
                                      </p:cBhvr>
                                      <p:rCtr x="-15087" y="0"/>
                                    </p:animMotion>
                                  </p:childTnLst>
                                </p:cTn>
                              </p:par>
                            </p:childTnLst>
                          </p:cTn>
                        </p:par>
                        <p:par>
                          <p:cTn id="36" fill="hold">
                            <p:stCondLst>
                              <p:cond delay="5000"/>
                            </p:stCondLst>
                            <p:childTnLst>
                              <p:par>
                                <p:cTn id="37" presetID="1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childTnLst>
                          </p:cTn>
                        </p:par>
                        <p:par>
                          <p:cTn id="41" fill="hold">
                            <p:stCondLst>
                              <p:cond delay="5500"/>
                            </p:stCondLst>
                            <p:childTnLst>
                              <p:par>
                                <p:cTn id="42" presetID="2" presetClass="entr" presetSubtype="4"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ppt_x"/>
                                          </p:val>
                                        </p:tav>
                                        <p:tav tm="100000">
                                          <p:val>
                                            <p:strVal val="#ppt_x"/>
                                          </p:val>
                                        </p:tav>
                                      </p:tavLst>
                                    </p:anim>
                                    <p:anim calcmode="lin" valueType="num">
                                      <p:cBhvr additive="base">
                                        <p:cTn id="45" dur="500" fill="hold"/>
                                        <p:tgtEl>
                                          <p:spTgt spid="3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20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ppt_x"/>
                                          </p:val>
                                        </p:tav>
                                        <p:tav tm="100000">
                                          <p:val>
                                            <p:strVal val="#ppt_x"/>
                                          </p:val>
                                        </p:tav>
                                      </p:tavLst>
                                    </p:anim>
                                    <p:anim calcmode="lin" valueType="num">
                                      <p:cBhvr additive="base">
                                        <p:cTn id="49" dur="500" fill="hold"/>
                                        <p:tgtEl>
                                          <p:spTgt spid="3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400"/>
                                  </p:stCondLst>
                                  <p:childTnLst>
                                    <p:set>
                                      <p:cBhvr>
                                        <p:cTn id="51" dur="1" fill="hold">
                                          <p:stCondLst>
                                            <p:cond delay="0"/>
                                          </p:stCondLst>
                                        </p:cTn>
                                        <p:tgtEl>
                                          <p:spTgt spid="40"/>
                                        </p:tgtEl>
                                        <p:attrNameLst>
                                          <p:attrName>style.visibility</p:attrName>
                                        </p:attrNameLst>
                                      </p:cBhvr>
                                      <p:to>
                                        <p:strVal val="visible"/>
                                      </p:to>
                                    </p:set>
                                    <p:anim calcmode="lin" valueType="num">
                                      <p:cBhvr additive="base">
                                        <p:cTn id="52" dur="500" fill="hold"/>
                                        <p:tgtEl>
                                          <p:spTgt spid="40"/>
                                        </p:tgtEl>
                                        <p:attrNameLst>
                                          <p:attrName>ppt_x</p:attrName>
                                        </p:attrNameLst>
                                      </p:cBhvr>
                                      <p:tavLst>
                                        <p:tav tm="0">
                                          <p:val>
                                            <p:strVal val="#ppt_x"/>
                                          </p:val>
                                        </p:tav>
                                        <p:tav tm="100000">
                                          <p:val>
                                            <p:strVal val="#ppt_x"/>
                                          </p:val>
                                        </p:tav>
                                      </p:tavLst>
                                    </p:anim>
                                    <p:anim calcmode="lin" valueType="num">
                                      <p:cBhvr additive="base">
                                        <p:cTn id="53" dur="500" fill="hold"/>
                                        <p:tgtEl>
                                          <p:spTgt spid="4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60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ppt_x"/>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80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ppt_x"/>
                                          </p:val>
                                        </p:tav>
                                        <p:tav tm="100000">
                                          <p:val>
                                            <p:strVal val="#ppt_x"/>
                                          </p:val>
                                        </p:tav>
                                      </p:tavLst>
                                    </p:anim>
                                    <p:anim calcmode="lin" valueType="num">
                                      <p:cBhvr additive="base">
                                        <p:cTn id="61" dur="500" fill="hold"/>
                                        <p:tgtEl>
                                          <p:spTgt spid="4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00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ppt_x"/>
                                          </p:val>
                                        </p:tav>
                                        <p:tav tm="100000">
                                          <p:val>
                                            <p:strVal val="#ppt_x"/>
                                          </p:val>
                                        </p:tav>
                                      </p:tavLst>
                                    </p:anim>
                                    <p:anim calcmode="lin" valueType="num">
                                      <p:cBhvr additive="base">
                                        <p:cTn id="65"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8" grpId="0"/>
      <p:bldP spid="39" grpId="0"/>
      <p:bldP spid="40" grpId="0"/>
      <p:bldP spid="41" grpId="0"/>
      <p:bldP spid="42" grpId="0"/>
      <p:bldP spid="43" grpId="0"/>
      <p:bldP spid="23" grpId="0" animBg="1"/>
      <p:bldP spid="33" grpId="0"/>
      <p:bldP spid="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2908072" y="2266758"/>
            <a:ext cx="1100122" cy="990278"/>
            <a:chOff x="3905687" y="3111763"/>
            <a:chExt cx="1466829" cy="1320370"/>
          </a:xfrm>
        </p:grpSpPr>
        <p:grpSp>
          <p:nvGrpSpPr>
            <p:cNvPr id="36" name="组合 35"/>
            <p:cNvGrpSpPr/>
            <p:nvPr/>
          </p:nvGrpSpPr>
          <p:grpSpPr>
            <a:xfrm rot="1800000">
              <a:off x="3905687" y="3111763"/>
              <a:ext cx="1466829" cy="1320370"/>
              <a:chOff x="7568104" y="1986367"/>
              <a:chExt cx="2509488" cy="2258921"/>
            </a:xfrm>
          </p:grpSpPr>
          <p:sp>
            <p:nvSpPr>
              <p:cNvPr id="50"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7" name="Freeform 17"/>
            <p:cNvSpPr>
              <a:spLocks noEditPoints="1"/>
            </p:cNvSpPr>
            <p:nvPr/>
          </p:nvSpPr>
          <p:spPr bwMode="auto">
            <a:xfrm>
              <a:off x="4332713" y="3466860"/>
              <a:ext cx="612775" cy="614363"/>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3473533" y="3204454"/>
            <a:ext cx="1100122" cy="990278"/>
            <a:chOff x="4659635" y="4362024"/>
            <a:chExt cx="1466829" cy="1320370"/>
          </a:xfrm>
        </p:grpSpPr>
        <p:grpSp>
          <p:nvGrpSpPr>
            <p:cNvPr id="53" name="组合 52"/>
            <p:cNvGrpSpPr/>
            <p:nvPr/>
          </p:nvGrpSpPr>
          <p:grpSpPr>
            <a:xfrm rot="1800000">
              <a:off x="4659635" y="4362024"/>
              <a:ext cx="1466829" cy="1320370"/>
              <a:chOff x="7568104" y="1986367"/>
              <a:chExt cx="2509488" cy="2258921"/>
            </a:xfrm>
          </p:grpSpPr>
          <p:sp>
            <p:nvSpPr>
              <p:cNvPr id="55"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6"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4" name="Freeform 12"/>
            <p:cNvSpPr>
              <a:spLocks noEditPoints="1"/>
            </p:cNvSpPr>
            <p:nvPr/>
          </p:nvSpPr>
          <p:spPr bwMode="auto">
            <a:xfrm>
              <a:off x="5093805" y="4801701"/>
              <a:ext cx="598488" cy="446088"/>
            </a:xfrm>
            <a:custGeom>
              <a:avLst/>
              <a:gdLst>
                <a:gd name="T0" fmla="*/ 201 w 983"/>
                <a:gd name="T1" fmla="*/ 386 h 731"/>
                <a:gd name="T2" fmla="*/ 359 w 983"/>
                <a:gd name="T3" fmla="*/ 110 h 731"/>
                <a:gd name="T4" fmla="*/ 398 w 983"/>
                <a:gd name="T5" fmla="*/ 64 h 731"/>
                <a:gd name="T6" fmla="*/ 759 w 983"/>
                <a:gd name="T7" fmla="*/ 93 h 731"/>
                <a:gd name="T8" fmla="*/ 738 w 983"/>
                <a:gd name="T9" fmla="*/ 49 h 731"/>
                <a:gd name="T10" fmla="*/ 821 w 983"/>
                <a:gd name="T11" fmla="*/ 24 h 731"/>
                <a:gd name="T12" fmla="*/ 877 w 983"/>
                <a:gd name="T13" fmla="*/ 27 h 731"/>
                <a:gd name="T14" fmla="*/ 859 w 983"/>
                <a:gd name="T15" fmla="*/ 109 h 731"/>
                <a:gd name="T16" fmla="*/ 830 w 983"/>
                <a:gd name="T17" fmla="*/ 154 h 731"/>
                <a:gd name="T18" fmla="*/ 623 w 983"/>
                <a:gd name="T19" fmla="*/ 344 h 731"/>
                <a:gd name="T20" fmla="*/ 622 w 983"/>
                <a:gd name="T21" fmla="*/ 345 h 731"/>
                <a:gd name="T22" fmla="*/ 952 w 983"/>
                <a:gd name="T23" fmla="*/ 670 h 731"/>
                <a:gd name="T24" fmla="*/ 952 w 983"/>
                <a:gd name="T25" fmla="*/ 731 h 731"/>
                <a:gd name="T26" fmla="*/ 763 w 983"/>
                <a:gd name="T27" fmla="*/ 731 h 731"/>
                <a:gd name="T28" fmla="*/ 558 w 983"/>
                <a:gd name="T29" fmla="*/ 731 h 731"/>
                <a:gd name="T30" fmla="*/ 353 w 983"/>
                <a:gd name="T31" fmla="*/ 731 h 731"/>
                <a:gd name="T32" fmla="*/ 148 w 983"/>
                <a:gd name="T33" fmla="*/ 731 h 731"/>
                <a:gd name="T34" fmla="*/ 0 w 983"/>
                <a:gd name="T35" fmla="*/ 701 h 731"/>
                <a:gd name="T36" fmla="*/ 31 w 983"/>
                <a:gd name="T37" fmla="*/ 0 h 731"/>
                <a:gd name="T38" fmla="*/ 62 w 983"/>
                <a:gd name="T39" fmla="*/ 670 h 731"/>
                <a:gd name="T40" fmla="*/ 148 w 983"/>
                <a:gd name="T41" fmla="*/ 530 h 731"/>
                <a:gd name="T42" fmla="*/ 236 w 983"/>
                <a:gd name="T43" fmla="*/ 499 h 731"/>
                <a:gd name="T44" fmla="*/ 267 w 983"/>
                <a:gd name="T45" fmla="*/ 670 h 731"/>
                <a:gd name="T46" fmla="*/ 353 w 983"/>
                <a:gd name="T47" fmla="*/ 316 h 731"/>
                <a:gd name="T48" fmla="*/ 441 w 983"/>
                <a:gd name="T49" fmla="*/ 286 h 731"/>
                <a:gd name="T50" fmla="*/ 472 w 983"/>
                <a:gd name="T51" fmla="*/ 670 h 731"/>
                <a:gd name="T52" fmla="*/ 558 w 983"/>
                <a:gd name="T53" fmla="*/ 421 h 731"/>
                <a:gd name="T54" fmla="*/ 646 w 983"/>
                <a:gd name="T55" fmla="*/ 390 h 731"/>
                <a:gd name="T56" fmla="*/ 677 w 983"/>
                <a:gd name="T57" fmla="*/ 670 h 731"/>
                <a:gd name="T58" fmla="*/ 763 w 983"/>
                <a:gd name="T59" fmla="*/ 245 h 731"/>
                <a:gd name="T60" fmla="*/ 851 w 983"/>
                <a:gd name="T61" fmla="*/ 214 h 731"/>
                <a:gd name="T62" fmla="*/ 881 w 983"/>
                <a:gd name="T63" fmla="*/ 67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3" h="731">
                  <a:moveTo>
                    <a:pt x="404" y="154"/>
                  </a:moveTo>
                  <a:lnTo>
                    <a:pt x="201" y="386"/>
                  </a:lnTo>
                  <a:lnTo>
                    <a:pt x="153" y="345"/>
                  </a:lnTo>
                  <a:lnTo>
                    <a:pt x="359" y="110"/>
                  </a:lnTo>
                  <a:lnTo>
                    <a:pt x="359" y="110"/>
                  </a:lnTo>
                  <a:lnTo>
                    <a:pt x="398" y="64"/>
                  </a:lnTo>
                  <a:lnTo>
                    <a:pt x="616" y="255"/>
                  </a:lnTo>
                  <a:lnTo>
                    <a:pt x="759" y="93"/>
                  </a:lnTo>
                  <a:lnTo>
                    <a:pt x="734" y="71"/>
                  </a:lnTo>
                  <a:cubicBezTo>
                    <a:pt x="724" y="63"/>
                    <a:pt x="726" y="53"/>
                    <a:pt x="738" y="49"/>
                  </a:cubicBezTo>
                  <a:lnTo>
                    <a:pt x="777" y="37"/>
                  </a:lnTo>
                  <a:cubicBezTo>
                    <a:pt x="789" y="34"/>
                    <a:pt x="809" y="27"/>
                    <a:pt x="821" y="24"/>
                  </a:cubicBezTo>
                  <a:lnTo>
                    <a:pt x="860" y="12"/>
                  </a:lnTo>
                  <a:cubicBezTo>
                    <a:pt x="872" y="8"/>
                    <a:pt x="880" y="15"/>
                    <a:pt x="877" y="27"/>
                  </a:cubicBezTo>
                  <a:lnTo>
                    <a:pt x="869" y="65"/>
                  </a:lnTo>
                  <a:cubicBezTo>
                    <a:pt x="866" y="77"/>
                    <a:pt x="862" y="97"/>
                    <a:pt x="859" y="109"/>
                  </a:cubicBezTo>
                  <a:lnTo>
                    <a:pt x="851" y="147"/>
                  </a:lnTo>
                  <a:cubicBezTo>
                    <a:pt x="849" y="159"/>
                    <a:pt x="839" y="162"/>
                    <a:pt x="830" y="154"/>
                  </a:cubicBezTo>
                  <a:lnTo>
                    <a:pt x="807" y="134"/>
                  </a:lnTo>
                  <a:lnTo>
                    <a:pt x="623" y="344"/>
                  </a:lnTo>
                  <a:lnTo>
                    <a:pt x="623" y="344"/>
                  </a:lnTo>
                  <a:lnTo>
                    <a:pt x="622" y="345"/>
                  </a:lnTo>
                  <a:lnTo>
                    <a:pt x="404" y="154"/>
                  </a:lnTo>
                  <a:close/>
                  <a:moveTo>
                    <a:pt x="952" y="670"/>
                  </a:moveTo>
                  <a:cubicBezTo>
                    <a:pt x="969" y="670"/>
                    <a:pt x="983" y="684"/>
                    <a:pt x="983" y="701"/>
                  </a:cubicBezTo>
                  <a:cubicBezTo>
                    <a:pt x="983" y="718"/>
                    <a:pt x="969" y="731"/>
                    <a:pt x="952" y="731"/>
                  </a:cubicBezTo>
                  <a:lnTo>
                    <a:pt x="881" y="731"/>
                  </a:lnTo>
                  <a:lnTo>
                    <a:pt x="763" y="731"/>
                  </a:lnTo>
                  <a:lnTo>
                    <a:pt x="677" y="731"/>
                  </a:lnTo>
                  <a:lnTo>
                    <a:pt x="558" y="731"/>
                  </a:lnTo>
                  <a:lnTo>
                    <a:pt x="472" y="731"/>
                  </a:lnTo>
                  <a:lnTo>
                    <a:pt x="353" y="731"/>
                  </a:lnTo>
                  <a:lnTo>
                    <a:pt x="267" y="731"/>
                  </a:lnTo>
                  <a:lnTo>
                    <a:pt x="148" y="731"/>
                  </a:lnTo>
                  <a:lnTo>
                    <a:pt x="32" y="731"/>
                  </a:lnTo>
                  <a:cubicBezTo>
                    <a:pt x="14" y="731"/>
                    <a:pt x="0" y="718"/>
                    <a:pt x="0" y="701"/>
                  </a:cubicBezTo>
                  <a:lnTo>
                    <a:pt x="0" y="31"/>
                  </a:lnTo>
                  <a:cubicBezTo>
                    <a:pt x="0" y="14"/>
                    <a:pt x="14" y="0"/>
                    <a:pt x="31" y="0"/>
                  </a:cubicBezTo>
                  <a:cubicBezTo>
                    <a:pt x="48" y="0"/>
                    <a:pt x="62" y="14"/>
                    <a:pt x="62" y="31"/>
                  </a:cubicBezTo>
                  <a:lnTo>
                    <a:pt x="62" y="670"/>
                  </a:lnTo>
                  <a:lnTo>
                    <a:pt x="148" y="670"/>
                  </a:lnTo>
                  <a:lnTo>
                    <a:pt x="148" y="530"/>
                  </a:lnTo>
                  <a:cubicBezTo>
                    <a:pt x="148" y="513"/>
                    <a:pt x="162" y="499"/>
                    <a:pt x="179" y="499"/>
                  </a:cubicBezTo>
                  <a:lnTo>
                    <a:pt x="236" y="499"/>
                  </a:lnTo>
                  <a:cubicBezTo>
                    <a:pt x="253" y="499"/>
                    <a:pt x="267" y="513"/>
                    <a:pt x="267" y="530"/>
                  </a:cubicBezTo>
                  <a:lnTo>
                    <a:pt x="267" y="670"/>
                  </a:lnTo>
                  <a:lnTo>
                    <a:pt x="353" y="670"/>
                  </a:lnTo>
                  <a:lnTo>
                    <a:pt x="353" y="316"/>
                  </a:lnTo>
                  <a:cubicBezTo>
                    <a:pt x="353" y="299"/>
                    <a:pt x="367" y="286"/>
                    <a:pt x="384" y="286"/>
                  </a:cubicBezTo>
                  <a:lnTo>
                    <a:pt x="441" y="286"/>
                  </a:lnTo>
                  <a:cubicBezTo>
                    <a:pt x="458" y="286"/>
                    <a:pt x="472" y="299"/>
                    <a:pt x="472" y="316"/>
                  </a:cubicBezTo>
                  <a:lnTo>
                    <a:pt x="472" y="670"/>
                  </a:lnTo>
                  <a:lnTo>
                    <a:pt x="558" y="670"/>
                  </a:lnTo>
                  <a:lnTo>
                    <a:pt x="558" y="421"/>
                  </a:lnTo>
                  <a:cubicBezTo>
                    <a:pt x="558" y="404"/>
                    <a:pt x="572" y="390"/>
                    <a:pt x="589" y="390"/>
                  </a:cubicBezTo>
                  <a:lnTo>
                    <a:pt x="646" y="390"/>
                  </a:lnTo>
                  <a:cubicBezTo>
                    <a:pt x="663" y="390"/>
                    <a:pt x="677" y="404"/>
                    <a:pt x="677" y="421"/>
                  </a:cubicBezTo>
                  <a:lnTo>
                    <a:pt x="677" y="670"/>
                  </a:lnTo>
                  <a:lnTo>
                    <a:pt x="763" y="670"/>
                  </a:lnTo>
                  <a:lnTo>
                    <a:pt x="763" y="245"/>
                  </a:lnTo>
                  <a:cubicBezTo>
                    <a:pt x="763" y="228"/>
                    <a:pt x="776" y="214"/>
                    <a:pt x="793" y="214"/>
                  </a:cubicBezTo>
                  <a:lnTo>
                    <a:pt x="851" y="214"/>
                  </a:lnTo>
                  <a:cubicBezTo>
                    <a:pt x="868" y="214"/>
                    <a:pt x="881" y="228"/>
                    <a:pt x="881" y="245"/>
                  </a:cubicBezTo>
                  <a:lnTo>
                    <a:pt x="881" y="670"/>
                  </a:lnTo>
                  <a:lnTo>
                    <a:pt x="952" y="670"/>
                  </a:lnTo>
                  <a:close/>
                </a:path>
              </a:pathLst>
            </a:cu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3473533" y="1344194"/>
            <a:ext cx="1100122" cy="990278"/>
            <a:chOff x="4659635" y="1881677"/>
            <a:chExt cx="1466829" cy="1320370"/>
          </a:xfrm>
        </p:grpSpPr>
        <p:grpSp>
          <p:nvGrpSpPr>
            <p:cNvPr id="58" name="组合 57"/>
            <p:cNvGrpSpPr/>
            <p:nvPr/>
          </p:nvGrpSpPr>
          <p:grpSpPr>
            <a:xfrm rot="1800000">
              <a:off x="4659635" y="1881677"/>
              <a:ext cx="1466829" cy="1320370"/>
              <a:chOff x="7568104" y="1986367"/>
              <a:chExt cx="2509488" cy="2258921"/>
            </a:xfrm>
          </p:grpSpPr>
          <p:sp>
            <p:nvSpPr>
              <p:cNvPr id="60"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9" name="Freeform 14"/>
            <p:cNvSpPr>
              <a:spLocks noEditPoints="1"/>
            </p:cNvSpPr>
            <p:nvPr/>
          </p:nvSpPr>
          <p:spPr bwMode="auto">
            <a:xfrm>
              <a:off x="5149068" y="2177419"/>
              <a:ext cx="484039" cy="660529"/>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4545458" y="1344194"/>
            <a:ext cx="1100122" cy="990278"/>
            <a:chOff x="6088869" y="1881677"/>
            <a:chExt cx="1466829" cy="1320370"/>
          </a:xfrm>
        </p:grpSpPr>
        <p:grpSp>
          <p:nvGrpSpPr>
            <p:cNvPr id="63" name="组合 62"/>
            <p:cNvGrpSpPr/>
            <p:nvPr/>
          </p:nvGrpSpPr>
          <p:grpSpPr>
            <a:xfrm rot="1800000">
              <a:off x="6088869" y="1881677"/>
              <a:ext cx="1466829" cy="1320370"/>
              <a:chOff x="7568104" y="1986367"/>
              <a:chExt cx="2509488" cy="2258921"/>
            </a:xfrm>
          </p:grpSpPr>
          <p:sp>
            <p:nvSpPr>
              <p:cNvPr id="65"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4" name="Freeform 15"/>
            <p:cNvSpPr>
              <a:spLocks noEditPoints="1"/>
            </p:cNvSpPr>
            <p:nvPr/>
          </p:nvSpPr>
          <p:spPr bwMode="auto">
            <a:xfrm>
              <a:off x="6501367" y="2283570"/>
              <a:ext cx="641831" cy="549933"/>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5083129" y="2266758"/>
            <a:ext cx="1100122" cy="990278"/>
            <a:chOff x="6805763" y="3111763"/>
            <a:chExt cx="1466829" cy="1320370"/>
          </a:xfrm>
        </p:grpSpPr>
        <p:grpSp>
          <p:nvGrpSpPr>
            <p:cNvPr id="80" name="组合 79"/>
            <p:cNvGrpSpPr/>
            <p:nvPr/>
          </p:nvGrpSpPr>
          <p:grpSpPr>
            <a:xfrm rot="1800000">
              <a:off x="6805763" y="3111763"/>
              <a:ext cx="1466829" cy="1320370"/>
              <a:chOff x="7568104" y="1986367"/>
              <a:chExt cx="2509488" cy="2258921"/>
            </a:xfrm>
          </p:grpSpPr>
          <p:sp>
            <p:nvSpPr>
              <p:cNvPr id="82"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3"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1" name="Freeform 13"/>
            <p:cNvSpPr>
              <a:spLocks noEditPoints="1"/>
            </p:cNvSpPr>
            <p:nvPr/>
          </p:nvSpPr>
          <p:spPr bwMode="auto">
            <a:xfrm>
              <a:off x="7259252" y="3484907"/>
              <a:ext cx="586312" cy="578718"/>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4" name="组合 83"/>
          <p:cNvGrpSpPr/>
          <p:nvPr/>
        </p:nvGrpSpPr>
        <p:grpSpPr>
          <a:xfrm>
            <a:off x="4545458" y="3204454"/>
            <a:ext cx="1100122" cy="990278"/>
            <a:chOff x="6088869" y="4362024"/>
            <a:chExt cx="1466829" cy="1320370"/>
          </a:xfrm>
        </p:grpSpPr>
        <p:grpSp>
          <p:nvGrpSpPr>
            <p:cNvPr id="85" name="组合 84"/>
            <p:cNvGrpSpPr/>
            <p:nvPr/>
          </p:nvGrpSpPr>
          <p:grpSpPr>
            <a:xfrm rot="1800000">
              <a:off x="6088869" y="4362024"/>
              <a:ext cx="1466829" cy="1320370"/>
              <a:chOff x="7568104" y="1986367"/>
              <a:chExt cx="2509488" cy="2258921"/>
            </a:xfrm>
          </p:grpSpPr>
          <p:sp>
            <p:nvSpPr>
              <p:cNvPr id="87" name="Freeform 5"/>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8" name="Freeform 5"/>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6" name="Freeform 16"/>
            <p:cNvSpPr>
              <a:spLocks noEditPoints="1"/>
            </p:cNvSpPr>
            <p:nvPr/>
          </p:nvSpPr>
          <p:spPr bwMode="auto">
            <a:xfrm>
              <a:off x="6475143" y="4749849"/>
              <a:ext cx="700977" cy="559007"/>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accent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9" name="TextBox 45"/>
          <p:cNvSpPr txBox="1"/>
          <p:nvPr/>
        </p:nvSpPr>
        <p:spPr>
          <a:xfrm>
            <a:off x="1734066" y="1371408"/>
            <a:ext cx="1498010" cy="338554"/>
          </a:xfrm>
          <a:prstGeom prst="rect">
            <a:avLst/>
          </a:prstGeom>
          <a:noFill/>
        </p:spPr>
        <p:txBody>
          <a:bodyPr wrap="square" rtlCol="0">
            <a:spAutoFit/>
          </a:bodyPr>
          <a:lstStyle>
            <a:defPPr>
              <a:defRPr lang="zh-CN"/>
            </a:defPPr>
            <a:lvl1pPr algn="ctr">
              <a:defRPr sz="2400" b="1">
                <a:gradFill>
                  <a:gsLst>
                    <a:gs pos="1000">
                      <a:srgbClr val="4EE4D2"/>
                    </a:gs>
                    <a:gs pos="100000">
                      <a:srgbClr val="0070C0"/>
                    </a:gs>
                  </a:gsLst>
                  <a:lin ang="2700000" scaled="0"/>
                </a:gradFill>
                <a:latin typeface="微软雅黑" panose="020B0503020204020204" pitchFamily="34" charset="-122"/>
                <a:ea typeface="微软雅黑" panose="020B0503020204020204" pitchFamily="34" charset="-122"/>
              </a:defRPr>
            </a:lvl1pPr>
          </a:lstStyle>
          <a:p>
            <a:pPr algn="r"/>
            <a:r>
              <a:rPr lang="zh-CN" altLang="en-US" sz="1600" dirty="0">
                <a:solidFill>
                  <a:schemeClr val="accent1"/>
                </a:solidFill>
              </a:rPr>
              <a:t>添加标题</a:t>
            </a:r>
          </a:p>
        </p:txBody>
      </p:sp>
      <p:sp>
        <p:nvSpPr>
          <p:cNvPr id="90" name="TextBox 46"/>
          <p:cNvSpPr txBox="1"/>
          <p:nvPr/>
        </p:nvSpPr>
        <p:spPr>
          <a:xfrm>
            <a:off x="1202883" y="1666478"/>
            <a:ext cx="2035954" cy="415498"/>
          </a:xfrm>
          <a:prstGeom prst="rect">
            <a:avLst/>
          </a:prstGeom>
          <a:noFill/>
        </p:spPr>
        <p:txBody>
          <a:bodyPr wrap="squar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91" name="TextBox 47"/>
          <p:cNvSpPr txBox="1"/>
          <p:nvPr/>
        </p:nvSpPr>
        <p:spPr>
          <a:xfrm>
            <a:off x="5824593" y="1371408"/>
            <a:ext cx="1498010" cy="338554"/>
          </a:xfrm>
          <a:prstGeom prst="rect">
            <a:avLst/>
          </a:prstGeom>
          <a:noFill/>
        </p:spPr>
        <p:txBody>
          <a:bodyPr wrap="square" rtlCol="0">
            <a:spAutoFit/>
          </a:bodyPr>
          <a:lstStyle>
            <a:defPPr>
              <a:defRPr lang="zh-CN"/>
            </a:defPPr>
            <a:lvl1pPr algn="r">
              <a:defRPr sz="2000" b="1">
                <a:gradFill>
                  <a:gsLst>
                    <a:gs pos="1000">
                      <a:srgbClr val="4EE4D2"/>
                    </a:gs>
                    <a:gs pos="100000">
                      <a:srgbClr val="0070C0"/>
                    </a:gs>
                  </a:gsLst>
                  <a:lin ang="2700000" scaled="0"/>
                </a:gradFill>
                <a:latin typeface="微软雅黑" panose="020B0503020204020204" pitchFamily="34" charset="-122"/>
                <a:ea typeface="微软雅黑" panose="020B0503020204020204" pitchFamily="34" charset="-122"/>
              </a:defRPr>
            </a:lvl1pPr>
          </a:lstStyle>
          <a:p>
            <a:pPr algn="l"/>
            <a:r>
              <a:rPr lang="zh-CN" altLang="en-US" sz="1600" dirty="0">
                <a:solidFill>
                  <a:schemeClr val="accent1"/>
                </a:solidFill>
              </a:rPr>
              <a:t>添加标题</a:t>
            </a:r>
          </a:p>
        </p:txBody>
      </p:sp>
      <p:sp>
        <p:nvSpPr>
          <p:cNvPr id="92" name="TextBox 48"/>
          <p:cNvSpPr txBox="1"/>
          <p:nvPr/>
        </p:nvSpPr>
        <p:spPr>
          <a:xfrm>
            <a:off x="5830560" y="1666478"/>
            <a:ext cx="2035954" cy="415498"/>
          </a:xfrm>
          <a:prstGeom prst="rect">
            <a:avLst/>
          </a:prstGeom>
          <a:noFill/>
        </p:spPr>
        <p:txBody>
          <a:bodyPr wrap="square" rtlCol="0">
            <a:spAutoFit/>
          </a:bodyPr>
          <a:lstStyle/>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93" name="TextBox 49"/>
          <p:cNvSpPr txBox="1"/>
          <p:nvPr/>
        </p:nvSpPr>
        <p:spPr>
          <a:xfrm>
            <a:off x="6344855" y="2423756"/>
            <a:ext cx="1498010" cy="338554"/>
          </a:xfrm>
          <a:prstGeom prst="rect">
            <a:avLst/>
          </a:prstGeom>
          <a:noFill/>
        </p:spPr>
        <p:txBody>
          <a:bodyPr wrap="square" rtlCol="0">
            <a:spAutoFit/>
          </a:bodyPr>
          <a:lstStyle>
            <a:defPPr>
              <a:defRPr lang="zh-CN"/>
            </a:defPPr>
            <a:lvl1pPr>
              <a:defRPr sz="2000" b="1">
                <a:gradFill>
                  <a:gsLst>
                    <a:gs pos="1000">
                      <a:srgbClr val="4EE4D2"/>
                    </a:gs>
                    <a:gs pos="100000">
                      <a:srgbClr val="0070C0"/>
                    </a:gs>
                  </a:gsLst>
                  <a:lin ang="2700000" scaled="0"/>
                </a:gradFill>
                <a:latin typeface="微软雅黑" panose="020B0503020204020204" pitchFamily="34" charset="-122"/>
                <a:ea typeface="微软雅黑" panose="020B0503020204020204" pitchFamily="34" charset="-122"/>
              </a:defRPr>
            </a:lvl1pPr>
          </a:lstStyle>
          <a:p>
            <a:r>
              <a:rPr lang="zh-CN" altLang="en-US" sz="1600" dirty="0">
                <a:solidFill>
                  <a:schemeClr val="accent1"/>
                </a:solidFill>
              </a:rPr>
              <a:t>添加标题</a:t>
            </a:r>
          </a:p>
        </p:txBody>
      </p:sp>
      <p:sp>
        <p:nvSpPr>
          <p:cNvPr id="94" name="TextBox 50"/>
          <p:cNvSpPr txBox="1"/>
          <p:nvPr/>
        </p:nvSpPr>
        <p:spPr>
          <a:xfrm>
            <a:off x="6350822" y="2718826"/>
            <a:ext cx="2035954" cy="415498"/>
          </a:xfrm>
          <a:prstGeom prst="rect">
            <a:avLst/>
          </a:prstGeom>
          <a:noFill/>
        </p:spPr>
        <p:txBody>
          <a:bodyPr wrap="square" rtlCol="0">
            <a:spAutoFit/>
          </a:bodyPr>
          <a:lstStyle/>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95" name="TextBox 52"/>
          <p:cNvSpPr txBox="1"/>
          <p:nvPr/>
        </p:nvSpPr>
        <p:spPr>
          <a:xfrm>
            <a:off x="5800945" y="3428808"/>
            <a:ext cx="1498010" cy="338554"/>
          </a:xfrm>
          <a:prstGeom prst="rect">
            <a:avLst/>
          </a:prstGeom>
          <a:noFill/>
        </p:spPr>
        <p:txBody>
          <a:bodyPr wrap="square" rtlCol="0">
            <a:spAutoFit/>
          </a:bodyPr>
          <a:lstStyle>
            <a:defPPr>
              <a:defRPr lang="zh-CN"/>
            </a:defPPr>
            <a:lvl1pPr>
              <a:defRPr sz="2000" b="1">
                <a:gradFill>
                  <a:gsLst>
                    <a:gs pos="1000">
                      <a:srgbClr val="4EE4D2"/>
                    </a:gs>
                    <a:gs pos="100000">
                      <a:srgbClr val="0070C0"/>
                    </a:gs>
                  </a:gsLst>
                  <a:lin ang="2700000" scaled="0"/>
                </a:gradFill>
                <a:latin typeface="微软雅黑" panose="020B0503020204020204" pitchFamily="34" charset="-122"/>
                <a:ea typeface="微软雅黑" panose="020B0503020204020204" pitchFamily="34" charset="-122"/>
              </a:defRPr>
            </a:lvl1pPr>
          </a:lstStyle>
          <a:p>
            <a:r>
              <a:rPr lang="zh-CN" altLang="en-US" sz="1600" dirty="0">
                <a:solidFill>
                  <a:schemeClr val="accent1"/>
                </a:solidFill>
              </a:rPr>
              <a:t>添加标题</a:t>
            </a:r>
          </a:p>
        </p:txBody>
      </p:sp>
      <p:sp>
        <p:nvSpPr>
          <p:cNvPr id="96" name="TextBox 53"/>
          <p:cNvSpPr txBox="1"/>
          <p:nvPr/>
        </p:nvSpPr>
        <p:spPr>
          <a:xfrm>
            <a:off x="5806912" y="3723878"/>
            <a:ext cx="2035954" cy="415498"/>
          </a:xfrm>
          <a:prstGeom prst="rect">
            <a:avLst/>
          </a:prstGeom>
          <a:noFill/>
        </p:spPr>
        <p:txBody>
          <a:bodyPr wrap="square" rtlCol="0">
            <a:spAutoFit/>
          </a:bodyPr>
          <a:lstStyle/>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05" name="TextBox 54"/>
          <p:cNvSpPr txBox="1"/>
          <p:nvPr/>
        </p:nvSpPr>
        <p:spPr>
          <a:xfrm>
            <a:off x="1828660" y="3440633"/>
            <a:ext cx="1498010" cy="338554"/>
          </a:xfrm>
          <a:prstGeom prst="rect">
            <a:avLst/>
          </a:prstGeom>
          <a:noFill/>
        </p:spPr>
        <p:txBody>
          <a:bodyPr wrap="square" rtlCol="0">
            <a:spAutoFit/>
          </a:bodyPr>
          <a:lstStyle>
            <a:defPPr>
              <a:defRPr lang="zh-CN"/>
            </a:defPPr>
            <a:lvl1pPr algn="r">
              <a:defRPr sz="2000" b="1">
                <a:gradFill>
                  <a:gsLst>
                    <a:gs pos="1000">
                      <a:srgbClr val="4EE4D2"/>
                    </a:gs>
                    <a:gs pos="100000">
                      <a:srgbClr val="0070C0"/>
                    </a:gs>
                  </a:gsLst>
                  <a:lin ang="2700000" scaled="0"/>
                </a:gradFill>
                <a:latin typeface="微软雅黑" panose="020B0503020204020204" pitchFamily="34" charset="-122"/>
                <a:ea typeface="微软雅黑" panose="020B0503020204020204" pitchFamily="34" charset="-122"/>
              </a:defRPr>
            </a:lvl1pPr>
          </a:lstStyle>
          <a:p>
            <a:r>
              <a:rPr lang="zh-CN" altLang="en-US" sz="1600" dirty="0">
                <a:solidFill>
                  <a:schemeClr val="accent1"/>
                </a:solidFill>
              </a:rPr>
              <a:t>添加标题</a:t>
            </a:r>
          </a:p>
        </p:txBody>
      </p:sp>
      <p:sp>
        <p:nvSpPr>
          <p:cNvPr id="106" name="TextBox 56"/>
          <p:cNvSpPr txBox="1"/>
          <p:nvPr/>
        </p:nvSpPr>
        <p:spPr>
          <a:xfrm>
            <a:off x="1297477" y="3735702"/>
            <a:ext cx="2035954" cy="415498"/>
          </a:xfrm>
          <a:prstGeom prst="rect">
            <a:avLst/>
          </a:prstGeom>
          <a:noFill/>
        </p:spPr>
        <p:txBody>
          <a:bodyPr wrap="squar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107" name="TextBox 57"/>
          <p:cNvSpPr txBox="1"/>
          <p:nvPr/>
        </p:nvSpPr>
        <p:spPr>
          <a:xfrm>
            <a:off x="1343870" y="2423757"/>
            <a:ext cx="1498010" cy="338554"/>
          </a:xfrm>
          <a:prstGeom prst="rect">
            <a:avLst/>
          </a:prstGeom>
          <a:noFill/>
        </p:spPr>
        <p:txBody>
          <a:bodyPr wrap="square" rtlCol="0">
            <a:spAutoFit/>
          </a:bodyPr>
          <a:lstStyle>
            <a:defPPr>
              <a:defRPr lang="zh-CN"/>
            </a:defPPr>
            <a:lvl1pPr algn="r">
              <a:defRPr sz="2000" b="1">
                <a:gradFill>
                  <a:gsLst>
                    <a:gs pos="1000">
                      <a:srgbClr val="4EE4D2"/>
                    </a:gs>
                    <a:gs pos="100000">
                      <a:srgbClr val="0070C0"/>
                    </a:gs>
                  </a:gsLst>
                  <a:lin ang="2700000" scaled="0"/>
                </a:gradFill>
                <a:latin typeface="微软雅黑" panose="020B0503020204020204" pitchFamily="34" charset="-122"/>
                <a:ea typeface="微软雅黑" panose="020B0503020204020204" pitchFamily="34" charset="-122"/>
              </a:defRPr>
            </a:lvl1pPr>
          </a:lstStyle>
          <a:p>
            <a:r>
              <a:rPr lang="zh-CN" altLang="en-US" sz="1600" dirty="0">
                <a:solidFill>
                  <a:schemeClr val="accent1"/>
                </a:solidFill>
              </a:rPr>
              <a:t>添加标题</a:t>
            </a:r>
          </a:p>
        </p:txBody>
      </p:sp>
      <p:sp>
        <p:nvSpPr>
          <p:cNvPr id="108" name="TextBox 58"/>
          <p:cNvSpPr txBox="1"/>
          <p:nvPr/>
        </p:nvSpPr>
        <p:spPr>
          <a:xfrm>
            <a:off x="812687" y="2718827"/>
            <a:ext cx="2035954" cy="415498"/>
          </a:xfrm>
          <a:prstGeom prst="rect">
            <a:avLst/>
          </a:prstGeom>
          <a:noFill/>
        </p:spPr>
        <p:txBody>
          <a:bodyPr wrap="square" rtlCol="0">
            <a:spAutoFit/>
          </a:bodyPr>
          <a:lstStyle/>
          <a:p>
            <a:pPr algn="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请在这里输入段落文本内容请在这里输入段落文本内容</a:t>
            </a:r>
          </a:p>
        </p:txBody>
      </p:sp>
      <p:grpSp>
        <p:nvGrpSpPr>
          <p:cNvPr id="46" name="组合 45"/>
          <p:cNvGrpSpPr/>
          <p:nvPr/>
        </p:nvGrpSpPr>
        <p:grpSpPr>
          <a:xfrm>
            <a:off x="611560" y="509807"/>
            <a:ext cx="7920880" cy="45719"/>
            <a:chOff x="3060700" y="4724400"/>
            <a:chExt cx="5955507" cy="31432"/>
          </a:xfrm>
        </p:grpSpPr>
        <p:cxnSp>
          <p:nvCxnSpPr>
            <p:cNvPr id="47" name="直接连接符 46"/>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9"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关键技术</a:t>
            </a:r>
          </a:p>
        </p:txBody>
      </p:sp>
    </p:spTree>
    <p:extLst>
      <p:ext uri="{BB962C8B-B14F-4D97-AF65-F5344CB8AC3E}">
        <p14:creationId xmlns:p14="http://schemas.microsoft.com/office/powerpoint/2010/main" xmlns="" val="154318931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 calcmode="lin" valueType="num">
                                      <p:cBhvr>
                                        <p:cTn id="9" dur="500" fill="hold"/>
                                        <p:tgtEl>
                                          <p:spTgt spid="57"/>
                                        </p:tgtEl>
                                        <p:attrNameLst>
                                          <p:attrName>ppt_x</p:attrName>
                                        </p:attrNameLst>
                                      </p:cBhvr>
                                      <p:tavLst>
                                        <p:tav tm="0">
                                          <p:val>
                                            <p:fltVal val="0.5"/>
                                          </p:val>
                                        </p:tav>
                                        <p:tav tm="100000">
                                          <p:val>
                                            <p:strVal val="#ppt_x"/>
                                          </p:val>
                                        </p:tav>
                                      </p:tavLst>
                                    </p:anim>
                                    <p:anim calcmode="lin" valueType="num">
                                      <p:cBhvr>
                                        <p:cTn id="10" dur="500" fill="hold"/>
                                        <p:tgtEl>
                                          <p:spTgt spid="57"/>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62"/>
                                        </p:tgtEl>
                                        <p:attrNameLst>
                                          <p:attrName>style.visibility</p:attrName>
                                        </p:attrNameLst>
                                      </p:cBhvr>
                                      <p:to>
                                        <p:strVal val="visible"/>
                                      </p:to>
                                    </p:set>
                                    <p:anim calcmode="lin" valueType="num">
                                      <p:cBhvr>
                                        <p:cTn id="14" dur="500" fill="hold"/>
                                        <p:tgtEl>
                                          <p:spTgt spid="62"/>
                                        </p:tgtEl>
                                        <p:attrNameLst>
                                          <p:attrName>ppt_w</p:attrName>
                                        </p:attrNameLst>
                                      </p:cBhvr>
                                      <p:tavLst>
                                        <p:tav tm="0">
                                          <p:val>
                                            <p:fltVal val="0"/>
                                          </p:val>
                                        </p:tav>
                                        <p:tav tm="100000">
                                          <p:val>
                                            <p:strVal val="#ppt_w"/>
                                          </p:val>
                                        </p:tav>
                                      </p:tavLst>
                                    </p:anim>
                                    <p:anim calcmode="lin" valueType="num">
                                      <p:cBhvr>
                                        <p:cTn id="15" dur="500" fill="hold"/>
                                        <p:tgtEl>
                                          <p:spTgt spid="62"/>
                                        </p:tgtEl>
                                        <p:attrNameLst>
                                          <p:attrName>ppt_h</p:attrName>
                                        </p:attrNameLst>
                                      </p:cBhvr>
                                      <p:tavLst>
                                        <p:tav tm="0">
                                          <p:val>
                                            <p:fltVal val="0"/>
                                          </p:val>
                                        </p:tav>
                                        <p:tav tm="100000">
                                          <p:val>
                                            <p:strVal val="#ppt_h"/>
                                          </p:val>
                                        </p:tav>
                                      </p:tavLst>
                                    </p:anim>
                                    <p:anim calcmode="lin" valueType="num">
                                      <p:cBhvr>
                                        <p:cTn id="16" dur="500" fill="hold"/>
                                        <p:tgtEl>
                                          <p:spTgt spid="62"/>
                                        </p:tgtEl>
                                        <p:attrNameLst>
                                          <p:attrName>ppt_x</p:attrName>
                                        </p:attrNameLst>
                                      </p:cBhvr>
                                      <p:tavLst>
                                        <p:tav tm="0">
                                          <p:val>
                                            <p:fltVal val="0.5"/>
                                          </p:val>
                                        </p:tav>
                                        <p:tav tm="100000">
                                          <p:val>
                                            <p:strVal val="#ppt_x"/>
                                          </p:val>
                                        </p:tav>
                                      </p:tavLst>
                                    </p:anim>
                                    <p:anim calcmode="lin" valueType="num">
                                      <p:cBhvr>
                                        <p:cTn id="17" dur="500" fill="hold"/>
                                        <p:tgtEl>
                                          <p:spTgt spid="62"/>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23" presetClass="entr" presetSubtype="528"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p:cTn id="21" dur="500" fill="hold"/>
                                        <p:tgtEl>
                                          <p:spTgt spid="67"/>
                                        </p:tgtEl>
                                        <p:attrNameLst>
                                          <p:attrName>ppt_w</p:attrName>
                                        </p:attrNameLst>
                                      </p:cBhvr>
                                      <p:tavLst>
                                        <p:tav tm="0">
                                          <p:val>
                                            <p:fltVal val="0"/>
                                          </p:val>
                                        </p:tav>
                                        <p:tav tm="100000">
                                          <p:val>
                                            <p:strVal val="#ppt_w"/>
                                          </p:val>
                                        </p:tav>
                                      </p:tavLst>
                                    </p:anim>
                                    <p:anim calcmode="lin" valueType="num">
                                      <p:cBhvr>
                                        <p:cTn id="22" dur="500" fill="hold"/>
                                        <p:tgtEl>
                                          <p:spTgt spid="67"/>
                                        </p:tgtEl>
                                        <p:attrNameLst>
                                          <p:attrName>ppt_h</p:attrName>
                                        </p:attrNameLst>
                                      </p:cBhvr>
                                      <p:tavLst>
                                        <p:tav tm="0">
                                          <p:val>
                                            <p:fltVal val="0"/>
                                          </p:val>
                                        </p:tav>
                                        <p:tav tm="100000">
                                          <p:val>
                                            <p:strVal val="#ppt_h"/>
                                          </p:val>
                                        </p:tav>
                                      </p:tavLst>
                                    </p:anim>
                                    <p:anim calcmode="lin" valueType="num">
                                      <p:cBhvr>
                                        <p:cTn id="23" dur="500" fill="hold"/>
                                        <p:tgtEl>
                                          <p:spTgt spid="67"/>
                                        </p:tgtEl>
                                        <p:attrNameLst>
                                          <p:attrName>ppt_x</p:attrName>
                                        </p:attrNameLst>
                                      </p:cBhvr>
                                      <p:tavLst>
                                        <p:tav tm="0">
                                          <p:val>
                                            <p:fltVal val="0.5"/>
                                          </p:val>
                                        </p:tav>
                                        <p:tav tm="100000">
                                          <p:val>
                                            <p:strVal val="#ppt_x"/>
                                          </p:val>
                                        </p:tav>
                                      </p:tavLst>
                                    </p:anim>
                                    <p:anim calcmode="lin" valueType="num">
                                      <p:cBhvr>
                                        <p:cTn id="24" dur="500" fill="hold"/>
                                        <p:tgtEl>
                                          <p:spTgt spid="67"/>
                                        </p:tgtEl>
                                        <p:attrNameLst>
                                          <p:attrName>ppt_y</p:attrName>
                                        </p:attrNameLst>
                                      </p:cBhvr>
                                      <p:tavLst>
                                        <p:tav tm="0">
                                          <p:val>
                                            <p:fltVal val="0.5"/>
                                          </p:val>
                                        </p:tav>
                                        <p:tav tm="100000">
                                          <p:val>
                                            <p:strVal val="#ppt_y"/>
                                          </p:val>
                                        </p:tav>
                                      </p:tavLst>
                                    </p:anim>
                                  </p:childTnLst>
                                </p:cTn>
                              </p:par>
                            </p:childTnLst>
                          </p:cTn>
                        </p:par>
                        <p:par>
                          <p:cTn id="25" fill="hold">
                            <p:stCondLst>
                              <p:cond delay="1500"/>
                            </p:stCondLst>
                            <p:childTnLst>
                              <p:par>
                                <p:cTn id="26" presetID="23" presetClass="entr" presetSubtype="528" fill="hold" nodeType="afterEffect">
                                  <p:stCondLst>
                                    <p:cond delay="0"/>
                                  </p:stCondLst>
                                  <p:childTnLst>
                                    <p:set>
                                      <p:cBhvr>
                                        <p:cTn id="27" dur="1" fill="hold">
                                          <p:stCondLst>
                                            <p:cond delay="0"/>
                                          </p:stCondLst>
                                        </p:cTn>
                                        <p:tgtEl>
                                          <p:spTgt spid="84"/>
                                        </p:tgtEl>
                                        <p:attrNameLst>
                                          <p:attrName>style.visibility</p:attrName>
                                        </p:attrNameLst>
                                      </p:cBhvr>
                                      <p:to>
                                        <p:strVal val="visible"/>
                                      </p:to>
                                    </p:set>
                                    <p:anim calcmode="lin" valueType="num">
                                      <p:cBhvr>
                                        <p:cTn id="28" dur="500" fill="hold"/>
                                        <p:tgtEl>
                                          <p:spTgt spid="84"/>
                                        </p:tgtEl>
                                        <p:attrNameLst>
                                          <p:attrName>ppt_w</p:attrName>
                                        </p:attrNameLst>
                                      </p:cBhvr>
                                      <p:tavLst>
                                        <p:tav tm="0">
                                          <p:val>
                                            <p:fltVal val="0"/>
                                          </p:val>
                                        </p:tav>
                                        <p:tav tm="100000">
                                          <p:val>
                                            <p:strVal val="#ppt_w"/>
                                          </p:val>
                                        </p:tav>
                                      </p:tavLst>
                                    </p:anim>
                                    <p:anim calcmode="lin" valueType="num">
                                      <p:cBhvr>
                                        <p:cTn id="29" dur="500" fill="hold"/>
                                        <p:tgtEl>
                                          <p:spTgt spid="84"/>
                                        </p:tgtEl>
                                        <p:attrNameLst>
                                          <p:attrName>ppt_h</p:attrName>
                                        </p:attrNameLst>
                                      </p:cBhvr>
                                      <p:tavLst>
                                        <p:tav tm="0">
                                          <p:val>
                                            <p:fltVal val="0"/>
                                          </p:val>
                                        </p:tav>
                                        <p:tav tm="100000">
                                          <p:val>
                                            <p:strVal val="#ppt_h"/>
                                          </p:val>
                                        </p:tav>
                                      </p:tavLst>
                                    </p:anim>
                                    <p:anim calcmode="lin" valueType="num">
                                      <p:cBhvr>
                                        <p:cTn id="30" dur="500" fill="hold"/>
                                        <p:tgtEl>
                                          <p:spTgt spid="84"/>
                                        </p:tgtEl>
                                        <p:attrNameLst>
                                          <p:attrName>ppt_x</p:attrName>
                                        </p:attrNameLst>
                                      </p:cBhvr>
                                      <p:tavLst>
                                        <p:tav tm="0">
                                          <p:val>
                                            <p:fltVal val="0.5"/>
                                          </p:val>
                                        </p:tav>
                                        <p:tav tm="100000">
                                          <p:val>
                                            <p:strVal val="#ppt_x"/>
                                          </p:val>
                                        </p:tav>
                                      </p:tavLst>
                                    </p:anim>
                                    <p:anim calcmode="lin" valueType="num">
                                      <p:cBhvr>
                                        <p:cTn id="31" dur="500" fill="hold"/>
                                        <p:tgtEl>
                                          <p:spTgt spid="84"/>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23" presetClass="entr" presetSubtype="528" fill="hold" nodeType="after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 calcmode="lin" valueType="num">
                                      <p:cBhvr>
                                        <p:cTn id="37" dur="500" fill="hold"/>
                                        <p:tgtEl>
                                          <p:spTgt spid="52"/>
                                        </p:tgtEl>
                                        <p:attrNameLst>
                                          <p:attrName>ppt_x</p:attrName>
                                        </p:attrNameLst>
                                      </p:cBhvr>
                                      <p:tavLst>
                                        <p:tav tm="0">
                                          <p:val>
                                            <p:fltVal val="0.5"/>
                                          </p:val>
                                        </p:tav>
                                        <p:tav tm="100000">
                                          <p:val>
                                            <p:strVal val="#ppt_x"/>
                                          </p:val>
                                        </p:tav>
                                      </p:tavLst>
                                    </p:anim>
                                    <p:anim calcmode="lin" valueType="num">
                                      <p:cBhvr>
                                        <p:cTn id="38" dur="500" fill="hold"/>
                                        <p:tgtEl>
                                          <p:spTgt spid="52"/>
                                        </p:tgtEl>
                                        <p:attrNameLst>
                                          <p:attrName>ppt_y</p:attrName>
                                        </p:attrNameLst>
                                      </p:cBhvr>
                                      <p:tavLst>
                                        <p:tav tm="0">
                                          <p:val>
                                            <p:fltVal val="0.5"/>
                                          </p:val>
                                        </p:tav>
                                        <p:tav tm="100000">
                                          <p:val>
                                            <p:strVal val="#ppt_y"/>
                                          </p:val>
                                        </p:tav>
                                      </p:tavLst>
                                    </p:anim>
                                  </p:childTnLst>
                                </p:cTn>
                              </p:par>
                            </p:childTnLst>
                          </p:cTn>
                        </p:par>
                        <p:par>
                          <p:cTn id="39" fill="hold">
                            <p:stCondLst>
                              <p:cond delay="2500"/>
                            </p:stCondLst>
                            <p:childTnLst>
                              <p:par>
                                <p:cTn id="40" presetID="23" presetClass="entr" presetSubtype="528" fill="hold" nodeType="after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 calcmode="lin" valueType="num">
                                      <p:cBhvr>
                                        <p:cTn id="44" dur="500" fill="hold"/>
                                        <p:tgtEl>
                                          <p:spTgt spid="35"/>
                                        </p:tgtEl>
                                        <p:attrNameLst>
                                          <p:attrName>ppt_x</p:attrName>
                                        </p:attrNameLst>
                                      </p:cBhvr>
                                      <p:tavLst>
                                        <p:tav tm="0">
                                          <p:val>
                                            <p:fltVal val="0.5"/>
                                          </p:val>
                                        </p:tav>
                                        <p:tav tm="100000">
                                          <p:val>
                                            <p:strVal val="#ppt_x"/>
                                          </p:val>
                                        </p:tav>
                                      </p:tavLst>
                                    </p:anim>
                                    <p:anim calcmode="lin" valueType="num">
                                      <p:cBhvr>
                                        <p:cTn id="45" dur="500" fill="hold"/>
                                        <p:tgtEl>
                                          <p:spTgt spid="35"/>
                                        </p:tgtEl>
                                        <p:attrNameLst>
                                          <p:attrName>ppt_y</p:attrName>
                                        </p:attrNameLst>
                                      </p:cBhvr>
                                      <p:tavLst>
                                        <p:tav tm="0">
                                          <p:val>
                                            <p:fltVal val="0.5"/>
                                          </p:val>
                                        </p:tav>
                                        <p:tav tm="100000">
                                          <p:val>
                                            <p:strVal val="#ppt_y"/>
                                          </p:val>
                                        </p:tav>
                                      </p:tavLst>
                                    </p:anim>
                                  </p:childTnLst>
                                </p:cTn>
                              </p:par>
                            </p:childTnLst>
                          </p:cTn>
                        </p:par>
                        <p:par>
                          <p:cTn id="46" fill="hold">
                            <p:stCondLst>
                              <p:cond delay="3000"/>
                            </p:stCondLst>
                            <p:childTnLst>
                              <p:par>
                                <p:cTn id="47" presetID="53" presetClass="entr" presetSubtype="16" fill="hold" grpId="0" nodeType="afterEffect">
                                  <p:stCondLst>
                                    <p:cond delay="0"/>
                                  </p:stCondLst>
                                  <p:iterate type="lt">
                                    <p:tmPct val="10000"/>
                                  </p:iterate>
                                  <p:childTnLst>
                                    <p:set>
                                      <p:cBhvr>
                                        <p:cTn id="48" dur="1" fill="hold">
                                          <p:stCondLst>
                                            <p:cond delay="0"/>
                                          </p:stCondLst>
                                        </p:cTn>
                                        <p:tgtEl>
                                          <p:spTgt spid="89"/>
                                        </p:tgtEl>
                                        <p:attrNameLst>
                                          <p:attrName>style.visibility</p:attrName>
                                        </p:attrNameLst>
                                      </p:cBhvr>
                                      <p:to>
                                        <p:strVal val="visible"/>
                                      </p:to>
                                    </p:set>
                                    <p:anim calcmode="lin" valueType="num">
                                      <p:cBhvr>
                                        <p:cTn id="49" dur="400" fill="hold"/>
                                        <p:tgtEl>
                                          <p:spTgt spid="89"/>
                                        </p:tgtEl>
                                        <p:attrNameLst>
                                          <p:attrName>ppt_w</p:attrName>
                                        </p:attrNameLst>
                                      </p:cBhvr>
                                      <p:tavLst>
                                        <p:tav tm="0">
                                          <p:val>
                                            <p:fltVal val="0"/>
                                          </p:val>
                                        </p:tav>
                                        <p:tav tm="100000">
                                          <p:val>
                                            <p:strVal val="#ppt_w"/>
                                          </p:val>
                                        </p:tav>
                                      </p:tavLst>
                                    </p:anim>
                                    <p:anim calcmode="lin" valueType="num">
                                      <p:cBhvr>
                                        <p:cTn id="50" dur="400" fill="hold"/>
                                        <p:tgtEl>
                                          <p:spTgt spid="89"/>
                                        </p:tgtEl>
                                        <p:attrNameLst>
                                          <p:attrName>ppt_h</p:attrName>
                                        </p:attrNameLst>
                                      </p:cBhvr>
                                      <p:tavLst>
                                        <p:tav tm="0">
                                          <p:val>
                                            <p:fltVal val="0"/>
                                          </p:val>
                                        </p:tav>
                                        <p:tav tm="100000">
                                          <p:val>
                                            <p:strVal val="#ppt_h"/>
                                          </p:val>
                                        </p:tav>
                                      </p:tavLst>
                                    </p:anim>
                                    <p:animEffect transition="in" filter="fade">
                                      <p:cBhvr>
                                        <p:cTn id="51" dur="400"/>
                                        <p:tgtEl>
                                          <p:spTgt spid="89"/>
                                        </p:tgtEl>
                                      </p:cBhvr>
                                    </p:animEffect>
                                  </p:childTnLst>
                                </p:cTn>
                              </p:par>
                            </p:childTnLst>
                          </p:cTn>
                        </p:par>
                        <p:par>
                          <p:cTn id="52" fill="hold">
                            <p:stCondLst>
                              <p:cond delay="3520"/>
                            </p:stCondLst>
                            <p:childTnLst>
                              <p:par>
                                <p:cTn id="53" presetID="53" presetClass="entr" presetSubtype="16" fill="hold" grpId="0" nodeType="afterEffect">
                                  <p:stCondLst>
                                    <p:cond delay="0"/>
                                  </p:stCondLst>
                                  <p:iterate type="lt">
                                    <p:tmPct val="10000"/>
                                  </p:iterate>
                                  <p:childTnLst>
                                    <p:set>
                                      <p:cBhvr>
                                        <p:cTn id="54" dur="1" fill="hold">
                                          <p:stCondLst>
                                            <p:cond delay="0"/>
                                          </p:stCondLst>
                                        </p:cTn>
                                        <p:tgtEl>
                                          <p:spTgt spid="90"/>
                                        </p:tgtEl>
                                        <p:attrNameLst>
                                          <p:attrName>style.visibility</p:attrName>
                                        </p:attrNameLst>
                                      </p:cBhvr>
                                      <p:to>
                                        <p:strVal val="visible"/>
                                      </p:to>
                                    </p:set>
                                    <p:anim calcmode="lin" valueType="num">
                                      <p:cBhvr>
                                        <p:cTn id="55" dur="250" fill="hold"/>
                                        <p:tgtEl>
                                          <p:spTgt spid="90"/>
                                        </p:tgtEl>
                                        <p:attrNameLst>
                                          <p:attrName>ppt_w</p:attrName>
                                        </p:attrNameLst>
                                      </p:cBhvr>
                                      <p:tavLst>
                                        <p:tav tm="0">
                                          <p:val>
                                            <p:fltVal val="0"/>
                                          </p:val>
                                        </p:tav>
                                        <p:tav tm="100000">
                                          <p:val>
                                            <p:strVal val="#ppt_w"/>
                                          </p:val>
                                        </p:tav>
                                      </p:tavLst>
                                    </p:anim>
                                    <p:anim calcmode="lin" valueType="num">
                                      <p:cBhvr>
                                        <p:cTn id="56" dur="250" fill="hold"/>
                                        <p:tgtEl>
                                          <p:spTgt spid="90"/>
                                        </p:tgtEl>
                                        <p:attrNameLst>
                                          <p:attrName>ppt_h</p:attrName>
                                        </p:attrNameLst>
                                      </p:cBhvr>
                                      <p:tavLst>
                                        <p:tav tm="0">
                                          <p:val>
                                            <p:fltVal val="0"/>
                                          </p:val>
                                        </p:tav>
                                        <p:tav tm="100000">
                                          <p:val>
                                            <p:strVal val="#ppt_h"/>
                                          </p:val>
                                        </p:tav>
                                      </p:tavLst>
                                    </p:anim>
                                    <p:animEffect transition="in" filter="fade">
                                      <p:cBhvr>
                                        <p:cTn id="57" dur="250"/>
                                        <p:tgtEl>
                                          <p:spTgt spid="90"/>
                                        </p:tgtEl>
                                      </p:cBhvr>
                                    </p:animEffect>
                                  </p:childTnLst>
                                </p:cTn>
                              </p:par>
                            </p:childTnLst>
                          </p:cTn>
                        </p:par>
                        <p:par>
                          <p:cTn id="58" fill="hold">
                            <p:stCondLst>
                              <p:cond delay="4345"/>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107"/>
                                        </p:tgtEl>
                                        <p:attrNameLst>
                                          <p:attrName>style.visibility</p:attrName>
                                        </p:attrNameLst>
                                      </p:cBhvr>
                                      <p:to>
                                        <p:strVal val="visible"/>
                                      </p:to>
                                    </p:set>
                                    <p:anim calcmode="lin" valueType="num">
                                      <p:cBhvr>
                                        <p:cTn id="61" dur="400" fill="hold"/>
                                        <p:tgtEl>
                                          <p:spTgt spid="107"/>
                                        </p:tgtEl>
                                        <p:attrNameLst>
                                          <p:attrName>ppt_w</p:attrName>
                                        </p:attrNameLst>
                                      </p:cBhvr>
                                      <p:tavLst>
                                        <p:tav tm="0">
                                          <p:val>
                                            <p:fltVal val="0"/>
                                          </p:val>
                                        </p:tav>
                                        <p:tav tm="100000">
                                          <p:val>
                                            <p:strVal val="#ppt_w"/>
                                          </p:val>
                                        </p:tav>
                                      </p:tavLst>
                                    </p:anim>
                                    <p:anim calcmode="lin" valueType="num">
                                      <p:cBhvr>
                                        <p:cTn id="62" dur="400" fill="hold"/>
                                        <p:tgtEl>
                                          <p:spTgt spid="107"/>
                                        </p:tgtEl>
                                        <p:attrNameLst>
                                          <p:attrName>ppt_h</p:attrName>
                                        </p:attrNameLst>
                                      </p:cBhvr>
                                      <p:tavLst>
                                        <p:tav tm="0">
                                          <p:val>
                                            <p:fltVal val="0"/>
                                          </p:val>
                                        </p:tav>
                                        <p:tav tm="100000">
                                          <p:val>
                                            <p:strVal val="#ppt_h"/>
                                          </p:val>
                                        </p:tav>
                                      </p:tavLst>
                                    </p:anim>
                                    <p:animEffect transition="in" filter="fade">
                                      <p:cBhvr>
                                        <p:cTn id="63" dur="400"/>
                                        <p:tgtEl>
                                          <p:spTgt spid="107"/>
                                        </p:tgtEl>
                                      </p:cBhvr>
                                    </p:animEffect>
                                  </p:childTnLst>
                                </p:cTn>
                              </p:par>
                            </p:childTnLst>
                          </p:cTn>
                        </p:par>
                        <p:par>
                          <p:cTn id="64" fill="hold">
                            <p:stCondLst>
                              <p:cond delay="4865"/>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108"/>
                                        </p:tgtEl>
                                        <p:attrNameLst>
                                          <p:attrName>style.visibility</p:attrName>
                                        </p:attrNameLst>
                                      </p:cBhvr>
                                      <p:to>
                                        <p:strVal val="visible"/>
                                      </p:to>
                                    </p:set>
                                    <p:anim calcmode="lin" valueType="num">
                                      <p:cBhvr>
                                        <p:cTn id="67" dur="250" fill="hold"/>
                                        <p:tgtEl>
                                          <p:spTgt spid="108"/>
                                        </p:tgtEl>
                                        <p:attrNameLst>
                                          <p:attrName>ppt_w</p:attrName>
                                        </p:attrNameLst>
                                      </p:cBhvr>
                                      <p:tavLst>
                                        <p:tav tm="0">
                                          <p:val>
                                            <p:fltVal val="0"/>
                                          </p:val>
                                        </p:tav>
                                        <p:tav tm="100000">
                                          <p:val>
                                            <p:strVal val="#ppt_w"/>
                                          </p:val>
                                        </p:tav>
                                      </p:tavLst>
                                    </p:anim>
                                    <p:anim calcmode="lin" valueType="num">
                                      <p:cBhvr>
                                        <p:cTn id="68" dur="250" fill="hold"/>
                                        <p:tgtEl>
                                          <p:spTgt spid="108"/>
                                        </p:tgtEl>
                                        <p:attrNameLst>
                                          <p:attrName>ppt_h</p:attrName>
                                        </p:attrNameLst>
                                      </p:cBhvr>
                                      <p:tavLst>
                                        <p:tav tm="0">
                                          <p:val>
                                            <p:fltVal val="0"/>
                                          </p:val>
                                        </p:tav>
                                        <p:tav tm="100000">
                                          <p:val>
                                            <p:strVal val="#ppt_h"/>
                                          </p:val>
                                        </p:tav>
                                      </p:tavLst>
                                    </p:anim>
                                    <p:animEffect transition="in" filter="fade">
                                      <p:cBhvr>
                                        <p:cTn id="69" dur="250"/>
                                        <p:tgtEl>
                                          <p:spTgt spid="108"/>
                                        </p:tgtEl>
                                      </p:cBhvr>
                                    </p:animEffect>
                                  </p:childTnLst>
                                </p:cTn>
                              </p:par>
                            </p:childTnLst>
                          </p:cTn>
                        </p:par>
                        <p:par>
                          <p:cTn id="70" fill="hold">
                            <p:stCondLst>
                              <p:cond delay="5690"/>
                            </p:stCondLst>
                            <p:childTnLst>
                              <p:par>
                                <p:cTn id="71" presetID="53" presetClass="entr" presetSubtype="16" fill="hold" grpId="0" nodeType="afterEffect">
                                  <p:stCondLst>
                                    <p:cond delay="0"/>
                                  </p:stCondLst>
                                  <p:iterate type="lt">
                                    <p:tmPct val="10000"/>
                                  </p:iterate>
                                  <p:childTnLst>
                                    <p:set>
                                      <p:cBhvr>
                                        <p:cTn id="72" dur="1" fill="hold">
                                          <p:stCondLst>
                                            <p:cond delay="0"/>
                                          </p:stCondLst>
                                        </p:cTn>
                                        <p:tgtEl>
                                          <p:spTgt spid="105"/>
                                        </p:tgtEl>
                                        <p:attrNameLst>
                                          <p:attrName>style.visibility</p:attrName>
                                        </p:attrNameLst>
                                      </p:cBhvr>
                                      <p:to>
                                        <p:strVal val="visible"/>
                                      </p:to>
                                    </p:set>
                                    <p:anim calcmode="lin" valueType="num">
                                      <p:cBhvr>
                                        <p:cTn id="73" dur="400" fill="hold"/>
                                        <p:tgtEl>
                                          <p:spTgt spid="105"/>
                                        </p:tgtEl>
                                        <p:attrNameLst>
                                          <p:attrName>ppt_w</p:attrName>
                                        </p:attrNameLst>
                                      </p:cBhvr>
                                      <p:tavLst>
                                        <p:tav tm="0">
                                          <p:val>
                                            <p:fltVal val="0"/>
                                          </p:val>
                                        </p:tav>
                                        <p:tav tm="100000">
                                          <p:val>
                                            <p:strVal val="#ppt_w"/>
                                          </p:val>
                                        </p:tav>
                                      </p:tavLst>
                                    </p:anim>
                                    <p:anim calcmode="lin" valueType="num">
                                      <p:cBhvr>
                                        <p:cTn id="74" dur="400" fill="hold"/>
                                        <p:tgtEl>
                                          <p:spTgt spid="105"/>
                                        </p:tgtEl>
                                        <p:attrNameLst>
                                          <p:attrName>ppt_h</p:attrName>
                                        </p:attrNameLst>
                                      </p:cBhvr>
                                      <p:tavLst>
                                        <p:tav tm="0">
                                          <p:val>
                                            <p:fltVal val="0"/>
                                          </p:val>
                                        </p:tav>
                                        <p:tav tm="100000">
                                          <p:val>
                                            <p:strVal val="#ppt_h"/>
                                          </p:val>
                                        </p:tav>
                                      </p:tavLst>
                                    </p:anim>
                                    <p:animEffect transition="in" filter="fade">
                                      <p:cBhvr>
                                        <p:cTn id="75" dur="400"/>
                                        <p:tgtEl>
                                          <p:spTgt spid="105"/>
                                        </p:tgtEl>
                                      </p:cBhvr>
                                    </p:animEffect>
                                  </p:childTnLst>
                                </p:cTn>
                              </p:par>
                            </p:childTnLst>
                          </p:cTn>
                        </p:par>
                        <p:par>
                          <p:cTn id="76" fill="hold">
                            <p:stCondLst>
                              <p:cond delay="6210"/>
                            </p:stCondLst>
                            <p:childTnLst>
                              <p:par>
                                <p:cTn id="77" presetID="53" presetClass="entr" presetSubtype="16" fill="hold" grpId="0" nodeType="afterEffect">
                                  <p:stCondLst>
                                    <p:cond delay="0"/>
                                  </p:stCondLst>
                                  <p:iterate type="lt">
                                    <p:tmPct val="10000"/>
                                  </p:iterate>
                                  <p:childTnLst>
                                    <p:set>
                                      <p:cBhvr>
                                        <p:cTn id="78" dur="1" fill="hold">
                                          <p:stCondLst>
                                            <p:cond delay="0"/>
                                          </p:stCondLst>
                                        </p:cTn>
                                        <p:tgtEl>
                                          <p:spTgt spid="106"/>
                                        </p:tgtEl>
                                        <p:attrNameLst>
                                          <p:attrName>style.visibility</p:attrName>
                                        </p:attrNameLst>
                                      </p:cBhvr>
                                      <p:to>
                                        <p:strVal val="visible"/>
                                      </p:to>
                                    </p:set>
                                    <p:anim calcmode="lin" valueType="num">
                                      <p:cBhvr>
                                        <p:cTn id="79" dur="250" fill="hold"/>
                                        <p:tgtEl>
                                          <p:spTgt spid="106"/>
                                        </p:tgtEl>
                                        <p:attrNameLst>
                                          <p:attrName>ppt_w</p:attrName>
                                        </p:attrNameLst>
                                      </p:cBhvr>
                                      <p:tavLst>
                                        <p:tav tm="0">
                                          <p:val>
                                            <p:fltVal val="0"/>
                                          </p:val>
                                        </p:tav>
                                        <p:tav tm="100000">
                                          <p:val>
                                            <p:strVal val="#ppt_w"/>
                                          </p:val>
                                        </p:tav>
                                      </p:tavLst>
                                    </p:anim>
                                    <p:anim calcmode="lin" valueType="num">
                                      <p:cBhvr>
                                        <p:cTn id="80" dur="250" fill="hold"/>
                                        <p:tgtEl>
                                          <p:spTgt spid="106"/>
                                        </p:tgtEl>
                                        <p:attrNameLst>
                                          <p:attrName>ppt_h</p:attrName>
                                        </p:attrNameLst>
                                      </p:cBhvr>
                                      <p:tavLst>
                                        <p:tav tm="0">
                                          <p:val>
                                            <p:fltVal val="0"/>
                                          </p:val>
                                        </p:tav>
                                        <p:tav tm="100000">
                                          <p:val>
                                            <p:strVal val="#ppt_h"/>
                                          </p:val>
                                        </p:tav>
                                      </p:tavLst>
                                    </p:anim>
                                    <p:animEffect transition="in" filter="fade">
                                      <p:cBhvr>
                                        <p:cTn id="81" dur="250"/>
                                        <p:tgtEl>
                                          <p:spTgt spid="106"/>
                                        </p:tgtEl>
                                      </p:cBhvr>
                                    </p:animEffect>
                                  </p:childTnLst>
                                </p:cTn>
                              </p:par>
                            </p:childTnLst>
                          </p:cTn>
                        </p:par>
                        <p:par>
                          <p:cTn id="82" fill="hold">
                            <p:stCondLst>
                              <p:cond delay="7035"/>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91"/>
                                        </p:tgtEl>
                                        <p:attrNameLst>
                                          <p:attrName>style.visibility</p:attrName>
                                        </p:attrNameLst>
                                      </p:cBhvr>
                                      <p:to>
                                        <p:strVal val="visible"/>
                                      </p:to>
                                    </p:set>
                                    <p:anim calcmode="lin" valueType="num">
                                      <p:cBhvr>
                                        <p:cTn id="85" dur="400" fill="hold"/>
                                        <p:tgtEl>
                                          <p:spTgt spid="91"/>
                                        </p:tgtEl>
                                        <p:attrNameLst>
                                          <p:attrName>ppt_w</p:attrName>
                                        </p:attrNameLst>
                                      </p:cBhvr>
                                      <p:tavLst>
                                        <p:tav tm="0">
                                          <p:val>
                                            <p:fltVal val="0"/>
                                          </p:val>
                                        </p:tav>
                                        <p:tav tm="100000">
                                          <p:val>
                                            <p:strVal val="#ppt_w"/>
                                          </p:val>
                                        </p:tav>
                                      </p:tavLst>
                                    </p:anim>
                                    <p:anim calcmode="lin" valueType="num">
                                      <p:cBhvr>
                                        <p:cTn id="86" dur="400" fill="hold"/>
                                        <p:tgtEl>
                                          <p:spTgt spid="91"/>
                                        </p:tgtEl>
                                        <p:attrNameLst>
                                          <p:attrName>ppt_h</p:attrName>
                                        </p:attrNameLst>
                                      </p:cBhvr>
                                      <p:tavLst>
                                        <p:tav tm="0">
                                          <p:val>
                                            <p:fltVal val="0"/>
                                          </p:val>
                                        </p:tav>
                                        <p:tav tm="100000">
                                          <p:val>
                                            <p:strVal val="#ppt_h"/>
                                          </p:val>
                                        </p:tav>
                                      </p:tavLst>
                                    </p:anim>
                                    <p:animEffect transition="in" filter="fade">
                                      <p:cBhvr>
                                        <p:cTn id="87" dur="400"/>
                                        <p:tgtEl>
                                          <p:spTgt spid="91"/>
                                        </p:tgtEl>
                                      </p:cBhvr>
                                    </p:animEffect>
                                  </p:childTnLst>
                                </p:cTn>
                              </p:par>
                            </p:childTnLst>
                          </p:cTn>
                        </p:par>
                        <p:par>
                          <p:cTn id="88" fill="hold">
                            <p:stCondLst>
                              <p:cond delay="7555"/>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92"/>
                                        </p:tgtEl>
                                        <p:attrNameLst>
                                          <p:attrName>style.visibility</p:attrName>
                                        </p:attrNameLst>
                                      </p:cBhvr>
                                      <p:to>
                                        <p:strVal val="visible"/>
                                      </p:to>
                                    </p:set>
                                    <p:anim calcmode="lin" valueType="num">
                                      <p:cBhvr>
                                        <p:cTn id="91" dur="250" fill="hold"/>
                                        <p:tgtEl>
                                          <p:spTgt spid="92"/>
                                        </p:tgtEl>
                                        <p:attrNameLst>
                                          <p:attrName>ppt_w</p:attrName>
                                        </p:attrNameLst>
                                      </p:cBhvr>
                                      <p:tavLst>
                                        <p:tav tm="0">
                                          <p:val>
                                            <p:fltVal val="0"/>
                                          </p:val>
                                        </p:tav>
                                        <p:tav tm="100000">
                                          <p:val>
                                            <p:strVal val="#ppt_w"/>
                                          </p:val>
                                        </p:tav>
                                      </p:tavLst>
                                    </p:anim>
                                    <p:anim calcmode="lin" valueType="num">
                                      <p:cBhvr>
                                        <p:cTn id="92" dur="250" fill="hold"/>
                                        <p:tgtEl>
                                          <p:spTgt spid="92"/>
                                        </p:tgtEl>
                                        <p:attrNameLst>
                                          <p:attrName>ppt_h</p:attrName>
                                        </p:attrNameLst>
                                      </p:cBhvr>
                                      <p:tavLst>
                                        <p:tav tm="0">
                                          <p:val>
                                            <p:fltVal val="0"/>
                                          </p:val>
                                        </p:tav>
                                        <p:tav tm="100000">
                                          <p:val>
                                            <p:strVal val="#ppt_h"/>
                                          </p:val>
                                        </p:tav>
                                      </p:tavLst>
                                    </p:anim>
                                    <p:animEffect transition="in" filter="fade">
                                      <p:cBhvr>
                                        <p:cTn id="93" dur="250"/>
                                        <p:tgtEl>
                                          <p:spTgt spid="92"/>
                                        </p:tgtEl>
                                      </p:cBhvr>
                                    </p:animEffect>
                                  </p:childTnLst>
                                </p:cTn>
                              </p:par>
                            </p:childTnLst>
                          </p:cTn>
                        </p:par>
                        <p:par>
                          <p:cTn id="94" fill="hold">
                            <p:stCondLst>
                              <p:cond delay="8380"/>
                            </p:stCondLst>
                            <p:childTnLst>
                              <p:par>
                                <p:cTn id="95" presetID="53" presetClass="entr" presetSubtype="16" fill="hold" grpId="0" nodeType="afterEffect">
                                  <p:stCondLst>
                                    <p:cond delay="0"/>
                                  </p:stCondLst>
                                  <p:iterate type="lt">
                                    <p:tmPct val="10000"/>
                                  </p:iterate>
                                  <p:childTnLst>
                                    <p:set>
                                      <p:cBhvr>
                                        <p:cTn id="96" dur="1" fill="hold">
                                          <p:stCondLst>
                                            <p:cond delay="0"/>
                                          </p:stCondLst>
                                        </p:cTn>
                                        <p:tgtEl>
                                          <p:spTgt spid="93"/>
                                        </p:tgtEl>
                                        <p:attrNameLst>
                                          <p:attrName>style.visibility</p:attrName>
                                        </p:attrNameLst>
                                      </p:cBhvr>
                                      <p:to>
                                        <p:strVal val="visible"/>
                                      </p:to>
                                    </p:set>
                                    <p:anim calcmode="lin" valueType="num">
                                      <p:cBhvr>
                                        <p:cTn id="97" dur="400" fill="hold"/>
                                        <p:tgtEl>
                                          <p:spTgt spid="93"/>
                                        </p:tgtEl>
                                        <p:attrNameLst>
                                          <p:attrName>ppt_w</p:attrName>
                                        </p:attrNameLst>
                                      </p:cBhvr>
                                      <p:tavLst>
                                        <p:tav tm="0">
                                          <p:val>
                                            <p:fltVal val="0"/>
                                          </p:val>
                                        </p:tav>
                                        <p:tav tm="100000">
                                          <p:val>
                                            <p:strVal val="#ppt_w"/>
                                          </p:val>
                                        </p:tav>
                                      </p:tavLst>
                                    </p:anim>
                                    <p:anim calcmode="lin" valueType="num">
                                      <p:cBhvr>
                                        <p:cTn id="98" dur="400" fill="hold"/>
                                        <p:tgtEl>
                                          <p:spTgt spid="93"/>
                                        </p:tgtEl>
                                        <p:attrNameLst>
                                          <p:attrName>ppt_h</p:attrName>
                                        </p:attrNameLst>
                                      </p:cBhvr>
                                      <p:tavLst>
                                        <p:tav tm="0">
                                          <p:val>
                                            <p:fltVal val="0"/>
                                          </p:val>
                                        </p:tav>
                                        <p:tav tm="100000">
                                          <p:val>
                                            <p:strVal val="#ppt_h"/>
                                          </p:val>
                                        </p:tav>
                                      </p:tavLst>
                                    </p:anim>
                                    <p:animEffect transition="in" filter="fade">
                                      <p:cBhvr>
                                        <p:cTn id="99" dur="400"/>
                                        <p:tgtEl>
                                          <p:spTgt spid="93"/>
                                        </p:tgtEl>
                                      </p:cBhvr>
                                    </p:animEffect>
                                  </p:childTnLst>
                                </p:cTn>
                              </p:par>
                            </p:childTnLst>
                          </p:cTn>
                        </p:par>
                        <p:par>
                          <p:cTn id="100" fill="hold">
                            <p:stCondLst>
                              <p:cond delay="8900"/>
                            </p:stCondLst>
                            <p:childTnLst>
                              <p:par>
                                <p:cTn id="101" presetID="53" presetClass="entr" presetSubtype="16" fill="hold" grpId="0" nodeType="afterEffect">
                                  <p:stCondLst>
                                    <p:cond delay="0"/>
                                  </p:stCondLst>
                                  <p:iterate type="lt">
                                    <p:tmPct val="10000"/>
                                  </p:iterate>
                                  <p:childTnLst>
                                    <p:set>
                                      <p:cBhvr>
                                        <p:cTn id="102" dur="1" fill="hold">
                                          <p:stCondLst>
                                            <p:cond delay="0"/>
                                          </p:stCondLst>
                                        </p:cTn>
                                        <p:tgtEl>
                                          <p:spTgt spid="94"/>
                                        </p:tgtEl>
                                        <p:attrNameLst>
                                          <p:attrName>style.visibility</p:attrName>
                                        </p:attrNameLst>
                                      </p:cBhvr>
                                      <p:to>
                                        <p:strVal val="visible"/>
                                      </p:to>
                                    </p:set>
                                    <p:anim calcmode="lin" valueType="num">
                                      <p:cBhvr>
                                        <p:cTn id="103" dur="250" fill="hold"/>
                                        <p:tgtEl>
                                          <p:spTgt spid="94"/>
                                        </p:tgtEl>
                                        <p:attrNameLst>
                                          <p:attrName>ppt_w</p:attrName>
                                        </p:attrNameLst>
                                      </p:cBhvr>
                                      <p:tavLst>
                                        <p:tav tm="0">
                                          <p:val>
                                            <p:fltVal val="0"/>
                                          </p:val>
                                        </p:tav>
                                        <p:tav tm="100000">
                                          <p:val>
                                            <p:strVal val="#ppt_w"/>
                                          </p:val>
                                        </p:tav>
                                      </p:tavLst>
                                    </p:anim>
                                    <p:anim calcmode="lin" valueType="num">
                                      <p:cBhvr>
                                        <p:cTn id="104" dur="250" fill="hold"/>
                                        <p:tgtEl>
                                          <p:spTgt spid="94"/>
                                        </p:tgtEl>
                                        <p:attrNameLst>
                                          <p:attrName>ppt_h</p:attrName>
                                        </p:attrNameLst>
                                      </p:cBhvr>
                                      <p:tavLst>
                                        <p:tav tm="0">
                                          <p:val>
                                            <p:fltVal val="0"/>
                                          </p:val>
                                        </p:tav>
                                        <p:tav tm="100000">
                                          <p:val>
                                            <p:strVal val="#ppt_h"/>
                                          </p:val>
                                        </p:tav>
                                      </p:tavLst>
                                    </p:anim>
                                    <p:animEffect transition="in" filter="fade">
                                      <p:cBhvr>
                                        <p:cTn id="105" dur="250"/>
                                        <p:tgtEl>
                                          <p:spTgt spid="94"/>
                                        </p:tgtEl>
                                      </p:cBhvr>
                                    </p:animEffect>
                                  </p:childTnLst>
                                </p:cTn>
                              </p:par>
                            </p:childTnLst>
                          </p:cTn>
                        </p:par>
                        <p:par>
                          <p:cTn id="106" fill="hold">
                            <p:stCondLst>
                              <p:cond delay="9725"/>
                            </p:stCondLst>
                            <p:childTnLst>
                              <p:par>
                                <p:cTn id="107" presetID="53" presetClass="entr" presetSubtype="16" fill="hold" grpId="0" nodeType="afterEffect">
                                  <p:stCondLst>
                                    <p:cond delay="0"/>
                                  </p:stCondLst>
                                  <p:iterate type="lt">
                                    <p:tmPct val="10000"/>
                                  </p:iterate>
                                  <p:childTnLst>
                                    <p:set>
                                      <p:cBhvr>
                                        <p:cTn id="108" dur="1" fill="hold">
                                          <p:stCondLst>
                                            <p:cond delay="0"/>
                                          </p:stCondLst>
                                        </p:cTn>
                                        <p:tgtEl>
                                          <p:spTgt spid="95"/>
                                        </p:tgtEl>
                                        <p:attrNameLst>
                                          <p:attrName>style.visibility</p:attrName>
                                        </p:attrNameLst>
                                      </p:cBhvr>
                                      <p:to>
                                        <p:strVal val="visible"/>
                                      </p:to>
                                    </p:set>
                                    <p:anim calcmode="lin" valueType="num">
                                      <p:cBhvr>
                                        <p:cTn id="109" dur="400" fill="hold"/>
                                        <p:tgtEl>
                                          <p:spTgt spid="95"/>
                                        </p:tgtEl>
                                        <p:attrNameLst>
                                          <p:attrName>ppt_w</p:attrName>
                                        </p:attrNameLst>
                                      </p:cBhvr>
                                      <p:tavLst>
                                        <p:tav tm="0">
                                          <p:val>
                                            <p:fltVal val="0"/>
                                          </p:val>
                                        </p:tav>
                                        <p:tav tm="100000">
                                          <p:val>
                                            <p:strVal val="#ppt_w"/>
                                          </p:val>
                                        </p:tav>
                                      </p:tavLst>
                                    </p:anim>
                                    <p:anim calcmode="lin" valueType="num">
                                      <p:cBhvr>
                                        <p:cTn id="110" dur="400" fill="hold"/>
                                        <p:tgtEl>
                                          <p:spTgt spid="95"/>
                                        </p:tgtEl>
                                        <p:attrNameLst>
                                          <p:attrName>ppt_h</p:attrName>
                                        </p:attrNameLst>
                                      </p:cBhvr>
                                      <p:tavLst>
                                        <p:tav tm="0">
                                          <p:val>
                                            <p:fltVal val="0"/>
                                          </p:val>
                                        </p:tav>
                                        <p:tav tm="100000">
                                          <p:val>
                                            <p:strVal val="#ppt_h"/>
                                          </p:val>
                                        </p:tav>
                                      </p:tavLst>
                                    </p:anim>
                                    <p:animEffect transition="in" filter="fade">
                                      <p:cBhvr>
                                        <p:cTn id="111" dur="400"/>
                                        <p:tgtEl>
                                          <p:spTgt spid="95"/>
                                        </p:tgtEl>
                                      </p:cBhvr>
                                    </p:animEffect>
                                  </p:childTnLst>
                                </p:cTn>
                              </p:par>
                            </p:childTnLst>
                          </p:cTn>
                        </p:par>
                        <p:par>
                          <p:cTn id="112" fill="hold">
                            <p:stCondLst>
                              <p:cond delay="10245"/>
                            </p:stCondLst>
                            <p:childTnLst>
                              <p:par>
                                <p:cTn id="113" presetID="53" presetClass="entr" presetSubtype="16" fill="hold" grpId="0" nodeType="afterEffect">
                                  <p:stCondLst>
                                    <p:cond delay="0"/>
                                  </p:stCondLst>
                                  <p:iterate type="lt">
                                    <p:tmPct val="10000"/>
                                  </p:iterate>
                                  <p:childTnLst>
                                    <p:set>
                                      <p:cBhvr>
                                        <p:cTn id="114" dur="1" fill="hold">
                                          <p:stCondLst>
                                            <p:cond delay="0"/>
                                          </p:stCondLst>
                                        </p:cTn>
                                        <p:tgtEl>
                                          <p:spTgt spid="96"/>
                                        </p:tgtEl>
                                        <p:attrNameLst>
                                          <p:attrName>style.visibility</p:attrName>
                                        </p:attrNameLst>
                                      </p:cBhvr>
                                      <p:to>
                                        <p:strVal val="visible"/>
                                      </p:to>
                                    </p:set>
                                    <p:anim calcmode="lin" valueType="num">
                                      <p:cBhvr>
                                        <p:cTn id="115" dur="250" fill="hold"/>
                                        <p:tgtEl>
                                          <p:spTgt spid="96"/>
                                        </p:tgtEl>
                                        <p:attrNameLst>
                                          <p:attrName>ppt_w</p:attrName>
                                        </p:attrNameLst>
                                      </p:cBhvr>
                                      <p:tavLst>
                                        <p:tav tm="0">
                                          <p:val>
                                            <p:fltVal val="0"/>
                                          </p:val>
                                        </p:tav>
                                        <p:tav tm="100000">
                                          <p:val>
                                            <p:strVal val="#ppt_w"/>
                                          </p:val>
                                        </p:tav>
                                      </p:tavLst>
                                    </p:anim>
                                    <p:anim calcmode="lin" valueType="num">
                                      <p:cBhvr>
                                        <p:cTn id="116" dur="250" fill="hold"/>
                                        <p:tgtEl>
                                          <p:spTgt spid="96"/>
                                        </p:tgtEl>
                                        <p:attrNameLst>
                                          <p:attrName>ppt_h</p:attrName>
                                        </p:attrNameLst>
                                      </p:cBhvr>
                                      <p:tavLst>
                                        <p:tav tm="0">
                                          <p:val>
                                            <p:fltVal val="0"/>
                                          </p:val>
                                        </p:tav>
                                        <p:tav tm="100000">
                                          <p:val>
                                            <p:strVal val="#ppt_h"/>
                                          </p:val>
                                        </p:tav>
                                      </p:tavLst>
                                    </p:anim>
                                    <p:animEffect transition="in" filter="fade">
                                      <p:cBhvr>
                                        <p:cTn id="117" dur="25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0" grpId="0"/>
      <p:bldP spid="91" grpId="0"/>
      <p:bldP spid="92" grpId="0"/>
      <p:bldP spid="93" grpId="0"/>
      <p:bldP spid="94" grpId="0"/>
      <p:bldP spid="95" grpId="0"/>
      <p:bldP spid="96" grpId="0"/>
      <p:bldP spid="105" grpId="0"/>
      <p:bldP spid="106" grpId="0"/>
      <p:bldP spid="107" grpId="0"/>
      <p:bldP spid="10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2"/>
          <p:cNvSpPr txBox="1"/>
          <p:nvPr/>
        </p:nvSpPr>
        <p:spPr>
          <a:xfrm>
            <a:off x="810426" y="1347615"/>
            <a:ext cx="3600400" cy="2416046"/>
          </a:xfrm>
          <a:prstGeom prst="rect">
            <a:avLst/>
          </a:prstGeom>
          <a:noFill/>
        </p:spPr>
        <p:txBody>
          <a:bodyPr wrap="square">
            <a:spAutoFit/>
          </a:bodyPr>
          <a:lstStyle>
            <a:defPPr>
              <a:defRPr lang="zh-CN"/>
            </a:defPPr>
            <a:lvl1pPr fontAlgn="auto">
              <a:lnSpc>
                <a:spcPct val="150000"/>
              </a:lnSpc>
              <a:spcBef>
                <a:spcPts val="0"/>
              </a:spcBef>
              <a:spcAft>
                <a:spcPts val="0"/>
              </a:spcAft>
              <a:defRPr sz="1200">
                <a:solidFill>
                  <a:schemeClr val="bg1"/>
                </a:solidFill>
                <a:latin typeface="+mn-ea"/>
              </a:defRPr>
            </a:lvl1pPr>
          </a:lstStyle>
          <a:p>
            <a:pPr>
              <a:spcAft>
                <a:spcPts val="1000"/>
              </a:spcAft>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单击此处添加您的实验数据总结，单击此处添加您的实验数据总结，单击此处添加您的实验数据总结，单击此处添加您的实验数据总结</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p>
          <a:p>
            <a:pPr>
              <a:spcAft>
                <a:spcPts val="1000"/>
              </a:spcAft>
            </a:pPr>
            <a:r>
              <a:rPr lang="zh-CN" altLang="en-US" sz="1800" b="1" dirty="0">
                <a:solidFill>
                  <a:schemeClr val="accent5"/>
                </a:solidFill>
                <a:latin typeface="微软雅黑" panose="020B0503020204020204" pitchFamily="34" charset="-122"/>
                <a:ea typeface="微软雅黑" panose="020B0503020204020204" pitchFamily="34" charset="-122"/>
              </a:rPr>
              <a:t>单击此处添加您的标题</a:t>
            </a:r>
            <a:endParaRPr lang="en-US" altLang="zh-CN" sz="1800" b="1" dirty="0">
              <a:solidFill>
                <a:schemeClr val="accent5"/>
              </a:solidFill>
              <a:latin typeface="微软雅黑" panose="020B0503020204020204" pitchFamily="34" charset="-122"/>
              <a:ea typeface="微软雅黑" panose="020B0503020204020204" pitchFamily="34" charset="-122"/>
            </a:endParaRPr>
          </a:p>
          <a:p>
            <a:pPr>
              <a:spcAft>
                <a:spcPts val="1000"/>
              </a:spcAft>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单击此处添加您的实验数据总结，单击此处添加您的实验数</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a:p>
            <a:pPr>
              <a:spcAft>
                <a:spcPts val="1000"/>
              </a:spcAft>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a:t>
            </a:r>
          </a:p>
        </p:txBody>
      </p:sp>
      <p:sp>
        <p:nvSpPr>
          <p:cNvPr id="47" name="矩形 3"/>
          <p:cNvSpPr/>
          <p:nvPr/>
        </p:nvSpPr>
        <p:spPr>
          <a:xfrm>
            <a:off x="4784332" y="2340617"/>
            <a:ext cx="1428704" cy="109709"/>
          </a:xfrm>
          <a:custGeom>
            <a:avLst/>
            <a:gdLst/>
            <a:ahLst/>
            <a:cxnLst/>
            <a:rect l="l" t="t" r="r" b="b"/>
            <a:pathLst>
              <a:path w="2770058" h="227817">
                <a:moveTo>
                  <a:pt x="0" y="0"/>
                </a:moveTo>
                <a:lnTo>
                  <a:pt x="2770058" y="0"/>
                </a:lnTo>
                <a:lnTo>
                  <a:pt x="2770058" y="227817"/>
                </a:lnTo>
                <a:lnTo>
                  <a:pt x="0" y="227817"/>
                </a:lnTo>
                <a:close/>
              </a:path>
            </a:pathLst>
          </a:cu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200">
              <a:solidFill>
                <a:srgbClr val="F9F9F9"/>
              </a:solidFill>
              <a:ea typeface="微软雅黑" panose="020B0503020204020204" pitchFamily="34" charset="-122"/>
            </a:endParaRPr>
          </a:p>
        </p:txBody>
      </p:sp>
      <p:sp>
        <p:nvSpPr>
          <p:cNvPr id="48" name="矩形 14"/>
          <p:cNvSpPr/>
          <p:nvPr/>
        </p:nvSpPr>
        <p:spPr>
          <a:xfrm flipV="1">
            <a:off x="4784332" y="2963185"/>
            <a:ext cx="2413609" cy="109709"/>
          </a:xfrm>
          <a:custGeom>
            <a:avLst/>
            <a:gdLst/>
            <a:ahLst/>
            <a:cxnLst/>
            <a:rect l="l" t="t" r="r" b="b"/>
            <a:pathLst>
              <a:path w="4571707" h="242218">
                <a:moveTo>
                  <a:pt x="0" y="242218"/>
                </a:moveTo>
                <a:lnTo>
                  <a:pt x="4571707" y="242218"/>
                </a:lnTo>
                <a:lnTo>
                  <a:pt x="4571707" y="0"/>
                </a:lnTo>
                <a:lnTo>
                  <a:pt x="0" y="0"/>
                </a:lnTo>
                <a:close/>
              </a:path>
            </a:pathLst>
          </a:custGeom>
          <a:solidFill>
            <a:schemeClr val="accent5"/>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200">
              <a:solidFill>
                <a:srgbClr val="F9F9F9"/>
              </a:solidFill>
              <a:ea typeface="微软雅黑" panose="020B0503020204020204" pitchFamily="34" charset="-122"/>
            </a:endParaRPr>
          </a:p>
        </p:txBody>
      </p:sp>
      <p:sp>
        <p:nvSpPr>
          <p:cNvPr id="49" name="矩形 25"/>
          <p:cNvSpPr/>
          <p:nvPr/>
        </p:nvSpPr>
        <p:spPr>
          <a:xfrm flipV="1">
            <a:off x="4784332" y="3170709"/>
            <a:ext cx="1428417" cy="109709"/>
          </a:xfrm>
          <a:custGeom>
            <a:avLst/>
            <a:gdLst/>
            <a:ahLst/>
            <a:cxnLst/>
            <a:rect l="l" t="t" r="r" b="b"/>
            <a:pathLst>
              <a:path w="1372581" h="242218">
                <a:moveTo>
                  <a:pt x="0" y="242218"/>
                </a:moveTo>
                <a:lnTo>
                  <a:pt x="1372581" y="242218"/>
                </a:lnTo>
                <a:lnTo>
                  <a:pt x="1372581" y="0"/>
                </a:lnTo>
                <a:lnTo>
                  <a:pt x="0" y="0"/>
                </a:ln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200">
              <a:solidFill>
                <a:srgbClr val="F9F9F9"/>
              </a:solidFill>
              <a:ea typeface="微软雅黑" panose="020B0503020204020204" pitchFamily="34" charset="-122"/>
            </a:endParaRPr>
          </a:p>
        </p:txBody>
      </p:sp>
      <p:sp>
        <p:nvSpPr>
          <p:cNvPr id="68" name="矩形 14"/>
          <p:cNvSpPr/>
          <p:nvPr/>
        </p:nvSpPr>
        <p:spPr>
          <a:xfrm>
            <a:off x="4784332" y="2548139"/>
            <a:ext cx="2413609" cy="109709"/>
          </a:xfrm>
          <a:custGeom>
            <a:avLst/>
            <a:gdLst/>
            <a:ahLst/>
            <a:cxnLst/>
            <a:rect l="l" t="t" r="r" b="b"/>
            <a:pathLst>
              <a:path w="4571707" h="242218">
                <a:moveTo>
                  <a:pt x="0" y="0"/>
                </a:moveTo>
                <a:lnTo>
                  <a:pt x="4571707" y="0"/>
                </a:lnTo>
                <a:lnTo>
                  <a:pt x="4571707" y="242218"/>
                </a:lnTo>
                <a:lnTo>
                  <a:pt x="0" y="242218"/>
                </a:lnTo>
                <a:close/>
              </a:path>
            </a:pathLst>
          </a:cu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200">
              <a:solidFill>
                <a:srgbClr val="F9F9F9"/>
              </a:solidFill>
              <a:ea typeface="微软雅黑" panose="020B0503020204020204" pitchFamily="34" charset="-122"/>
            </a:endParaRPr>
          </a:p>
        </p:txBody>
      </p:sp>
      <p:sp>
        <p:nvSpPr>
          <p:cNvPr id="69" name="矩形 14"/>
          <p:cNvSpPr/>
          <p:nvPr/>
        </p:nvSpPr>
        <p:spPr>
          <a:xfrm>
            <a:off x="4784331" y="2755662"/>
            <a:ext cx="2852446" cy="109709"/>
          </a:xfrm>
          <a:custGeom>
            <a:avLst/>
            <a:gdLst/>
            <a:ahLst/>
            <a:cxnLst/>
            <a:rect l="l" t="t" r="r" b="b"/>
            <a:pathLst>
              <a:path w="6517829" h="254726">
                <a:moveTo>
                  <a:pt x="0" y="0"/>
                </a:moveTo>
                <a:lnTo>
                  <a:pt x="6517829" y="0"/>
                </a:lnTo>
                <a:lnTo>
                  <a:pt x="6517829" y="254726"/>
                </a:lnTo>
                <a:lnTo>
                  <a:pt x="0" y="254726"/>
                </a:lnTo>
                <a:close/>
              </a:path>
            </a:pathLst>
          </a:custGeom>
          <a:solidFill>
            <a:schemeClr val="accent4"/>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1200">
              <a:solidFill>
                <a:srgbClr val="F9F9F9"/>
              </a:solidFill>
              <a:ea typeface="微软雅黑" panose="020B0503020204020204" pitchFamily="34" charset="-122"/>
            </a:endParaRPr>
          </a:p>
        </p:txBody>
      </p:sp>
      <p:pic>
        <p:nvPicPr>
          <p:cNvPr id="70" name="Picture 3"/>
          <p:cNvPicPr>
            <a:picLocks noChangeAspect="1" noChangeArrowheads="1"/>
          </p:cNvPicPr>
          <p:nvPr/>
        </p:nvPicPr>
        <p:blipFill rotWithShape="1">
          <a:blip r:embed="rId3" cstate="screen">
            <a:biLevel thresh="25000"/>
            <a:extLst>
              <a:ext uri="{BEBA8EAE-BF5A-486C-A8C5-ECC9F3942E4B}">
                <a14:imgProps xmlns:a14="http://schemas.microsoft.com/office/drawing/2010/main" xmlns="">
                  <a14:imgLayer r:embed="rId4">
                    <a14:imgEffect>
                      <a14:brightnessContrast bright="-40000" contrast="40000"/>
                    </a14:imgEffect>
                  </a14:imgLayer>
                </a14:imgProps>
              </a:ext>
              <a:ext uri="{28A0092B-C50C-407E-A947-70E740481C1C}">
                <a14:useLocalDpi xmlns:a14="http://schemas.microsoft.com/office/drawing/2010/main" xmlns=""/>
              </a:ext>
            </a:extLst>
          </a:blip>
          <a:srcRect/>
          <a:stretch/>
        </p:blipFill>
        <p:spPr bwMode="auto">
          <a:xfrm rot="5400000" flipH="1">
            <a:off x="3914066" y="2733369"/>
            <a:ext cx="1985484" cy="26400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nvGrpSpPr>
          <p:cNvPr id="71" name="组合 70"/>
          <p:cNvGrpSpPr/>
          <p:nvPr/>
        </p:nvGrpSpPr>
        <p:grpSpPr>
          <a:xfrm>
            <a:off x="5751235" y="1475959"/>
            <a:ext cx="933386" cy="933386"/>
            <a:chOff x="5751234" y="1475958"/>
            <a:chExt cx="933386" cy="933386"/>
          </a:xfrm>
        </p:grpSpPr>
        <p:sp>
          <p:nvSpPr>
            <p:cNvPr id="72" name="椭圆 71"/>
            <p:cNvSpPr/>
            <p:nvPr/>
          </p:nvSpPr>
          <p:spPr>
            <a:xfrm>
              <a:off x="5766705" y="1512064"/>
              <a:ext cx="881255" cy="881255"/>
            </a:xfrm>
            <a:prstGeom prst="ellipse">
              <a:avLst/>
            </a:prstGeom>
            <a:noFill/>
            <a:ln w="127000" cap="flat" cmpd="sng" algn="ctr">
              <a:solidFill>
                <a:schemeClr val="accent2"/>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00" b="1" dirty="0">
                  <a:solidFill>
                    <a:schemeClr val="accent1"/>
                  </a:solidFill>
                  <a:latin typeface="微软雅黑" panose="020B0503020204020204" pitchFamily="34" charset="-122"/>
                  <a:ea typeface="微软雅黑" panose="020B0503020204020204" pitchFamily="34" charset="-122"/>
                </a:rPr>
                <a:t>添加</a:t>
              </a:r>
              <a:endParaRPr lang="en-US" altLang="zh-CN" sz="1300" b="1" dirty="0">
                <a:solidFill>
                  <a:schemeClr val="accent1"/>
                </a:solidFill>
                <a:latin typeface="微软雅黑" panose="020B0503020204020204" pitchFamily="34" charset="-122"/>
                <a:ea typeface="微软雅黑" panose="020B0503020204020204" pitchFamily="34" charset="-122"/>
              </a:endParaRPr>
            </a:p>
            <a:p>
              <a:pPr algn="ctr"/>
              <a:r>
                <a:rPr lang="zh-CN" altLang="en-US" sz="1300" b="1" dirty="0">
                  <a:solidFill>
                    <a:schemeClr val="accent1"/>
                  </a:solidFill>
                  <a:latin typeface="微软雅黑" panose="020B0503020204020204" pitchFamily="34" charset="-122"/>
                  <a:ea typeface="微软雅黑" panose="020B0503020204020204" pitchFamily="34" charset="-122"/>
                </a:rPr>
                <a:t>标题</a:t>
              </a:r>
            </a:p>
          </p:txBody>
        </p:sp>
        <p:sp>
          <p:nvSpPr>
            <p:cNvPr id="73" name="同心圆 72"/>
            <p:cNvSpPr/>
            <p:nvPr/>
          </p:nvSpPr>
          <p:spPr>
            <a:xfrm>
              <a:off x="5751234" y="1475958"/>
              <a:ext cx="933386" cy="933386"/>
            </a:xfrm>
            <a:prstGeom prst="donut">
              <a:avLst>
                <a:gd name="adj" fmla="val 13843"/>
              </a:avLst>
            </a:prstGeom>
            <a:gradFill flip="none" rotWithShape="1">
              <a:gsLst>
                <a:gs pos="36000">
                  <a:schemeClr val="bg1">
                    <a:lumMod val="95000"/>
                  </a:schemeClr>
                </a:gs>
                <a:gs pos="100000">
                  <a:schemeClr val="bg1">
                    <a:lumMod val="75000"/>
                  </a:schemeClr>
                </a:gs>
              </a:gsLst>
              <a:lin ang="18900000" scaled="1"/>
              <a:tileRect/>
            </a:gradFill>
            <a:ln w="28575">
              <a:noFill/>
            </a:ln>
            <a:effectLst>
              <a:outerShdw blurRad="177800" dist="1270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b="1">
                <a:solidFill>
                  <a:schemeClr val="accent1"/>
                </a:solidFill>
                <a:ea typeface="微软雅黑" panose="020B0503020204020204" pitchFamily="34" charset="-122"/>
              </a:endParaRPr>
            </a:p>
          </p:txBody>
        </p:sp>
      </p:grpSp>
      <p:grpSp>
        <p:nvGrpSpPr>
          <p:cNvPr id="74" name="组合 73"/>
          <p:cNvGrpSpPr/>
          <p:nvPr/>
        </p:nvGrpSpPr>
        <p:grpSpPr>
          <a:xfrm>
            <a:off x="6735453" y="1694305"/>
            <a:ext cx="933386" cy="933386"/>
            <a:chOff x="6735452" y="1694305"/>
            <a:chExt cx="933386" cy="933386"/>
          </a:xfrm>
        </p:grpSpPr>
        <p:sp>
          <p:nvSpPr>
            <p:cNvPr id="75" name="椭圆 74"/>
            <p:cNvSpPr/>
            <p:nvPr/>
          </p:nvSpPr>
          <p:spPr>
            <a:xfrm>
              <a:off x="6759839" y="1720371"/>
              <a:ext cx="881255" cy="881255"/>
            </a:xfrm>
            <a:prstGeom prst="ellipse">
              <a:avLst/>
            </a:prstGeom>
            <a:noFill/>
            <a:ln w="127000" cap="flat" cmpd="sng" algn="ctr">
              <a:solidFill>
                <a:schemeClr val="accent3"/>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00" b="1" dirty="0">
                  <a:solidFill>
                    <a:schemeClr val="accent1"/>
                  </a:solidFill>
                  <a:latin typeface="微软雅黑" panose="020B0503020204020204" pitchFamily="34" charset="-122"/>
                  <a:ea typeface="微软雅黑" panose="020B0503020204020204" pitchFamily="34" charset="-122"/>
                </a:rPr>
                <a:t>添加</a:t>
              </a:r>
              <a:endParaRPr lang="en-US" altLang="zh-CN" sz="1300" b="1" dirty="0">
                <a:solidFill>
                  <a:schemeClr val="accent1"/>
                </a:solidFill>
                <a:latin typeface="微软雅黑" panose="020B0503020204020204" pitchFamily="34" charset="-122"/>
                <a:ea typeface="微软雅黑" panose="020B0503020204020204" pitchFamily="34" charset="-122"/>
              </a:endParaRPr>
            </a:p>
            <a:p>
              <a:pPr algn="ctr"/>
              <a:r>
                <a:rPr lang="zh-CN" altLang="en-US" sz="1300" b="1" dirty="0">
                  <a:solidFill>
                    <a:schemeClr val="accent1"/>
                  </a:solidFill>
                  <a:latin typeface="微软雅黑" panose="020B0503020204020204" pitchFamily="34" charset="-122"/>
                  <a:ea typeface="微软雅黑" panose="020B0503020204020204" pitchFamily="34" charset="-122"/>
                </a:rPr>
                <a:t>标题</a:t>
              </a:r>
            </a:p>
          </p:txBody>
        </p:sp>
        <p:sp>
          <p:nvSpPr>
            <p:cNvPr id="76" name="同心圆 75"/>
            <p:cNvSpPr/>
            <p:nvPr/>
          </p:nvSpPr>
          <p:spPr>
            <a:xfrm>
              <a:off x="6735452" y="1694305"/>
              <a:ext cx="933386" cy="933386"/>
            </a:xfrm>
            <a:prstGeom prst="donut">
              <a:avLst>
                <a:gd name="adj" fmla="val 13843"/>
              </a:avLst>
            </a:prstGeom>
            <a:gradFill flip="none" rotWithShape="1">
              <a:gsLst>
                <a:gs pos="36000">
                  <a:schemeClr val="bg1">
                    <a:lumMod val="95000"/>
                  </a:schemeClr>
                </a:gs>
                <a:gs pos="100000">
                  <a:schemeClr val="bg1">
                    <a:lumMod val="75000"/>
                  </a:schemeClr>
                </a:gs>
              </a:gsLst>
              <a:lin ang="18900000" scaled="1"/>
              <a:tileRect/>
            </a:gradFill>
            <a:ln w="28575">
              <a:noFill/>
            </a:ln>
            <a:effectLst>
              <a:outerShdw blurRad="177800" dist="1270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b="1">
                <a:solidFill>
                  <a:schemeClr val="accent1"/>
                </a:solidFill>
                <a:ea typeface="微软雅黑" panose="020B0503020204020204" pitchFamily="34" charset="-122"/>
              </a:endParaRPr>
            </a:p>
          </p:txBody>
        </p:sp>
      </p:grpSp>
      <p:grpSp>
        <p:nvGrpSpPr>
          <p:cNvPr id="77" name="组合 76"/>
          <p:cNvGrpSpPr/>
          <p:nvPr/>
        </p:nvGrpSpPr>
        <p:grpSpPr>
          <a:xfrm>
            <a:off x="7632739" y="2339407"/>
            <a:ext cx="933386" cy="933386"/>
            <a:chOff x="7632739" y="2339407"/>
            <a:chExt cx="933386" cy="933386"/>
          </a:xfrm>
        </p:grpSpPr>
        <p:sp>
          <p:nvSpPr>
            <p:cNvPr id="78" name="椭圆 77"/>
            <p:cNvSpPr/>
            <p:nvPr/>
          </p:nvSpPr>
          <p:spPr>
            <a:xfrm>
              <a:off x="7651185" y="2371880"/>
              <a:ext cx="881255" cy="881255"/>
            </a:xfrm>
            <a:prstGeom prst="ellipse">
              <a:avLst/>
            </a:prstGeom>
            <a:noFill/>
            <a:ln w="127000" cap="flat" cmpd="sng" algn="ctr">
              <a:solidFill>
                <a:schemeClr val="accent4"/>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00" b="1" dirty="0">
                  <a:solidFill>
                    <a:schemeClr val="accent1"/>
                  </a:solidFill>
                  <a:latin typeface="微软雅黑" panose="020B0503020204020204" pitchFamily="34" charset="-122"/>
                  <a:ea typeface="微软雅黑" panose="020B0503020204020204" pitchFamily="34" charset="-122"/>
                </a:rPr>
                <a:t>添加</a:t>
              </a:r>
              <a:endParaRPr lang="en-US" altLang="zh-CN" sz="1300" b="1" dirty="0">
                <a:solidFill>
                  <a:schemeClr val="accent1"/>
                </a:solidFill>
                <a:latin typeface="微软雅黑" panose="020B0503020204020204" pitchFamily="34" charset="-122"/>
                <a:ea typeface="微软雅黑" panose="020B0503020204020204" pitchFamily="34" charset="-122"/>
              </a:endParaRPr>
            </a:p>
            <a:p>
              <a:pPr algn="ctr"/>
              <a:r>
                <a:rPr lang="zh-CN" altLang="en-US" sz="1300" b="1" dirty="0">
                  <a:solidFill>
                    <a:schemeClr val="accent1"/>
                  </a:solidFill>
                  <a:latin typeface="微软雅黑" panose="020B0503020204020204" pitchFamily="34" charset="-122"/>
                  <a:ea typeface="微软雅黑" panose="020B0503020204020204" pitchFamily="34" charset="-122"/>
                </a:rPr>
                <a:t>标题</a:t>
              </a:r>
            </a:p>
          </p:txBody>
        </p:sp>
        <p:sp>
          <p:nvSpPr>
            <p:cNvPr id="79" name="同心圆 78"/>
            <p:cNvSpPr/>
            <p:nvPr/>
          </p:nvSpPr>
          <p:spPr>
            <a:xfrm>
              <a:off x="7632739" y="2339407"/>
              <a:ext cx="933386" cy="933386"/>
            </a:xfrm>
            <a:prstGeom prst="donut">
              <a:avLst>
                <a:gd name="adj" fmla="val 13843"/>
              </a:avLst>
            </a:prstGeom>
            <a:gradFill flip="none" rotWithShape="1">
              <a:gsLst>
                <a:gs pos="36000">
                  <a:schemeClr val="bg1">
                    <a:lumMod val="95000"/>
                  </a:schemeClr>
                </a:gs>
                <a:gs pos="100000">
                  <a:schemeClr val="bg1">
                    <a:lumMod val="75000"/>
                  </a:schemeClr>
                </a:gs>
              </a:gsLst>
              <a:lin ang="18900000" scaled="1"/>
              <a:tileRect/>
            </a:gradFill>
            <a:ln w="28575">
              <a:noFill/>
            </a:ln>
            <a:effectLst>
              <a:outerShdw blurRad="177800" dist="1270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b="1">
                <a:solidFill>
                  <a:schemeClr val="accent1"/>
                </a:solidFill>
                <a:ea typeface="微软雅黑" panose="020B0503020204020204" pitchFamily="34" charset="-122"/>
              </a:endParaRPr>
            </a:p>
          </p:txBody>
        </p:sp>
      </p:grpSp>
      <p:grpSp>
        <p:nvGrpSpPr>
          <p:cNvPr id="97" name="组合 96"/>
          <p:cNvGrpSpPr/>
          <p:nvPr/>
        </p:nvGrpSpPr>
        <p:grpSpPr>
          <a:xfrm>
            <a:off x="6735453" y="2993029"/>
            <a:ext cx="933386" cy="933386"/>
            <a:chOff x="6735452" y="2993029"/>
            <a:chExt cx="933386" cy="933386"/>
          </a:xfrm>
        </p:grpSpPr>
        <p:sp>
          <p:nvSpPr>
            <p:cNvPr id="98" name="椭圆 97"/>
            <p:cNvSpPr/>
            <p:nvPr/>
          </p:nvSpPr>
          <p:spPr>
            <a:xfrm>
              <a:off x="6760624" y="3021512"/>
              <a:ext cx="881255" cy="881255"/>
            </a:xfrm>
            <a:prstGeom prst="ellipse">
              <a:avLst/>
            </a:prstGeom>
            <a:noFill/>
            <a:ln w="127000" cap="flat" cmpd="sng" algn="ctr">
              <a:solidFill>
                <a:schemeClr val="accent5"/>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00" b="1" dirty="0">
                  <a:solidFill>
                    <a:schemeClr val="accent1"/>
                  </a:solidFill>
                  <a:latin typeface="微软雅黑" panose="020B0503020204020204" pitchFamily="34" charset="-122"/>
                  <a:ea typeface="微软雅黑" panose="020B0503020204020204" pitchFamily="34" charset="-122"/>
                </a:rPr>
                <a:t>添加</a:t>
              </a:r>
              <a:endParaRPr lang="en-US" altLang="zh-CN" sz="1300" b="1" dirty="0">
                <a:solidFill>
                  <a:schemeClr val="accent1"/>
                </a:solidFill>
                <a:latin typeface="微软雅黑" panose="020B0503020204020204" pitchFamily="34" charset="-122"/>
                <a:ea typeface="微软雅黑" panose="020B0503020204020204" pitchFamily="34" charset="-122"/>
              </a:endParaRPr>
            </a:p>
            <a:p>
              <a:pPr algn="ctr"/>
              <a:r>
                <a:rPr lang="zh-CN" altLang="en-US" sz="1300" b="1" dirty="0">
                  <a:solidFill>
                    <a:schemeClr val="accent1"/>
                  </a:solidFill>
                  <a:latin typeface="微软雅黑" panose="020B0503020204020204" pitchFamily="34" charset="-122"/>
                  <a:ea typeface="微软雅黑" panose="020B0503020204020204" pitchFamily="34" charset="-122"/>
                </a:rPr>
                <a:t>标题</a:t>
              </a:r>
            </a:p>
          </p:txBody>
        </p:sp>
        <p:sp>
          <p:nvSpPr>
            <p:cNvPr id="99" name="同心圆 98"/>
            <p:cNvSpPr/>
            <p:nvPr/>
          </p:nvSpPr>
          <p:spPr>
            <a:xfrm>
              <a:off x="6735452" y="2993029"/>
              <a:ext cx="933386" cy="933386"/>
            </a:xfrm>
            <a:prstGeom prst="donut">
              <a:avLst>
                <a:gd name="adj" fmla="val 13843"/>
              </a:avLst>
            </a:prstGeom>
            <a:gradFill flip="none" rotWithShape="1">
              <a:gsLst>
                <a:gs pos="36000">
                  <a:schemeClr val="bg1">
                    <a:lumMod val="95000"/>
                  </a:schemeClr>
                </a:gs>
                <a:gs pos="100000">
                  <a:schemeClr val="bg1">
                    <a:lumMod val="75000"/>
                  </a:schemeClr>
                </a:gs>
              </a:gsLst>
              <a:lin ang="18900000" scaled="1"/>
              <a:tileRect/>
            </a:gradFill>
            <a:ln w="28575">
              <a:noFill/>
            </a:ln>
            <a:effectLst>
              <a:outerShdw blurRad="177800" dist="1270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b="1">
                <a:solidFill>
                  <a:schemeClr val="accent1"/>
                </a:solidFill>
                <a:ea typeface="微软雅黑" panose="020B0503020204020204" pitchFamily="34" charset="-122"/>
              </a:endParaRPr>
            </a:p>
          </p:txBody>
        </p:sp>
      </p:grpSp>
      <p:grpSp>
        <p:nvGrpSpPr>
          <p:cNvPr id="100" name="组合 99"/>
          <p:cNvGrpSpPr/>
          <p:nvPr/>
        </p:nvGrpSpPr>
        <p:grpSpPr>
          <a:xfrm>
            <a:off x="5746342" y="3212554"/>
            <a:ext cx="933386" cy="933386"/>
            <a:chOff x="5746342" y="3212553"/>
            <a:chExt cx="933386" cy="933386"/>
          </a:xfrm>
        </p:grpSpPr>
        <p:sp>
          <p:nvSpPr>
            <p:cNvPr id="101" name="椭圆 100"/>
            <p:cNvSpPr/>
            <p:nvPr/>
          </p:nvSpPr>
          <p:spPr>
            <a:xfrm>
              <a:off x="5771726" y="3229249"/>
              <a:ext cx="881255" cy="881255"/>
            </a:xfrm>
            <a:prstGeom prst="ellipse">
              <a:avLst/>
            </a:prstGeom>
            <a:noFill/>
            <a:ln w="127000" cap="flat" cmpd="sng" algn="ctr">
              <a:solidFill>
                <a:schemeClr val="accent1"/>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zh-CN" altLang="en-US" sz="1300" b="1" dirty="0">
                  <a:solidFill>
                    <a:schemeClr val="accent1"/>
                  </a:solidFill>
                  <a:latin typeface="微软雅黑" panose="020B0503020204020204" pitchFamily="34" charset="-122"/>
                  <a:ea typeface="微软雅黑" panose="020B0503020204020204" pitchFamily="34" charset="-122"/>
                </a:rPr>
                <a:t>添加</a:t>
              </a:r>
              <a:endParaRPr lang="en-US" altLang="zh-CN" sz="1300" b="1" dirty="0">
                <a:solidFill>
                  <a:schemeClr val="accent1"/>
                </a:solidFill>
                <a:latin typeface="微软雅黑" panose="020B0503020204020204" pitchFamily="34" charset="-122"/>
                <a:ea typeface="微软雅黑" panose="020B0503020204020204" pitchFamily="34" charset="-122"/>
              </a:endParaRPr>
            </a:p>
            <a:p>
              <a:pPr algn="ctr"/>
              <a:r>
                <a:rPr lang="zh-CN" altLang="en-US" sz="1300" b="1" dirty="0">
                  <a:solidFill>
                    <a:schemeClr val="accent1"/>
                  </a:solidFill>
                  <a:latin typeface="微软雅黑" panose="020B0503020204020204" pitchFamily="34" charset="-122"/>
                  <a:ea typeface="微软雅黑" panose="020B0503020204020204" pitchFamily="34" charset="-122"/>
                </a:rPr>
                <a:t>标题</a:t>
              </a:r>
            </a:p>
          </p:txBody>
        </p:sp>
        <p:sp>
          <p:nvSpPr>
            <p:cNvPr id="102" name="同心圆 101"/>
            <p:cNvSpPr/>
            <p:nvPr/>
          </p:nvSpPr>
          <p:spPr>
            <a:xfrm>
              <a:off x="5746342" y="3212553"/>
              <a:ext cx="933386" cy="933386"/>
            </a:xfrm>
            <a:prstGeom prst="donut">
              <a:avLst>
                <a:gd name="adj" fmla="val 13843"/>
              </a:avLst>
            </a:prstGeom>
            <a:gradFill flip="none" rotWithShape="1">
              <a:gsLst>
                <a:gs pos="36000">
                  <a:schemeClr val="bg1">
                    <a:lumMod val="95000"/>
                  </a:schemeClr>
                </a:gs>
                <a:gs pos="100000">
                  <a:schemeClr val="bg1">
                    <a:lumMod val="75000"/>
                  </a:schemeClr>
                </a:gs>
              </a:gsLst>
              <a:lin ang="18900000" scaled="1"/>
              <a:tileRect/>
            </a:gradFill>
            <a:ln w="28575">
              <a:noFill/>
            </a:ln>
            <a:effectLst>
              <a:outerShdw blurRad="177800" dist="127000" dir="882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b="1">
                <a:solidFill>
                  <a:schemeClr val="accent1"/>
                </a:solidFill>
                <a:ea typeface="微软雅黑" panose="020B0503020204020204" pitchFamily="34" charset="-122"/>
              </a:endParaRPr>
            </a:p>
          </p:txBody>
        </p:sp>
      </p:grpSp>
      <p:sp>
        <p:nvSpPr>
          <p:cNvPr id="28"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实践难点</a:t>
            </a:r>
          </a:p>
        </p:txBody>
      </p:sp>
    </p:spTree>
    <p:extLst>
      <p:ext uri="{BB962C8B-B14F-4D97-AF65-F5344CB8AC3E}">
        <p14:creationId xmlns:p14="http://schemas.microsoft.com/office/powerpoint/2010/main" xmlns="" val="348061738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up)">
                                      <p:cBhvr>
                                        <p:cTn id="7" dur="1000"/>
                                        <p:tgtEl>
                                          <p:spTgt spid="4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500"/>
                                        <p:tgtEl>
                                          <p:spTgt spid="70"/>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left)">
                                      <p:cBhvr>
                                        <p:cTn id="15" dur="500"/>
                                        <p:tgtEl>
                                          <p:spTgt spid="4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8"/>
                                        </p:tgtEl>
                                        <p:attrNameLst>
                                          <p:attrName>style.visibility</p:attrName>
                                        </p:attrNameLst>
                                      </p:cBhvr>
                                      <p:to>
                                        <p:strVal val="visible"/>
                                      </p:to>
                                    </p:set>
                                    <p:animEffect transition="in" filter="wipe(left)">
                                      <p:cBhvr>
                                        <p:cTn id="18" dur="500"/>
                                        <p:tgtEl>
                                          <p:spTgt spid="68"/>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wipe(left)">
                                      <p:cBhvr>
                                        <p:cTn id="21" dur="500"/>
                                        <p:tgtEl>
                                          <p:spTgt spid="69"/>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wipe(left)">
                                      <p:cBhvr>
                                        <p:cTn id="24" dur="500"/>
                                        <p:tgtEl>
                                          <p:spTgt spid="48"/>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left)">
                                      <p:cBhvr>
                                        <p:cTn id="27" dur="500"/>
                                        <p:tgtEl>
                                          <p:spTgt spid="49"/>
                                        </p:tgtEl>
                                      </p:cBhvr>
                                    </p:animEffect>
                                  </p:childTnLst>
                                </p:cTn>
                              </p:par>
                            </p:childTnLst>
                          </p:cTn>
                        </p:par>
                        <p:par>
                          <p:cTn id="28" fill="hold">
                            <p:stCondLst>
                              <p:cond delay="2000"/>
                            </p:stCondLst>
                            <p:childTnLst>
                              <p:par>
                                <p:cTn id="29" presetID="22" presetClass="entr" presetSubtype="4" fill="hold" nodeType="afterEffect">
                                  <p:stCondLst>
                                    <p:cond delay="0"/>
                                  </p:stCondLst>
                                  <p:childTnLst>
                                    <p:set>
                                      <p:cBhvr>
                                        <p:cTn id="30" dur="1" fill="hold">
                                          <p:stCondLst>
                                            <p:cond delay="0"/>
                                          </p:stCondLst>
                                        </p:cTn>
                                        <p:tgtEl>
                                          <p:spTgt spid="71"/>
                                        </p:tgtEl>
                                        <p:attrNameLst>
                                          <p:attrName>style.visibility</p:attrName>
                                        </p:attrNameLst>
                                      </p:cBhvr>
                                      <p:to>
                                        <p:strVal val="visible"/>
                                      </p:to>
                                    </p:set>
                                    <p:animEffect transition="in" filter="wipe(down)">
                                      <p:cBhvr>
                                        <p:cTn id="31" dur="500"/>
                                        <p:tgtEl>
                                          <p:spTgt spid="71"/>
                                        </p:tgtEl>
                                      </p:cBhvr>
                                    </p:animEffect>
                                  </p:childTnLst>
                                </p:cTn>
                              </p:par>
                              <p:par>
                                <p:cTn id="32" presetID="22" presetClass="entr" presetSubtype="4" fill="hold" nodeType="with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down)">
                                      <p:cBhvr>
                                        <p:cTn id="34" dur="500"/>
                                        <p:tgtEl>
                                          <p:spTgt spid="74"/>
                                        </p:tgtEl>
                                      </p:cBhvr>
                                    </p:animEffect>
                                  </p:childTnLst>
                                </p:cTn>
                              </p:par>
                              <p:par>
                                <p:cTn id="35" presetID="22" presetClass="entr" presetSubtype="8" fill="hold" nodeType="withEffect">
                                  <p:stCondLst>
                                    <p:cond delay="0"/>
                                  </p:stCondLst>
                                  <p:childTnLst>
                                    <p:set>
                                      <p:cBhvr>
                                        <p:cTn id="36" dur="1" fill="hold">
                                          <p:stCondLst>
                                            <p:cond delay="0"/>
                                          </p:stCondLst>
                                        </p:cTn>
                                        <p:tgtEl>
                                          <p:spTgt spid="77"/>
                                        </p:tgtEl>
                                        <p:attrNameLst>
                                          <p:attrName>style.visibility</p:attrName>
                                        </p:attrNameLst>
                                      </p:cBhvr>
                                      <p:to>
                                        <p:strVal val="visible"/>
                                      </p:to>
                                    </p:set>
                                    <p:animEffect transition="in" filter="wipe(left)">
                                      <p:cBhvr>
                                        <p:cTn id="37" dur="500"/>
                                        <p:tgtEl>
                                          <p:spTgt spid="77"/>
                                        </p:tgtEl>
                                      </p:cBhvr>
                                    </p:animEffect>
                                  </p:childTnLst>
                                </p:cTn>
                              </p:par>
                              <p:par>
                                <p:cTn id="38" presetID="22" presetClass="entr" presetSubtype="1" fill="hold" nodeType="withEffect">
                                  <p:stCondLst>
                                    <p:cond delay="0"/>
                                  </p:stCondLst>
                                  <p:childTnLst>
                                    <p:set>
                                      <p:cBhvr>
                                        <p:cTn id="39" dur="1" fill="hold">
                                          <p:stCondLst>
                                            <p:cond delay="0"/>
                                          </p:stCondLst>
                                        </p:cTn>
                                        <p:tgtEl>
                                          <p:spTgt spid="97"/>
                                        </p:tgtEl>
                                        <p:attrNameLst>
                                          <p:attrName>style.visibility</p:attrName>
                                        </p:attrNameLst>
                                      </p:cBhvr>
                                      <p:to>
                                        <p:strVal val="visible"/>
                                      </p:to>
                                    </p:set>
                                    <p:animEffect transition="in" filter="wipe(up)">
                                      <p:cBhvr>
                                        <p:cTn id="40" dur="500"/>
                                        <p:tgtEl>
                                          <p:spTgt spid="97"/>
                                        </p:tgtEl>
                                      </p:cBhvr>
                                    </p:animEffect>
                                  </p:childTnLst>
                                </p:cTn>
                              </p:par>
                              <p:par>
                                <p:cTn id="41" presetID="22" presetClass="entr" presetSubtype="1" fill="hold" nodeType="withEffect">
                                  <p:stCondLst>
                                    <p:cond delay="0"/>
                                  </p:stCondLst>
                                  <p:childTnLst>
                                    <p:set>
                                      <p:cBhvr>
                                        <p:cTn id="42" dur="1" fill="hold">
                                          <p:stCondLst>
                                            <p:cond delay="0"/>
                                          </p:stCondLst>
                                        </p:cTn>
                                        <p:tgtEl>
                                          <p:spTgt spid="100"/>
                                        </p:tgtEl>
                                        <p:attrNameLst>
                                          <p:attrName>style.visibility</p:attrName>
                                        </p:attrNameLst>
                                      </p:cBhvr>
                                      <p:to>
                                        <p:strVal val="visible"/>
                                      </p:to>
                                    </p:set>
                                    <p:animEffect transition="in" filter="wipe(up)">
                                      <p:cBhvr>
                                        <p:cTn id="43"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48" grpId="0" animBg="1"/>
      <p:bldP spid="49" grpId="0" animBg="1"/>
      <p:bldP spid="68" grpId="0" animBg="1"/>
      <p:bldP spid="6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图片 8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798682" y="2483006"/>
            <a:ext cx="2108252" cy="1403792"/>
          </a:xfrm>
          <a:prstGeom prst="roundRect">
            <a:avLst>
              <a:gd name="adj" fmla="val 16667"/>
            </a:avLst>
          </a:prstGeom>
          <a:blipFill>
            <a:blip r:embed="rId4" cstate="screen">
              <a:extLst>
                <a:ext uri="{28A0092B-C50C-407E-A947-70E740481C1C}">
                  <a14:useLocalDpi xmlns:a14="http://schemas.microsoft.com/office/drawing/2010/main" xmlns=""/>
                </a:ext>
              </a:extLst>
            </a:blip>
            <a:stretch>
              <a:fillRect/>
            </a:stretch>
          </a:blipFill>
          <a:ln>
            <a:noFill/>
          </a:ln>
          <a:effectLst>
            <a:innerShdw blurRad="63500" dist="50800" dir="13500000">
              <a:prstClr val="black">
                <a:alpha val="50000"/>
              </a:prstClr>
            </a:innerShdw>
          </a:effectLst>
          <a:scene3d>
            <a:camera prst="orthographicFront"/>
            <a:lightRig rig="contrasting" dir="t">
              <a:rot lat="0" lon="0" rev="4200000"/>
            </a:lightRig>
          </a:scene3d>
          <a:sp3d prstMaterial="plastic">
            <a:contourClr>
              <a:srgbClr val="969696"/>
            </a:contourClr>
          </a:sp3d>
        </p:spPr>
      </p:pic>
      <p:pic>
        <p:nvPicPr>
          <p:cNvPr id="85" name="图片 8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251520" y="1052434"/>
            <a:ext cx="2103834" cy="1275808"/>
          </a:xfrm>
          <a:prstGeom prst="roundRect">
            <a:avLst>
              <a:gd name="adj" fmla="val 16667"/>
            </a:avLst>
          </a:prstGeom>
          <a:ln>
            <a:noFill/>
          </a:ln>
          <a:effectLst>
            <a:innerShdw blurRad="63500" dist="50800" dir="13500000">
              <a:prstClr val="black">
                <a:alpha val="50000"/>
              </a:prstClr>
            </a:innerShdw>
          </a:effectLst>
          <a:scene3d>
            <a:camera prst="orthographicFront"/>
            <a:lightRig rig="contrasting" dir="t">
              <a:rot lat="0" lon="0" rev="4200000"/>
            </a:lightRig>
          </a:scene3d>
          <a:sp3d prstMaterial="plastic">
            <a:contourClr>
              <a:srgbClr val="969696"/>
            </a:contourClr>
          </a:sp3d>
        </p:spPr>
      </p:pic>
      <p:pic>
        <p:nvPicPr>
          <p:cNvPr id="86" name="图片 85"/>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4617202" y="989310"/>
            <a:ext cx="2108252" cy="1403791"/>
          </a:xfrm>
          <a:prstGeom prst="roundRect">
            <a:avLst>
              <a:gd name="adj" fmla="val 16667"/>
            </a:avLst>
          </a:prstGeom>
          <a:blipFill>
            <a:blip r:embed="rId7" cstate="screen">
              <a:extLst>
                <a:ext uri="{28A0092B-C50C-407E-A947-70E740481C1C}">
                  <a14:useLocalDpi xmlns:a14="http://schemas.microsoft.com/office/drawing/2010/main" xmlns=""/>
                </a:ext>
              </a:extLst>
            </a:blip>
            <a:stretch>
              <a:fillRect/>
            </a:stretch>
          </a:blipFill>
          <a:ln>
            <a:noFill/>
          </a:ln>
          <a:effectLst>
            <a:innerShdw blurRad="63500" dist="50800" dir="13500000">
              <a:prstClr val="black">
                <a:alpha val="50000"/>
              </a:prstClr>
            </a:innerShdw>
          </a:effectLst>
          <a:scene3d>
            <a:camera prst="orthographicFront"/>
            <a:lightRig rig="contrasting" dir="t">
              <a:rot lat="0" lon="0" rev="4200000"/>
            </a:lightRig>
          </a:scene3d>
          <a:sp3d prstMaterial="plastic">
            <a:contourClr>
              <a:srgbClr val="969696"/>
            </a:contourClr>
          </a:sp3d>
        </p:spPr>
      </p:pic>
      <p:pic>
        <p:nvPicPr>
          <p:cNvPr id="87" name="图片 86"/>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2433000" y="2483006"/>
            <a:ext cx="2110175" cy="1403792"/>
          </a:xfrm>
          <a:prstGeom prst="roundRect">
            <a:avLst>
              <a:gd name="adj" fmla="val 16667"/>
            </a:avLst>
          </a:prstGeom>
          <a:ln>
            <a:noFill/>
          </a:ln>
          <a:effectLst>
            <a:innerShdw blurRad="63500" dist="50800" dir="13500000">
              <a:prstClr val="black">
                <a:alpha val="50000"/>
              </a:prstClr>
            </a:innerShdw>
          </a:effectLst>
          <a:scene3d>
            <a:camera prst="orthographicFront"/>
            <a:lightRig rig="contrasting" dir="t">
              <a:rot lat="0" lon="0" rev="4200000"/>
            </a:lightRig>
          </a:scene3d>
          <a:sp3d prstMaterial="plastic">
            <a:contourClr>
              <a:srgbClr val="969696"/>
            </a:contourClr>
          </a:sp3d>
        </p:spPr>
      </p:pic>
      <p:grpSp>
        <p:nvGrpSpPr>
          <p:cNvPr id="88" name="组合 87"/>
          <p:cNvGrpSpPr/>
          <p:nvPr/>
        </p:nvGrpSpPr>
        <p:grpSpPr>
          <a:xfrm>
            <a:off x="2434923" y="989310"/>
            <a:ext cx="2108252" cy="1403792"/>
            <a:chOff x="3181434" y="1805261"/>
            <a:chExt cx="2970812" cy="1978134"/>
          </a:xfrm>
        </p:grpSpPr>
        <p:sp>
          <p:nvSpPr>
            <p:cNvPr id="89" name="圆角矩形 88"/>
            <p:cNvSpPr/>
            <p:nvPr/>
          </p:nvSpPr>
          <p:spPr>
            <a:xfrm>
              <a:off x="3181434" y="1805261"/>
              <a:ext cx="2970812" cy="1978134"/>
            </a:xfrm>
            <a:prstGeom prst="roundRect">
              <a:avLst/>
            </a:pr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prstClr val="white"/>
                </a:solidFill>
                <a:latin typeface="微软雅黑" panose="020B0503020204020204" pitchFamily="34" charset="-122"/>
                <a:ea typeface="微软雅黑" panose="020B0503020204020204" pitchFamily="34" charset="-122"/>
              </a:endParaRPr>
            </a:p>
          </p:txBody>
        </p:sp>
        <p:sp>
          <p:nvSpPr>
            <p:cNvPr id="90" name="TextBox 63"/>
            <p:cNvSpPr txBox="1"/>
            <p:nvPr/>
          </p:nvSpPr>
          <p:spPr>
            <a:xfrm>
              <a:off x="3445368" y="2514241"/>
              <a:ext cx="2407338" cy="715603"/>
            </a:xfrm>
            <a:prstGeom prst="rect">
              <a:avLst/>
            </a:prstGeom>
            <a:noFill/>
          </p:spPr>
          <p:txBody>
            <a:bodyPr wrap="square" rtlCol="0">
              <a:spAutoFit/>
            </a:bodyPr>
            <a:lstStyle/>
            <a:p>
              <a:pPr algn="just"/>
              <a:r>
                <a:rPr lang="zh-CN" altLang="en-US" sz="9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这里可以添加主要内容这里可以添加主要内容这里可以添加主要内容</a:t>
              </a:r>
            </a:p>
          </p:txBody>
        </p:sp>
        <p:sp>
          <p:nvSpPr>
            <p:cNvPr id="91" name="TextBox 64"/>
            <p:cNvSpPr txBox="1"/>
            <p:nvPr/>
          </p:nvSpPr>
          <p:spPr>
            <a:xfrm>
              <a:off x="4012946" y="2114131"/>
              <a:ext cx="1272183" cy="433700"/>
            </a:xfrm>
            <a:prstGeom prst="rect">
              <a:avLst/>
            </a:prstGeom>
            <a:noFill/>
          </p:spPr>
          <p:txBody>
            <a:bodyPr wrap="non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92" name="组合 91"/>
          <p:cNvGrpSpPr/>
          <p:nvPr/>
        </p:nvGrpSpPr>
        <p:grpSpPr>
          <a:xfrm>
            <a:off x="6798682" y="989310"/>
            <a:ext cx="2108252" cy="1403792"/>
            <a:chOff x="3181434" y="1805261"/>
            <a:chExt cx="2970812" cy="1978134"/>
          </a:xfrm>
        </p:grpSpPr>
        <p:sp>
          <p:nvSpPr>
            <p:cNvPr id="93" name="圆角矩形 92"/>
            <p:cNvSpPr/>
            <p:nvPr/>
          </p:nvSpPr>
          <p:spPr>
            <a:xfrm>
              <a:off x="3181434" y="1805261"/>
              <a:ext cx="2970812" cy="1978134"/>
            </a:xfrm>
            <a:prstGeom prst="roundRect">
              <a:avLst/>
            </a:prstGeom>
            <a:solidFill>
              <a:schemeClr val="accent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prstClr val="white"/>
                </a:solidFill>
                <a:latin typeface="微软雅黑" panose="020B0503020204020204" pitchFamily="34" charset="-122"/>
                <a:ea typeface="微软雅黑" panose="020B0503020204020204" pitchFamily="34" charset="-122"/>
              </a:endParaRPr>
            </a:p>
          </p:txBody>
        </p:sp>
        <p:sp>
          <p:nvSpPr>
            <p:cNvPr id="94" name="TextBox 30"/>
            <p:cNvSpPr txBox="1"/>
            <p:nvPr/>
          </p:nvSpPr>
          <p:spPr>
            <a:xfrm>
              <a:off x="3445368" y="2514241"/>
              <a:ext cx="2407338" cy="715603"/>
            </a:xfrm>
            <a:prstGeom prst="rect">
              <a:avLst/>
            </a:prstGeom>
            <a:noFill/>
          </p:spPr>
          <p:txBody>
            <a:bodyPr wrap="square" rtlCol="0">
              <a:spAutoFit/>
            </a:bodyPr>
            <a:lstStyle/>
            <a:p>
              <a:pPr algn="just"/>
              <a:r>
                <a:rPr lang="zh-CN" altLang="en-US" sz="9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这里可以添加主要内容这里可以添加主要内容这里可以添加主要内容</a:t>
              </a:r>
            </a:p>
          </p:txBody>
        </p:sp>
        <p:sp>
          <p:nvSpPr>
            <p:cNvPr id="95" name="TextBox 31"/>
            <p:cNvSpPr txBox="1"/>
            <p:nvPr/>
          </p:nvSpPr>
          <p:spPr>
            <a:xfrm>
              <a:off x="4012946" y="2114131"/>
              <a:ext cx="1272183" cy="433700"/>
            </a:xfrm>
            <a:prstGeom prst="rect">
              <a:avLst/>
            </a:prstGeom>
            <a:noFill/>
          </p:spPr>
          <p:txBody>
            <a:bodyPr wrap="non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96" name="组合 95"/>
          <p:cNvGrpSpPr/>
          <p:nvPr/>
        </p:nvGrpSpPr>
        <p:grpSpPr>
          <a:xfrm>
            <a:off x="251520" y="2483006"/>
            <a:ext cx="2108252" cy="1403792"/>
            <a:chOff x="3181434" y="1805261"/>
            <a:chExt cx="2970812" cy="1978134"/>
          </a:xfrm>
        </p:grpSpPr>
        <p:sp>
          <p:nvSpPr>
            <p:cNvPr id="97" name="圆角矩形 96"/>
            <p:cNvSpPr/>
            <p:nvPr/>
          </p:nvSpPr>
          <p:spPr>
            <a:xfrm>
              <a:off x="3181434" y="1805261"/>
              <a:ext cx="2970812" cy="1978134"/>
            </a:xfrm>
            <a:prstGeom prst="roundRect">
              <a:avLst/>
            </a:pr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prstClr val="white"/>
                </a:solidFill>
                <a:latin typeface="微软雅黑" panose="020B0503020204020204" pitchFamily="34" charset="-122"/>
                <a:ea typeface="微软雅黑" panose="020B0503020204020204" pitchFamily="34" charset="-122"/>
              </a:endParaRPr>
            </a:p>
          </p:txBody>
        </p:sp>
        <p:sp>
          <p:nvSpPr>
            <p:cNvPr id="98" name="TextBox 33"/>
            <p:cNvSpPr txBox="1"/>
            <p:nvPr/>
          </p:nvSpPr>
          <p:spPr>
            <a:xfrm>
              <a:off x="3445368" y="2723985"/>
              <a:ext cx="2407338" cy="715603"/>
            </a:xfrm>
            <a:prstGeom prst="rect">
              <a:avLst/>
            </a:prstGeom>
            <a:noFill/>
          </p:spPr>
          <p:txBody>
            <a:bodyPr wrap="square" rtlCol="0">
              <a:spAutoFit/>
            </a:bodyPr>
            <a:lstStyle/>
            <a:p>
              <a:pPr algn="just"/>
              <a:r>
                <a:rPr lang="zh-CN" altLang="en-US" sz="9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这里可以添加主要内容这里可以添加主要内容这里可以添加主要内容</a:t>
              </a:r>
            </a:p>
          </p:txBody>
        </p:sp>
        <p:sp>
          <p:nvSpPr>
            <p:cNvPr id="99" name="TextBox 37"/>
            <p:cNvSpPr txBox="1"/>
            <p:nvPr/>
          </p:nvSpPr>
          <p:spPr>
            <a:xfrm>
              <a:off x="4012946" y="2323877"/>
              <a:ext cx="1272183" cy="433700"/>
            </a:xfrm>
            <a:prstGeom prst="rect">
              <a:avLst/>
            </a:prstGeom>
            <a:noFill/>
          </p:spPr>
          <p:txBody>
            <a:bodyPr wrap="non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00" name="组合 99"/>
          <p:cNvGrpSpPr/>
          <p:nvPr/>
        </p:nvGrpSpPr>
        <p:grpSpPr>
          <a:xfrm>
            <a:off x="4617202" y="2483006"/>
            <a:ext cx="2108252" cy="1403792"/>
            <a:chOff x="3181434" y="1805261"/>
            <a:chExt cx="2970812" cy="1978134"/>
          </a:xfrm>
        </p:grpSpPr>
        <p:sp>
          <p:nvSpPr>
            <p:cNvPr id="101" name="圆角矩形 100"/>
            <p:cNvSpPr/>
            <p:nvPr/>
          </p:nvSpPr>
          <p:spPr>
            <a:xfrm>
              <a:off x="3181434" y="1805261"/>
              <a:ext cx="2970812" cy="1978134"/>
            </a:xfrm>
            <a:prstGeom prst="roundRect">
              <a:avLst/>
            </a:pr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prstClr val="white"/>
                </a:solidFill>
                <a:latin typeface="微软雅黑" panose="020B0503020204020204" pitchFamily="34" charset="-122"/>
                <a:ea typeface="微软雅黑" panose="020B0503020204020204" pitchFamily="34" charset="-122"/>
              </a:endParaRPr>
            </a:p>
          </p:txBody>
        </p:sp>
        <p:sp>
          <p:nvSpPr>
            <p:cNvPr id="102" name="TextBox 42"/>
            <p:cNvSpPr txBox="1"/>
            <p:nvPr/>
          </p:nvSpPr>
          <p:spPr>
            <a:xfrm>
              <a:off x="3445368" y="2754764"/>
              <a:ext cx="2407338" cy="715603"/>
            </a:xfrm>
            <a:prstGeom prst="rect">
              <a:avLst/>
            </a:prstGeom>
            <a:noFill/>
          </p:spPr>
          <p:txBody>
            <a:bodyPr wrap="square" rtlCol="0">
              <a:spAutoFit/>
            </a:bodyPr>
            <a:lstStyle/>
            <a:p>
              <a:pPr algn="just"/>
              <a:r>
                <a:rPr lang="zh-CN" altLang="en-US" sz="9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这里可以添加主要内容这里可以添加主要内容这里可以添加主要内容</a:t>
              </a:r>
            </a:p>
          </p:txBody>
        </p:sp>
        <p:sp>
          <p:nvSpPr>
            <p:cNvPr id="103" name="TextBox 43"/>
            <p:cNvSpPr txBox="1"/>
            <p:nvPr/>
          </p:nvSpPr>
          <p:spPr>
            <a:xfrm>
              <a:off x="4012946" y="2354654"/>
              <a:ext cx="1272183" cy="433700"/>
            </a:xfrm>
            <a:prstGeom prst="rect">
              <a:avLst/>
            </a:prstGeom>
            <a:noFill/>
          </p:spPr>
          <p:txBody>
            <a:bodyPr wrap="none"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04" name="组合 103"/>
          <p:cNvGrpSpPr/>
          <p:nvPr/>
        </p:nvGrpSpPr>
        <p:grpSpPr>
          <a:xfrm>
            <a:off x="945355" y="2067240"/>
            <a:ext cx="720582" cy="720582"/>
            <a:chOff x="1685658" y="3209869"/>
            <a:chExt cx="960776" cy="960776"/>
          </a:xfrm>
        </p:grpSpPr>
        <p:sp>
          <p:nvSpPr>
            <p:cNvPr id="105" name="椭圆 104"/>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000">
                <a:solidFill>
                  <a:schemeClr val="accent1"/>
                </a:solidFill>
                <a:latin typeface="Impact" panose="020B0806030902050204" pitchFamily="34" charset="0"/>
                <a:ea typeface="微软雅黑" panose="020B0503020204020204" pitchFamily="34" charset="-122"/>
              </a:endParaRPr>
            </a:p>
          </p:txBody>
        </p:sp>
        <p:sp>
          <p:nvSpPr>
            <p:cNvPr id="106" name="TextBox 48"/>
            <p:cNvSpPr txBox="1"/>
            <p:nvPr/>
          </p:nvSpPr>
          <p:spPr>
            <a:xfrm>
              <a:off x="1854850" y="3382481"/>
              <a:ext cx="622392" cy="615553"/>
            </a:xfrm>
            <a:prstGeom prst="rect">
              <a:avLst/>
            </a:prstGeom>
            <a:noFill/>
          </p:spPr>
          <p:txBody>
            <a:bodyPr wrap="none" rtlCol="0">
              <a:spAutoFit/>
            </a:bodyPr>
            <a:lstStyle>
              <a:defPPr>
                <a:defRPr lang="zh-CN"/>
              </a:defPPr>
              <a:lvl1pPr algn="ctr">
                <a:defRPr sz="24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dirty="0">
                  <a:solidFill>
                    <a:schemeClr val="accent1"/>
                  </a:solidFill>
                  <a:latin typeface="Impact" panose="020B0806030902050204" pitchFamily="34" charset="0"/>
                </a:rPr>
                <a:t>01</a:t>
              </a:r>
              <a:endParaRPr lang="zh-CN" altLang="en-US" dirty="0">
                <a:solidFill>
                  <a:schemeClr val="accent1"/>
                </a:solidFill>
                <a:latin typeface="Impact" panose="020B0806030902050204" pitchFamily="34" charset="0"/>
              </a:endParaRPr>
            </a:p>
          </p:txBody>
        </p:sp>
      </p:grpSp>
      <p:grpSp>
        <p:nvGrpSpPr>
          <p:cNvPr id="107" name="组合 106"/>
          <p:cNvGrpSpPr/>
          <p:nvPr/>
        </p:nvGrpSpPr>
        <p:grpSpPr>
          <a:xfrm>
            <a:off x="3127124" y="2067240"/>
            <a:ext cx="720582" cy="720582"/>
            <a:chOff x="1685658" y="3209869"/>
            <a:chExt cx="960776" cy="960776"/>
          </a:xfrm>
        </p:grpSpPr>
        <p:sp>
          <p:nvSpPr>
            <p:cNvPr id="108" name="椭圆 107"/>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000">
                <a:solidFill>
                  <a:schemeClr val="accent2"/>
                </a:solidFill>
                <a:latin typeface="Impact" panose="020B0806030902050204" pitchFamily="34" charset="0"/>
                <a:ea typeface="微软雅黑" panose="020B0503020204020204" pitchFamily="34" charset="-122"/>
              </a:endParaRPr>
            </a:p>
          </p:txBody>
        </p:sp>
        <p:sp>
          <p:nvSpPr>
            <p:cNvPr id="109" name="TextBox 62"/>
            <p:cNvSpPr txBox="1"/>
            <p:nvPr/>
          </p:nvSpPr>
          <p:spPr>
            <a:xfrm>
              <a:off x="1830270" y="3382481"/>
              <a:ext cx="671552" cy="615553"/>
            </a:xfrm>
            <a:prstGeom prst="rect">
              <a:avLst/>
            </a:prstGeom>
            <a:noFill/>
          </p:spPr>
          <p:txBody>
            <a:bodyPr wrap="none" rtlCol="0">
              <a:spAutoFit/>
            </a:bodyPr>
            <a:lstStyle>
              <a:defPPr>
                <a:defRPr lang="zh-CN"/>
              </a:defPPr>
              <a:lvl1pPr algn="ctr">
                <a:defRPr sz="2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400" dirty="0">
                  <a:solidFill>
                    <a:schemeClr val="accent2"/>
                  </a:solidFill>
                  <a:latin typeface="Impact" panose="020B0806030902050204" pitchFamily="34" charset="0"/>
                </a:rPr>
                <a:t>02</a:t>
              </a:r>
              <a:endParaRPr lang="zh-CN" altLang="en-US" sz="2400" dirty="0">
                <a:solidFill>
                  <a:schemeClr val="accent2"/>
                </a:solidFill>
                <a:latin typeface="Impact" panose="020B0806030902050204" pitchFamily="34" charset="0"/>
              </a:endParaRPr>
            </a:p>
          </p:txBody>
        </p:sp>
      </p:grpSp>
      <p:grpSp>
        <p:nvGrpSpPr>
          <p:cNvPr id="110" name="组合 109"/>
          <p:cNvGrpSpPr/>
          <p:nvPr/>
        </p:nvGrpSpPr>
        <p:grpSpPr>
          <a:xfrm>
            <a:off x="5287364" y="2067240"/>
            <a:ext cx="720582" cy="720582"/>
            <a:chOff x="1685658" y="3209869"/>
            <a:chExt cx="960776" cy="960776"/>
          </a:xfrm>
        </p:grpSpPr>
        <p:sp>
          <p:nvSpPr>
            <p:cNvPr id="111" name="椭圆 110"/>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000">
                <a:solidFill>
                  <a:schemeClr val="accent3"/>
                </a:solidFill>
                <a:latin typeface="Impact" panose="020B0806030902050204" pitchFamily="34" charset="0"/>
                <a:ea typeface="微软雅黑" panose="020B0503020204020204" pitchFamily="34" charset="-122"/>
              </a:endParaRPr>
            </a:p>
          </p:txBody>
        </p:sp>
        <p:sp>
          <p:nvSpPr>
            <p:cNvPr id="112" name="TextBox 67"/>
            <p:cNvSpPr txBox="1"/>
            <p:nvPr/>
          </p:nvSpPr>
          <p:spPr>
            <a:xfrm>
              <a:off x="1823859" y="3382481"/>
              <a:ext cx="684375" cy="615553"/>
            </a:xfrm>
            <a:prstGeom prst="rect">
              <a:avLst/>
            </a:prstGeom>
            <a:noFill/>
          </p:spPr>
          <p:txBody>
            <a:bodyPr wrap="none" rtlCol="0">
              <a:spAutoFit/>
            </a:bodyPr>
            <a:lstStyle>
              <a:defPPr>
                <a:defRPr lang="zh-CN"/>
              </a:defPPr>
              <a:lvl1pPr algn="ctr">
                <a:defRPr sz="2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400" dirty="0">
                  <a:solidFill>
                    <a:schemeClr val="accent3"/>
                  </a:solidFill>
                  <a:latin typeface="Impact" panose="020B0806030902050204" pitchFamily="34" charset="0"/>
                </a:rPr>
                <a:t>03</a:t>
              </a:r>
              <a:endParaRPr lang="zh-CN" altLang="en-US" sz="2400" dirty="0">
                <a:solidFill>
                  <a:schemeClr val="accent3"/>
                </a:solidFill>
                <a:latin typeface="Impact" panose="020B0806030902050204" pitchFamily="34" charset="0"/>
              </a:endParaRPr>
            </a:p>
          </p:txBody>
        </p:sp>
      </p:grpSp>
      <p:grpSp>
        <p:nvGrpSpPr>
          <p:cNvPr id="113" name="组合 112"/>
          <p:cNvGrpSpPr/>
          <p:nvPr/>
        </p:nvGrpSpPr>
        <p:grpSpPr>
          <a:xfrm>
            <a:off x="7501610" y="2067240"/>
            <a:ext cx="720582" cy="720582"/>
            <a:chOff x="1685658" y="3209869"/>
            <a:chExt cx="960776" cy="960776"/>
          </a:xfrm>
        </p:grpSpPr>
        <p:sp>
          <p:nvSpPr>
            <p:cNvPr id="114" name="椭圆 113"/>
            <p:cNvSpPr/>
            <p:nvPr/>
          </p:nvSpPr>
          <p:spPr>
            <a:xfrm>
              <a:off x="1685658" y="3209869"/>
              <a:ext cx="960776" cy="960776"/>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000">
                <a:solidFill>
                  <a:schemeClr val="accent4"/>
                </a:solidFill>
                <a:latin typeface="Impact" panose="020B0806030902050204" pitchFamily="34" charset="0"/>
                <a:ea typeface="微软雅黑" panose="020B0503020204020204" pitchFamily="34" charset="-122"/>
              </a:endParaRPr>
            </a:p>
          </p:txBody>
        </p:sp>
        <p:sp>
          <p:nvSpPr>
            <p:cNvPr id="115" name="TextBox 70"/>
            <p:cNvSpPr txBox="1"/>
            <p:nvPr/>
          </p:nvSpPr>
          <p:spPr>
            <a:xfrm>
              <a:off x="1830270" y="3382481"/>
              <a:ext cx="671552" cy="615553"/>
            </a:xfrm>
            <a:prstGeom prst="rect">
              <a:avLst/>
            </a:prstGeom>
            <a:noFill/>
          </p:spPr>
          <p:txBody>
            <a:bodyPr wrap="none" rtlCol="0">
              <a:spAutoFit/>
            </a:bodyPr>
            <a:lstStyle>
              <a:defPPr>
                <a:defRPr lang="zh-CN"/>
              </a:defPPr>
              <a:lvl1pPr algn="ctr">
                <a:defRPr sz="2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400" dirty="0">
                  <a:solidFill>
                    <a:schemeClr val="accent4"/>
                  </a:solidFill>
                  <a:latin typeface="Impact" panose="020B0806030902050204" pitchFamily="34" charset="0"/>
                </a:rPr>
                <a:t>04</a:t>
              </a:r>
              <a:endParaRPr lang="zh-CN" altLang="en-US" sz="2400" dirty="0">
                <a:solidFill>
                  <a:schemeClr val="accent4"/>
                </a:solidFill>
                <a:latin typeface="Impact" panose="020B0806030902050204" pitchFamily="34" charset="0"/>
              </a:endParaRPr>
            </a:p>
          </p:txBody>
        </p:sp>
      </p:grpSp>
      <p:sp>
        <p:nvSpPr>
          <p:cNvPr id="116" name="TextBox 72"/>
          <p:cNvSpPr txBox="1"/>
          <p:nvPr/>
        </p:nvSpPr>
        <p:spPr>
          <a:xfrm>
            <a:off x="1080501" y="4158202"/>
            <a:ext cx="6982998" cy="461665"/>
          </a:xfrm>
          <a:prstGeom prst="rect">
            <a:avLst/>
          </a:prstGeom>
          <a:noFill/>
        </p:spPr>
        <p:txBody>
          <a:bodyPr wrap="square" rtlCol="0">
            <a:spAutoFit/>
          </a:bodyPr>
          <a:lstStyle/>
          <a:p>
            <a:pPr algn="ctr"/>
            <a:r>
              <a:rPr lang="zh-CN" altLang="en-US" sz="1200" dirty="0">
                <a:solidFill>
                  <a:schemeClr val="tx2"/>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在此录入本图表的综合描述说明，在此录入本图表的综合描述说明，在此录入本图表的综合描述说明。</a:t>
            </a:r>
            <a:endParaRPr lang="en-US" altLang="zh-CN" sz="1200" dirty="0">
              <a:solidFill>
                <a:schemeClr val="tx2"/>
              </a:solidFill>
              <a:latin typeface="微软雅黑" panose="020B0503020204020204" pitchFamily="34" charset="-122"/>
              <a:ea typeface="微软雅黑" panose="020B0503020204020204" pitchFamily="34" charset="-122"/>
              <a:sym typeface="微软雅黑" pitchFamily="34" charset="-122"/>
            </a:endParaRPr>
          </a:p>
          <a:p>
            <a:pPr algn="ct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611560" y="509807"/>
            <a:ext cx="7920880" cy="45719"/>
            <a:chOff x="3060700" y="4724400"/>
            <a:chExt cx="5955507" cy="31432"/>
          </a:xfrm>
        </p:grpSpPr>
        <p:cxnSp>
          <p:nvCxnSpPr>
            <p:cNvPr id="37" name="直接连接符 36"/>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9"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案例分析</a:t>
            </a:r>
          </a:p>
        </p:txBody>
      </p:sp>
    </p:spTree>
    <p:extLst>
      <p:ext uri="{BB962C8B-B14F-4D97-AF65-F5344CB8AC3E}">
        <p14:creationId xmlns:p14="http://schemas.microsoft.com/office/powerpoint/2010/main" xmlns="" val="220211308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additive="base">
                                        <p:cTn id="7" dur="500"/>
                                        <p:tgtEl>
                                          <p:spTgt spid="85"/>
                                        </p:tgtEl>
                                        <p:attrNameLst>
                                          <p:attrName>ppt_y</p:attrName>
                                        </p:attrNameLst>
                                      </p:cBhvr>
                                      <p:tavLst>
                                        <p:tav tm="0">
                                          <p:val>
                                            <p:strVal val="#ppt_y+#ppt_h*1.125000"/>
                                          </p:val>
                                        </p:tav>
                                        <p:tav tm="100000">
                                          <p:val>
                                            <p:strVal val="#ppt_y"/>
                                          </p:val>
                                        </p:tav>
                                      </p:tavLst>
                                    </p:anim>
                                    <p:animEffect transition="in" filter="wipe(up)">
                                      <p:cBhvr>
                                        <p:cTn id="8" dur="500"/>
                                        <p:tgtEl>
                                          <p:spTgt spid="85"/>
                                        </p:tgtEl>
                                      </p:cBhvr>
                                    </p:animEffect>
                                  </p:childTnLst>
                                </p:cTn>
                              </p:par>
                              <p:par>
                                <p:cTn id="9" presetID="12" presetClass="entr" presetSubtype="1" fill="hold" nodeType="withEffect">
                                  <p:stCondLst>
                                    <p:cond delay="0"/>
                                  </p:stCondLst>
                                  <p:childTnLst>
                                    <p:set>
                                      <p:cBhvr>
                                        <p:cTn id="10" dur="1" fill="hold">
                                          <p:stCondLst>
                                            <p:cond delay="0"/>
                                          </p:stCondLst>
                                        </p:cTn>
                                        <p:tgtEl>
                                          <p:spTgt spid="96"/>
                                        </p:tgtEl>
                                        <p:attrNameLst>
                                          <p:attrName>style.visibility</p:attrName>
                                        </p:attrNameLst>
                                      </p:cBhvr>
                                      <p:to>
                                        <p:strVal val="visible"/>
                                      </p:to>
                                    </p:set>
                                    <p:anim calcmode="lin" valueType="num">
                                      <p:cBhvr additive="base">
                                        <p:cTn id="11" dur="500"/>
                                        <p:tgtEl>
                                          <p:spTgt spid="96"/>
                                        </p:tgtEl>
                                        <p:attrNameLst>
                                          <p:attrName>ppt_y</p:attrName>
                                        </p:attrNameLst>
                                      </p:cBhvr>
                                      <p:tavLst>
                                        <p:tav tm="0">
                                          <p:val>
                                            <p:strVal val="#ppt_y-#ppt_h*1.125000"/>
                                          </p:val>
                                        </p:tav>
                                        <p:tav tm="100000">
                                          <p:val>
                                            <p:strVal val="#ppt_y"/>
                                          </p:val>
                                        </p:tav>
                                      </p:tavLst>
                                    </p:anim>
                                    <p:animEffect transition="in" filter="wipe(down)">
                                      <p:cBhvr>
                                        <p:cTn id="12" dur="500"/>
                                        <p:tgtEl>
                                          <p:spTgt spid="96"/>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104"/>
                                        </p:tgtEl>
                                        <p:attrNameLst>
                                          <p:attrName>style.visibility</p:attrName>
                                        </p:attrNameLst>
                                      </p:cBhvr>
                                      <p:to>
                                        <p:strVal val="visible"/>
                                      </p:to>
                                    </p:set>
                                    <p:anim calcmode="lin" valueType="num">
                                      <p:cBhvr>
                                        <p:cTn id="16" dur="500" fill="hold"/>
                                        <p:tgtEl>
                                          <p:spTgt spid="104"/>
                                        </p:tgtEl>
                                        <p:attrNameLst>
                                          <p:attrName>ppt_w</p:attrName>
                                        </p:attrNameLst>
                                      </p:cBhvr>
                                      <p:tavLst>
                                        <p:tav tm="0">
                                          <p:val>
                                            <p:fltVal val="0"/>
                                          </p:val>
                                        </p:tav>
                                        <p:tav tm="100000">
                                          <p:val>
                                            <p:strVal val="#ppt_w"/>
                                          </p:val>
                                        </p:tav>
                                      </p:tavLst>
                                    </p:anim>
                                    <p:anim calcmode="lin" valueType="num">
                                      <p:cBhvr>
                                        <p:cTn id="17" dur="500" fill="hold"/>
                                        <p:tgtEl>
                                          <p:spTgt spid="104"/>
                                        </p:tgtEl>
                                        <p:attrNameLst>
                                          <p:attrName>ppt_h</p:attrName>
                                        </p:attrNameLst>
                                      </p:cBhvr>
                                      <p:tavLst>
                                        <p:tav tm="0">
                                          <p:val>
                                            <p:fltVal val="0"/>
                                          </p:val>
                                        </p:tav>
                                        <p:tav tm="100000">
                                          <p:val>
                                            <p:strVal val="#ppt_h"/>
                                          </p:val>
                                        </p:tav>
                                      </p:tavLst>
                                    </p:anim>
                                    <p:animEffect transition="in" filter="fade">
                                      <p:cBhvr>
                                        <p:cTn id="18" dur="500"/>
                                        <p:tgtEl>
                                          <p:spTgt spid="104"/>
                                        </p:tgtEl>
                                      </p:cBhvr>
                                    </p:animEffect>
                                  </p:childTnLst>
                                </p:cTn>
                              </p:par>
                            </p:childTnLst>
                          </p:cTn>
                        </p:par>
                        <p:par>
                          <p:cTn id="19" fill="hold">
                            <p:stCondLst>
                              <p:cond delay="1000"/>
                            </p:stCondLst>
                            <p:childTnLst>
                              <p:par>
                                <p:cTn id="20" presetID="12" presetClass="entr" presetSubtype="1" fill="hold" nodeType="afterEffect">
                                  <p:stCondLst>
                                    <p:cond delay="0"/>
                                  </p:stCondLst>
                                  <p:childTnLst>
                                    <p:set>
                                      <p:cBhvr>
                                        <p:cTn id="21" dur="1" fill="hold">
                                          <p:stCondLst>
                                            <p:cond delay="0"/>
                                          </p:stCondLst>
                                        </p:cTn>
                                        <p:tgtEl>
                                          <p:spTgt spid="88"/>
                                        </p:tgtEl>
                                        <p:attrNameLst>
                                          <p:attrName>style.visibility</p:attrName>
                                        </p:attrNameLst>
                                      </p:cBhvr>
                                      <p:to>
                                        <p:strVal val="visible"/>
                                      </p:to>
                                    </p:set>
                                    <p:anim calcmode="lin" valueType="num">
                                      <p:cBhvr additive="base">
                                        <p:cTn id="22" dur="500"/>
                                        <p:tgtEl>
                                          <p:spTgt spid="88"/>
                                        </p:tgtEl>
                                        <p:attrNameLst>
                                          <p:attrName>ppt_y</p:attrName>
                                        </p:attrNameLst>
                                      </p:cBhvr>
                                      <p:tavLst>
                                        <p:tav tm="0">
                                          <p:val>
                                            <p:strVal val="#ppt_y-#ppt_h*1.125000"/>
                                          </p:val>
                                        </p:tav>
                                        <p:tav tm="100000">
                                          <p:val>
                                            <p:strVal val="#ppt_y"/>
                                          </p:val>
                                        </p:tav>
                                      </p:tavLst>
                                    </p:anim>
                                    <p:animEffect transition="in" filter="wipe(down)">
                                      <p:cBhvr>
                                        <p:cTn id="23" dur="500"/>
                                        <p:tgtEl>
                                          <p:spTgt spid="88"/>
                                        </p:tgtEl>
                                      </p:cBhvr>
                                    </p:animEffect>
                                  </p:childTnLst>
                                </p:cTn>
                              </p:par>
                              <p:par>
                                <p:cTn id="24" presetID="12" presetClass="entr" presetSubtype="4"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p:tgtEl>
                                          <p:spTgt spid="87"/>
                                        </p:tgtEl>
                                        <p:attrNameLst>
                                          <p:attrName>ppt_y</p:attrName>
                                        </p:attrNameLst>
                                      </p:cBhvr>
                                      <p:tavLst>
                                        <p:tav tm="0">
                                          <p:val>
                                            <p:strVal val="#ppt_y+#ppt_h*1.125000"/>
                                          </p:val>
                                        </p:tav>
                                        <p:tav tm="100000">
                                          <p:val>
                                            <p:strVal val="#ppt_y"/>
                                          </p:val>
                                        </p:tav>
                                      </p:tavLst>
                                    </p:anim>
                                    <p:animEffect transition="in" filter="wipe(up)">
                                      <p:cBhvr>
                                        <p:cTn id="27" dur="500"/>
                                        <p:tgtEl>
                                          <p:spTgt spid="87"/>
                                        </p:tgtEl>
                                      </p:cBhvr>
                                    </p:animEffect>
                                  </p:childTnLst>
                                </p:cTn>
                              </p:par>
                            </p:childTnLst>
                          </p:cTn>
                        </p:par>
                        <p:par>
                          <p:cTn id="28" fill="hold">
                            <p:stCondLst>
                              <p:cond delay="1500"/>
                            </p:stCondLst>
                            <p:childTnLst>
                              <p:par>
                                <p:cTn id="29" presetID="53" presetClass="entr" presetSubtype="16" fill="hold" nodeType="after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animEffect transition="in" filter="fade">
                                      <p:cBhvr>
                                        <p:cTn id="33" dur="500"/>
                                        <p:tgtEl>
                                          <p:spTgt spid="107"/>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 calcmode="lin" valueType="num">
                                      <p:cBhvr additive="base">
                                        <p:cTn id="37" dur="500"/>
                                        <p:tgtEl>
                                          <p:spTgt spid="86"/>
                                        </p:tgtEl>
                                        <p:attrNameLst>
                                          <p:attrName>ppt_y</p:attrName>
                                        </p:attrNameLst>
                                      </p:cBhvr>
                                      <p:tavLst>
                                        <p:tav tm="0">
                                          <p:val>
                                            <p:strVal val="#ppt_y+#ppt_h*1.125000"/>
                                          </p:val>
                                        </p:tav>
                                        <p:tav tm="100000">
                                          <p:val>
                                            <p:strVal val="#ppt_y"/>
                                          </p:val>
                                        </p:tav>
                                      </p:tavLst>
                                    </p:anim>
                                    <p:animEffect transition="in" filter="wipe(up)">
                                      <p:cBhvr>
                                        <p:cTn id="38" dur="500"/>
                                        <p:tgtEl>
                                          <p:spTgt spid="86"/>
                                        </p:tgtEl>
                                      </p:cBhvr>
                                    </p:animEffect>
                                  </p:childTnLst>
                                </p:cTn>
                              </p:par>
                              <p:par>
                                <p:cTn id="39" presetID="12" presetClass="entr" presetSubtype="1" fill="hold" nodeType="withEffect">
                                  <p:stCondLst>
                                    <p:cond delay="0"/>
                                  </p:stCondLst>
                                  <p:childTnLst>
                                    <p:set>
                                      <p:cBhvr>
                                        <p:cTn id="40" dur="1" fill="hold">
                                          <p:stCondLst>
                                            <p:cond delay="0"/>
                                          </p:stCondLst>
                                        </p:cTn>
                                        <p:tgtEl>
                                          <p:spTgt spid="100"/>
                                        </p:tgtEl>
                                        <p:attrNameLst>
                                          <p:attrName>style.visibility</p:attrName>
                                        </p:attrNameLst>
                                      </p:cBhvr>
                                      <p:to>
                                        <p:strVal val="visible"/>
                                      </p:to>
                                    </p:set>
                                    <p:anim calcmode="lin" valueType="num">
                                      <p:cBhvr additive="base">
                                        <p:cTn id="41" dur="500"/>
                                        <p:tgtEl>
                                          <p:spTgt spid="100"/>
                                        </p:tgtEl>
                                        <p:attrNameLst>
                                          <p:attrName>ppt_y</p:attrName>
                                        </p:attrNameLst>
                                      </p:cBhvr>
                                      <p:tavLst>
                                        <p:tav tm="0">
                                          <p:val>
                                            <p:strVal val="#ppt_y-#ppt_h*1.125000"/>
                                          </p:val>
                                        </p:tav>
                                        <p:tav tm="100000">
                                          <p:val>
                                            <p:strVal val="#ppt_y"/>
                                          </p:val>
                                        </p:tav>
                                      </p:tavLst>
                                    </p:anim>
                                    <p:animEffect transition="in" filter="wipe(down)">
                                      <p:cBhvr>
                                        <p:cTn id="42" dur="500"/>
                                        <p:tgtEl>
                                          <p:spTgt spid="100"/>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110"/>
                                        </p:tgtEl>
                                        <p:attrNameLst>
                                          <p:attrName>style.visibility</p:attrName>
                                        </p:attrNameLst>
                                      </p:cBhvr>
                                      <p:to>
                                        <p:strVal val="visible"/>
                                      </p:to>
                                    </p:set>
                                    <p:anim calcmode="lin" valueType="num">
                                      <p:cBhvr>
                                        <p:cTn id="46" dur="500" fill="hold"/>
                                        <p:tgtEl>
                                          <p:spTgt spid="110"/>
                                        </p:tgtEl>
                                        <p:attrNameLst>
                                          <p:attrName>ppt_w</p:attrName>
                                        </p:attrNameLst>
                                      </p:cBhvr>
                                      <p:tavLst>
                                        <p:tav tm="0">
                                          <p:val>
                                            <p:fltVal val="0"/>
                                          </p:val>
                                        </p:tav>
                                        <p:tav tm="100000">
                                          <p:val>
                                            <p:strVal val="#ppt_w"/>
                                          </p:val>
                                        </p:tav>
                                      </p:tavLst>
                                    </p:anim>
                                    <p:anim calcmode="lin" valueType="num">
                                      <p:cBhvr>
                                        <p:cTn id="47" dur="500" fill="hold"/>
                                        <p:tgtEl>
                                          <p:spTgt spid="110"/>
                                        </p:tgtEl>
                                        <p:attrNameLst>
                                          <p:attrName>ppt_h</p:attrName>
                                        </p:attrNameLst>
                                      </p:cBhvr>
                                      <p:tavLst>
                                        <p:tav tm="0">
                                          <p:val>
                                            <p:fltVal val="0"/>
                                          </p:val>
                                        </p:tav>
                                        <p:tav tm="100000">
                                          <p:val>
                                            <p:strVal val="#ppt_h"/>
                                          </p:val>
                                        </p:tav>
                                      </p:tavLst>
                                    </p:anim>
                                    <p:animEffect transition="in" filter="fade">
                                      <p:cBhvr>
                                        <p:cTn id="48" dur="500"/>
                                        <p:tgtEl>
                                          <p:spTgt spid="110"/>
                                        </p:tgtEl>
                                      </p:cBhvr>
                                    </p:animEffect>
                                  </p:childTnLst>
                                </p:cTn>
                              </p:par>
                            </p:childTnLst>
                          </p:cTn>
                        </p:par>
                        <p:par>
                          <p:cTn id="49" fill="hold">
                            <p:stCondLst>
                              <p:cond delay="3000"/>
                            </p:stCondLst>
                            <p:childTnLst>
                              <p:par>
                                <p:cTn id="50" presetID="12" presetClass="entr" presetSubtype="1" fill="hold" nodeType="afterEffect">
                                  <p:stCondLst>
                                    <p:cond delay="0"/>
                                  </p:stCondLst>
                                  <p:childTnLst>
                                    <p:set>
                                      <p:cBhvr>
                                        <p:cTn id="51" dur="1" fill="hold">
                                          <p:stCondLst>
                                            <p:cond delay="0"/>
                                          </p:stCondLst>
                                        </p:cTn>
                                        <p:tgtEl>
                                          <p:spTgt spid="92"/>
                                        </p:tgtEl>
                                        <p:attrNameLst>
                                          <p:attrName>style.visibility</p:attrName>
                                        </p:attrNameLst>
                                      </p:cBhvr>
                                      <p:to>
                                        <p:strVal val="visible"/>
                                      </p:to>
                                    </p:set>
                                    <p:anim calcmode="lin" valueType="num">
                                      <p:cBhvr additive="base">
                                        <p:cTn id="52" dur="500"/>
                                        <p:tgtEl>
                                          <p:spTgt spid="92"/>
                                        </p:tgtEl>
                                        <p:attrNameLst>
                                          <p:attrName>ppt_y</p:attrName>
                                        </p:attrNameLst>
                                      </p:cBhvr>
                                      <p:tavLst>
                                        <p:tav tm="0">
                                          <p:val>
                                            <p:strVal val="#ppt_y-#ppt_h*1.125000"/>
                                          </p:val>
                                        </p:tav>
                                        <p:tav tm="100000">
                                          <p:val>
                                            <p:strVal val="#ppt_y"/>
                                          </p:val>
                                        </p:tav>
                                      </p:tavLst>
                                    </p:anim>
                                    <p:animEffect transition="in" filter="wipe(down)">
                                      <p:cBhvr>
                                        <p:cTn id="53" dur="500"/>
                                        <p:tgtEl>
                                          <p:spTgt spid="92"/>
                                        </p:tgtEl>
                                      </p:cBhvr>
                                    </p:animEffect>
                                  </p:childTnLst>
                                </p:cTn>
                              </p:par>
                              <p:par>
                                <p:cTn id="54" presetID="12" presetClass="entr" presetSubtype="4" fill="hold" nodeType="with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p:tgtEl>
                                          <p:spTgt spid="84"/>
                                        </p:tgtEl>
                                        <p:attrNameLst>
                                          <p:attrName>ppt_y</p:attrName>
                                        </p:attrNameLst>
                                      </p:cBhvr>
                                      <p:tavLst>
                                        <p:tav tm="0">
                                          <p:val>
                                            <p:strVal val="#ppt_y+#ppt_h*1.125000"/>
                                          </p:val>
                                        </p:tav>
                                        <p:tav tm="100000">
                                          <p:val>
                                            <p:strVal val="#ppt_y"/>
                                          </p:val>
                                        </p:tav>
                                      </p:tavLst>
                                    </p:anim>
                                    <p:animEffect transition="in" filter="wipe(up)">
                                      <p:cBhvr>
                                        <p:cTn id="57" dur="500"/>
                                        <p:tgtEl>
                                          <p:spTgt spid="84"/>
                                        </p:tgtEl>
                                      </p:cBhvr>
                                    </p:animEffect>
                                  </p:childTnLst>
                                </p:cTn>
                              </p:par>
                            </p:childTnLst>
                          </p:cTn>
                        </p:par>
                        <p:par>
                          <p:cTn id="58" fill="hold">
                            <p:stCondLst>
                              <p:cond delay="3500"/>
                            </p:stCondLst>
                            <p:childTnLst>
                              <p:par>
                                <p:cTn id="59" presetID="53" presetClass="entr" presetSubtype="16" fill="hold" nodeType="afterEffect">
                                  <p:stCondLst>
                                    <p:cond delay="0"/>
                                  </p:stCondLst>
                                  <p:childTnLst>
                                    <p:set>
                                      <p:cBhvr>
                                        <p:cTn id="60" dur="1" fill="hold">
                                          <p:stCondLst>
                                            <p:cond delay="0"/>
                                          </p:stCondLst>
                                        </p:cTn>
                                        <p:tgtEl>
                                          <p:spTgt spid="113"/>
                                        </p:tgtEl>
                                        <p:attrNameLst>
                                          <p:attrName>style.visibility</p:attrName>
                                        </p:attrNameLst>
                                      </p:cBhvr>
                                      <p:to>
                                        <p:strVal val="visible"/>
                                      </p:to>
                                    </p:set>
                                    <p:anim calcmode="lin" valueType="num">
                                      <p:cBhvr>
                                        <p:cTn id="61" dur="500" fill="hold"/>
                                        <p:tgtEl>
                                          <p:spTgt spid="113"/>
                                        </p:tgtEl>
                                        <p:attrNameLst>
                                          <p:attrName>ppt_w</p:attrName>
                                        </p:attrNameLst>
                                      </p:cBhvr>
                                      <p:tavLst>
                                        <p:tav tm="0">
                                          <p:val>
                                            <p:fltVal val="0"/>
                                          </p:val>
                                        </p:tav>
                                        <p:tav tm="100000">
                                          <p:val>
                                            <p:strVal val="#ppt_w"/>
                                          </p:val>
                                        </p:tav>
                                      </p:tavLst>
                                    </p:anim>
                                    <p:anim calcmode="lin" valueType="num">
                                      <p:cBhvr>
                                        <p:cTn id="62" dur="500" fill="hold"/>
                                        <p:tgtEl>
                                          <p:spTgt spid="113"/>
                                        </p:tgtEl>
                                        <p:attrNameLst>
                                          <p:attrName>ppt_h</p:attrName>
                                        </p:attrNameLst>
                                      </p:cBhvr>
                                      <p:tavLst>
                                        <p:tav tm="0">
                                          <p:val>
                                            <p:fltVal val="0"/>
                                          </p:val>
                                        </p:tav>
                                        <p:tav tm="100000">
                                          <p:val>
                                            <p:strVal val="#ppt_h"/>
                                          </p:val>
                                        </p:tav>
                                      </p:tavLst>
                                    </p:anim>
                                    <p:animEffect transition="in" filter="fade">
                                      <p:cBhvr>
                                        <p:cTn id="63" dur="500"/>
                                        <p:tgtEl>
                                          <p:spTgt spid="113"/>
                                        </p:tgtEl>
                                      </p:cBhvr>
                                    </p:animEffect>
                                  </p:childTnLst>
                                </p:cTn>
                              </p:par>
                            </p:childTnLst>
                          </p:cTn>
                        </p:par>
                        <p:par>
                          <p:cTn id="64" fill="hold">
                            <p:stCondLst>
                              <p:cond delay="4000"/>
                            </p:stCondLst>
                            <p:childTnLst>
                              <p:par>
                                <p:cTn id="65" presetID="53" presetClass="entr" presetSubtype="16" fill="hold" grpId="0" nodeType="afterEffect">
                                  <p:stCondLst>
                                    <p:cond delay="0"/>
                                  </p:stCondLst>
                                  <p:iterate type="lt">
                                    <p:tmPct val="10000"/>
                                  </p:iterate>
                                  <p:childTnLst>
                                    <p:set>
                                      <p:cBhvr>
                                        <p:cTn id="66" dur="1" fill="hold">
                                          <p:stCondLst>
                                            <p:cond delay="0"/>
                                          </p:stCondLst>
                                        </p:cTn>
                                        <p:tgtEl>
                                          <p:spTgt spid="116"/>
                                        </p:tgtEl>
                                        <p:attrNameLst>
                                          <p:attrName>style.visibility</p:attrName>
                                        </p:attrNameLst>
                                      </p:cBhvr>
                                      <p:to>
                                        <p:strVal val="visible"/>
                                      </p:to>
                                    </p:set>
                                    <p:anim calcmode="lin" valueType="num">
                                      <p:cBhvr>
                                        <p:cTn id="67" dur="250" fill="hold"/>
                                        <p:tgtEl>
                                          <p:spTgt spid="116"/>
                                        </p:tgtEl>
                                        <p:attrNameLst>
                                          <p:attrName>ppt_w</p:attrName>
                                        </p:attrNameLst>
                                      </p:cBhvr>
                                      <p:tavLst>
                                        <p:tav tm="0">
                                          <p:val>
                                            <p:fltVal val="0"/>
                                          </p:val>
                                        </p:tav>
                                        <p:tav tm="100000">
                                          <p:val>
                                            <p:strVal val="#ppt_w"/>
                                          </p:val>
                                        </p:tav>
                                      </p:tavLst>
                                    </p:anim>
                                    <p:anim calcmode="lin" valueType="num">
                                      <p:cBhvr>
                                        <p:cTn id="68" dur="250" fill="hold"/>
                                        <p:tgtEl>
                                          <p:spTgt spid="116"/>
                                        </p:tgtEl>
                                        <p:attrNameLst>
                                          <p:attrName>ppt_h</p:attrName>
                                        </p:attrNameLst>
                                      </p:cBhvr>
                                      <p:tavLst>
                                        <p:tav tm="0">
                                          <p:val>
                                            <p:fltVal val="0"/>
                                          </p:val>
                                        </p:tav>
                                        <p:tav tm="100000">
                                          <p:val>
                                            <p:strVal val="#ppt_h"/>
                                          </p:val>
                                        </p:tav>
                                      </p:tavLst>
                                    </p:anim>
                                    <p:animEffect transition="in" filter="fade">
                                      <p:cBhvr>
                                        <p:cTn id="69" dur="25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1101587" y="1050434"/>
            <a:ext cx="6995335" cy="2368070"/>
            <a:chOff x="2255434" y="2469801"/>
            <a:chExt cx="2466754" cy="2466754"/>
          </a:xfrm>
        </p:grpSpPr>
        <p:sp>
          <p:nvSpPr>
            <p:cNvPr id="34" name="圆角矩形 33"/>
            <p:cNvSpPr/>
            <p:nvPr/>
          </p:nvSpPr>
          <p:spPr>
            <a:xfrm>
              <a:off x="2255434" y="2469801"/>
              <a:ext cx="2466754" cy="2466754"/>
            </a:xfrm>
            <a:prstGeom prst="roundRect">
              <a:avLst>
                <a:gd name="adj" fmla="val 7143"/>
              </a:avLst>
            </a:pr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5" name="圆角矩形 34"/>
            <p:cNvSpPr/>
            <p:nvPr/>
          </p:nvSpPr>
          <p:spPr>
            <a:xfrm>
              <a:off x="3439819" y="2569136"/>
              <a:ext cx="1237604" cy="2250686"/>
            </a:xfrm>
            <a:prstGeom prst="roundRect">
              <a:avLst>
                <a:gd name="adj" fmla="val 15589"/>
              </a:avLst>
            </a:prstGeom>
            <a:blipFill>
              <a:blip r:embed="rId3" cstate="screen">
                <a:extLst>
                  <a:ext uri="{28A0092B-C50C-407E-A947-70E740481C1C}">
                    <a14:useLocalDpi xmlns:a14="http://schemas.microsoft.com/office/drawing/2010/main" xmlns=""/>
                  </a:ext>
                </a:extLst>
              </a:blip>
              <a:stretch>
                <a:fillRect/>
              </a:stretch>
            </a:blipFill>
            <a:ln w="15875">
              <a:gradFill flip="none" rotWithShape="1">
                <a:gsLst>
                  <a:gs pos="100000">
                    <a:schemeClr val="bg1"/>
                  </a:gs>
                  <a:gs pos="0">
                    <a:schemeClr val="bg1">
                      <a:lumMod val="85000"/>
                    </a:schemeClr>
                  </a:gs>
                </a:gsLst>
                <a:lin ang="2700000" scaled="1"/>
                <a:tileRect/>
              </a:gradFill>
            </a:ln>
            <a:effectLst>
              <a:innerShdw blurRad="1016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时尚中黑简体" panose="01010104010101010101" pitchFamily="2" charset="-122"/>
                <a:ea typeface="时尚中黑简体" panose="01010104010101010101" pitchFamily="2" charset="-122"/>
              </a:endParaRPr>
            </a:p>
          </p:txBody>
        </p:sp>
      </p:grpSp>
      <p:sp>
        <p:nvSpPr>
          <p:cNvPr id="36" name="矩形 104"/>
          <p:cNvSpPr>
            <a:spLocks noChangeArrowheads="1"/>
          </p:cNvSpPr>
          <p:nvPr/>
        </p:nvSpPr>
        <p:spPr bwMode="auto">
          <a:xfrm>
            <a:off x="2840345" y="1707279"/>
            <a:ext cx="1408064" cy="3231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1650" b="1" dirty="0">
                <a:solidFill>
                  <a:schemeClr val="accent1"/>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650" b="1" dirty="0">
              <a:solidFill>
                <a:schemeClr val="accent1"/>
              </a:solidFill>
              <a:latin typeface="微软雅黑" panose="020B0503020204020204" pitchFamily="34" charset="-122"/>
              <a:ea typeface="微软雅黑" panose="020B0503020204020204" pitchFamily="34" charset="-122"/>
              <a:sym typeface="方正兰亭黑_GBK" pitchFamily="2" charset="-122"/>
            </a:endParaRPr>
          </a:p>
        </p:txBody>
      </p:sp>
      <p:sp>
        <p:nvSpPr>
          <p:cNvPr id="37" name="矩形 47"/>
          <p:cNvSpPr>
            <a:spLocks noChangeArrowheads="1"/>
          </p:cNvSpPr>
          <p:nvPr/>
        </p:nvSpPr>
        <p:spPr bwMode="auto">
          <a:xfrm>
            <a:off x="1101587" y="2046608"/>
            <a:ext cx="3146822" cy="844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itchFamily="2" charset="-122"/>
                <a:ea typeface="方正兰亭黑_GBK"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itchFamily="2" charset="-122"/>
                <a:ea typeface="方正兰亭黑_GBK"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itchFamily="2" charset="-122"/>
                <a:ea typeface="方正兰亭黑_GBK"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anose="020F0502020204030204" pitchFamily="34" charset="0"/>
              </a:defRPr>
            </a:lvl9pPr>
          </a:lstStyle>
          <a:p>
            <a:pPr algn="r" eaLnBrk="1" hangingPunct="1">
              <a:lnSpc>
                <a:spcPct val="120000"/>
              </a:lnSpc>
              <a:spcBef>
                <a:spcPct val="0"/>
              </a:spcBef>
              <a:buFont typeface="Arial" panose="020B0604020202020204" pitchFamily="34" charset="0"/>
              <a:buNone/>
            </a:pPr>
            <a:r>
              <a:rPr lang="zh-CN" altLang="en-US" sz="1050" dirty="0">
                <a:solidFill>
                  <a:schemeClr val="tx2"/>
                </a:solidFill>
                <a:latin typeface="微软雅黑" panose="020B0503020204020204" pitchFamily="34" charset="-122"/>
                <a:ea typeface="微软雅黑" panose="020B0503020204020204" pitchFamily="34" charset="-122"/>
                <a:sym typeface="方正兰亭黑_GBK"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38" name="矩形 47"/>
          <p:cNvSpPr>
            <a:spLocks noChangeArrowheads="1"/>
          </p:cNvSpPr>
          <p:nvPr/>
        </p:nvSpPr>
        <p:spPr bwMode="auto">
          <a:xfrm>
            <a:off x="1046978" y="3936120"/>
            <a:ext cx="7039088" cy="844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050" dirty="0">
                <a:solidFill>
                  <a:schemeClr val="tx2"/>
                </a:solidFill>
                <a:sym typeface="微软雅黑" pitchFamily="34" charset="-122"/>
              </a:rPr>
              <a:t>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en-US" altLang="zh-CN" sz="1050" dirty="0">
              <a:solidFill>
                <a:schemeClr val="tx2"/>
              </a:solidFill>
              <a:sym typeface="微软雅黑" pitchFamily="34" charset="-122"/>
            </a:endParaRPr>
          </a:p>
          <a:p>
            <a:pPr algn="ctr">
              <a:lnSpc>
                <a:spcPct val="120000"/>
              </a:lnSpc>
              <a:spcBef>
                <a:spcPct val="0"/>
              </a:spcBef>
              <a:buNone/>
            </a:pPr>
            <a:endParaRPr lang="zh-CN" altLang="en-US" sz="1050" dirty="0">
              <a:solidFill>
                <a:schemeClr val="tx2"/>
              </a:solidFill>
              <a:sym typeface="微软雅黑" pitchFamily="34" charset="-122"/>
            </a:endParaRPr>
          </a:p>
        </p:txBody>
      </p:sp>
      <p:grpSp>
        <p:nvGrpSpPr>
          <p:cNvPr id="8" name="组合 7"/>
          <p:cNvGrpSpPr/>
          <p:nvPr/>
        </p:nvGrpSpPr>
        <p:grpSpPr>
          <a:xfrm>
            <a:off x="611560" y="509807"/>
            <a:ext cx="7920880" cy="45719"/>
            <a:chOff x="3060700" y="4724400"/>
            <a:chExt cx="5955507" cy="31432"/>
          </a:xfrm>
        </p:grpSpPr>
        <p:cxnSp>
          <p:nvCxnSpPr>
            <p:cNvPr id="9" name="直接连接符 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1"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案例分析</a:t>
            </a:r>
          </a:p>
        </p:txBody>
      </p:sp>
    </p:spTree>
    <p:extLst>
      <p:ext uri="{BB962C8B-B14F-4D97-AF65-F5344CB8AC3E}">
        <p14:creationId xmlns:p14="http://schemas.microsoft.com/office/powerpoint/2010/main" xmlns="" val="353759629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800" decel="100000"/>
                                        <p:tgtEl>
                                          <p:spTgt spid="33"/>
                                        </p:tgtEl>
                                      </p:cBhvr>
                                    </p:animEffect>
                                    <p:anim calcmode="lin" valueType="num">
                                      <p:cBhvr>
                                        <p:cTn id="8" dur="800" decel="100000" fill="hold"/>
                                        <p:tgtEl>
                                          <p:spTgt spid="33"/>
                                        </p:tgtEl>
                                        <p:attrNameLst>
                                          <p:attrName>style.rotation</p:attrName>
                                        </p:attrNameLst>
                                      </p:cBhvr>
                                      <p:tavLst>
                                        <p:tav tm="0">
                                          <p:val>
                                            <p:fltVal val="-90"/>
                                          </p:val>
                                        </p:tav>
                                        <p:tav tm="100000">
                                          <p:val>
                                            <p:fltVal val="0"/>
                                          </p:val>
                                        </p:tav>
                                      </p:tavLst>
                                    </p:anim>
                                    <p:anim calcmode="lin" valueType="num">
                                      <p:cBhvr>
                                        <p:cTn id="9" dur="800" decel="100000" fill="hold"/>
                                        <p:tgtEl>
                                          <p:spTgt spid="33"/>
                                        </p:tgtEl>
                                        <p:attrNameLst>
                                          <p:attrName>ppt_x</p:attrName>
                                        </p:attrNameLst>
                                      </p:cBhvr>
                                      <p:tavLst>
                                        <p:tav tm="0">
                                          <p:val>
                                            <p:strVal val="#ppt_x+0.4"/>
                                          </p:val>
                                        </p:tav>
                                        <p:tav tm="100000">
                                          <p:val>
                                            <p:strVal val="#ppt_x-0.05"/>
                                          </p:val>
                                        </p:tav>
                                      </p:tavLst>
                                    </p:anim>
                                    <p:anim calcmode="lin" valueType="num">
                                      <p:cBhvr>
                                        <p:cTn id="10" dur="800" decel="100000" fill="hold"/>
                                        <p:tgtEl>
                                          <p:spTgt spid="3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p:cBhvr>
                                        <p:cTn id="16" dur="500"/>
                                        <p:tgtEl>
                                          <p:spTgt spid="36"/>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p:cBhvr>
                                        <p:cTn id="20" dur="500"/>
                                        <p:tgtEl>
                                          <p:spTgt spid="37"/>
                                        </p:tgtEl>
                                      </p:cBhvr>
                                    </p:animEffect>
                                  </p:childTnLst>
                                </p:cTn>
                              </p:par>
                            </p:childTnLst>
                          </p:cTn>
                        </p:par>
                        <p:par>
                          <p:cTn id="21" fill="hold">
                            <p:stCondLst>
                              <p:cond delay="2000"/>
                            </p:stCondLst>
                            <p:childTnLst>
                              <p:par>
                                <p:cTn id="22" presetID="53" presetClass="entr" presetSubtype="16"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 calcmode="lin" valueType="num">
                                      <p:cBhvr>
                                        <p:cTn id="24" dur="500" fill="hold"/>
                                        <p:tgtEl>
                                          <p:spTgt spid="38"/>
                                        </p:tgtEl>
                                        <p:attrNameLst>
                                          <p:attrName>ppt_w</p:attrName>
                                        </p:attrNameLst>
                                      </p:cBhvr>
                                      <p:tavLst>
                                        <p:tav tm="0">
                                          <p:val>
                                            <p:fltVal val="0"/>
                                          </p:val>
                                        </p:tav>
                                        <p:tav tm="100000">
                                          <p:val>
                                            <p:strVal val="#ppt_w"/>
                                          </p:val>
                                        </p:tav>
                                      </p:tavLst>
                                    </p:anim>
                                    <p:anim calcmode="lin" valueType="num">
                                      <p:cBhvr>
                                        <p:cTn id="25" dur="500" fill="hold"/>
                                        <p:tgtEl>
                                          <p:spTgt spid="38"/>
                                        </p:tgtEl>
                                        <p:attrNameLst>
                                          <p:attrName>ppt_h</p:attrName>
                                        </p:attrNameLst>
                                      </p:cBhvr>
                                      <p:tavLst>
                                        <p:tav tm="0">
                                          <p:val>
                                            <p:fltVal val="0"/>
                                          </p:val>
                                        </p:tav>
                                        <p:tav tm="100000">
                                          <p:val>
                                            <p:strVal val="#ppt_h"/>
                                          </p:val>
                                        </p:tav>
                                      </p:tavLst>
                                    </p:anim>
                                    <p:animEffect transition="in" filter="fade">
                                      <p:cBhvr>
                                        <p:cTn id="2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autoUpdateAnimBg="0"/>
      <p:bldP spid="37" grpId="0" bldLvl="0" autoUpdateAnimBg="0"/>
      <p:bldP spid="3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355976" y="1964752"/>
            <a:ext cx="3396895" cy="443369"/>
            <a:chOff x="3695701" y="1174083"/>
            <a:chExt cx="4907918" cy="402790"/>
          </a:xfrm>
        </p:grpSpPr>
        <p:sp>
          <p:nvSpPr>
            <p:cNvPr id="16" name="原创设计师QQ598969553      _1"/>
            <p:cNvSpPr/>
            <p:nvPr/>
          </p:nvSpPr>
          <p:spPr>
            <a:xfrm>
              <a:off x="3695701" y="1174083"/>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17" name="原创设计师QQ598969553      _6"/>
            <p:cNvSpPr/>
            <p:nvPr/>
          </p:nvSpPr>
          <p:spPr>
            <a:xfrm>
              <a:off x="3695701" y="1174083"/>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sp>
        <p:nvSpPr>
          <p:cNvPr id="18" name="原创设计师QQ598969553      _17"/>
          <p:cNvSpPr>
            <a:spLocks noChangeArrowheads="1"/>
          </p:cNvSpPr>
          <p:nvPr/>
        </p:nvSpPr>
        <p:spPr bwMode="gray">
          <a:xfrm>
            <a:off x="4979958" y="1965130"/>
            <a:ext cx="2760394" cy="442612"/>
          </a:xfrm>
          <a:prstGeom prst="roundRect">
            <a:avLst/>
          </a:prstGeom>
          <a:noFill/>
          <a:ln>
            <a:noFill/>
          </a:ln>
          <a:extLst/>
        </p:spPr>
        <p:txBody>
          <a:bodyPr wrap="square" lIns="91383" tIns="45692" rIns="91383" bIns="45692">
            <a:spAutoFit/>
          </a:bodyPr>
          <a:lstStyle/>
          <a:p>
            <a:r>
              <a:rPr lang="zh-CN" altLang="en-US" sz="2000" b="1" dirty="0">
                <a:solidFill>
                  <a:schemeClr val="accent1"/>
                </a:solidFill>
                <a:latin typeface="微软雅黑" pitchFamily="34" charset="-122"/>
                <a:ea typeface="微软雅黑" pitchFamily="34" charset="-122"/>
              </a:rPr>
              <a:t>实验数据结果</a:t>
            </a:r>
          </a:p>
        </p:txBody>
      </p:sp>
      <p:grpSp>
        <p:nvGrpSpPr>
          <p:cNvPr id="19" name="组合 18"/>
          <p:cNvGrpSpPr/>
          <p:nvPr/>
        </p:nvGrpSpPr>
        <p:grpSpPr>
          <a:xfrm>
            <a:off x="7055253" y="1923678"/>
            <a:ext cx="697618" cy="496277"/>
            <a:chOff x="3595297" y="1157469"/>
            <a:chExt cx="633770" cy="450856"/>
          </a:xfrm>
        </p:grpSpPr>
        <p:sp>
          <p:nvSpPr>
            <p:cNvPr id="20" name="原创设计师QQ598969553      _19"/>
            <p:cNvSpPr/>
            <p:nvPr/>
          </p:nvSpPr>
          <p:spPr>
            <a:xfrm>
              <a:off x="3595297" y="1157469"/>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accent1"/>
                </a:solidFill>
                <a:latin typeface="Impact" panose="020B0806030902050204" pitchFamily="34" charset="0"/>
              </a:endParaRPr>
            </a:p>
          </p:txBody>
        </p:sp>
        <p:sp>
          <p:nvSpPr>
            <p:cNvPr id="21" name="原创设计师QQ598969553      _24"/>
            <p:cNvSpPr>
              <a:spLocks noChangeArrowheads="1"/>
            </p:cNvSpPr>
            <p:nvPr/>
          </p:nvSpPr>
          <p:spPr bwMode="auto">
            <a:xfrm>
              <a:off x="3760353" y="1173921"/>
              <a:ext cx="303659" cy="417952"/>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4</a:t>
              </a:r>
              <a:endParaRPr lang="zh-CN" altLang="en-US"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sp>
        <p:nvSpPr>
          <p:cNvPr id="38" name="原创设计师QQ598969553      _3"/>
          <p:cNvSpPr txBox="1"/>
          <p:nvPr/>
        </p:nvSpPr>
        <p:spPr>
          <a:xfrm>
            <a:off x="4484998" y="2643758"/>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39" name="原创设计师QQ598969553      _4"/>
          <p:cNvSpPr txBox="1"/>
          <p:nvPr/>
        </p:nvSpPr>
        <p:spPr>
          <a:xfrm>
            <a:off x="5520293" y="2643758"/>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0" name="原创设计师QQ598969553      _5"/>
          <p:cNvSpPr txBox="1"/>
          <p:nvPr/>
        </p:nvSpPr>
        <p:spPr>
          <a:xfrm>
            <a:off x="6555588" y="2667875"/>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1" name="原创设计师QQ598969553      _6"/>
          <p:cNvSpPr txBox="1"/>
          <p:nvPr/>
        </p:nvSpPr>
        <p:spPr>
          <a:xfrm>
            <a:off x="448499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2" name="原创设计师QQ598969553      _7"/>
          <p:cNvSpPr txBox="1"/>
          <p:nvPr/>
        </p:nvSpPr>
        <p:spPr>
          <a:xfrm>
            <a:off x="5520293"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3" name="原创设计师QQ598969553      _8"/>
          <p:cNvSpPr txBox="1"/>
          <p:nvPr/>
        </p:nvSpPr>
        <p:spPr>
          <a:xfrm>
            <a:off x="655558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23" name="圆角矩形 22"/>
          <p:cNvSpPr/>
          <p:nvPr/>
        </p:nvSpPr>
        <p:spPr>
          <a:xfrm rot="5400000">
            <a:off x="-17799" y="-244393"/>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24" name="组合 23"/>
          <p:cNvGrpSpPr/>
          <p:nvPr/>
        </p:nvGrpSpPr>
        <p:grpSpPr>
          <a:xfrm>
            <a:off x="1216166" y="933643"/>
            <a:ext cx="2250628" cy="2250628"/>
            <a:chOff x="3393105" y="2094170"/>
            <a:chExt cx="2664367" cy="2664367"/>
          </a:xfrm>
        </p:grpSpPr>
        <p:sp>
          <p:nvSpPr>
            <p:cNvPr id="25" name="椭圆 24"/>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6" name="组合 25"/>
            <p:cNvGrpSpPr/>
            <p:nvPr/>
          </p:nvGrpSpPr>
          <p:grpSpPr>
            <a:xfrm>
              <a:off x="3655434" y="2332886"/>
              <a:ext cx="2167846" cy="2167846"/>
              <a:chOff x="3739822" y="2440887"/>
              <a:chExt cx="1970936" cy="1970936"/>
            </a:xfrm>
          </p:grpSpPr>
          <p:sp>
            <p:nvSpPr>
              <p:cNvPr id="27" name="圆角矩形 26"/>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椭圆 28"/>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33" name="文本框 20"/>
          <p:cNvSpPr txBox="1">
            <a:spLocks noChangeArrowheads="1"/>
          </p:cNvSpPr>
          <p:nvPr/>
        </p:nvSpPr>
        <p:spPr bwMode="auto">
          <a:xfrm>
            <a:off x="1567322" y="2111515"/>
            <a:ext cx="154831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a:r>
              <a:rPr lang="en-US" altLang="zh-CN" sz="2000" dirty="0">
                <a:solidFill>
                  <a:schemeClr val="bg1"/>
                </a:solidFill>
              </a:rPr>
              <a:t>PART04</a:t>
            </a:r>
            <a:endParaRPr lang="zh-CN" altLang="en-US" sz="2000" dirty="0">
              <a:solidFill>
                <a:schemeClr val="bg1"/>
              </a:solidFill>
            </a:endParaRPr>
          </a:p>
        </p:txBody>
      </p:sp>
      <p:sp>
        <p:nvSpPr>
          <p:cNvPr id="34" name="文本框 20"/>
          <p:cNvSpPr txBox="1">
            <a:spLocks noChangeArrowheads="1"/>
          </p:cNvSpPr>
          <p:nvPr/>
        </p:nvSpPr>
        <p:spPr bwMode="auto">
          <a:xfrm>
            <a:off x="1223483" y="1419622"/>
            <a:ext cx="223599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eaLnBrk="1" hangingPunct="1"/>
            <a:r>
              <a:rPr lang="en-US" altLang="zh-CN" sz="4800" dirty="0">
                <a:solidFill>
                  <a:schemeClr val="bg1"/>
                </a:solidFill>
                <a:latin typeface="Impact" panose="020B0806030902050204" pitchFamily="34" charset="0"/>
              </a:rPr>
              <a:t>04</a:t>
            </a:r>
            <a:endParaRPr lang="zh-CN" altLang="en-US" sz="4800" dirty="0">
              <a:solidFill>
                <a:schemeClr val="bg1"/>
              </a:solidFill>
              <a:latin typeface="Impact" panose="020B0806030902050204" pitchFamily="34" charset="0"/>
            </a:endParaRPr>
          </a:p>
        </p:txBody>
      </p:sp>
    </p:spTree>
    <p:extLst>
      <p:ext uri="{BB962C8B-B14F-4D97-AF65-F5344CB8AC3E}">
        <p14:creationId xmlns:p14="http://schemas.microsoft.com/office/powerpoint/2010/main" xmlns="" val="4388982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ppt_x"/>
                                          </p:val>
                                        </p:tav>
                                        <p:tav tm="100000">
                                          <p:val>
                                            <p:strVal val="#ppt_x"/>
                                          </p:val>
                                        </p:tav>
                                      </p:tavLst>
                                    </p:anim>
                                    <p:anim calcmode="lin" valueType="num">
                                      <p:cBhvr additive="base">
                                        <p:cTn id="8" dur="125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750" fill="hold"/>
                                        <p:tgtEl>
                                          <p:spTgt spid="24"/>
                                        </p:tgtEl>
                                        <p:attrNameLst>
                                          <p:attrName>ppt_w</p:attrName>
                                        </p:attrNameLst>
                                      </p:cBhvr>
                                      <p:tavLst>
                                        <p:tav tm="0">
                                          <p:val>
                                            <p:strVal val="4*#ppt_w"/>
                                          </p:val>
                                        </p:tav>
                                        <p:tav tm="100000">
                                          <p:val>
                                            <p:strVal val="#ppt_w"/>
                                          </p:val>
                                        </p:tav>
                                      </p:tavLst>
                                    </p:anim>
                                    <p:anim calcmode="lin" valueType="num">
                                      <p:cBhvr>
                                        <p:cTn id="13" dur="750" fill="hold"/>
                                        <p:tgtEl>
                                          <p:spTgt spid="24"/>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24"/>
                                        </p:tgtEl>
                                      </p:cBhvr>
                                    </p:animEffect>
                                    <p:animScale>
                                      <p:cBhvr>
                                        <p:cTn id="17" dur="250" autoRev="1" fill="hold"/>
                                        <p:tgtEl>
                                          <p:spTgt spid="24"/>
                                        </p:tgtEl>
                                      </p:cBhvr>
                                      <p:by x="105000" y="105000"/>
                                    </p:animScale>
                                  </p:childTnLst>
                                </p:cTn>
                              </p:par>
                            </p:childTnLst>
                          </p:cTn>
                        </p:par>
                        <p:par>
                          <p:cTn id="18" fill="hold">
                            <p:stCondLst>
                              <p:cond delay="2500"/>
                            </p:stCondLst>
                            <p:childTnLst>
                              <p:par>
                                <p:cTn id="19" presetID="12" presetClass="entr" presetSubtype="4"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p:tgtEl>
                                          <p:spTgt spid="33"/>
                                        </p:tgtEl>
                                        <p:attrNameLst>
                                          <p:attrName>ppt_y</p:attrName>
                                        </p:attrNameLst>
                                      </p:cBhvr>
                                      <p:tavLst>
                                        <p:tav tm="0">
                                          <p:val>
                                            <p:strVal val="#ppt_y-#ppt_h*1.125000"/>
                                          </p:val>
                                        </p:tav>
                                        <p:tav tm="100000">
                                          <p:val>
                                            <p:strVal val="#ppt_y"/>
                                          </p:val>
                                        </p:tav>
                                      </p:tavLst>
                                    </p:anim>
                                    <p:animEffect transition="in" filter="wipe(down)">
                                      <p:cBhvr>
                                        <p:cTn id="26" dur="500"/>
                                        <p:tgtEl>
                                          <p:spTgt spid="33"/>
                                        </p:tgtEl>
                                      </p:cBhvr>
                                    </p:animEffect>
                                  </p:childTnLst>
                                </p:cTn>
                              </p:par>
                            </p:childTnLst>
                          </p:cTn>
                        </p:par>
                        <p:par>
                          <p:cTn id="27" fill="hold">
                            <p:stCondLst>
                              <p:cond delay="3000"/>
                            </p:stCondLst>
                            <p:childTnLst>
                              <p:par>
                                <p:cTn id="28" presetID="1"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par>
                          <p:cTn id="33" fill="hold">
                            <p:stCondLst>
                              <p:cond delay="3000"/>
                            </p:stCondLst>
                            <p:childTnLst>
                              <p:par>
                                <p:cTn id="34" presetID="35" presetClass="path" presetSubtype="0" accel="50000" decel="50000" fill="hold" nodeType="afterEffect">
                                  <p:stCondLst>
                                    <p:cond delay="0"/>
                                  </p:stCondLst>
                                  <p:childTnLst>
                                    <p:animMotion origin="layout" path="M -2.22222E-6 -2.22222E-6 L -0.30173 -2.22222E-6 " pathEditMode="relative" rAng="0" ptsTypes="AA">
                                      <p:cBhvr>
                                        <p:cTn id="35" dur="2000" fill="hold"/>
                                        <p:tgtEl>
                                          <p:spTgt spid="19"/>
                                        </p:tgtEl>
                                        <p:attrNameLst>
                                          <p:attrName>ppt_x</p:attrName>
                                          <p:attrName>ppt_y</p:attrName>
                                        </p:attrNameLst>
                                      </p:cBhvr>
                                      <p:rCtr x="-15087" y="0"/>
                                    </p:animMotion>
                                  </p:childTnLst>
                                </p:cTn>
                              </p:par>
                            </p:childTnLst>
                          </p:cTn>
                        </p:par>
                        <p:par>
                          <p:cTn id="36" fill="hold">
                            <p:stCondLst>
                              <p:cond delay="5000"/>
                            </p:stCondLst>
                            <p:childTnLst>
                              <p:par>
                                <p:cTn id="37" presetID="1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childTnLst>
                          </p:cTn>
                        </p:par>
                        <p:par>
                          <p:cTn id="41" fill="hold">
                            <p:stCondLst>
                              <p:cond delay="5500"/>
                            </p:stCondLst>
                            <p:childTnLst>
                              <p:par>
                                <p:cTn id="42" presetID="2" presetClass="entr" presetSubtype="4"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ppt_x"/>
                                          </p:val>
                                        </p:tav>
                                        <p:tav tm="100000">
                                          <p:val>
                                            <p:strVal val="#ppt_x"/>
                                          </p:val>
                                        </p:tav>
                                      </p:tavLst>
                                    </p:anim>
                                    <p:anim calcmode="lin" valueType="num">
                                      <p:cBhvr additive="base">
                                        <p:cTn id="45" dur="500" fill="hold"/>
                                        <p:tgtEl>
                                          <p:spTgt spid="3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20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ppt_x"/>
                                          </p:val>
                                        </p:tav>
                                        <p:tav tm="100000">
                                          <p:val>
                                            <p:strVal val="#ppt_x"/>
                                          </p:val>
                                        </p:tav>
                                      </p:tavLst>
                                    </p:anim>
                                    <p:anim calcmode="lin" valueType="num">
                                      <p:cBhvr additive="base">
                                        <p:cTn id="49" dur="500" fill="hold"/>
                                        <p:tgtEl>
                                          <p:spTgt spid="3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400"/>
                                  </p:stCondLst>
                                  <p:childTnLst>
                                    <p:set>
                                      <p:cBhvr>
                                        <p:cTn id="51" dur="1" fill="hold">
                                          <p:stCondLst>
                                            <p:cond delay="0"/>
                                          </p:stCondLst>
                                        </p:cTn>
                                        <p:tgtEl>
                                          <p:spTgt spid="40"/>
                                        </p:tgtEl>
                                        <p:attrNameLst>
                                          <p:attrName>style.visibility</p:attrName>
                                        </p:attrNameLst>
                                      </p:cBhvr>
                                      <p:to>
                                        <p:strVal val="visible"/>
                                      </p:to>
                                    </p:set>
                                    <p:anim calcmode="lin" valueType="num">
                                      <p:cBhvr additive="base">
                                        <p:cTn id="52" dur="500" fill="hold"/>
                                        <p:tgtEl>
                                          <p:spTgt spid="40"/>
                                        </p:tgtEl>
                                        <p:attrNameLst>
                                          <p:attrName>ppt_x</p:attrName>
                                        </p:attrNameLst>
                                      </p:cBhvr>
                                      <p:tavLst>
                                        <p:tav tm="0">
                                          <p:val>
                                            <p:strVal val="#ppt_x"/>
                                          </p:val>
                                        </p:tav>
                                        <p:tav tm="100000">
                                          <p:val>
                                            <p:strVal val="#ppt_x"/>
                                          </p:val>
                                        </p:tav>
                                      </p:tavLst>
                                    </p:anim>
                                    <p:anim calcmode="lin" valueType="num">
                                      <p:cBhvr additive="base">
                                        <p:cTn id="53" dur="500" fill="hold"/>
                                        <p:tgtEl>
                                          <p:spTgt spid="4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60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ppt_x"/>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80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ppt_x"/>
                                          </p:val>
                                        </p:tav>
                                        <p:tav tm="100000">
                                          <p:val>
                                            <p:strVal val="#ppt_x"/>
                                          </p:val>
                                        </p:tav>
                                      </p:tavLst>
                                    </p:anim>
                                    <p:anim calcmode="lin" valueType="num">
                                      <p:cBhvr additive="base">
                                        <p:cTn id="61" dur="500" fill="hold"/>
                                        <p:tgtEl>
                                          <p:spTgt spid="4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00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ppt_x"/>
                                          </p:val>
                                        </p:tav>
                                        <p:tav tm="100000">
                                          <p:val>
                                            <p:strVal val="#ppt_x"/>
                                          </p:val>
                                        </p:tav>
                                      </p:tavLst>
                                    </p:anim>
                                    <p:anim calcmode="lin" valueType="num">
                                      <p:cBhvr additive="base">
                                        <p:cTn id="65"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8" grpId="0"/>
      <p:bldP spid="39" grpId="0"/>
      <p:bldP spid="40" grpId="0"/>
      <p:bldP spid="41" grpId="0"/>
      <p:bldP spid="42" grpId="0"/>
      <p:bldP spid="43" grpId="0"/>
      <p:bldP spid="23" grpId="0" animBg="1"/>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3187153" y="1306527"/>
            <a:ext cx="2807283" cy="2807283"/>
            <a:chOff x="4574308" y="2169595"/>
            <a:chExt cx="3093502" cy="3093502"/>
          </a:xfrm>
        </p:grpSpPr>
        <p:sp>
          <p:nvSpPr>
            <p:cNvPr id="40" name="椭圆 39"/>
            <p:cNvSpPr/>
            <p:nvPr/>
          </p:nvSpPr>
          <p:spPr>
            <a:xfrm>
              <a:off x="4574308" y="2169595"/>
              <a:ext cx="3093502" cy="3093502"/>
            </a:xfrm>
            <a:prstGeom prst="ellipse">
              <a:avLst/>
            </a:pr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椭圆 40"/>
            <p:cNvSpPr/>
            <p:nvPr/>
          </p:nvSpPr>
          <p:spPr>
            <a:xfrm>
              <a:off x="4649955" y="2245243"/>
              <a:ext cx="2942210" cy="2942208"/>
            </a:xfrm>
            <a:prstGeom prst="ellipse">
              <a:avLst/>
            </a:prstGeom>
            <a:gradFill flip="none" rotWithShape="1">
              <a:gsLst>
                <a:gs pos="1000">
                  <a:srgbClr val="DEDEDE"/>
                </a:gs>
                <a:gs pos="93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2" name="椭圆 41"/>
            <p:cNvSpPr/>
            <p:nvPr/>
          </p:nvSpPr>
          <p:spPr>
            <a:xfrm>
              <a:off x="4833174" y="2428460"/>
              <a:ext cx="2575772" cy="2575772"/>
            </a:xfrm>
            <a:prstGeom prst="ellipse">
              <a:avLst/>
            </a:prstGeom>
            <a:blipFill dpi="0" rotWithShape="1">
              <a:blip r:embed="rId3" cstate="print"/>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ea typeface="微软雅黑" panose="020B0503020204020204" pitchFamily="34" charset="-122"/>
              </a:endParaRPr>
            </a:p>
          </p:txBody>
        </p:sp>
      </p:grpSp>
      <p:grpSp>
        <p:nvGrpSpPr>
          <p:cNvPr id="43" name="组合 42"/>
          <p:cNvGrpSpPr/>
          <p:nvPr/>
        </p:nvGrpSpPr>
        <p:grpSpPr>
          <a:xfrm>
            <a:off x="3967043" y="2086418"/>
            <a:ext cx="1247502" cy="1247502"/>
            <a:chOff x="5289390" y="2884679"/>
            <a:chExt cx="1663336" cy="1663336"/>
          </a:xfrm>
        </p:grpSpPr>
        <p:grpSp>
          <p:nvGrpSpPr>
            <p:cNvPr id="44" name="组合 43"/>
            <p:cNvGrpSpPr/>
            <p:nvPr/>
          </p:nvGrpSpPr>
          <p:grpSpPr>
            <a:xfrm>
              <a:off x="5289390" y="2884679"/>
              <a:ext cx="1663336" cy="1663336"/>
              <a:chOff x="372609" y="2524616"/>
              <a:chExt cx="2739344" cy="2739344"/>
            </a:xfrm>
          </p:grpSpPr>
          <p:sp>
            <p:nvSpPr>
              <p:cNvPr id="46" name="椭圆 45"/>
              <p:cNvSpPr/>
              <p:nvPr/>
            </p:nvSpPr>
            <p:spPr>
              <a:xfrm>
                <a:off x="372609" y="2524616"/>
                <a:ext cx="2739344" cy="2739344"/>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椭圆 46"/>
              <p:cNvSpPr/>
              <p:nvPr/>
            </p:nvSpPr>
            <p:spPr>
              <a:xfrm rot="10800000">
                <a:off x="399596" y="2551603"/>
                <a:ext cx="2685370" cy="2685370"/>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5" name="TextBox 42"/>
            <p:cNvSpPr txBox="1"/>
            <p:nvPr/>
          </p:nvSpPr>
          <p:spPr>
            <a:xfrm>
              <a:off x="5382394" y="3414726"/>
              <a:ext cx="1477328" cy="603243"/>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1800" dirty="0">
                  <a:solidFill>
                    <a:schemeClr val="accent1"/>
                  </a:solidFill>
                </a:rPr>
                <a:t>添加标题</a:t>
              </a:r>
            </a:p>
          </p:txBody>
        </p:sp>
      </p:grpSp>
      <p:grpSp>
        <p:nvGrpSpPr>
          <p:cNvPr id="48" name="组合 47"/>
          <p:cNvGrpSpPr/>
          <p:nvPr/>
        </p:nvGrpSpPr>
        <p:grpSpPr>
          <a:xfrm>
            <a:off x="968452" y="1023637"/>
            <a:ext cx="2959559" cy="851177"/>
            <a:chOff x="1291269" y="1467637"/>
            <a:chExt cx="3946078" cy="1134902"/>
          </a:xfrm>
        </p:grpSpPr>
        <p:grpSp>
          <p:nvGrpSpPr>
            <p:cNvPr id="49" name="组合 48"/>
            <p:cNvGrpSpPr/>
            <p:nvPr/>
          </p:nvGrpSpPr>
          <p:grpSpPr>
            <a:xfrm>
              <a:off x="1291269" y="1467637"/>
              <a:ext cx="3946078" cy="1134902"/>
              <a:chOff x="4143851" y="532568"/>
              <a:chExt cx="4142700" cy="584449"/>
            </a:xfrm>
          </p:grpSpPr>
          <p:sp>
            <p:nvSpPr>
              <p:cNvPr id="52" name="圆角矩形 51"/>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3" name="圆角矩形 52"/>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0" name="TextBox 37"/>
            <p:cNvSpPr txBox="1"/>
            <p:nvPr/>
          </p:nvSpPr>
          <p:spPr>
            <a:xfrm>
              <a:off x="1810117" y="1971693"/>
              <a:ext cx="2749928" cy="553997"/>
            </a:xfrm>
            <a:prstGeom prst="rect">
              <a:avLst/>
            </a:prstGeom>
            <a:noFill/>
          </p:spPr>
          <p:txBody>
            <a:bodyPr wrap="square" rtlCol="0">
              <a:spAutoFit/>
            </a:bodyPr>
            <a:lstStyle/>
            <a:p>
              <a:pPr algn="just"/>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sp>
          <p:nvSpPr>
            <p:cNvPr id="51" name="TextBox 39"/>
            <p:cNvSpPr txBox="1"/>
            <p:nvPr/>
          </p:nvSpPr>
          <p:spPr>
            <a:xfrm>
              <a:off x="1810116" y="1539645"/>
              <a:ext cx="2064329" cy="523220"/>
            </a:xfrm>
            <a:prstGeom prst="rect">
              <a:avLst/>
            </a:prstGeom>
            <a:noFill/>
          </p:spPr>
          <p:txBody>
            <a:bodyPr wrap="square" rtlCol="0">
              <a:spAutoFit/>
            </a:bodyPr>
            <a:lstStyle/>
            <a:p>
              <a:pPr>
                <a:lnSpc>
                  <a:spcPct val="130000"/>
                </a:lnSpc>
              </a:pPr>
              <a:r>
                <a:rPr lang="zh-CN" altLang="en-US" sz="1500" b="1" dirty="0">
                  <a:solidFill>
                    <a:schemeClr val="accent2"/>
                  </a:solidFill>
                  <a:latin typeface="微软雅黑" panose="020B0503020204020204" pitchFamily="34" charset="-122"/>
                  <a:ea typeface="微软雅黑" panose="020B0503020204020204" pitchFamily="34" charset="-122"/>
                </a:rPr>
                <a:t>添加标题</a:t>
              </a:r>
            </a:p>
          </p:txBody>
        </p:sp>
      </p:grpSp>
      <p:grpSp>
        <p:nvGrpSpPr>
          <p:cNvPr id="54" name="组合 53"/>
          <p:cNvGrpSpPr/>
          <p:nvPr/>
        </p:nvGrpSpPr>
        <p:grpSpPr>
          <a:xfrm>
            <a:off x="5265831" y="1023637"/>
            <a:ext cx="2959559" cy="851177"/>
            <a:chOff x="7021108" y="1467637"/>
            <a:chExt cx="3946078" cy="1134902"/>
          </a:xfrm>
        </p:grpSpPr>
        <p:grpSp>
          <p:nvGrpSpPr>
            <p:cNvPr id="55" name="组合 54"/>
            <p:cNvGrpSpPr/>
            <p:nvPr/>
          </p:nvGrpSpPr>
          <p:grpSpPr>
            <a:xfrm>
              <a:off x="7021108" y="1467637"/>
              <a:ext cx="3946078" cy="1134902"/>
              <a:chOff x="4143851" y="532568"/>
              <a:chExt cx="4142700" cy="584449"/>
            </a:xfrm>
          </p:grpSpPr>
          <p:sp>
            <p:nvSpPr>
              <p:cNvPr id="58" name="圆角矩形 57"/>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9" name="圆角矩形 58"/>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6" name="TextBox 57"/>
            <p:cNvSpPr txBox="1"/>
            <p:nvPr/>
          </p:nvSpPr>
          <p:spPr>
            <a:xfrm>
              <a:off x="7593744" y="1971693"/>
              <a:ext cx="2749928" cy="553997"/>
            </a:xfrm>
            <a:prstGeom prst="rect">
              <a:avLst/>
            </a:prstGeom>
            <a:noFill/>
          </p:spPr>
          <p:txBody>
            <a:bodyPr wrap="square" rtlCol="0">
              <a:spAutoFit/>
            </a:bodyPr>
            <a:lstStyle/>
            <a:p>
              <a:pPr algn="just"/>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sp>
          <p:nvSpPr>
            <p:cNvPr id="57" name="TextBox 58"/>
            <p:cNvSpPr txBox="1"/>
            <p:nvPr/>
          </p:nvSpPr>
          <p:spPr>
            <a:xfrm>
              <a:off x="7593743" y="1539645"/>
              <a:ext cx="2064329" cy="523220"/>
            </a:xfrm>
            <a:prstGeom prst="rect">
              <a:avLst/>
            </a:prstGeom>
            <a:noFill/>
          </p:spPr>
          <p:txBody>
            <a:bodyPr wrap="square" rtlCol="0">
              <a:spAutoFit/>
            </a:bodyPr>
            <a:lstStyle/>
            <a:p>
              <a:pPr>
                <a:lnSpc>
                  <a:spcPct val="130000"/>
                </a:lnSpc>
              </a:pPr>
              <a:r>
                <a:rPr lang="zh-CN" altLang="en-US" sz="1500" b="1" dirty="0">
                  <a:solidFill>
                    <a:schemeClr val="accent2"/>
                  </a:solidFill>
                  <a:latin typeface="微软雅黑" panose="020B0503020204020204" pitchFamily="34" charset="-122"/>
                  <a:ea typeface="微软雅黑" panose="020B0503020204020204" pitchFamily="34" charset="-122"/>
                </a:rPr>
                <a:t>添加标题</a:t>
              </a:r>
            </a:p>
          </p:txBody>
        </p:sp>
      </p:grpSp>
      <p:grpSp>
        <p:nvGrpSpPr>
          <p:cNvPr id="60" name="组合 59"/>
          <p:cNvGrpSpPr/>
          <p:nvPr/>
        </p:nvGrpSpPr>
        <p:grpSpPr>
          <a:xfrm>
            <a:off x="5552312" y="2278635"/>
            <a:ext cx="2959559" cy="851177"/>
            <a:chOff x="7403083" y="3140968"/>
            <a:chExt cx="3946078" cy="1134902"/>
          </a:xfrm>
        </p:grpSpPr>
        <p:grpSp>
          <p:nvGrpSpPr>
            <p:cNvPr id="61" name="组合 60"/>
            <p:cNvGrpSpPr/>
            <p:nvPr/>
          </p:nvGrpSpPr>
          <p:grpSpPr>
            <a:xfrm>
              <a:off x="7403083" y="3140968"/>
              <a:ext cx="3946078" cy="1134902"/>
              <a:chOff x="4143851" y="532568"/>
              <a:chExt cx="4142700" cy="584449"/>
            </a:xfrm>
          </p:grpSpPr>
          <p:sp>
            <p:nvSpPr>
              <p:cNvPr id="64" name="圆角矩形 63"/>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圆角矩形 64"/>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2" name="TextBox 67"/>
            <p:cNvSpPr txBox="1"/>
            <p:nvPr/>
          </p:nvSpPr>
          <p:spPr>
            <a:xfrm>
              <a:off x="7975719" y="3645024"/>
              <a:ext cx="2749928" cy="553997"/>
            </a:xfrm>
            <a:prstGeom prst="rect">
              <a:avLst/>
            </a:prstGeom>
            <a:noFill/>
          </p:spPr>
          <p:txBody>
            <a:bodyPr wrap="square" rtlCol="0">
              <a:spAutoFit/>
            </a:bodyPr>
            <a:lstStyle/>
            <a:p>
              <a:pPr algn="just"/>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sp>
          <p:nvSpPr>
            <p:cNvPr id="63" name="TextBox 68"/>
            <p:cNvSpPr txBox="1"/>
            <p:nvPr/>
          </p:nvSpPr>
          <p:spPr>
            <a:xfrm>
              <a:off x="7975718" y="3212976"/>
              <a:ext cx="2064329" cy="523220"/>
            </a:xfrm>
            <a:prstGeom prst="rect">
              <a:avLst/>
            </a:prstGeom>
            <a:noFill/>
          </p:spPr>
          <p:txBody>
            <a:bodyPr wrap="square" rtlCol="0">
              <a:spAutoFit/>
            </a:bodyPr>
            <a:lstStyle/>
            <a:p>
              <a:pPr>
                <a:lnSpc>
                  <a:spcPct val="130000"/>
                </a:lnSpc>
              </a:pPr>
              <a:r>
                <a:rPr lang="zh-CN" altLang="en-US" sz="1500" b="1" dirty="0">
                  <a:solidFill>
                    <a:schemeClr val="accent3"/>
                  </a:solidFill>
                  <a:latin typeface="微软雅黑" panose="020B0503020204020204" pitchFamily="34" charset="-122"/>
                  <a:ea typeface="微软雅黑" panose="020B0503020204020204" pitchFamily="34" charset="-122"/>
                </a:rPr>
                <a:t>添加标题</a:t>
              </a:r>
            </a:p>
          </p:txBody>
        </p:sp>
      </p:grpSp>
      <p:grpSp>
        <p:nvGrpSpPr>
          <p:cNvPr id="66" name="组合 65"/>
          <p:cNvGrpSpPr/>
          <p:nvPr/>
        </p:nvGrpSpPr>
        <p:grpSpPr>
          <a:xfrm>
            <a:off x="968452" y="3520773"/>
            <a:ext cx="2959559" cy="851177"/>
            <a:chOff x="1291269" y="4797152"/>
            <a:chExt cx="3946078" cy="1134902"/>
          </a:xfrm>
        </p:grpSpPr>
        <p:grpSp>
          <p:nvGrpSpPr>
            <p:cNvPr id="67" name="组合 66"/>
            <p:cNvGrpSpPr/>
            <p:nvPr/>
          </p:nvGrpSpPr>
          <p:grpSpPr>
            <a:xfrm>
              <a:off x="1291269" y="4797152"/>
              <a:ext cx="3946078" cy="1134902"/>
              <a:chOff x="4143851" y="532568"/>
              <a:chExt cx="4142700" cy="584449"/>
            </a:xfrm>
          </p:grpSpPr>
          <p:sp>
            <p:nvSpPr>
              <p:cNvPr id="70" name="圆角矩形 69"/>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圆角矩形 70"/>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8" name="TextBox 72"/>
            <p:cNvSpPr txBox="1"/>
            <p:nvPr/>
          </p:nvSpPr>
          <p:spPr>
            <a:xfrm>
              <a:off x="1810117" y="5301208"/>
              <a:ext cx="2749928" cy="553997"/>
            </a:xfrm>
            <a:prstGeom prst="rect">
              <a:avLst/>
            </a:prstGeom>
            <a:noFill/>
          </p:spPr>
          <p:txBody>
            <a:bodyPr wrap="square" rtlCol="0">
              <a:spAutoFit/>
            </a:bodyPr>
            <a:lstStyle/>
            <a:p>
              <a:pPr algn="just"/>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sp>
          <p:nvSpPr>
            <p:cNvPr id="69" name="TextBox 73"/>
            <p:cNvSpPr txBox="1"/>
            <p:nvPr/>
          </p:nvSpPr>
          <p:spPr>
            <a:xfrm>
              <a:off x="1810116" y="4869160"/>
              <a:ext cx="2064329" cy="523220"/>
            </a:xfrm>
            <a:prstGeom prst="rect">
              <a:avLst/>
            </a:prstGeom>
            <a:noFill/>
          </p:spPr>
          <p:txBody>
            <a:bodyPr wrap="square" rtlCol="0">
              <a:spAutoFit/>
            </a:bodyPr>
            <a:lstStyle/>
            <a:p>
              <a:pPr>
                <a:lnSpc>
                  <a:spcPct val="130000"/>
                </a:lnSpc>
              </a:pPr>
              <a:r>
                <a:rPr lang="zh-CN" altLang="en-US" sz="1500" b="1" dirty="0">
                  <a:solidFill>
                    <a:schemeClr val="accent5"/>
                  </a:solidFill>
                  <a:latin typeface="微软雅黑" panose="020B0503020204020204" pitchFamily="34" charset="-122"/>
                  <a:ea typeface="微软雅黑" panose="020B0503020204020204" pitchFamily="34" charset="-122"/>
                </a:rPr>
                <a:t>添加标题</a:t>
              </a:r>
            </a:p>
          </p:txBody>
        </p:sp>
      </p:grpSp>
      <p:grpSp>
        <p:nvGrpSpPr>
          <p:cNvPr id="72" name="组合 71"/>
          <p:cNvGrpSpPr/>
          <p:nvPr/>
        </p:nvGrpSpPr>
        <p:grpSpPr>
          <a:xfrm>
            <a:off x="5265831" y="3520773"/>
            <a:ext cx="2959559" cy="851177"/>
            <a:chOff x="7021108" y="4797152"/>
            <a:chExt cx="3946078" cy="1134902"/>
          </a:xfrm>
        </p:grpSpPr>
        <p:grpSp>
          <p:nvGrpSpPr>
            <p:cNvPr id="73" name="组合 72"/>
            <p:cNvGrpSpPr/>
            <p:nvPr/>
          </p:nvGrpSpPr>
          <p:grpSpPr>
            <a:xfrm>
              <a:off x="7021108" y="4797152"/>
              <a:ext cx="3946078" cy="1134902"/>
              <a:chOff x="4143851" y="532568"/>
              <a:chExt cx="4142700" cy="584449"/>
            </a:xfrm>
          </p:grpSpPr>
          <p:sp>
            <p:nvSpPr>
              <p:cNvPr id="76" name="圆角矩形 75"/>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7" name="圆角矩形 76"/>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74" name="TextBox 77"/>
            <p:cNvSpPr txBox="1"/>
            <p:nvPr/>
          </p:nvSpPr>
          <p:spPr>
            <a:xfrm>
              <a:off x="7593744" y="5301208"/>
              <a:ext cx="2749928" cy="553997"/>
            </a:xfrm>
            <a:prstGeom prst="rect">
              <a:avLst/>
            </a:prstGeom>
            <a:noFill/>
          </p:spPr>
          <p:txBody>
            <a:bodyPr wrap="square" rtlCol="0">
              <a:spAutoFit/>
            </a:bodyPr>
            <a:lstStyle/>
            <a:p>
              <a:pPr algn="just"/>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sp>
          <p:nvSpPr>
            <p:cNvPr id="75" name="TextBox 78"/>
            <p:cNvSpPr txBox="1"/>
            <p:nvPr/>
          </p:nvSpPr>
          <p:spPr>
            <a:xfrm>
              <a:off x="7593743" y="4869160"/>
              <a:ext cx="2064329" cy="523220"/>
            </a:xfrm>
            <a:prstGeom prst="rect">
              <a:avLst/>
            </a:prstGeom>
            <a:noFill/>
          </p:spPr>
          <p:txBody>
            <a:bodyPr wrap="square" rtlCol="0">
              <a:spAutoFit/>
            </a:bodyPr>
            <a:lstStyle/>
            <a:p>
              <a:pPr>
                <a:lnSpc>
                  <a:spcPct val="130000"/>
                </a:lnSpc>
              </a:pPr>
              <a:r>
                <a:rPr lang="zh-CN" altLang="en-US" sz="1500" b="1" dirty="0">
                  <a:solidFill>
                    <a:schemeClr val="accent5"/>
                  </a:solidFill>
                  <a:latin typeface="微软雅黑" panose="020B0503020204020204" pitchFamily="34" charset="-122"/>
                  <a:ea typeface="微软雅黑" panose="020B0503020204020204" pitchFamily="34" charset="-122"/>
                </a:rPr>
                <a:t>添加标题</a:t>
              </a:r>
            </a:p>
          </p:txBody>
        </p:sp>
      </p:grpSp>
      <p:grpSp>
        <p:nvGrpSpPr>
          <p:cNvPr id="78" name="组合 77"/>
          <p:cNvGrpSpPr/>
          <p:nvPr/>
        </p:nvGrpSpPr>
        <p:grpSpPr>
          <a:xfrm>
            <a:off x="681970" y="2278635"/>
            <a:ext cx="2959559" cy="851177"/>
            <a:chOff x="909294" y="3140968"/>
            <a:chExt cx="3946078" cy="1134902"/>
          </a:xfrm>
        </p:grpSpPr>
        <p:grpSp>
          <p:nvGrpSpPr>
            <p:cNvPr id="79" name="组合 78"/>
            <p:cNvGrpSpPr/>
            <p:nvPr/>
          </p:nvGrpSpPr>
          <p:grpSpPr>
            <a:xfrm>
              <a:off x="909294" y="3140968"/>
              <a:ext cx="3946078" cy="1134902"/>
              <a:chOff x="4143851" y="532568"/>
              <a:chExt cx="4142700" cy="584449"/>
            </a:xfrm>
          </p:grpSpPr>
          <p:sp>
            <p:nvSpPr>
              <p:cNvPr id="82" name="圆角矩形 81"/>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3" name="圆角矩形 82"/>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0" name="TextBox 62"/>
            <p:cNvSpPr txBox="1"/>
            <p:nvPr/>
          </p:nvSpPr>
          <p:spPr>
            <a:xfrm>
              <a:off x="1428142" y="3645024"/>
              <a:ext cx="2749928" cy="553997"/>
            </a:xfrm>
            <a:prstGeom prst="rect">
              <a:avLst/>
            </a:prstGeom>
            <a:noFill/>
          </p:spPr>
          <p:txBody>
            <a:bodyPr wrap="square" rtlCol="0">
              <a:spAutoFit/>
            </a:bodyPr>
            <a:lstStyle/>
            <a:p>
              <a:pPr algn="just"/>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sp>
          <p:nvSpPr>
            <p:cNvPr id="81" name="TextBox 63"/>
            <p:cNvSpPr txBox="1"/>
            <p:nvPr/>
          </p:nvSpPr>
          <p:spPr>
            <a:xfrm>
              <a:off x="1428141" y="3212976"/>
              <a:ext cx="2064329" cy="523220"/>
            </a:xfrm>
            <a:prstGeom prst="rect">
              <a:avLst/>
            </a:prstGeom>
            <a:noFill/>
          </p:spPr>
          <p:txBody>
            <a:bodyPr wrap="square" rtlCol="0">
              <a:spAutoFit/>
            </a:bodyPr>
            <a:lstStyle/>
            <a:p>
              <a:pPr>
                <a:lnSpc>
                  <a:spcPct val="130000"/>
                </a:lnSpc>
              </a:pPr>
              <a:r>
                <a:rPr lang="zh-CN" altLang="en-US" sz="1500" b="1" dirty="0">
                  <a:solidFill>
                    <a:schemeClr val="accent3"/>
                  </a:solidFill>
                  <a:latin typeface="微软雅黑" panose="020B0503020204020204" pitchFamily="34" charset="-122"/>
                  <a:ea typeface="微软雅黑" panose="020B0503020204020204" pitchFamily="34" charset="-122"/>
                </a:rPr>
                <a:t>添加标题</a:t>
              </a:r>
            </a:p>
          </p:txBody>
        </p:sp>
      </p:grpSp>
      <p:grpSp>
        <p:nvGrpSpPr>
          <p:cNvPr id="84" name="组合 83"/>
          <p:cNvGrpSpPr/>
          <p:nvPr/>
        </p:nvGrpSpPr>
        <p:grpSpPr>
          <a:xfrm>
            <a:off x="611560" y="509807"/>
            <a:ext cx="7920880" cy="45719"/>
            <a:chOff x="3060700" y="4724400"/>
            <a:chExt cx="5955507" cy="31432"/>
          </a:xfrm>
        </p:grpSpPr>
        <p:cxnSp>
          <p:nvCxnSpPr>
            <p:cNvPr id="85" name="直接连接符 8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7"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研究目标</a:t>
            </a:r>
          </a:p>
        </p:txBody>
      </p:sp>
    </p:spTree>
    <p:extLst>
      <p:ext uri="{BB962C8B-B14F-4D97-AF65-F5344CB8AC3E}">
        <p14:creationId xmlns:p14="http://schemas.microsoft.com/office/powerpoint/2010/main" xmlns="" val="338023330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fill="hold"/>
                                        <p:tgtEl>
                                          <p:spTgt spid="39"/>
                                        </p:tgtEl>
                                        <p:attrNameLst>
                                          <p:attrName>ppt_x</p:attrName>
                                        </p:attrNameLst>
                                      </p:cBhvr>
                                      <p:tavLst>
                                        <p:tav tm="0">
                                          <p:val>
                                            <p:strVal val="#ppt_x"/>
                                          </p:val>
                                        </p:tav>
                                        <p:tav tm="100000">
                                          <p:val>
                                            <p:strVal val="#ppt_x"/>
                                          </p:val>
                                        </p:tav>
                                      </p:tavLst>
                                    </p:anim>
                                    <p:anim calcmode="lin" valueType="num">
                                      <p:cBhvr additive="base">
                                        <p:cTn id="8" dur="1000" fill="hold"/>
                                        <p:tgtEl>
                                          <p:spTgt spid="39"/>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1000"/>
                                        <p:tgtEl>
                                          <p:spTgt spid="39"/>
                                        </p:tgtEl>
                                      </p:cBhvr>
                                    </p:animEffect>
                                  </p:childTnLst>
                                </p:cTn>
                              </p:par>
                            </p:childTnLst>
                          </p:cTn>
                        </p:par>
                        <p:par>
                          <p:cTn id="12" fill="hold">
                            <p:stCondLst>
                              <p:cond delay="1000"/>
                            </p:stCondLst>
                            <p:childTnLst>
                              <p:par>
                                <p:cTn id="13" presetID="2" presetClass="entr" presetSubtype="8" decel="100000"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000" fill="hold"/>
                                        <p:tgtEl>
                                          <p:spTgt spid="43"/>
                                        </p:tgtEl>
                                        <p:attrNameLst>
                                          <p:attrName>ppt_x</p:attrName>
                                        </p:attrNameLst>
                                      </p:cBhvr>
                                      <p:tavLst>
                                        <p:tav tm="0">
                                          <p:val>
                                            <p:strVal val="0-#ppt_w/2"/>
                                          </p:val>
                                        </p:tav>
                                        <p:tav tm="100000">
                                          <p:val>
                                            <p:strVal val="#ppt_x"/>
                                          </p:val>
                                        </p:tav>
                                      </p:tavLst>
                                    </p:anim>
                                    <p:anim calcmode="lin" valueType="num">
                                      <p:cBhvr additive="base">
                                        <p:cTn id="16" dur="1000" fill="hold"/>
                                        <p:tgtEl>
                                          <p:spTgt spid="43"/>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1000"/>
                                        <p:tgtEl>
                                          <p:spTgt spid="43"/>
                                        </p:tgtEl>
                                      </p:cBhvr>
                                    </p:animEffect>
                                  </p:childTnLst>
                                </p:cTn>
                              </p:par>
                            </p:childTnLst>
                          </p:cTn>
                        </p:par>
                        <p:par>
                          <p:cTn id="20" fill="hold">
                            <p:stCondLst>
                              <p:cond delay="2000"/>
                            </p:stCondLst>
                            <p:childTnLst>
                              <p:par>
                                <p:cTn id="21" presetID="2" presetClass="entr" presetSubtype="1" decel="100000" fill="hold"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1000" fill="hold"/>
                                        <p:tgtEl>
                                          <p:spTgt spid="66"/>
                                        </p:tgtEl>
                                        <p:attrNameLst>
                                          <p:attrName>ppt_x</p:attrName>
                                        </p:attrNameLst>
                                      </p:cBhvr>
                                      <p:tavLst>
                                        <p:tav tm="0">
                                          <p:val>
                                            <p:strVal val="#ppt_x"/>
                                          </p:val>
                                        </p:tav>
                                        <p:tav tm="100000">
                                          <p:val>
                                            <p:strVal val="#ppt_x"/>
                                          </p:val>
                                        </p:tav>
                                      </p:tavLst>
                                    </p:anim>
                                    <p:anim calcmode="lin" valueType="num">
                                      <p:cBhvr additive="base">
                                        <p:cTn id="24" dur="1000" fill="hold"/>
                                        <p:tgtEl>
                                          <p:spTgt spid="66"/>
                                        </p:tgtEl>
                                        <p:attrNameLst>
                                          <p:attrName>ppt_y</p:attrName>
                                        </p:attrNameLst>
                                      </p:cBhvr>
                                      <p:tavLst>
                                        <p:tav tm="0">
                                          <p:val>
                                            <p:strVal val="0-#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1000"/>
                                        <p:tgtEl>
                                          <p:spTgt spid="66"/>
                                        </p:tgtEl>
                                      </p:cBhvr>
                                    </p:animEffect>
                                  </p:childTnLst>
                                </p:cTn>
                              </p:par>
                              <p:par>
                                <p:cTn id="28" presetID="2" presetClass="entr" presetSubtype="8" decel="100000" fill="hold" nodeType="withEffect">
                                  <p:stCondLst>
                                    <p:cond delay="0"/>
                                  </p:stCondLst>
                                  <p:childTnLst>
                                    <p:set>
                                      <p:cBhvr>
                                        <p:cTn id="29" dur="1" fill="hold">
                                          <p:stCondLst>
                                            <p:cond delay="0"/>
                                          </p:stCondLst>
                                        </p:cTn>
                                        <p:tgtEl>
                                          <p:spTgt spid="60"/>
                                        </p:tgtEl>
                                        <p:attrNameLst>
                                          <p:attrName>style.visibility</p:attrName>
                                        </p:attrNameLst>
                                      </p:cBhvr>
                                      <p:to>
                                        <p:strVal val="visible"/>
                                      </p:to>
                                    </p:set>
                                    <p:anim calcmode="lin" valueType="num">
                                      <p:cBhvr additive="base">
                                        <p:cTn id="30" dur="1000" fill="hold"/>
                                        <p:tgtEl>
                                          <p:spTgt spid="60"/>
                                        </p:tgtEl>
                                        <p:attrNameLst>
                                          <p:attrName>ppt_x</p:attrName>
                                        </p:attrNameLst>
                                      </p:cBhvr>
                                      <p:tavLst>
                                        <p:tav tm="0">
                                          <p:val>
                                            <p:strVal val="0-#ppt_w/2"/>
                                          </p:val>
                                        </p:tav>
                                        <p:tav tm="100000">
                                          <p:val>
                                            <p:strVal val="#ppt_x"/>
                                          </p:val>
                                        </p:tav>
                                      </p:tavLst>
                                    </p:anim>
                                    <p:anim calcmode="lin" valueType="num">
                                      <p:cBhvr additive="base">
                                        <p:cTn id="31" dur="1000" fill="hold"/>
                                        <p:tgtEl>
                                          <p:spTgt spid="60"/>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1000"/>
                                        <p:tgtEl>
                                          <p:spTgt spid="60"/>
                                        </p:tgtEl>
                                      </p:cBhvr>
                                    </p:animEffect>
                                  </p:childTnLst>
                                </p:cTn>
                              </p:par>
                            </p:childTnLst>
                          </p:cTn>
                        </p:par>
                        <p:par>
                          <p:cTn id="35" fill="hold">
                            <p:stCondLst>
                              <p:cond delay="3000"/>
                            </p:stCondLst>
                            <p:childTnLst>
                              <p:par>
                                <p:cTn id="36" presetID="2" presetClass="entr" presetSubtype="2" decel="100000" fill="hold" nodeType="after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1000" fill="hold"/>
                                        <p:tgtEl>
                                          <p:spTgt spid="48"/>
                                        </p:tgtEl>
                                        <p:attrNameLst>
                                          <p:attrName>ppt_x</p:attrName>
                                        </p:attrNameLst>
                                      </p:cBhvr>
                                      <p:tavLst>
                                        <p:tav tm="0">
                                          <p:val>
                                            <p:strVal val="1+#ppt_w/2"/>
                                          </p:val>
                                        </p:tav>
                                        <p:tav tm="100000">
                                          <p:val>
                                            <p:strVal val="#ppt_x"/>
                                          </p:val>
                                        </p:tav>
                                      </p:tavLst>
                                    </p:anim>
                                    <p:anim calcmode="lin" valueType="num">
                                      <p:cBhvr additive="base">
                                        <p:cTn id="39" dur="1000" fill="hold"/>
                                        <p:tgtEl>
                                          <p:spTgt spid="48"/>
                                        </p:tgtEl>
                                        <p:attrNameLst>
                                          <p:attrName>ppt_y</p:attrName>
                                        </p:attrNameLst>
                                      </p:cBhvr>
                                      <p:tavLst>
                                        <p:tav tm="0">
                                          <p:val>
                                            <p:strVal val="#ppt_y"/>
                                          </p:val>
                                        </p:tav>
                                        <p:tav tm="100000">
                                          <p:val>
                                            <p:strVal val="#ppt_y"/>
                                          </p:val>
                                        </p:tav>
                                      </p:tavLst>
                                    </p:anim>
                                  </p:childTnLst>
                                </p:cTn>
                              </p:par>
                              <p:par>
                                <p:cTn id="40" presetID="10" presetClass="entr" presetSubtype="0"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fade">
                                      <p:cBhvr>
                                        <p:cTn id="42" dur="1000"/>
                                        <p:tgtEl>
                                          <p:spTgt spid="48"/>
                                        </p:tgtEl>
                                      </p:cBhvr>
                                    </p:animEffect>
                                  </p:childTnLst>
                                </p:cTn>
                              </p:par>
                              <p:par>
                                <p:cTn id="43" presetID="2" presetClass="entr" presetSubtype="4" decel="100000" fill="hold" nodeType="withEffect">
                                  <p:stCondLst>
                                    <p:cond delay="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1000" fill="hold"/>
                                        <p:tgtEl>
                                          <p:spTgt spid="54"/>
                                        </p:tgtEl>
                                        <p:attrNameLst>
                                          <p:attrName>ppt_x</p:attrName>
                                        </p:attrNameLst>
                                      </p:cBhvr>
                                      <p:tavLst>
                                        <p:tav tm="0">
                                          <p:val>
                                            <p:strVal val="#ppt_x"/>
                                          </p:val>
                                        </p:tav>
                                        <p:tav tm="100000">
                                          <p:val>
                                            <p:strVal val="#ppt_x"/>
                                          </p:val>
                                        </p:tav>
                                      </p:tavLst>
                                    </p:anim>
                                    <p:anim calcmode="lin" valueType="num">
                                      <p:cBhvr additive="base">
                                        <p:cTn id="46" dur="1000" fill="hold"/>
                                        <p:tgtEl>
                                          <p:spTgt spid="54"/>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fade">
                                      <p:cBhvr>
                                        <p:cTn id="49" dur="1000"/>
                                        <p:tgtEl>
                                          <p:spTgt spid="54"/>
                                        </p:tgtEl>
                                      </p:cBhvr>
                                    </p:animEffect>
                                  </p:childTnLst>
                                </p:cTn>
                              </p:par>
                            </p:childTnLst>
                          </p:cTn>
                        </p:par>
                        <p:par>
                          <p:cTn id="50" fill="hold">
                            <p:stCondLst>
                              <p:cond delay="4000"/>
                            </p:stCondLst>
                            <p:childTnLst>
                              <p:par>
                                <p:cTn id="51" presetID="2" presetClass="entr" presetSubtype="2" decel="100000" fill="hold" nodeType="afterEffect">
                                  <p:stCondLst>
                                    <p:cond delay="0"/>
                                  </p:stCondLst>
                                  <p:childTnLst>
                                    <p:set>
                                      <p:cBhvr>
                                        <p:cTn id="52" dur="1" fill="hold">
                                          <p:stCondLst>
                                            <p:cond delay="0"/>
                                          </p:stCondLst>
                                        </p:cTn>
                                        <p:tgtEl>
                                          <p:spTgt spid="78"/>
                                        </p:tgtEl>
                                        <p:attrNameLst>
                                          <p:attrName>style.visibility</p:attrName>
                                        </p:attrNameLst>
                                      </p:cBhvr>
                                      <p:to>
                                        <p:strVal val="visible"/>
                                      </p:to>
                                    </p:set>
                                    <p:anim calcmode="lin" valueType="num">
                                      <p:cBhvr additive="base">
                                        <p:cTn id="53" dur="1000" fill="hold"/>
                                        <p:tgtEl>
                                          <p:spTgt spid="78"/>
                                        </p:tgtEl>
                                        <p:attrNameLst>
                                          <p:attrName>ppt_x</p:attrName>
                                        </p:attrNameLst>
                                      </p:cBhvr>
                                      <p:tavLst>
                                        <p:tav tm="0">
                                          <p:val>
                                            <p:strVal val="1+#ppt_w/2"/>
                                          </p:val>
                                        </p:tav>
                                        <p:tav tm="100000">
                                          <p:val>
                                            <p:strVal val="#ppt_x"/>
                                          </p:val>
                                        </p:tav>
                                      </p:tavLst>
                                    </p:anim>
                                    <p:anim calcmode="lin" valueType="num">
                                      <p:cBhvr additive="base">
                                        <p:cTn id="54" dur="1000" fill="hold"/>
                                        <p:tgtEl>
                                          <p:spTgt spid="78"/>
                                        </p:tgtEl>
                                        <p:attrNameLst>
                                          <p:attrName>ppt_y</p:attrName>
                                        </p:attrNameLst>
                                      </p:cBhvr>
                                      <p:tavLst>
                                        <p:tav tm="0">
                                          <p:val>
                                            <p:strVal val="#ppt_y"/>
                                          </p:val>
                                        </p:tav>
                                        <p:tav tm="100000">
                                          <p:val>
                                            <p:strVal val="#ppt_y"/>
                                          </p:val>
                                        </p:tav>
                                      </p:tavLst>
                                    </p:anim>
                                  </p:childTnLst>
                                </p:cTn>
                              </p:par>
                              <p:par>
                                <p:cTn id="55" presetID="10" presetClass="entr" presetSubtype="0" fill="hold" nodeType="with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fade">
                                      <p:cBhvr>
                                        <p:cTn id="57" dur="1000"/>
                                        <p:tgtEl>
                                          <p:spTgt spid="78"/>
                                        </p:tgtEl>
                                      </p:cBhvr>
                                    </p:animEffect>
                                  </p:childTnLst>
                                </p:cTn>
                              </p:par>
                              <p:par>
                                <p:cTn id="58" presetID="2" presetClass="entr" presetSubtype="8" decel="100000" fill="hold" nodeType="withEffect">
                                  <p:stCondLst>
                                    <p:cond delay="0"/>
                                  </p:stCondLst>
                                  <p:childTnLst>
                                    <p:set>
                                      <p:cBhvr>
                                        <p:cTn id="59" dur="1" fill="hold">
                                          <p:stCondLst>
                                            <p:cond delay="0"/>
                                          </p:stCondLst>
                                        </p:cTn>
                                        <p:tgtEl>
                                          <p:spTgt spid="72"/>
                                        </p:tgtEl>
                                        <p:attrNameLst>
                                          <p:attrName>style.visibility</p:attrName>
                                        </p:attrNameLst>
                                      </p:cBhvr>
                                      <p:to>
                                        <p:strVal val="visible"/>
                                      </p:to>
                                    </p:set>
                                    <p:anim calcmode="lin" valueType="num">
                                      <p:cBhvr additive="base">
                                        <p:cTn id="60" dur="1000" fill="hold"/>
                                        <p:tgtEl>
                                          <p:spTgt spid="72"/>
                                        </p:tgtEl>
                                        <p:attrNameLst>
                                          <p:attrName>ppt_x</p:attrName>
                                        </p:attrNameLst>
                                      </p:cBhvr>
                                      <p:tavLst>
                                        <p:tav tm="0">
                                          <p:val>
                                            <p:strVal val="0-#ppt_w/2"/>
                                          </p:val>
                                        </p:tav>
                                        <p:tav tm="100000">
                                          <p:val>
                                            <p:strVal val="#ppt_x"/>
                                          </p:val>
                                        </p:tav>
                                      </p:tavLst>
                                    </p:anim>
                                    <p:anim calcmode="lin" valueType="num">
                                      <p:cBhvr additive="base">
                                        <p:cTn id="61" dur="1000" fill="hold"/>
                                        <p:tgtEl>
                                          <p:spTgt spid="72"/>
                                        </p:tgtEl>
                                        <p:attrNameLst>
                                          <p:attrName>ppt_y</p:attrName>
                                        </p:attrNameLst>
                                      </p:cBhvr>
                                      <p:tavLst>
                                        <p:tav tm="0">
                                          <p:val>
                                            <p:strVal val="#ppt_y"/>
                                          </p:val>
                                        </p:tav>
                                        <p:tav tm="100000">
                                          <p:val>
                                            <p:strVal val="#ppt_y"/>
                                          </p:val>
                                        </p:tav>
                                      </p:tavLst>
                                    </p:anim>
                                  </p:childTnLst>
                                </p:cTn>
                              </p:par>
                              <p:par>
                                <p:cTn id="62" presetID="10" presetClass="entr" presetSubtype="0" fill="hold" nodeType="withEffect">
                                  <p:stCondLst>
                                    <p:cond delay="0"/>
                                  </p:stCondLst>
                                  <p:childTnLst>
                                    <p:set>
                                      <p:cBhvr>
                                        <p:cTn id="63" dur="1" fill="hold">
                                          <p:stCondLst>
                                            <p:cond delay="0"/>
                                          </p:stCondLst>
                                        </p:cTn>
                                        <p:tgtEl>
                                          <p:spTgt spid="72"/>
                                        </p:tgtEl>
                                        <p:attrNameLst>
                                          <p:attrName>style.visibility</p:attrName>
                                        </p:attrNameLst>
                                      </p:cBhvr>
                                      <p:to>
                                        <p:strVal val="visible"/>
                                      </p:to>
                                    </p:set>
                                    <p:animEffect transition="in" filter="fade">
                                      <p:cBhvr>
                                        <p:cTn id="64" dur="1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1239285" y="1507441"/>
            <a:ext cx="3004457" cy="1186544"/>
            <a:chOff x="1588879" y="2009922"/>
            <a:chExt cx="4005943" cy="1582058"/>
          </a:xfrm>
        </p:grpSpPr>
        <p:grpSp>
          <p:nvGrpSpPr>
            <p:cNvPr id="59" name="组合 58"/>
            <p:cNvGrpSpPr/>
            <p:nvPr/>
          </p:nvGrpSpPr>
          <p:grpSpPr>
            <a:xfrm>
              <a:off x="1588879" y="2009922"/>
              <a:ext cx="4005943" cy="1582058"/>
              <a:chOff x="1464128" y="1520824"/>
              <a:chExt cx="4005943" cy="1582058"/>
            </a:xfrm>
          </p:grpSpPr>
          <p:grpSp>
            <p:nvGrpSpPr>
              <p:cNvPr id="61" name="组合 60"/>
              <p:cNvGrpSpPr/>
              <p:nvPr/>
            </p:nvGrpSpPr>
            <p:grpSpPr>
              <a:xfrm>
                <a:off x="1464128" y="1520824"/>
                <a:ext cx="4005943" cy="1582058"/>
                <a:chOff x="1464128" y="1520824"/>
                <a:chExt cx="4005943" cy="1582058"/>
              </a:xfrm>
            </p:grpSpPr>
            <p:sp>
              <p:nvSpPr>
                <p:cNvPr id="64" name="圆角矩形 63"/>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292100" dist="1270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65" name="圆角矩形 64"/>
                <p:cNvSpPr/>
                <p:nvPr/>
              </p:nvSpPr>
              <p:spPr>
                <a:xfrm>
                  <a:off x="1464128" y="1520824"/>
                  <a:ext cx="4005943" cy="1582057"/>
                </a:xfrm>
                <a:prstGeom prst="roundRect">
                  <a:avLst>
                    <a:gd name="adj" fmla="val 13915"/>
                  </a:avLst>
                </a:prstGeom>
                <a:solidFill>
                  <a:schemeClr val="bg1">
                    <a:lumMod val="95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grpSp>
          <p:sp>
            <p:nvSpPr>
              <p:cNvPr id="62" name="圆角矩形 61"/>
              <p:cNvSpPr/>
              <p:nvPr/>
            </p:nvSpPr>
            <p:spPr>
              <a:xfrm>
                <a:off x="2572431" y="1708653"/>
                <a:ext cx="1684020" cy="400314"/>
              </a:xfrm>
              <a:prstGeom prst="roundRect">
                <a:avLst/>
              </a:prstGeom>
              <a:solidFill>
                <a:schemeClr val="accent1"/>
              </a:solidFill>
              <a:ln w="19050">
                <a:gradFill flip="none" rotWithShape="1">
                  <a:gsLst>
                    <a:gs pos="0">
                      <a:schemeClr val="bg1">
                        <a:lumMod val="8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63" name="文本框 62"/>
              <p:cNvSpPr txBox="1"/>
              <p:nvPr/>
            </p:nvSpPr>
            <p:spPr>
              <a:xfrm>
                <a:off x="2652441" y="1691764"/>
                <a:ext cx="1524000" cy="430886"/>
              </a:xfrm>
              <a:prstGeom prst="rect">
                <a:avLst/>
              </a:prstGeom>
              <a:noFill/>
            </p:spPr>
            <p:txBody>
              <a:bodyPr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sp>
          <p:nvSpPr>
            <p:cNvPr id="60" name="矩形 47"/>
            <p:cNvSpPr>
              <a:spLocks noChangeArrowheads="1"/>
            </p:cNvSpPr>
            <p:nvPr/>
          </p:nvSpPr>
          <p:spPr bwMode="auto">
            <a:xfrm>
              <a:off x="1885652" y="2683934"/>
              <a:ext cx="3412398" cy="7894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gn="just">
                <a:lnSpc>
                  <a:spcPct val="130000"/>
                </a:lnSpc>
                <a:spcBef>
                  <a:spcPct val="0"/>
                </a:spcBef>
              </a:pPr>
              <a:r>
                <a:rPr lang="zh-CN" altLang="en-US" sz="90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右键点击图片选择设置图片格式可直接替换图片，在此录入上述图表的描述说明。您可以点击文字框输入您的描述说明，或者通过复制粘贴 。</a:t>
              </a:r>
              <a:endParaRPr lang="en-US" altLang="zh-CN" sz="900" dirty="0">
                <a:solidFill>
                  <a:schemeClr val="tx2"/>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66" name="组合 65"/>
          <p:cNvGrpSpPr/>
          <p:nvPr/>
        </p:nvGrpSpPr>
        <p:grpSpPr>
          <a:xfrm>
            <a:off x="4915765" y="1507441"/>
            <a:ext cx="3004457" cy="1186544"/>
            <a:chOff x="6490853" y="2009922"/>
            <a:chExt cx="4005943" cy="1582058"/>
          </a:xfrm>
        </p:grpSpPr>
        <p:grpSp>
          <p:nvGrpSpPr>
            <p:cNvPr id="67" name="组合 66"/>
            <p:cNvGrpSpPr/>
            <p:nvPr/>
          </p:nvGrpSpPr>
          <p:grpSpPr>
            <a:xfrm>
              <a:off x="6490853" y="2009922"/>
              <a:ext cx="4005943" cy="1582058"/>
              <a:chOff x="1464128" y="1520824"/>
              <a:chExt cx="4005943" cy="1582058"/>
            </a:xfrm>
          </p:grpSpPr>
          <p:grpSp>
            <p:nvGrpSpPr>
              <p:cNvPr id="69" name="组合 68"/>
              <p:cNvGrpSpPr/>
              <p:nvPr/>
            </p:nvGrpSpPr>
            <p:grpSpPr>
              <a:xfrm>
                <a:off x="1464128" y="1520824"/>
                <a:ext cx="4005943" cy="1582058"/>
                <a:chOff x="1464128" y="1520824"/>
                <a:chExt cx="4005943" cy="1582058"/>
              </a:xfrm>
            </p:grpSpPr>
            <p:sp>
              <p:nvSpPr>
                <p:cNvPr id="72" name="圆角矩形 71"/>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292100" dist="1270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73" name="圆角矩形 72"/>
                <p:cNvSpPr/>
                <p:nvPr/>
              </p:nvSpPr>
              <p:spPr>
                <a:xfrm>
                  <a:off x="1464128" y="1520824"/>
                  <a:ext cx="4005943" cy="1582057"/>
                </a:xfrm>
                <a:prstGeom prst="roundRect">
                  <a:avLst>
                    <a:gd name="adj" fmla="val 13915"/>
                  </a:avLst>
                </a:prstGeom>
                <a:solidFill>
                  <a:schemeClr val="bg1">
                    <a:lumMod val="95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grpSp>
          <p:sp>
            <p:nvSpPr>
              <p:cNvPr id="70" name="圆角矩形 69"/>
              <p:cNvSpPr/>
              <p:nvPr/>
            </p:nvSpPr>
            <p:spPr>
              <a:xfrm>
                <a:off x="2518410" y="1708653"/>
                <a:ext cx="1684020" cy="400314"/>
              </a:xfrm>
              <a:prstGeom prst="roundRect">
                <a:avLst/>
              </a:prstGeom>
              <a:solidFill>
                <a:schemeClr val="accent1"/>
              </a:solidFill>
              <a:ln w="19050">
                <a:gradFill flip="none" rotWithShape="1">
                  <a:gsLst>
                    <a:gs pos="0">
                      <a:schemeClr val="bg1">
                        <a:lumMod val="8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71" name="文本框 70"/>
              <p:cNvSpPr txBox="1"/>
              <p:nvPr/>
            </p:nvSpPr>
            <p:spPr>
              <a:xfrm>
                <a:off x="2598420" y="1691764"/>
                <a:ext cx="1524000" cy="430886"/>
              </a:xfrm>
              <a:prstGeom prst="rect">
                <a:avLst/>
              </a:prstGeom>
              <a:noFill/>
            </p:spPr>
            <p:txBody>
              <a:bodyPr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sp>
          <p:nvSpPr>
            <p:cNvPr id="68" name="矩形 47"/>
            <p:cNvSpPr>
              <a:spLocks noChangeArrowheads="1"/>
            </p:cNvSpPr>
            <p:nvPr/>
          </p:nvSpPr>
          <p:spPr bwMode="auto">
            <a:xfrm>
              <a:off x="6812913" y="2690846"/>
              <a:ext cx="3361823" cy="7894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gn="just">
                <a:lnSpc>
                  <a:spcPct val="130000"/>
                </a:lnSpc>
                <a:spcBef>
                  <a:spcPct val="0"/>
                </a:spcBef>
              </a:pPr>
              <a:r>
                <a:rPr lang="zh-CN" altLang="en-US" sz="90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右键点击图片选择设置图片格式可直接替换图片，在此录入上述图表的描述说明。您可以点击文字框输入您的描述说明，或者通过复制粘贴 。</a:t>
              </a:r>
              <a:endParaRPr lang="en-US" altLang="zh-CN" sz="900" dirty="0">
                <a:solidFill>
                  <a:schemeClr val="tx2"/>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74" name="组合 73"/>
          <p:cNvGrpSpPr/>
          <p:nvPr/>
        </p:nvGrpSpPr>
        <p:grpSpPr>
          <a:xfrm>
            <a:off x="1239285" y="3118528"/>
            <a:ext cx="3004457" cy="1186544"/>
            <a:chOff x="1588879" y="4158037"/>
            <a:chExt cx="4005943" cy="1582058"/>
          </a:xfrm>
        </p:grpSpPr>
        <p:grpSp>
          <p:nvGrpSpPr>
            <p:cNvPr id="75" name="组合 74"/>
            <p:cNvGrpSpPr/>
            <p:nvPr/>
          </p:nvGrpSpPr>
          <p:grpSpPr>
            <a:xfrm>
              <a:off x="1588879" y="4158037"/>
              <a:ext cx="4005943" cy="1582058"/>
              <a:chOff x="1464128" y="1520824"/>
              <a:chExt cx="4005943" cy="1582058"/>
            </a:xfrm>
          </p:grpSpPr>
          <p:grpSp>
            <p:nvGrpSpPr>
              <p:cNvPr id="77" name="组合 76"/>
              <p:cNvGrpSpPr/>
              <p:nvPr/>
            </p:nvGrpSpPr>
            <p:grpSpPr>
              <a:xfrm>
                <a:off x="1464128" y="1520824"/>
                <a:ext cx="4005943" cy="1582058"/>
                <a:chOff x="1464128" y="1520824"/>
                <a:chExt cx="4005943" cy="1582058"/>
              </a:xfrm>
            </p:grpSpPr>
            <p:sp>
              <p:nvSpPr>
                <p:cNvPr id="80" name="圆角矩形 79"/>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292100" dist="1270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81" name="圆角矩形 80"/>
                <p:cNvSpPr/>
                <p:nvPr/>
              </p:nvSpPr>
              <p:spPr>
                <a:xfrm>
                  <a:off x="1464128" y="1520824"/>
                  <a:ext cx="4005943" cy="1582057"/>
                </a:xfrm>
                <a:prstGeom prst="roundRect">
                  <a:avLst>
                    <a:gd name="adj" fmla="val 13915"/>
                  </a:avLst>
                </a:prstGeom>
                <a:solidFill>
                  <a:schemeClr val="bg1">
                    <a:lumMod val="95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grpSp>
          <p:sp>
            <p:nvSpPr>
              <p:cNvPr id="78" name="圆角矩形 77"/>
              <p:cNvSpPr/>
              <p:nvPr/>
            </p:nvSpPr>
            <p:spPr>
              <a:xfrm>
                <a:off x="2572431" y="1708653"/>
                <a:ext cx="1684020" cy="400314"/>
              </a:xfrm>
              <a:prstGeom prst="roundRect">
                <a:avLst/>
              </a:prstGeom>
              <a:solidFill>
                <a:schemeClr val="accent1"/>
              </a:solidFill>
              <a:ln w="19050">
                <a:gradFill flip="none" rotWithShape="1">
                  <a:gsLst>
                    <a:gs pos="0">
                      <a:schemeClr val="bg1">
                        <a:lumMod val="8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79" name="文本框 78"/>
              <p:cNvSpPr txBox="1"/>
              <p:nvPr/>
            </p:nvSpPr>
            <p:spPr>
              <a:xfrm>
                <a:off x="2652441" y="1705049"/>
                <a:ext cx="1524000" cy="430886"/>
              </a:xfrm>
              <a:prstGeom prst="rect">
                <a:avLst/>
              </a:prstGeom>
              <a:noFill/>
            </p:spPr>
            <p:txBody>
              <a:bodyPr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sp>
          <p:nvSpPr>
            <p:cNvPr id="76" name="矩形 47"/>
            <p:cNvSpPr>
              <a:spLocks noChangeArrowheads="1"/>
            </p:cNvSpPr>
            <p:nvPr/>
          </p:nvSpPr>
          <p:spPr bwMode="auto">
            <a:xfrm>
              <a:off x="1904702" y="4820834"/>
              <a:ext cx="3374298" cy="7894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gn="just">
                <a:lnSpc>
                  <a:spcPct val="130000"/>
                </a:lnSpc>
                <a:spcBef>
                  <a:spcPct val="0"/>
                </a:spcBef>
              </a:pPr>
              <a:r>
                <a:rPr lang="zh-CN" altLang="en-US" sz="90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右键点击图片选择设置图片格式可直接替换图片，在此录入上述图表的描述说明。您可以点击文字框输入您的描述说明，或者通过复制粘贴 。</a:t>
              </a:r>
              <a:endParaRPr lang="en-US" altLang="zh-CN" sz="900" dirty="0">
                <a:solidFill>
                  <a:schemeClr val="tx2"/>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82" name="组合 81"/>
          <p:cNvGrpSpPr/>
          <p:nvPr/>
        </p:nvGrpSpPr>
        <p:grpSpPr>
          <a:xfrm>
            <a:off x="4915765" y="3118528"/>
            <a:ext cx="3004457" cy="1186544"/>
            <a:chOff x="6490853" y="4158037"/>
            <a:chExt cx="4005943" cy="1582058"/>
          </a:xfrm>
        </p:grpSpPr>
        <p:grpSp>
          <p:nvGrpSpPr>
            <p:cNvPr id="83" name="组合 82"/>
            <p:cNvGrpSpPr/>
            <p:nvPr/>
          </p:nvGrpSpPr>
          <p:grpSpPr>
            <a:xfrm>
              <a:off x="6490853" y="4158037"/>
              <a:ext cx="4005943" cy="1582058"/>
              <a:chOff x="1464128" y="1520824"/>
              <a:chExt cx="4005943" cy="1582058"/>
            </a:xfrm>
          </p:grpSpPr>
          <p:grpSp>
            <p:nvGrpSpPr>
              <p:cNvPr id="85" name="组合 84"/>
              <p:cNvGrpSpPr/>
              <p:nvPr/>
            </p:nvGrpSpPr>
            <p:grpSpPr>
              <a:xfrm>
                <a:off x="1464128" y="1520824"/>
                <a:ext cx="4005943" cy="1582058"/>
                <a:chOff x="1464128" y="1520824"/>
                <a:chExt cx="4005943" cy="1582058"/>
              </a:xfrm>
            </p:grpSpPr>
            <p:sp>
              <p:nvSpPr>
                <p:cNvPr id="88" name="圆角矩形 87"/>
                <p:cNvSpPr/>
                <p:nvPr/>
              </p:nvSpPr>
              <p:spPr>
                <a:xfrm>
                  <a:off x="1464128" y="1520825"/>
                  <a:ext cx="4005943" cy="1582057"/>
                </a:xfrm>
                <a:prstGeom prst="roundRect">
                  <a:avLst>
                    <a:gd name="adj" fmla="val 13915"/>
                  </a:avLst>
                </a:prstGeom>
                <a:gradFill>
                  <a:gsLst>
                    <a:gs pos="100000">
                      <a:srgbClr val="D1D1D1"/>
                    </a:gs>
                    <a:gs pos="0">
                      <a:schemeClr val="bg1"/>
                    </a:gs>
                  </a:gsLst>
                  <a:lin ang="2700000" scaled="1"/>
                </a:gradFill>
                <a:ln>
                  <a:noFill/>
                </a:ln>
                <a:effectLst>
                  <a:outerShdw blurRad="292100" dist="1270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89" name="圆角矩形 88"/>
                <p:cNvSpPr/>
                <p:nvPr/>
              </p:nvSpPr>
              <p:spPr>
                <a:xfrm>
                  <a:off x="1464128" y="1520824"/>
                  <a:ext cx="4005943" cy="1582057"/>
                </a:xfrm>
                <a:prstGeom prst="roundRect">
                  <a:avLst>
                    <a:gd name="adj" fmla="val 13915"/>
                  </a:avLst>
                </a:prstGeom>
                <a:solidFill>
                  <a:schemeClr val="bg1">
                    <a:lumMod val="95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grpSp>
          <p:sp>
            <p:nvSpPr>
              <p:cNvPr id="86" name="圆角矩形 85"/>
              <p:cNvSpPr/>
              <p:nvPr/>
            </p:nvSpPr>
            <p:spPr>
              <a:xfrm>
                <a:off x="2598420" y="1708653"/>
                <a:ext cx="1684020" cy="400314"/>
              </a:xfrm>
              <a:prstGeom prst="roundRect">
                <a:avLst/>
              </a:prstGeom>
              <a:solidFill>
                <a:schemeClr val="accent1"/>
              </a:solidFill>
              <a:ln w="19050">
                <a:no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87" name="文本框 86"/>
              <p:cNvSpPr txBox="1"/>
              <p:nvPr/>
            </p:nvSpPr>
            <p:spPr>
              <a:xfrm>
                <a:off x="2678429" y="1705049"/>
                <a:ext cx="1524000" cy="430886"/>
              </a:xfrm>
              <a:prstGeom prst="rect">
                <a:avLst/>
              </a:prstGeom>
              <a:noFill/>
            </p:spPr>
            <p:txBody>
              <a:bodyPr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sp>
          <p:nvSpPr>
            <p:cNvPr id="84" name="矩形 47"/>
            <p:cNvSpPr>
              <a:spLocks noChangeArrowheads="1"/>
            </p:cNvSpPr>
            <p:nvPr/>
          </p:nvSpPr>
          <p:spPr bwMode="auto">
            <a:xfrm>
              <a:off x="6795126" y="4879538"/>
              <a:ext cx="3397398" cy="7894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30" tIns="25715" rIns="51430" bIns="25715">
              <a:spAutoFit/>
            </a:bodyPr>
            <a:lstStyle/>
            <a:p>
              <a:pPr algn="just">
                <a:lnSpc>
                  <a:spcPct val="130000"/>
                </a:lnSpc>
                <a:spcBef>
                  <a:spcPct val="0"/>
                </a:spcBef>
              </a:pPr>
              <a:r>
                <a:rPr lang="zh-CN" altLang="en-US" sz="90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右键点击图片选择设置图片格式可直接替换图片，在此录入上述图表的描述说明。您可以点击文字框输入您的描述说明，或者通过复制粘贴 。</a:t>
              </a:r>
              <a:endParaRPr lang="en-US" altLang="zh-CN" sz="900" dirty="0">
                <a:solidFill>
                  <a:schemeClr val="tx2"/>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34" name="组合 33"/>
          <p:cNvGrpSpPr/>
          <p:nvPr/>
        </p:nvGrpSpPr>
        <p:grpSpPr>
          <a:xfrm>
            <a:off x="611560" y="509807"/>
            <a:ext cx="7920880" cy="45719"/>
            <a:chOff x="3060700" y="4724400"/>
            <a:chExt cx="5955507" cy="31432"/>
          </a:xfrm>
        </p:grpSpPr>
        <p:cxnSp>
          <p:nvCxnSpPr>
            <p:cNvPr id="35" name="直接连接符 34"/>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7"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研究成果</a:t>
            </a:r>
          </a:p>
        </p:txBody>
      </p:sp>
    </p:spTree>
    <p:extLst>
      <p:ext uri="{BB962C8B-B14F-4D97-AF65-F5344CB8AC3E}">
        <p14:creationId xmlns:p14="http://schemas.microsoft.com/office/powerpoint/2010/main" xmlns="" val="179029490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2" presetClass="entr" presetSubtype="2"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500"/>
                                        <p:tgtEl>
                                          <p:spTgt spid="66"/>
                                        </p:tgtEl>
                                        <p:attrNameLst>
                                          <p:attrName>ppt_x</p:attrName>
                                        </p:attrNameLst>
                                      </p:cBhvr>
                                      <p:tavLst>
                                        <p:tav tm="0">
                                          <p:val>
                                            <p:strVal val="#ppt_x+#ppt_w*1.125000"/>
                                          </p:val>
                                        </p:tav>
                                        <p:tav tm="100000">
                                          <p:val>
                                            <p:strVal val="#ppt_x"/>
                                          </p:val>
                                        </p:tav>
                                      </p:tavLst>
                                    </p:anim>
                                    <p:animEffect transition="in" filter="wipe(left)">
                                      <p:cBhvr>
                                        <p:cTn id="13" dur="500"/>
                                        <p:tgtEl>
                                          <p:spTgt spid="66"/>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additive="base">
                                        <p:cTn id="17" dur="500"/>
                                        <p:tgtEl>
                                          <p:spTgt spid="74"/>
                                        </p:tgtEl>
                                        <p:attrNameLst>
                                          <p:attrName>ppt_x</p:attrName>
                                        </p:attrNameLst>
                                      </p:cBhvr>
                                      <p:tavLst>
                                        <p:tav tm="0">
                                          <p:val>
                                            <p:strVal val="#ppt_x-#ppt_w*1.125000"/>
                                          </p:val>
                                        </p:tav>
                                        <p:tav tm="100000">
                                          <p:val>
                                            <p:strVal val="#ppt_x"/>
                                          </p:val>
                                        </p:tav>
                                      </p:tavLst>
                                    </p:anim>
                                    <p:animEffect transition="in" filter="wipe(right)">
                                      <p:cBhvr>
                                        <p:cTn id="18" dur="500"/>
                                        <p:tgtEl>
                                          <p:spTgt spid="74"/>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p:tgtEl>
                                          <p:spTgt spid="82"/>
                                        </p:tgtEl>
                                        <p:attrNameLst>
                                          <p:attrName>ppt_x</p:attrName>
                                        </p:attrNameLst>
                                      </p:cBhvr>
                                      <p:tavLst>
                                        <p:tav tm="0">
                                          <p:val>
                                            <p:strVal val="#ppt_x+#ppt_w*1.125000"/>
                                          </p:val>
                                        </p:tav>
                                        <p:tav tm="100000">
                                          <p:val>
                                            <p:strVal val="#ppt_x"/>
                                          </p:val>
                                        </p:tav>
                                      </p:tavLst>
                                    </p:anim>
                                    <p:animEffect transition="in" filter="wipe(left)">
                                      <p:cBhvr>
                                        <p:cTn id="2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2"/>
          <p:cNvSpPr txBox="1"/>
          <p:nvPr/>
        </p:nvSpPr>
        <p:spPr>
          <a:xfrm>
            <a:off x="940525" y="1903586"/>
            <a:ext cx="2220934" cy="560612"/>
          </a:xfrm>
          <a:prstGeom prst="rect">
            <a:avLst/>
          </a:prstGeom>
          <a:noFill/>
        </p:spPr>
        <p:txBody>
          <a:bodyPr wrap="square" lIns="61415" tIns="30707" rIns="61415" bIns="30707" rtlCol="0">
            <a:spAutoFit/>
          </a:bodyPr>
          <a:lstStyle/>
          <a:p>
            <a:pPr algn="just">
              <a:lnSpc>
                <a:spcPct val="120000"/>
              </a:lnSpc>
            </a:pPr>
            <a:r>
              <a:rPr lang="zh-CN" altLang="en-US" sz="900" dirty="0">
                <a:solidFill>
                  <a:schemeClr val="tx2"/>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900" dirty="0">
                <a:solidFill>
                  <a:schemeClr val="tx2"/>
                </a:solidFill>
                <a:latin typeface="微软雅黑" panose="020B0503020204020204" pitchFamily="34" charset="-122"/>
                <a:ea typeface="微软雅黑" panose="020B0503020204020204" pitchFamily="34" charset="-122"/>
                <a:sym typeface="微软雅黑" pitchFamily="34" charset="-122"/>
              </a:rPr>
              <a:t>在此录入上述图表的综合描述说明。</a:t>
            </a:r>
            <a:endParaRPr lang="zh-CN" altLang="en-US" sz="900" dirty="0">
              <a:solidFill>
                <a:schemeClr val="tx2"/>
              </a:solidFill>
              <a:latin typeface="微软雅黑" panose="020B0503020204020204" pitchFamily="34" charset="-122"/>
              <a:ea typeface="微软雅黑" panose="020B0503020204020204" pitchFamily="34" charset="-122"/>
            </a:endParaRPr>
          </a:p>
        </p:txBody>
      </p:sp>
      <p:sp>
        <p:nvSpPr>
          <p:cNvPr id="29" name="TextBox 24"/>
          <p:cNvSpPr txBox="1"/>
          <p:nvPr/>
        </p:nvSpPr>
        <p:spPr>
          <a:xfrm>
            <a:off x="6025523" y="1903586"/>
            <a:ext cx="2233468" cy="560612"/>
          </a:xfrm>
          <a:prstGeom prst="rect">
            <a:avLst/>
          </a:prstGeom>
          <a:noFill/>
        </p:spPr>
        <p:txBody>
          <a:bodyPr wrap="square" lIns="61415" tIns="30707" rIns="61415"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900" dirty="0">
                <a:solidFill>
                  <a:schemeClr val="tx2"/>
                </a:solidFill>
              </a:rPr>
              <a:t>您的内容打在这里，或者通过复制您的文本后，在此框中选择粘贴，并选择只保留文字，</a:t>
            </a:r>
            <a:r>
              <a:rPr lang="zh-CN" altLang="en-US" sz="900" dirty="0">
                <a:solidFill>
                  <a:schemeClr val="tx2"/>
                </a:solidFill>
                <a:sym typeface="微软雅黑" pitchFamily="34" charset="-122"/>
              </a:rPr>
              <a:t>在此录入上述图表的综合描述说明。</a:t>
            </a:r>
            <a:endParaRPr lang="zh-CN" altLang="en-US" sz="900" dirty="0">
              <a:solidFill>
                <a:schemeClr val="tx2"/>
              </a:solidFill>
            </a:endParaRPr>
          </a:p>
        </p:txBody>
      </p:sp>
      <p:sp>
        <p:nvSpPr>
          <p:cNvPr id="30" name="TextBox 39"/>
          <p:cNvSpPr txBox="1"/>
          <p:nvPr/>
        </p:nvSpPr>
        <p:spPr>
          <a:xfrm>
            <a:off x="940525" y="3379569"/>
            <a:ext cx="2220934" cy="726811"/>
          </a:xfrm>
          <a:prstGeom prst="rect">
            <a:avLst/>
          </a:prstGeom>
          <a:noFill/>
        </p:spPr>
        <p:txBody>
          <a:bodyPr wrap="square" lIns="61415" tIns="30707" rIns="61415"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900" dirty="0">
                <a:solidFill>
                  <a:schemeClr val="tx2"/>
                </a:solidFill>
              </a:rPr>
              <a:t>您的内容打在这里，或者通过复制您的文本后，在此框中选择粘贴，并选择只保留文字，</a:t>
            </a:r>
            <a:r>
              <a:rPr lang="zh-CN" altLang="en-US" sz="900" dirty="0">
                <a:solidFill>
                  <a:schemeClr val="tx2"/>
                </a:solidFill>
                <a:sym typeface="微软雅黑" pitchFamily="34" charset="-122"/>
              </a:rPr>
              <a:t>在此录入上述图表的综合描述说明</a:t>
            </a:r>
            <a:endParaRPr lang="en-US" altLang="zh-CN" sz="900" dirty="0">
              <a:solidFill>
                <a:schemeClr val="tx2"/>
              </a:solidFill>
              <a:sym typeface="微软雅黑" pitchFamily="34" charset="-122"/>
            </a:endParaRPr>
          </a:p>
          <a:p>
            <a:r>
              <a:rPr lang="zh-CN" altLang="en-US" sz="900" dirty="0">
                <a:solidFill>
                  <a:schemeClr val="tx2"/>
                </a:solidFill>
                <a:sym typeface="微软雅黑" pitchFamily="34" charset="-122"/>
              </a:rPr>
              <a:t>。</a:t>
            </a:r>
            <a:endParaRPr lang="zh-CN" altLang="en-US" sz="900" dirty="0">
              <a:solidFill>
                <a:schemeClr val="tx2"/>
              </a:solidFill>
            </a:endParaRPr>
          </a:p>
        </p:txBody>
      </p:sp>
      <p:sp>
        <p:nvSpPr>
          <p:cNvPr id="31" name="TextBox 41"/>
          <p:cNvSpPr txBox="1"/>
          <p:nvPr/>
        </p:nvSpPr>
        <p:spPr>
          <a:xfrm>
            <a:off x="6025523" y="3379569"/>
            <a:ext cx="2233468" cy="560612"/>
          </a:xfrm>
          <a:prstGeom prst="rect">
            <a:avLst/>
          </a:prstGeom>
          <a:noFill/>
        </p:spPr>
        <p:txBody>
          <a:bodyPr wrap="square" lIns="61415" tIns="30707" rIns="61415" bIns="30707"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sz="900" dirty="0">
                <a:solidFill>
                  <a:schemeClr val="tx2"/>
                </a:solidFill>
              </a:rPr>
              <a:t>您的内容打在这里，或者通过复制您的文本后，在此框中选择粘贴，并选择只保留文字，</a:t>
            </a:r>
            <a:r>
              <a:rPr lang="zh-CN" altLang="en-US" sz="900" dirty="0">
                <a:solidFill>
                  <a:schemeClr val="tx2"/>
                </a:solidFill>
                <a:sym typeface="微软雅黑" pitchFamily="34" charset="-122"/>
              </a:rPr>
              <a:t>在此录入上述图表的综合描述说明。</a:t>
            </a:r>
            <a:endParaRPr lang="zh-CN" altLang="en-US" sz="900" dirty="0">
              <a:solidFill>
                <a:schemeClr val="tx2"/>
              </a:solidFill>
            </a:endParaRPr>
          </a:p>
        </p:txBody>
      </p:sp>
      <p:grpSp>
        <p:nvGrpSpPr>
          <p:cNvPr id="32" name="组合 31"/>
          <p:cNvGrpSpPr/>
          <p:nvPr/>
        </p:nvGrpSpPr>
        <p:grpSpPr>
          <a:xfrm>
            <a:off x="3281034" y="1449487"/>
            <a:ext cx="1244234" cy="1244234"/>
            <a:chOff x="2255434" y="2469801"/>
            <a:chExt cx="2466754" cy="2466754"/>
          </a:xfrm>
        </p:grpSpPr>
        <p:sp>
          <p:nvSpPr>
            <p:cNvPr id="33" name="圆角矩形 32"/>
            <p:cNvSpPr/>
            <p:nvPr/>
          </p:nvSpPr>
          <p:spPr>
            <a:xfrm>
              <a:off x="2255434" y="2469801"/>
              <a:ext cx="2466754" cy="2466754"/>
            </a:xfrm>
            <a:prstGeom prst="roundRect">
              <a:avLst>
                <a:gd name="adj" fmla="val 7143"/>
              </a:avLst>
            </a:pr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2"/>
                </a:solidFill>
                <a:latin typeface="微软雅黑" panose="020B0503020204020204" pitchFamily="34" charset="-122"/>
                <a:ea typeface="微软雅黑" panose="020B0503020204020204" pitchFamily="34" charset="-122"/>
              </a:endParaRPr>
            </a:p>
          </p:txBody>
        </p:sp>
        <p:sp>
          <p:nvSpPr>
            <p:cNvPr id="34" name="圆角矩形 33"/>
            <p:cNvSpPr/>
            <p:nvPr/>
          </p:nvSpPr>
          <p:spPr>
            <a:xfrm>
              <a:off x="3488810" y="4126236"/>
              <a:ext cx="1133552" cy="710198"/>
            </a:xfrm>
            <a:prstGeom prst="roundRect">
              <a:avLst>
                <a:gd name="adj" fmla="val 15589"/>
              </a:avLst>
            </a:prstGeom>
            <a:solidFill>
              <a:schemeClr val="accent1"/>
            </a:solidFill>
            <a:ln w="15875">
              <a:gradFill flip="none" rotWithShape="1">
                <a:gsLst>
                  <a:gs pos="100000">
                    <a:schemeClr val="bg1"/>
                  </a:gs>
                  <a:gs pos="0">
                    <a:schemeClr val="bg1">
                      <a:lumMod val="85000"/>
                    </a:schemeClr>
                  </a:gs>
                </a:gsLst>
                <a:lin ang="2700000" scaled="1"/>
                <a:tileRect/>
              </a:gradFill>
            </a:ln>
            <a:effectLst>
              <a:innerShdw blurRad="1016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Impact" panose="020B0806030902050204" pitchFamily="34" charset="0"/>
                  <a:ea typeface="微软雅黑" panose="020B0503020204020204" pitchFamily="34" charset="-122"/>
                </a:rPr>
                <a:t>S</a:t>
              </a:r>
              <a:endParaRPr lang="zh-CN" altLang="en-US" sz="2400" dirty="0">
                <a:solidFill>
                  <a:schemeClr val="bg1"/>
                </a:solidFill>
                <a:latin typeface="Impact" panose="020B0806030902050204" pitchFamily="34" charset="0"/>
                <a:ea typeface="微软雅黑" panose="020B0503020204020204" pitchFamily="34" charset="-122"/>
              </a:endParaRPr>
            </a:p>
          </p:txBody>
        </p:sp>
        <p:grpSp>
          <p:nvGrpSpPr>
            <p:cNvPr id="35" name="组合 34"/>
            <p:cNvGrpSpPr/>
            <p:nvPr/>
          </p:nvGrpSpPr>
          <p:grpSpPr>
            <a:xfrm>
              <a:off x="2434387" y="2578069"/>
              <a:ext cx="2108847" cy="1507969"/>
              <a:chOff x="7323858" y="2265401"/>
              <a:chExt cx="2108847" cy="1507969"/>
            </a:xfrm>
          </p:grpSpPr>
          <p:sp>
            <p:nvSpPr>
              <p:cNvPr id="36" name="文本框 35"/>
              <p:cNvSpPr txBox="1"/>
              <p:nvPr/>
            </p:nvSpPr>
            <p:spPr>
              <a:xfrm>
                <a:off x="7323858" y="2265401"/>
                <a:ext cx="2108847" cy="503401"/>
              </a:xfrm>
              <a:prstGeom prst="rect">
                <a:avLst/>
              </a:prstGeom>
              <a:noFill/>
            </p:spPr>
            <p:txBody>
              <a:bodyPr wrap="square" rtlCol="0">
                <a:spAutoFit/>
              </a:bodyPr>
              <a:lstStyle/>
              <a:p>
                <a:pPr algn="ctr"/>
                <a:r>
                  <a:rPr lang="zh-CN" altLang="en-US" sz="1050" b="1" dirty="0">
                    <a:solidFill>
                      <a:schemeClr val="accent1"/>
                    </a:solidFill>
                    <a:latin typeface="微软雅黑" panose="020B0503020204020204" pitchFamily="34" charset="-122"/>
                    <a:ea typeface="微软雅黑" panose="020B0503020204020204" pitchFamily="34" charset="-122"/>
                  </a:rPr>
                  <a:t>添加标题</a:t>
                </a:r>
              </a:p>
            </p:txBody>
          </p:sp>
          <p:sp>
            <p:nvSpPr>
              <p:cNvPr id="37" name="文本框 36"/>
              <p:cNvSpPr txBox="1"/>
              <p:nvPr/>
            </p:nvSpPr>
            <p:spPr>
              <a:xfrm>
                <a:off x="7333025" y="2766571"/>
                <a:ext cx="2090510" cy="1006799"/>
              </a:xfrm>
              <a:prstGeom prst="rect">
                <a:avLst/>
              </a:prstGeom>
              <a:noFill/>
            </p:spPr>
            <p:txBody>
              <a:bodyPr wrap="square" rtlCol="0">
                <a:spAutoFit/>
              </a:bodyPr>
              <a:lstStyle/>
              <a:p>
                <a:pPr algn="just"/>
                <a:r>
                  <a:rPr lang="zh-CN" altLang="en-US" sz="675"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675" dirty="0">
                  <a:solidFill>
                    <a:schemeClr val="tx2"/>
                  </a:solidFill>
                  <a:latin typeface="微软雅黑" panose="020B0503020204020204" pitchFamily="34" charset="-122"/>
                  <a:ea typeface="微软雅黑" panose="020B0503020204020204" pitchFamily="34" charset="-122"/>
                </a:endParaRPr>
              </a:p>
            </p:txBody>
          </p:sp>
        </p:grpSp>
      </p:grpSp>
      <p:grpSp>
        <p:nvGrpSpPr>
          <p:cNvPr id="38" name="组合 37"/>
          <p:cNvGrpSpPr/>
          <p:nvPr/>
        </p:nvGrpSpPr>
        <p:grpSpPr>
          <a:xfrm>
            <a:off x="4630851" y="1449487"/>
            <a:ext cx="1244234" cy="1244234"/>
            <a:chOff x="2255434" y="2469801"/>
            <a:chExt cx="2466754" cy="2466754"/>
          </a:xfrm>
        </p:grpSpPr>
        <p:sp>
          <p:nvSpPr>
            <p:cNvPr id="39" name="圆角矩形 38"/>
            <p:cNvSpPr/>
            <p:nvPr/>
          </p:nvSpPr>
          <p:spPr>
            <a:xfrm>
              <a:off x="2255434" y="2469801"/>
              <a:ext cx="2466754" cy="2466754"/>
            </a:xfrm>
            <a:prstGeom prst="roundRect">
              <a:avLst>
                <a:gd name="adj" fmla="val 7143"/>
              </a:avLst>
            </a:pr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2"/>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2355259" y="4126236"/>
              <a:ext cx="1133552" cy="710198"/>
            </a:xfrm>
            <a:prstGeom prst="roundRect">
              <a:avLst>
                <a:gd name="adj" fmla="val 15589"/>
              </a:avLst>
            </a:prstGeom>
            <a:solidFill>
              <a:schemeClr val="accent1"/>
            </a:solidFill>
            <a:ln w="15875">
              <a:gradFill flip="none" rotWithShape="1">
                <a:gsLst>
                  <a:gs pos="100000">
                    <a:schemeClr val="bg1"/>
                  </a:gs>
                  <a:gs pos="0">
                    <a:schemeClr val="bg1">
                      <a:lumMod val="85000"/>
                    </a:schemeClr>
                  </a:gs>
                </a:gsLst>
                <a:lin ang="2700000" scaled="1"/>
                <a:tileRect/>
              </a:gradFill>
            </a:ln>
            <a:effectLst>
              <a:innerShdw blurRad="1016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Impact" panose="020B0806030902050204" pitchFamily="34" charset="0"/>
                  <a:ea typeface="微软雅黑" panose="020B0503020204020204" pitchFamily="34" charset="-122"/>
                </a:rPr>
                <a:t>W</a:t>
              </a:r>
              <a:endParaRPr lang="zh-CN" altLang="en-US" sz="2400" dirty="0">
                <a:solidFill>
                  <a:schemeClr val="bg1"/>
                </a:solidFill>
                <a:latin typeface="Impact" panose="020B0806030902050204" pitchFamily="34" charset="0"/>
                <a:ea typeface="微软雅黑" panose="020B0503020204020204" pitchFamily="34" charset="-122"/>
              </a:endParaRPr>
            </a:p>
          </p:txBody>
        </p:sp>
        <p:grpSp>
          <p:nvGrpSpPr>
            <p:cNvPr id="41" name="组合 40"/>
            <p:cNvGrpSpPr/>
            <p:nvPr/>
          </p:nvGrpSpPr>
          <p:grpSpPr>
            <a:xfrm>
              <a:off x="2434387" y="2578069"/>
              <a:ext cx="2108847" cy="1507969"/>
              <a:chOff x="7323858" y="2265401"/>
              <a:chExt cx="2108847" cy="1507969"/>
            </a:xfrm>
          </p:grpSpPr>
          <p:sp>
            <p:nvSpPr>
              <p:cNvPr id="42" name="文本框 41"/>
              <p:cNvSpPr txBox="1"/>
              <p:nvPr/>
            </p:nvSpPr>
            <p:spPr>
              <a:xfrm>
                <a:off x="7323858" y="2265401"/>
                <a:ext cx="2108847" cy="503401"/>
              </a:xfrm>
              <a:prstGeom prst="rect">
                <a:avLst/>
              </a:prstGeom>
              <a:noFill/>
            </p:spPr>
            <p:txBody>
              <a:bodyPr wrap="square" rtlCol="0">
                <a:spAutoFit/>
              </a:bodyPr>
              <a:lstStyle/>
              <a:p>
                <a:pPr algn="ctr"/>
                <a:r>
                  <a:rPr lang="zh-CN" altLang="en-US" sz="1050" b="1" dirty="0">
                    <a:solidFill>
                      <a:schemeClr val="accent1"/>
                    </a:solidFill>
                    <a:latin typeface="微软雅黑" panose="020B0503020204020204" pitchFamily="34" charset="-122"/>
                    <a:ea typeface="微软雅黑" panose="020B0503020204020204" pitchFamily="34" charset="-122"/>
                  </a:rPr>
                  <a:t>添加标题</a:t>
                </a:r>
              </a:p>
            </p:txBody>
          </p:sp>
          <p:sp>
            <p:nvSpPr>
              <p:cNvPr id="43" name="文本框 42"/>
              <p:cNvSpPr txBox="1"/>
              <p:nvPr/>
            </p:nvSpPr>
            <p:spPr>
              <a:xfrm>
                <a:off x="7333025" y="2766571"/>
                <a:ext cx="2090510" cy="1006799"/>
              </a:xfrm>
              <a:prstGeom prst="rect">
                <a:avLst/>
              </a:prstGeom>
              <a:noFill/>
            </p:spPr>
            <p:txBody>
              <a:bodyPr wrap="square" rtlCol="0">
                <a:spAutoFit/>
              </a:bodyPr>
              <a:lstStyle/>
              <a:p>
                <a:pPr algn="just"/>
                <a:r>
                  <a:rPr lang="zh-CN" altLang="en-US" sz="675"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675" dirty="0">
                  <a:solidFill>
                    <a:schemeClr val="tx2"/>
                  </a:solidFill>
                  <a:latin typeface="微软雅黑" panose="020B0503020204020204" pitchFamily="34" charset="-122"/>
                  <a:ea typeface="微软雅黑" panose="020B0503020204020204" pitchFamily="34" charset="-122"/>
                </a:endParaRPr>
              </a:p>
            </p:txBody>
          </p:sp>
        </p:grpSp>
      </p:grpSp>
      <p:grpSp>
        <p:nvGrpSpPr>
          <p:cNvPr id="44" name="组合 43"/>
          <p:cNvGrpSpPr/>
          <p:nvPr/>
        </p:nvGrpSpPr>
        <p:grpSpPr>
          <a:xfrm>
            <a:off x="3267042" y="2884024"/>
            <a:ext cx="1244234" cy="1244234"/>
            <a:chOff x="2255434" y="2469801"/>
            <a:chExt cx="2466754" cy="2466754"/>
          </a:xfrm>
        </p:grpSpPr>
        <p:sp>
          <p:nvSpPr>
            <p:cNvPr id="45" name="圆角矩形 44"/>
            <p:cNvSpPr/>
            <p:nvPr/>
          </p:nvSpPr>
          <p:spPr>
            <a:xfrm>
              <a:off x="2255434" y="2469801"/>
              <a:ext cx="2466754" cy="2466754"/>
            </a:xfrm>
            <a:prstGeom prst="roundRect">
              <a:avLst>
                <a:gd name="adj" fmla="val 7143"/>
              </a:avLst>
            </a:pr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2"/>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3488810" y="4126236"/>
              <a:ext cx="1133552" cy="710198"/>
            </a:xfrm>
            <a:prstGeom prst="roundRect">
              <a:avLst>
                <a:gd name="adj" fmla="val 15589"/>
              </a:avLst>
            </a:prstGeom>
            <a:solidFill>
              <a:schemeClr val="accent1"/>
            </a:solidFill>
            <a:ln w="15875">
              <a:gradFill flip="none" rotWithShape="1">
                <a:gsLst>
                  <a:gs pos="100000">
                    <a:schemeClr val="bg1"/>
                  </a:gs>
                  <a:gs pos="0">
                    <a:schemeClr val="bg1">
                      <a:lumMod val="85000"/>
                    </a:schemeClr>
                  </a:gs>
                </a:gsLst>
                <a:lin ang="2700000" scaled="1"/>
                <a:tileRect/>
              </a:gradFill>
            </a:ln>
            <a:effectLst>
              <a:innerShdw blurRad="1016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Impact" panose="020B0806030902050204" pitchFamily="34" charset="0"/>
                  <a:ea typeface="微软雅黑" panose="020B0503020204020204" pitchFamily="34" charset="-122"/>
                </a:rPr>
                <a:t>O</a:t>
              </a:r>
              <a:endParaRPr lang="zh-CN" altLang="en-US" sz="2400" dirty="0">
                <a:solidFill>
                  <a:schemeClr val="bg1"/>
                </a:solidFill>
                <a:latin typeface="Impact" panose="020B0806030902050204" pitchFamily="34" charset="0"/>
                <a:ea typeface="微软雅黑" panose="020B0503020204020204" pitchFamily="34" charset="-122"/>
              </a:endParaRPr>
            </a:p>
          </p:txBody>
        </p:sp>
        <p:grpSp>
          <p:nvGrpSpPr>
            <p:cNvPr id="47" name="组合 46"/>
            <p:cNvGrpSpPr/>
            <p:nvPr/>
          </p:nvGrpSpPr>
          <p:grpSpPr>
            <a:xfrm>
              <a:off x="2434387" y="2578069"/>
              <a:ext cx="2108847" cy="1507969"/>
              <a:chOff x="7323858" y="2265401"/>
              <a:chExt cx="2108847" cy="1507969"/>
            </a:xfrm>
          </p:grpSpPr>
          <p:sp>
            <p:nvSpPr>
              <p:cNvPr id="48" name="文本框 47"/>
              <p:cNvSpPr txBox="1"/>
              <p:nvPr/>
            </p:nvSpPr>
            <p:spPr>
              <a:xfrm>
                <a:off x="7323858" y="2265401"/>
                <a:ext cx="2108847" cy="503401"/>
              </a:xfrm>
              <a:prstGeom prst="rect">
                <a:avLst/>
              </a:prstGeom>
              <a:noFill/>
            </p:spPr>
            <p:txBody>
              <a:bodyPr wrap="square" rtlCol="0">
                <a:spAutoFit/>
              </a:bodyPr>
              <a:lstStyle/>
              <a:p>
                <a:pPr algn="ctr"/>
                <a:r>
                  <a:rPr lang="zh-CN" altLang="en-US" sz="1050" b="1" dirty="0">
                    <a:solidFill>
                      <a:schemeClr val="accent1"/>
                    </a:solidFill>
                    <a:latin typeface="微软雅黑" panose="020B0503020204020204" pitchFamily="34" charset="-122"/>
                    <a:ea typeface="微软雅黑" panose="020B0503020204020204" pitchFamily="34" charset="-122"/>
                  </a:rPr>
                  <a:t>添加标题</a:t>
                </a:r>
              </a:p>
            </p:txBody>
          </p:sp>
          <p:sp>
            <p:nvSpPr>
              <p:cNvPr id="49" name="文本框 48"/>
              <p:cNvSpPr txBox="1"/>
              <p:nvPr/>
            </p:nvSpPr>
            <p:spPr>
              <a:xfrm>
                <a:off x="7333025" y="2766571"/>
                <a:ext cx="2090510" cy="1006799"/>
              </a:xfrm>
              <a:prstGeom prst="rect">
                <a:avLst/>
              </a:prstGeom>
              <a:noFill/>
            </p:spPr>
            <p:txBody>
              <a:bodyPr wrap="square" rtlCol="0">
                <a:spAutoFit/>
              </a:bodyPr>
              <a:lstStyle/>
              <a:p>
                <a:pPr algn="just"/>
                <a:r>
                  <a:rPr lang="zh-CN" altLang="en-US" sz="675"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675" dirty="0">
                  <a:solidFill>
                    <a:schemeClr val="tx2"/>
                  </a:solidFill>
                  <a:latin typeface="微软雅黑" panose="020B0503020204020204" pitchFamily="34" charset="-122"/>
                  <a:ea typeface="微软雅黑" panose="020B0503020204020204" pitchFamily="34" charset="-122"/>
                </a:endParaRPr>
              </a:p>
            </p:txBody>
          </p:sp>
        </p:grpSp>
      </p:grpSp>
      <p:grpSp>
        <p:nvGrpSpPr>
          <p:cNvPr id="50" name="组合 49"/>
          <p:cNvGrpSpPr/>
          <p:nvPr/>
        </p:nvGrpSpPr>
        <p:grpSpPr>
          <a:xfrm>
            <a:off x="4641453" y="2884024"/>
            <a:ext cx="1244234" cy="1244234"/>
            <a:chOff x="2255434" y="2469801"/>
            <a:chExt cx="2466754" cy="2466754"/>
          </a:xfrm>
        </p:grpSpPr>
        <p:sp>
          <p:nvSpPr>
            <p:cNvPr id="51" name="圆角矩形 50"/>
            <p:cNvSpPr/>
            <p:nvPr/>
          </p:nvSpPr>
          <p:spPr>
            <a:xfrm>
              <a:off x="2255434" y="2469801"/>
              <a:ext cx="2466754" cy="2466754"/>
            </a:xfrm>
            <a:prstGeom prst="roundRect">
              <a:avLst>
                <a:gd name="adj" fmla="val 7143"/>
              </a:avLst>
            </a:prstGeom>
            <a:gradFill flip="none" rotWithShape="1">
              <a:gsLst>
                <a:gs pos="100000">
                  <a:schemeClr val="bg1"/>
                </a:gs>
                <a:gs pos="0">
                  <a:srgbClr val="E4E4E4"/>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159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2"/>
                </a:solidFill>
                <a:latin typeface="微软雅黑" panose="020B0503020204020204" pitchFamily="34" charset="-122"/>
                <a:ea typeface="微软雅黑" panose="020B0503020204020204" pitchFamily="34" charset="-122"/>
              </a:endParaRPr>
            </a:p>
          </p:txBody>
        </p:sp>
        <p:sp>
          <p:nvSpPr>
            <p:cNvPr id="52" name="圆角矩形 51"/>
            <p:cNvSpPr/>
            <p:nvPr/>
          </p:nvSpPr>
          <p:spPr>
            <a:xfrm>
              <a:off x="2355256" y="4126236"/>
              <a:ext cx="1133552" cy="710198"/>
            </a:xfrm>
            <a:prstGeom prst="roundRect">
              <a:avLst>
                <a:gd name="adj" fmla="val 15589"/>
              </a:avLst>
            </a:prstGeom>
            <a:solidFill>
              <a:schemeClr val="accent1"/>
            </a:solidFill>
            <a:ln w="15875">
              <a:gradFill flip="none" rotWithShape="1">
                <a:gsLst>
                  <a:gs pos="100000">
                    <a:schemeClr val="bg1"/>
                  </a:gs>
                  <a:gs pos="0">
                    <a:schemeClr val="bg1">
                      <a:lumMod val="85000"/>
                    </a:schemeClr>
                  </a:gs>
                </a:gsLst>
                <a:lin ang="2700000" scaled="1"/>
                <a:tileRect/>
              </a:gradFill>
            </a:ln>
            <a:effectLst>
              <a:innerShdw blurRad="1016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bg1"/>
                  </a:solidFill>
                  <a:latin typeface="Impact" panose="020B0806030902050204" pitchFamily="34" charset="0"/>
                  <a:ea typeface="微软雅黑" panose="020B0503020204020204" pitchFamily="34" charset="-122"/>
                </a:rPr>
                <a:t>T</a:t>
              </a:r>
              <a:endParaRPr lang="zh-CN" altLang="en-US" sz="2400" dirty="0">
                <a:solidFill>
                  <a:schemeClr val="bg1"/>
                </a:solidFill>
                <a:latin typeface="Impact" panose="020B0806030902050204" pitchFamily="34" charset="0"/>
                <a:ea typeface="微软雅黑" panose="020B0503020204020204" pitchFamily="34" charset="-122"/>
              </a:endParaRPr>
            </a:p>
          </p:txBody>
        </p:sp>
        <p:grpSp>
          <p:nvGrpSpPr>
            <p:cNvPr id="53" name="组合 52"/>
            <p:cNvGrpSpPr/>
            <p:nvPr/>
          </p:nvGrpSpPr>
          <p:grpSpPr>
            <a:xfrm>
              <a:off x="2434387" y="2578069"/>
              <a:ext cx="2108847" cy="1507969"/>
              <a:chOff x="7323858" y="2265401"/>
              <a:chExt cx="2108847" cy="1507969"/>
            </a:xfrm>
          </p:grpSpPr>
          <p:sp>
            <p:nvSpPr>
              <p:cNvPr id="54" name="文本框 53"/>
              <p:cNvSpPr txBox="1"/>
              <p:nvPr/>
            </p:nvSpPr>
            <p:spPr>
              <a:xfrm>
                <a:off x="7323858" y="2265401"/>
                <a:ext cx="2108847" cy="503401"/>
              </a:xfrm>
              <a:prstGeom prst="rect">
                <a:avLst/>
              </a:prstGeom>
              <a:noFill/>
            </p:spPr>
            <p:txBody>
              <a:bodyPr wrap="square" rtlCol="0">
                <a:spAutoFit/>
              </a:bodyPr>
              <a:lstStyle/>
              <a:p>
                <a:pPr algn="ctr"/>
                <a:r>
                  <a:rPr lang="zh-CN" altLang="en-US" sz="1050" b="1" dirty="0">
                    <a:solidFill>
                      <a:schemeClr val="accent1"/>
                    </a:solidFill>
                    <a:latin typeface="微软雅黑" panose="020B0503020204020204" pitchFamily="34" charset="-122"/>
                    <a:ea typeface="微软雅黑" panose="020B0503020204020204" pitchFamily="34" charset="-122"/>
                  </a:rPr>
                  <a:t>添加标题</a:t>
                </a:r>
              </a:p>
            </p:txBody>
          </p:sp>
          <p:sp>
            <p:nvSpPr>
              <p:cNvPr id="55" name="文本框 54"/>
              <p:cNvSpPr txBox="1"/>
              <p:nvPr/>
            </p:nvSpPr>
            <p:spPr>
              <a:xfrm>
                <a:off x="7333025" y="2766571"/>
                <a:ext cx="2090510" cy="1006799"/>
              </a:xfrm>
              <a:prstGeom prst="rect">
                <a:avLst/>
              </a:prstGeom>
              <a:noFill/>
            </p:spPr>
            <p:txBody>
              <a:bodyPr wrap="square" rtlCol="0">
                <a:spAutoFit/>
              </a:bodyPr>
              <a:lstStyle/>
              <a:p>
                <a:pPr algn="just"/>
                <a:r>
                  <a:rPr lang="zh-CN" altLang="en-US" sz="675"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zh-CN" altLang="en-US" sz="675" dirty="0">
                  <a:solidFill>
                    <a:schemeClr val="tx2"/>
                  </a:solidFill>
                  <a:latin typeface="微软雅黑" panose="020B0503020204020204" pitchFamily="34" charset="-122"/>
                  <a:ea typeface="微软雅黑" panose="020B0503020204020204" pitchFamily="34" charset="-122"/>
                </a:endParaRPr>
              </a:p>
            </p:txBody>
          </p:sp>
        </p:grpSp>
      </p:grpSp>
      <p:grpSp>
        <p:nvGrpSpPr>
          <p:cNvPr id="56" name="组合 55"/>
          <p:cNvGrpSpPr/>
          <p:nvPr/>
        </p:nvGrpSpPr>
        <p:grpSpPr>
          <a:xfrm>
            <a:off x="2026337" y="1504096"/>
            <a:ext cx="1104259" cy="296480"/>
            <a:chOff x="5936301" y="2688438"/>
            <a:chExt cx="1443800" cy="395306"/>
          </a:xfrm>
        </p:grpSpPr>
        <p:sp>
          <p:nvSpPr>
            <p:cNvPr id="57" name="圆角矩形 56"/>
            <p:cNvSpPr/>
            <p:nvPr/>
          </p:nvSpPr>
          <p:spPr>
            <a:xfrm>
              <a:off x="5936301" y="2688438"/>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accent1"/>
                </a:solidFill>
                <a:latin typeface="Impact" panose="020B0806030902050204" pitchFamily="34" charset="0"/>
                <a:ea typeface="微软雅黑" panose="020B0503020204020204" pitchFamily="34" charset="-122"/>
              </a:endParaRPr>
            </a:p>
          </p:txBody>
        </p:sp>
        <p:sp>
          <p:nvSpPr>
            <p:cNvPr id="58" name="矩形 3"/>
            <p:cNvSpPr>
              <a:spLocks noChangeArrowheads="1"/>
            </p:cNvSpPr>
            <p:nvPr/>
          </p:nvSpPr>
          <p:spPr bwMode="auto">
            <a:xfrm>
              <a:off x="6137585" y="2712970"/>
              <a:ext cx="1041230" cy="346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r>
                <a:rPr lang="zh-CN" altLang="en-US" sz="1350" b="1" dirty="0">
                  <a:solidFill>
                    <a:schemeClr val="accent1"/>
                  </a:solidFill>
                  <a:latin typeface="微软雅黑" panose="020B0503020204020204" pitchFamily="34" charset="-122"/>
                  <a:ea typeface="微软雅黑" panose="020B0503020204020204" pitchFamily="34" charset="-122"/>
                </a:rPr>
                <a:t>添加标题</a:t>
              </a:r>
            </a:p>
          </p:txBody>
        </p:sp>
      </p:grpSp>
      <p:grpSp>
        <p:nvGrpSpPr>
          <p:cNvPr id="59" name="组合 58"/>
          <p:cNvGrpSpPr/>
          <p:nvPr/>
        </p:nvGrpSpPr>
        <p:grpSpPr>
          <a:xfrm>
            <a:off x="2022947" y="3021227"/>
            <a:ext cx="1104259" cy="296480"/>
            <a:chOff x="5936301" y="2688438"/>
            <a:chExt cx="1443800" cy="395306"/>
          </a:xfrm>
        </p:grpSpPr>
        <p:sp>
          <p:nvSpPr>
            <p:cNvPr id="60" name="圆角矩形 59"/>
            <p:cNvSpPr/>
            <p:nvPr/>
          </p:nvSpPr>
          <p:spPr>
            <a:xfrm>
              <a:off x="5936301" y="2688438"/>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accent1"/>
                </a:solidFill>
                <a:latin typeface="Impact" panose="020B0806030902050204" pitchFamily="34" charset="0"/>
                <a:ea typeface="微软雅黑" panose="020B0503020204020204" pitchFamily="34" charset="-122"/>
              </a:endParaRPr>
            </a:p>
          </p:txBody>
        </p:sp>
        <p:sp>
          <p:nvSpPr>
            <p:cNvPr id="61" name="矩形 3"/>
            <p:cNvSpPr>
              <a:spLocks noChangeArrowheads="1"/>
            </p:cNvSpPr>
            <p:nvPr/>
          </p:nvSpPr>
          <p:spPr bwMode="auto">
            <a:xfrm>
              <a:off x="6137585" y="2712970"/>
              <a:ext cx="1041230" cy="346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r>
                <a:rPr lang="zh-CN" altLang="en-US" sz="1350" b="1" dirty="0">
                  <a:solidFill>
                    <a:schemeClr val="accent1"/>
                  </a:solidFill>
                  <a:latin typeface="微软雅黑" panose="020B0503020204020204" pitchFamily="34" charset="-122"/>
                  <a:ea typeface="微软雅黑" panose="020B0503020204020204" pitchFamily="34" charset="-122"/>
                </a:rPr>
                <a:t>添加标题</a:t>
              </a:r>
            </a:p>
          </p:txBody>
        </p:sp>
      </p:grpSp>
      <p:grpSp>
        <p:nvGrpSpPr>
          <p:cNvPr id="62" name="组合 61"/>
          <p:cNvGrpSpPr/>
          <p:nvPr/>
        </p:nvGrpSpPr>
        <p:grpSpPr>
          <a:xfrm>
            <a:off x="6092433" y="1506912"/>
            <a:ext cx="1104259" cy="296480"/>
            <a:chOff x="5936301" y="2683594"/>
            <a:chExt cx="1443800" cy="395306"/>
          </a:xfrm>
        </p:grpSpPr>
        <p:sp>
          <p:nvSpPr>
            <p:cNvPr id="63" name="圆角矩形 62"/>
            <p:cNvSpPr/>
            <p:nvPr/>
          </p:nvSpPr>
          <p:spPr>
            <a:xfrm>
              <a:off x="5936301" y="2683594"/>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accent1"/>
                </a:solidFill>
                <a:latin typeface="Impact" panose="020B0806030902050204" pitchFamily="34" charset="0"/>
                <a:ea typeface="微软雅黑" panose="020B0503020204020204" pitchFamily="34" charset="-122"/>
              </a:endParaRPr>
            </a:p>
          </p:txBody>
        </p:sp>
        <p:sp>
          <p:nvSpPr>
            <p:cNvPr id="64" name="矩形 3"/>
            <p:cNvSpPr>
              <a:spLocks noChangeArrowheads="1"/>
            </p:cNvSpPr>
            <p:nvPr/>
          </p:nvSpPr>
          <p:spPr bwMode="auto">
            <a:xfrm>
              <a:off x="6137585" y="2708126"/>
              <a:ext cx="1041230" cy="346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r>
                <a:rPr lang="zh-CN" altLang="en-US" sz="1350" b="1" dirty="0">
                  <a:solidFill>
                    <a:schemeClr val="accent1"/>
                  </a:solidFill>
                  <a:latin typeface="微软雅黑" panose="020B0503020204020204" pitchFamily="34" charset="-122"/>
                  <a:ea typeface="微软雅黑" panose="020B0503020204020204" pitchFamily="34" charset="-122"/>
                </a:rPr>
                <a:t>添加标题</a:t>
              </a:r>
            </a:p>
          </p:txBody>
        </p:sp>
      </p:grpSp>
      <p:grpSp>
        <p:nvGrpSpPr>
          <p:cNvPr id="65" name="组合 64"/>
          <p:cNvGrpSpPr/>
          <p:nvPr/>
        </p:nvGrpSpPr>
        <p:grpSpPr>
          <a:xfrm>
            <a:off x="6089178" y="3013961"/>
            <a:ext cx="1104259" cy="296480"/>
            <a:chOff x="5936301" y="2688438"/>
            <a:chExt cx="1443800" cy="395306"/>
          </a:xfrm>
        </p:grpSpPr>
        <p:sp>
          <p:nvSpPr>
            <p:cNvPr id="66" name="圆角矩形 65"/>
            <p:cNvSpPr/>
            <p:nvPr/>
          </p:nvSpPr>
          <p:spPr>
            <a:xfrm>
              <a:off x="5936301" y="2688438"/>
              <a:ext cx="1443800" cy="395306"/>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accent1"/>
                </a:solidFill>
                <a:latin typeface="Impact" panose="020B0806030902050204" pitchFamily="34" charset="0"/>
                <a:ea typeface="微软雅黑" panose="020B0503020204020204" pitchFamily="34" charset="-122"/>
              </a:endParaRPr>
            </a:p>
          </p:txBody>
        </p:sp>
        <p:sp>
          <p:nvSpPr>
            <p:cNvPr id="67" name="矩形 3"/>
            <p:cNvSpPr>
              <a:spLocks noChangeArrowheads="1"/>
            </p:cNvSpPr>
            <p:nvPr/>
          </p:nvSpPr>
          <p:spPr bwMode="auto">
            <a:xfrm>
              <a:off x="6137585" y="2712970"/>
              <a:ext cx="1041230" cy="346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30" tIns="25715" rIns="51430" bIns="25715">
              <a:spAutoFit/>
            </a:bodyPr>
            <a:lstStyle/>
            <a:p>
              <a:r>
                <a:rPr lang="zh-CN" altLang="en-US" sz="1350" b="1" dirty="0">
                  <a:solidFill>
                    <a:schemeClr val="accent1"/>
                  </a:solidFill>
                  <a:latin typeface="微软雅黑" panose="020B0503020204020204" pitchFamily="34" charset="-122"/>
                  <a:ea typeface="微软雅黑" panose="020B0503020204020204" pitchFamily="34" charset="-122"/>
                </a:rPr>
                <a:t>添加标题</a:t>
              </a:r>
            </a:p>
          </p:txBody>
        </p:sp>
      </p:grpSp>
      <p:grpSp>
        <p:nvGrpSpPr>
          <p:cNvPr id="68" name="组合 67"/>
          <p:cNvGrpSpPr/>
          <p:nvPr/>
        </p:nvGrpSpPr>
        <p:grpSpPr>
          <a:xfrm>
            <a:off x="611560" y="509807"/>
            <a:ext cx="7920880" cy="45719"/>
            <a:chOff x="3060700" y="4724400"/>
            <a:chExt cx="5955507" cy="31432"/>
          </a:xfrm>
        </p:grpSpPr>
        <p:cxnSp>
          <p:nvCxnSpPr>
            <p:cNvPr id="69" name="直接连接符 6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1"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应用前景</a:t>
            </a:r>
          </a:p>
        </p:txBody>
      </p:sp>
    </p:spTree>
    <p:extLst>
      <p:ext uri="{BB962C8B-B14F-4D97-AF65-F5344CB8AC3E}">
        <p14:creationId xmlns:p14="http://schemas.microsoft.com/office/powerpoint/2010/main" xmlns="" val="372147619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800" decel="100000"/>
                                        <p:tgtEl>
                                          <p:spTgt spid="32"/>
                                        </p:tgtEl>
                                      </p:cBhvr>
                                    </p:animEffect>
                                    <p:anim calcmode="lin" valueType="num">
                                      <p:cBhvr>
                                        <p:cTn id="8" dur="800" decel="100000" fill="hold"/>
                                        <p:tgtEl>
                                          <p:spTgt spid="32"/>
                                        </p:tgtEl>
                                        <p:attrNameLst>
                                          <p:attrName>style.rotation</p:attrName>
                                        </p:attrNameLst>
                                      </p:cBhvr>
                                      <p:tavLst>
                                        <p:tav tm="0">
                                          <p:val>
                                            <p:fltVal val="-90"/>
                                          </p:val>
                                        </p:tav>
                                        <p:tav tm="100000">
                                          <p:val>
                                            <p:fltVal val="0"/>
                                          </p:val>
                                        </p:tav>
                                      </p:tavLst>
                                    </p:anim>
                                    <p:anim calcmode="lin" valueType="num">
                                      <p:cBhvr>
                                        <p:cTn id="9" dur="800" decel="100000" fill="hold"/>
                                        <p:tgtEl>
                                          <p:spTgt spid="32"/>
                                        </p:tgtEl>
                                        <p:attrNameLst>
                                          <p:attrName>ppt_x</p:attrName>
                                        </p:attrNameLst>
                                      </p:cBhvr>
                                      <p:tavLst>
                                        <p:tav tm="0">
                                          <p:val>
                                            <p:strVal val="#ppt_x+0.4"/>
                                          </p:val>
                                        </p:tav>
                                        <p:tav tm="100000">
                                          <p:val>
                                            <p:strVal val="#ppt_x-0.05"/>
                                          </p:val>
                                        </p:tav>
                                      </p:tavLst>
                                    </p:anim>
                                    <p:anim calcmode="lin" valueType="num">
                                      <p:cBhvr>
                                        <p:cTn id="10" dur="800" decel="100000" fill="hold"/>
                                        <p:tgtEl>
                                          <p:spTgt spid="3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2"/>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20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800" decel="100000"/>
                                        <p:tgtEl>
                                          <p:spTgt spid="38"/>
                                        </p:tgtEl>
                                      </p:cBhvr>
                                    </p:animEffect>
                                    <p:anim calcmode="lin" valueType="num">
                                      <p:cBhvr>
                                        <p:cTn id="16" dur="800" decel="100000" fill="hold"/>
                                        <p:tgtEl>
                                          <p:spTgt spid="38"/>
                                        </p:tgtEl>
                                        <p:attrNameLst>
                                          <p:attrName>style.rotation</p:attrName>
                                        </p:attrNameLst>
                                      </p:cBhvr>
                                      <p:tavLst>
                                        <p:tav tm="0">
                                          <p:val>
                                            <p:fltVal val="-90"/>
                                          </p:val>
                                        </p:tav>
                                        <p:tav tm="100000">
                                          <p:val>
                                            <p:fltVal val="0"/>
                                          </p:val>
                                        </p:tav>
                                      </p:tavLst>
                                    </p:anim>
                                    <p:anim calcmode="lin" valueType="num">
                                      <p:cBhvr>
                                        <p:cTn id="17" dur="800" decel="100000" fill="hold"/>
                                        <p:tgtEl>
                                          <p:spTgt spid="38"/>
                                        </p:tgtEl>
                                        <p:attrNameLst>
                                          <p:attrName>ppt_x</p:attrName>
                                        </p:attrNameLst>
                                      </p:cBhvr>
                                      <p:tavLst>
                                        <p:tav tm="0">
                                          <p:val>
                                            <p:strVal val="#ppt_x+0.4"/>
                                          </p:val>
                                        </p:tav>
                                        <p:tav tm="100000">
                                          <p:val>
                                            <p:strVal val="#ppt_x-0.05"/>
                                          </p:val>
                                        </p:tav>
                                      </p:tavLst>
                                    </p:anim>
                                    <p:anim calcmode="lin" valueType="num">
                                      <p:cBhvr>
                                        <p:cTn id="18" dur="800" decel="100000" fill="hold"/>
                                        <p:tgtEl>
                                          <p:spTgt spid="38"/>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8"/>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8"/>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40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800" decel="100000"/>
                                        <p:tgtEl>
                                          <p:spTgt spid="44"/>
                                        </p:tgtEl>
                                      </p:cBhvr>
                                    </p:animEffect>
                                    <p:anim calcmode="lin" valueType="num">
                                      <p:cBhvr>
                                        <p:cTn id="24" dur="800" decel="100000" fill="hold"/>
                                        <p:tgtEl>
                                          <p:spTgt spid="44"/>
                                        </p:tgtEl>
                                        <p:attrNameLst>
                                          <p:attrName>style.rotation</p:attrName>
                                        </p:attrNameLst>
                                      </p:cBhvr>
                                      <p:tavLst>
                                        <p:tav tm="0">
                                          <p:val>
                                            <p:fltVal val="-90"/>
                                          </p:val>
                                        </p:tav>
                                        <p:tav tm="100000">
                                          <p:val>
                                            <p:fltVal val="0"/>
                                          </p:val>
                                        </p:tav>
                                      </p:tavLst>
                                    </p:anim>
                                    <p:anim calcmode="lin" valueType="num">
                                      <p:cBhvr>
                                        <p:cTn id="25" dur="800" decel="100000" fill="hold"/>
                                        <p:tgtEl>
                                          <p:spTgt spid="44"/>
                                        </p:tgtEl>
                                        <p:attrNameLst>
                                          <p:attrName>ppt_x</p:attrName>
                                        </p:attrNameLst>
                                      </p:cBhvr>
                                      <p:tavLst>
                                        <p:tav tm="0">
                                          <p:val>
                                            <p:strVal val="#ppt_x+0.4"/>
                                          </p:val>
                                        </p:tav>
                                        <p:tav tm="100000">
                                          <p:val>
                                            <p:strVal val="#ppt_x-0.05"/>
                                          </p:val>
                                        </p:tav>
                                      </p:tavLst>
                                    </p:anim>
                                    <p:anim calcmode="lin" valueType="num">
                                      <p:cBhvr>
                                        <p:cTn id="26" dur="800" decel="100000" fill="hold"/>
                                        <p:tgtEl>
                                          <p:spTgt spid="44"/>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600"/>
                                  </p:stCondLst>
                                  <p:childTnLst>
                                    <p:set>
                                      <p:cBhvr>
                                        <p:cTn id="30" dur="1" fill="hold">
                                          <p:stCondLst>
                                            <p:cond delay="0"/>
                                          </p:stCondLst>
                                        </p:cTn>
                                        <p:tgtEl>
                                          <p:spTgt spid="50"/>
                                        </p:tgtEl>
                                        <p:attrNameLst>
                                          <p:attrName>style.visibility</p:attrName>
                                        </p:attrNameLst>
                                      </p:cBhvr>
                                      <p:to>
                                        <p:strVal val="visible"/>
                                      </p:to>
                                    </p:set>
                                    <p:animEffect transition="in" filter="fade">
                                      <p:cBhvr>
                                        <p:cTn id="31" dur="800" decel="100000"/>
                                        <p:tgtEl>
                                          <p:spTgt spid="50"/>
                                        </p:tgtEl>
                                      </p:cBhvr>
                                    </p:animEffect>
                                    <p:anim calcmode="lin" valueType="num">
                                      <p:cBhvr>
                                        <p:cTn id="32" dur="800" decel="100000" fill="hold"/>
                                        <p:tgtEl>
                                          <p:spTgt spid="50"/>
                                        </p:tgtEl>
                                        <p:attrNameLst>
                                          <p:attrName>style.rotation</p:attrName>
                                        </p:attrNameLst>
                                      </p:cBhvr>
                                      <p:tavLst>
                                        <p:tav tm="0">
                                          <p:val>
                                            <p:fltVal val="-90"/>
                                          </p:val>
                                        </p:tav>
                                        <p:tav tm="100000">
                                          <p:val>
                                            <p:fltVal val="0"/>
                                          </p:val>
                                        </p:tav>
                                      </p:tavLst>
                                    </p:anim>
                                    <p:anim calcmode="lin" valueType="num">
                                      <p:cBhvr>
                                        <p:cTn id="33" dur="800" decel="100000" fill="hold"/>
                                        <p:tgtEl>
                                          <p:spTgt spid="50"/>
                                        </p:tgtEl>
                                        <p:attrNameLst>
                                          <p:attrName>ppt_x</p:attrName>
                                        </p:attrNameLst>
                                      </p:cBhvr>
                                      <p:tavLst>
                                        <p:tav tm="0">
                                          <p:val>
                                            <p:strVal val="#ppt_x+0.4"/>
                                          </p:val>
                                        </p:tav>
                                        <p:tav tm="100000">
                                          <p:val>
                                            <p:strVal val="#ppt_x-0.05"/>
                                          </p:val>
                                        </p:tav>
                                      </p:tavLst>
                                    </p:anim>
                                    <p:anim calcmode="lin" valueType="num">
                                      <p:cBhvr>
                                        <p:cTn id="34" dur="800" decel="100000" fill="hold"/>
                                        <p:tgtEl>
                                          <p:spTgt spid="50"/>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50"/>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50"/>
                                        </p:tgtEl>
                                        <p:attrNameLst>
                                          <p:attrName>ppt_y</p:attrName>
                                        </p:attrNameLst>
                                      </p:cBhvr>
                                      <p:tavLst>
                                        <p:tav tm="0">
                                          <p:val>
                                            <p:strVal val="#ppt_y+0.1"/>
                                          </p:val>
                                        </p:tav>
                                        <p:tav tm="100000">
                                          <p:val>
                                            <p:strVal val="#ppt_y"/>
                                          </p:val>
                                        </p:tav>
                                      </p:tavLst>
                                    </p:anim>
                                  </p:childTnLst>
                                </p:cTn>
                              </p:par>
                            </p:childTnLst>
                          </p:cTn>
                        </p:par>
                        <p:par>
                          <p:cTn id="37" fill="hold">
                            <p:stCondLst>
                              <p:cond delay="1600"/>
                            </p:stCondLst>
                            <p:childTnLst>
                              <p:par>
                                <p:cTn id="38" presetID="2" presetClass="entr" presetSubtype="8" fill="hold" nodeType="afterEffect">
                                  <p:stCondLst>
                                    <p:cond delay="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500" fill="hold"/>
                                        <p:tgtEl>
                                          <p:spTgt spid="56"/>
                                        </p:tgtEl>
                                        <p:attrNameLst>
                                          <p:attrName>ppt_x</p:attrName>
                                        </p:attrNameLst>
                                      </p:cBhvr>
                                      <p:tavLst>
                                        <p:tav tm="0">
                                          <p:val>
                                            <p:strVal val="0-#ppt_w/2"/>
                                          </p:val>
                                        </p:tav>
                                        <p:tav tm="100000">
                                          <p:val>
                                            <p:strVal val="#ppt_x"/>
                                          </p:val>
                                        </p:tav>
                                      </p:tavLst>
                                    </p:anim>
                                    <p:anim calcmode="lin" valueType="num">
                                      <p:cBhvr additive="base">
                                        <p:cTn id="41" dur="500" fill="hold"/>
                                        <p:tgtEl>
                                          <p:spTgt spid="5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9"/>
                                        </p:tgtEl>
                                        <p:attrNameLst>
                                          <p:attrName>style.visibility</p:attrName>
                                        </p:attrNameLst>
                                      </p:cBhvr>
                                      <p:to>
                                        <p:strVal val="visible"/>
                                      </p:to>
                                    </p:set>
                                    <p:anim calcmode="lin" valueType="num">
                                      <p:cBhvr additive="base">
                                        <p:cTn id="44" dur="500" fill="hold"/>
                                        <p:tgtEl>
                                          <p:spTgt spid="59"/>
                                        </p:tgtEl>
                                        <p:attrNameLst>
                                          <p:attrName>ppt_x</p:attrName>
                                        </p:attrNameLst>
                                      </p:cBhvr>
                                      <p:tavLst>
                                        <p:tav tm="0">
                                          <p:val>
                                            <p:strVal val="0-#ppt_w/2"/>
                                          </p:val>
                                        </p:tav>
                                        <p:tav tm="100000">
                                          <p:val>
                                            <p:strVal val="#ppt_x"/>
                                          </p:val>
                                        </p:tav>
                                      </p:tavLst>
                                    </p:anim>
                                    <p:anim calcmode="lin" valueType="num">
                                      <p:cBhvr additive="base">
                                        <p:cTn id="45" dur="500" fill="hold"/>
                                        <p:tgtEl>
                                          <p:spTgt spid="59"/>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62"/>
                                        </p:tgtEl>
                                        <p:attrNameLst>
                                          <p:attrName>style.visibility</p:attrName>
                                        </p:attrNameLst>
                                      </p:cBhvr>
                                      <p:to>
                                        <p:strVal val="visible"/>
                                      </p:to>
                                    </p:set>
                                    <p:anim calcmode="lin" valueType="num">
                                      <p:cBhvr additive="base">
                                        <p:cTn id="48" dur="500" fill="hold"/>
                                        <p:tgtEl>
                                          <p:spTgt spid="62"/>
                                        </p:tgtEl>
                                        <p:attrNameLst>
                                          <p:attrName>ppt_x</p:attrName>
                                        </p:attrNameLst>
                                      </p:cBhvr>
                                      <p:tavLst>
                                        <p:tav tm="0">
                                          <p:val>
                                            <p:strVal val="1+#ppt_w/2"/>
                                          </p:val>
                                        </p:tav>
                                        <p:tav tm="100000">
                                          <p:val>
                                            <p:strVal val="#ppt_x"/>
                                          </p:val>
                                        </p:tav>
                                      </p:tavLst>
                                    </p:anim>
                                    <p:anim calcmode="lin" valueType="num">
                                      <p:cBhvr additive="base">
                                        <p:cTn id="49" dur="500" fill="hold"/>
                                        <p:tgtEl>
                                          <p:spTgt spid="62"/>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additive="base">
                                        <p:cTn id="52" dur="500" fill="hold"/>
                                        <p:tgtEl>
                                          <p:spTgt spid="65"/>
                                        </p:tgtEl>
                                        <p:attrNameLst>
                                          <p:attrName>ppt_x</p:attrName>
                                        </p:attrNameLst>
                                      </p:cBhvr>
                                      <p:tavLst>
                                        <p:tav tm="0">
                                          <p:val>
                                            <p:strVal val="1+#ppt_w/2"/>
                                          </p:val>
                                        </p:tav>
                                        <p:tav tm="100000">
                                          <p:val>
                                            <p:strVal val="#ppt_x"/>
                                          </p:val>
                                        </p:tav>
                                      </p:tavLst>
                                    </p:anim>
                                    <p:anim calcmode="lin" valueType="num">
                                      <p:cBhvr additive="base">
                                        <p:cTn id="53" dur="500" fill="hold"/>
                                        <p:tgtEl>
                                          <p:spTgt spid="65"/>
                                        </p:tgtEl>
                                        <p:attrNameLst>
                                          <p:attrName>ppt_y</p:attrName>
                                        </p:attrNameLst>
                                      </p:cBhvr>
                                      <p:tavLst>
                                        <p:tav tm="0">
                                          <p:val>
                                            <p:strVal val="#ppt_y"/>
                                          </p:val>
                                        </p:tav>
                                        <p:tav tm="100000">
                                          <p:val>
                                            <p:strVal val="#ppt_y"/>
                                          </p:val>
                                        </p:tav>
                                      </p:tavLst>
                                    </p:anim>
                                  </p:childTnLst>
                                </p:cTn>
                              </p:par>
                            </p:childTnLst>
                          </p:cTn>
                        </p:par>
                        <p:par>
                          <p:cTn id="54" fill="hold">
                            <p:stCondLst>
                              <p:cond delay="2100"/>
                            </p:stCondLst>
                            <p:childTnLst>
                              <p:par>
                                <p:cTn id="55" presetID="10" presetClass="entr" presetSubtype="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fade">
                                      <p:cBhvr>
                                        <p:cTn id="6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355976" y="1964752"/>
            <a:ext cx="3396895" cy="443369"/>
            <a:chOff x="3695701" y="1174083"/>
            <a:chExt cx="4907918" cy="402790"/>
          </a:xfrm>
        </p:grpSpPr>
        <p:sp>
          <p:nvSpPr>
            <p:cNvPr id="16" name="原创设计师QQ598969553      _1"/>
            <p:cNvSpPr/>
            <p:nvPr/>
          </p:nvSpPr>
          <p:spPr>
            <a:xfrm>
              <a:off x="3695701" y="1174083"/>
              <a:ext cx="4907918" cy="402790"/>
            </a:xfrm>
            <a:prstGeom prst="roundRect">
              <a:avLst/>
            </a:prstGeom>
            <a:solidFill>
              <a:schemeClr val="accent1"/>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p>
          </p:txBody>
        </p:sp>
        <p:sp>
          <p:nvSpPr>
            <p:cNvPr id="17" name="原创设计师QQ598969553      _6"/>
            <p:cNvSpPr/>
            <p:nvPr/>
          </p:nvSpPr>
          <p:spPr>
            <a:xfrm>
              <a:off x="3695701" y="1174083"/>
              <a:ext cx="4907918" cy="402790"/>
            </a:xfrm>
            <a:prstGeom prst="roundRect">
              <a:avLst/>
            </a:prstGeom>
            <a:solidFill>
              <a:schemeClr val="bg1">
                <a:lumMod val="85000"/>
              </a:schemeClr>
            </a:solidFill>
            <a:ln w="12700">
              <a:noFill/>
            </a:ln>
            <a:effectLst>
              <a:innerShdw blurRad="50800" dist="127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36083" tIns="68042" rIns="136083" bIns="68042" rtlCol="0" anchor="ctr"/>
            <a:lstStyle/>
            <a:p>
              <a:pPr algn="ctr"/>
              <a:endParaRPr lang="zh-CN" altLang="en-US" sz="1350"/>
            </a:p>
          </p:txBody>
        </p:sp>
      </p:grpSp>
      <p:sp>
        <p:nvSpPr>
          <p:cNvPr id="18" name="原创设计师QQ598969553      _17"/>
          <p:cNvSpPr>
            <a:spLocks noChangeArrowheads="1"/>
          </p:cNvSpPr>
          <p:nvPr/>
        </p:nvSpPr>
        <p:spPr bwMode="gray">
          <a:xfrm>
            <a:off x="4979958" y="1965130"/>
            <a:ext cx="2760394" cy="442612"/>
          </a:xfrm>
          <a:prstGeom prst="roundRect">
            <a:avLst/>
          </a:prstGeom>
          <a:noFill/>
          <a:ln>
            <a:noFill/>
          </a:ln>
          <a:extLst/>
        </p:spPr>
        <p:txBody>
          <a:bodyPr wrap="square" lIns="91383" tIns="45692" rIns="91383" bIns="45692">
            <a:spAutoFit/>
          </a:bodyPr>
          <a:lstStyle/>
          <a:p>
            <a:r>
              <a:rPr lang="zh-CN" altLang="en-US" sz="2000" b="1" dirty="0">
                <a:solidFill>
                  <a:schemeClr val="accent1"/>
                </a:solidFill>
                <a:latin typeface="微软雅黑" pitchFamily="34" charset="-122"/>
                <a:ea typeface="微软雅黑" pitchFamily="34" charset="-122"/>
              </a:rPr>
              <a:t>解决方案及总结</a:t>
            </a:r>
          </a:p>
        </p:txBody>
      </p:sp>
      <p:grpSp>
        <p:nvGrpSpPr>
          <p:cNvPr id="19" name="组合 18"/>
          <p:cNvGrpSpPr/>
          <p:nvPr/>
        </p:nvGrpSpPr>
        <p:grpSpPr>
          <a:xfrm>
            <a:off x="7055253" y="1923678"/>
            <a:ext cx="697618" cy="496277"/>
            <a:chOff x="3595297" y="1157469"/>
            <a:chExt cx="633770" cy="450856"/>
          </a:xfrm>
        </p:grpSpPr>
        <p:sp>
          <p:nvSpPr>
            <p:cNvPr id="20" name="原创设计师QQ598969553      _19"/>
            <p:cNvSpPr/>
            <p:nvPr/>
          </p:nvSpPr>
          <p:spPr>
            <a:xfrm>
              <a:off x="3595297" y="1157469"/>
              <a:ext cx="633770" cy="450856"/>
            </a:xfrm>
            <a:prstGeom prst="roundRect">
              <a:avLst/>
            </a:prstGeom>
            <a:gradFill flip="none" rotWithShape="1">
              <a:gsLst>
                <a:gs pos="55000">
                  <a:srgbClr val="E7E7E7"/>
                </a:gs>
                <a:gs pos="0">
                  <a:schemeClr val="bg1"/>
                </a:gs>
                <a:gs pos="100000">
                  <a:schemeClr val="bg1">
                    <a:lumMod val="75000"/>
                  </a:schemeClr>
                </a:gs>
              </a:gsLst>
              <a:lin ang="18900000" scaled="1"/>
              <a:tileRect/>
            </a:gradFill>
            <a:ln w="12700">
              <a:gradFill flip="none" rotWithShape="1">
                <a:gsLst>
                  <a:gs pos="0">
                    <a:schemeClr val="bg1">
                      <a:lumMod val="75000"/>
                    </a:schemeClr>
                  </a:gs>
                  <a:gs pos="100000">
                    <a:schemeClr val="bg1"/>
                  </a:gs>
                </a:gsLst>
                <a:lin ang="18900000" scaled="1"/>
                <a:tileRect/>
              </a:gradFill>
            </a:ln>
            <a:effectLst>
              <a:outerShdw blurRad="190500" dist="76200" dir="8100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83" tIns="45692" rIns="91383" bIns="45692" rtlCol="0" anchor="ctr"/>
            <a:lstStyle/>
            <a:p>
              <a:pPr algn="ctr"/>
              <a:endParaRPr lang="zh-CN" altLang="en-US" sz="1350">
                <a:solidFill>
                  <a:schemeClr val="accent1"/>
                </a:solidFill>
                <a:latin typeface="Impact" panose="020B0806030902050204" pitchFamily="34" charset="0"/>
              </a:endParaRPr>
            </a:p>
          </p:txBody>
        </p:sp>
        <p:sp>
          <p:nvSpPr>
            <p:cNvPr id="21" name="原创设计师QQ598969553      _24"/>
            <p:cNvSpPr>
              <a:spLocks noChangeArrowheads="1"/>
            </p:cNvSpPr>
            <p:nvPr/>
          </p:nvSpPr>
          <p:spPr bwMode="auto">
            <a:xfrm>
              <a:off x="3760353" y="1173921"/>
              <a:ext cx="303659" cy="417952"/>
            </a:xfrm>
            <a:prstGeom prst="round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defRPr/>
              </a:pPr>
              <a:r>
                <a:rPr lang="en-US" altLang="zh-CN"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rPr>
                <a:t>5</a:t>
              </a:r>
              <a:endParaRPr lang="zh-CN" altLang="en-US" sz="2800" dirty="0">
                <a:solidFill>
                  <a:schemeClr val="tx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sym typeface="微软雅黑" pitchFamily="34" charset="-122"/>
              </a:endParaRPr>
            </a:p>
          </p:txBody>
        </p:sp>
      </p:grpSp>
      <p:sp>
        <p:nvSpPr>
          <p:cNvPr id="38" name="原创设计师QQ598969553      _3"/>
          <p:cNvSpPr txBox="1"/>
          <p:nvPr/>
        </p:nvSpPr>
        <p:spPr>
          <a:xfrm>
            <a:off x="4484998" y="2643758"/>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39" name="原创设计师QQ598969553      _4"/>
          <p:cNvSpPr txBox="1"/>
          <p:nvPr/>
        </p:nvSpPr>
        <p:spPr>
          <a:xfrm>
            <a:off x="5520293" y="2643758"/>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0" name="原创设计师QQ598969553      _5"/>
          <p:cNvSpPr txBox="1"/>
          <p:nvPr/>
        </p:nvSpPr>
        <p:spPr>
          <a:xfrm>
            <a:off x="6555588" y="2667875"/>
            <a:ext cx="102774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1" name="原创设计师QQ598969553      _6"/>
          <p:cNvSpPr txBox="1"/>
          <p:nvPr/>
        </p:nvSpPr>
        <p:spPr>
          <a:xfrm>
            <a:off x="448499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2" name="原创设计师QQ598969553      _7"/>
          <p:cNvSpPr txBox="1"/>
          <p:nvPr/>
        </p:nvSpPr>
        <p:spPr>
          <a:xfrm>
            <a:off x="5520293"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43" name="原创设计师QQ598969553      _8"/>
          <p:cNvSpPr txBox="1"/>
          <p:nvPr/>
        </p:nvSpPr>
        <p:spPr>
          <a:xfrm>
            <a:off x="6555588" y="3070349"/>
            <a:ext cx="985108" cy="245731"/>
          </a:xfrm>
          <a:prstGeom prst="rect">
            <a:avLst/>
          </a:prstGeom>
          <a:noFill/>
        </p:spPr>
        <p:txBody>
          <a:bodyPr wrap="square" lIns="60474" tIns="30237" rIns="60474" bIns="30237" rtlCol="0">
            <a:spAutoFit/>
          </a:bodyPr>
          <a:lstStyle/>
          <a:p>
            <a:r>
              <a:rPr lang="zh-CN" altLang="en-US" sz="1200" dirty="0">
                <a:solidFill>
                  <a:schemeClr val="tx2"/>
                </a:solidFill>
                <a:latin typeface="微软雅黑" panose="020B0503020204020204" pitchFamily="34" charset="-122"/>
                <a:ea typeface="微软雅黑" panose="020B0503020204020204" pitchFamily="34" charset="-122"/>
              </a:rPr>
              <a:t>★ 添加标题</a:t>
            </a:r>
          </a:p>
        </p:txBody>
      </p:sp>
      <p:sp>
        <p:nvSpPr>
          <p:cNvPr id="23" name="圆角矩形 22"/>
          <p:cNvSpPr/>
          <p:nvPr/>
        </p:nvSpPr>
        <p:spPr>
          <a:xfrm rot="5400000">
            <a:off x="-17799" y="-244393"/>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24" name="组合 23"/>
          <p:cNvGrpSpPr/>
          <p:nvPr/>
        </p:nvGrpSpPr>
        <p:grpSpPr>
          <a:xfrm>
            <a:off x="1216166" y="933643"/>
            <a:ext cx="2250628" cy="2250628"/>
            <a:chOff x="3393105" y="2094170"/>
            <a:chExt cx="2664367" cy="2664367"/>
          </a:xfrm>
        </p:grpSpPr>
        <p:sp>
          <p:nvSpPr>
            <p:cNvPr id="25" name="椭圆 24"/>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6" name="组合 25"/>
            <p:cNvGrpSpPr/>
            <p:nvPr/>
          </p:nvGrpSpPr>
          <p:grpSpPr>
            <a:xfrm>
              <a:off x="3655434" y="2332886"/>
              <a:ext cx="2167846" cy="2167846"/>
              <a:chOff x="3739822" y="2440887"/>
              <a:chExt cx="1970936" cy="1970936"/>
            </a:xfrm>
          </p:grpSpPr>
          <p:sp>
            <p:nvSpPr>
              <p:cNvPr id="27" name="圆角矩形 26"/>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9" name="椭圆 28"/>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33" name="文本框 20"/>
          <p:cNvSpPr txBox="1">
            <a:spLocks noChangeArrowheads="1"/>
          </p:cNvSpPr>
          <p:nvPr/>
        </p:nvSpPr>
        <p:spPr bwMode="auto">
          <a:xfrm>
            <a:off x="1567322" y="2111515"/>
            <a:ext cx="154831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a:r>
              <a:rPr lang="en-US" altLang="zh-CN" sz="2000" dirty="0">
                <a:solidFill>
                  <a:schemeClr val="bg1"/>
                </a:solidFill>
              </a:rPr>
              <a:t>PART05</a:t>
            </a:r>
            <a:endParaRPr lang="zh-CN" altLang="en-US" sz="2000" dirty="0">
              <a:solidFill>
                <a:schemeClr val="bg1"/>
              </a:solidFill>
            </a:endParaRPr>
          </a:p>
        </p:txBody>
      </p:sp>
      <p:sp>
        <p:nvSpPr>
          <p:cNvPr id="34" name="文本框 20"/>
          <p:cNvSpPr txBox="1">
            <a:spLocks noChangeArrowheads="1"/>
          </p:cNvSpPr>
          <p:nvPr/>
        </p:nvSpPr>
        <p:spPr bwMode="auto">
          <a:xfrm>
            <a:off x="1223483" y="1419622"/>
            <a:ext cx="223599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微软雅黑" pitchFamily="34" charset="-122"/>
                <a:ea typeface="微软雅黑" pitchFamily="34" charset="-122"/>
              </a:defRPr>
            </a:lvl1pPr>
            <a:lvl2pPr marL="742950" indent="-285750">
              <a:defRPr>
                <a:solidFill>
                  <a:schemeClr val="tx1"/>
                </a:solidFill>
                <a:latin typeface="微软雅黑" pitchFamily="34" charset="-122"/>
                <a:ea typeface="微软雅黑" pitchFamily="34" charset="-122"/>
              </a:defRPr>
            </a:lvl2pPr>
            <a:lvl3pPr marL="1143000" indent="-228600">
              <a:defRPr>
                <a:solidFill>
                  <a:schemeClr val="tx1"/>
                </a:solidFill>
                <a:latin typeface="微软雅黑" pitchFamily="34" charset="-122"/>
                <a:ea typeface="微软雅黑" pitchFamily="34" charset="-122"/>
              </a:defRPr>
            </a:lvl3pPr>
            <a:lvl4pPr marL="1600200" indent="-228600">
              <a:defRPr>
                <a:solidFill>
                  <a:schemeClr val="tx1"/>
                </a:solidFill>
                <a:latin typeface="微软雅黑" pitchFamily="34" charset="-122"/>
                <a:ea typeface="微软雅黑" pitchFamily="34" charset="-122"/>
              </a:defRPr>
            </a:lvl4pPr>
            <a:lvl5pPr marL="2057400" indent="-22860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defRPr>
                <a:solidFill>
                  <a:schemeClr val="tx1"/>
                </a:solidFill>
                <a:latin typeface="微软雅黑" pitchFamily="34" charset="-122"/>
                <a:ea typeface="微软雅黑" pitchFamily="34" charset="-122"/>
              </a:defRPr>
            </a:lvl9pPr>
          </a:lstStyle>
          <a:p>
            <a:pPr algn="ctr" eaLnBrk="1" hangingPunct="1"/>
            <a:r>
              <a:rPr lang="en-US" altLang="zh-CN" sz="4800" dirty="0">
                <a:solidFill>
                  <a:schemeClr val="bg1"/>
                </a:solidFill>
                <a:latin typeface="Impact" panose="020B0806030902050204" pitchFamily="34" charset="0"/>
              </a:rPr>
              <a:t>05</a:t>
            </a:r>
            <a:endParaRPr lang="zh-CN" altLang="en-US" sz="4800" dirty="0">
              <a:solidFill>
                <a:schemeClr val="bg1"/>
              </a:solidFill>
              <a:latin typeface="Impact" panose="020B0806030902050204" pitchFamily="34" charset="0"/>
            </a:endParaRPr>
          </a:p>
        </p:txBody>
      </p:sp>
    </p:spTree>
    <p:extLst>
      <p:ext uri="{BB962C8B-B14F-4D97-AF65-F5344CB8AC3E}">
        <p14:creationId xmlns:p14="http://schemas.microsoft.com/office/powerpoint/2010/main" xmlns="" val="314906242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250" fill="hold"/>
                                        <p:tgtEl>
                                          <p:spTgt spid="23"/>
                                        </p:tgtEl>
                                        <p:attrNameLst>
                                          <p:attrName>ppt_x</p:attrName>
                                        </p:attrNameLst>
                                      </p:cBhvr>
                                      <p:tavLst>
                                        <p:tav tm="0">
                                          <p:val>
                                            <p:strVal val="#ppt_x"/>
                                          </p:val>
                                        </p:tav>
                                        <p:tav tm="100000">
                                          <p:val>
                                            <p:strVal val="#ppt_x"/>
                                          </p:val>
                                        </p:tav>
                                      </p:tavLst>
                                    </p:anim>
                                    <p:anim calcmode="lin" valueType="num">
                                      <p:cBhvr additive="base">
                                        <p:cTn id="8" dur="1250" fill="hold"/>
                                        <p:tgtEl>
                                          <p:spTgt spid="23"/>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750" fill="hold"/>
                                        <p:tgtEl>
                                          <p:spTgt spid="24"/>
                                        </p:tgtEl>
                                        <p:attrNameLst>
                                          <p:attrName>ppt_w</p:attrName>
                                        </p:attrNameLst>
                                      </p:cBhvr>
                                      <p:tavLst>
                                        <p:tav tm="0">
                                          <p:val>
                                            <p:strVal val="4*#ppt_w"/>
                                          </p:val>
                                        </p:tav>
                                        <p:tav tm="100000">
                                          <p:val>
                                            <p:strVal val="#ppt_w"/>
                                          </p:val>
                                        </p:tav>
                                      </p:tavLst>
                                    </p:anim>
                                    <p:anim calcmode="lin" valueType="num">
                                      <p:cBhvr>
                                        <p:cTn id="13" dur="750" fill="hold"/>
                                        <p:tgtEl>
                                          <p:spTgt spid="24"/>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24"/>
                                        </p:tgtEl>
                                      </p:cBhvr>
                                    </p:animEffect>
                                    <p:animScale>
                                      <p:cBhvr>
                                        <p:cTn id="17" dur="250" autoRev="1" fill="hold"/>
                                        <p:tgtEl>
                                          <p:spTgt spid="24"/>
                                        </p:tgtEl>
                                      </p:cBhvr>
                                      <p:by x="105000" y="105000"/>
                                    </p:animScale>
                                  </p:childTnLst>
                                </p:cTn>
                              </p:par>
                            </p:childTnLst>
                          </p:cTn>
                        </p:par>
                        <p:par>
                          <p:cTn id="18" fill="hold">
                            <p:stCondLst>
                              <p:cond delay="2500"/>
                            </p:stCondLst>
                            <p:childTnLst>
                              <p:par>
                                <p:cTn id="19" presetID="12" presetClass="entr" presetSubtype="4"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p:tgtEl>
                                          <p:spTgt spid="34"/>
                                        </p:tgtEl>
                                        <p:attrNameLst>
                                          <p:attrName>ppt_y</p:attrName>
                                        </p:attrNameLst>
                                      </p:cBhvr>
                                      <p:tavLst>
                                        <p:tav tm="0">
                                          <p:val>
                                            <p:strVal val="#ppt_y+#ppt_h*1.125000"/>
                                          </p:val>
                                        </p:tav>
                                        <p:tav tm="100000">
                                          <p:val>
                                            <p:strVal val="#ppt_y"/>
                                          </p:val>
                                        </p:tav>
                                      </p:tavLst>
                                    </p:anim>
                                    <p:animEffect transition="in" filter="wipe(up)">
                                      <p:cBhvr>
                                        <p:cTn id="22" dur="500"/>
                                        <p:tgtEl>
                                          <p:spTgt spid="34"/>
                                        </p:tgtEl>
                                      </p:cBhvr>
                                    </p:animEffect>
                                  </p:childTnLst>
                                </p:cTn>
                              </p:par>
                              <p:par>
                                <p:cTn id="23" presetID="12" presetClass="entr" presetSubtype="1"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p:tgtEl>
                                          <p:spTgt spid="33"/>
                                        </p:tgtEl>
                                        <p:attrNameLst>
                                          <p:attrName>ppt_y</p:attrName>
                                        </p:attrNameLst>
                                      </p:cBhvr>
                                      <p:tavLst>
                                        <p:tav tm="0">
                                          <p:val>
                                            <p:strVal val="#ppt_y-#ppt_h*1.125000"/>
                                          </p:val>
                                        </p:tav>
                                        <p:tav tm="100000">
                                          <p:val>
                                            <p:strVal val="#ppt_y"/>
                                          </p:val>
                                        </p:tav>
                                      </p:tavLst>
                                    </p:anim>
                                    <p:animEffect transition="in" filter="wipe(down)">
                                      <p:cBhvr>
                                        <p:cTn id="26" dur="500"/>
                                        <p:tgtEl>
                                          <p:spTgt spid="33"/>
                                        </p:tgtEl>
                                      </p:cBhvr>
                                    </p:animEffect>
                                  </p:childTnLst>
                                </p:cTn>
                              </p:par>
                            </p:childTnLst>
                          </p:cTn>
                        </p:par>
                        <p:par>
                          <p:cTn id="27" fill="hold">
                            <p:stCondLst>
                              <p:cond delay="3000"/>
                            </p:stCondLst>
                            <p:childTnLst>
                              <p:par>
                                <p:cTn id="28" presetID="1"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par>
                          <p:cTn id="33" fill="hold">
                            <p:stCondLst>
                              <p:cond delay="3000"/>
                            </p:stCondLst>
                            <p:childTnLst>
                              <p:par>
                                <p:cTn id="34" presetID="35" presetClass="path" presetSubtype="0" accel="50000" decel="50000" fill="hold" nodeType="afterEffect">
                                  <p:stCondLst>
                                    <p:cond delay="0"/>
                                  </p:stCondLst>
                                  <p:childTnLst>
                                    <p:animMotion origin="layout" path="M -2.22222E-6 -2.22222E-6 L -0.30173 -2.22222E-6 " pathEditMode="relative" rAng="0" ptsTypes="AA">
                                      <p:cBhvr>
                                        <p:cTn id="35" dur="2000" fill="hold"/>
                                        <p:tgtEl>
                                          <p:spTgt spid="19"/>
                                        </p:tgtEl>
                                        <p:attrNameLst>
                                          <p:attrName>ppt_x</p:attrName>
                                          <p:attrName>ppt_y</p:attrName>
                                        </p:attrNameLst>
                                      </p:cBhvr>
                                      <p:rCtr x="-15087" y="0"/>
                                    </p:animMotion>
                                  </p:childTnLst>
                                </p:cTn>
                              </p:par>
                            </p:childTnLst>
                          </p:cTn>
                        </p:par>
                        <p:par>
                          <p:cTn id="36" fill="hold">
                            <p:stCondLst>
                              <p:cond delay="5000"/>
                            </p:stCondLst>
                            <p:childTnLst>
                              <p:par>
                                <p:cTn id="37" presetID="1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ppt_x</p:attrName>
                                        </p:attrNameLst>
                                      </p:cBhvr>
                                      <p:tavLst>
                                        <p:tav tm="0">
                                          <p:val>
                                            <p:strVal val="#ppt_x-#ppt_w*1.125000"/>
                                          </p:val>
                                        </p:tav>
                                        <p:tav tm="100000">
                                          <p:val>
                                            <p:strVal val="#ppt_x"/>
                                          </p:val>
                                        </p:tav>
                                      </p:tavLst>
                                    </p:anim>
                                    <p:animEffect transition="in" filter="wipe(right)">
                                      <p:cBhvr>
                                        <p:cTn id="40" dur="500"/>
                                        <p:tgtEl>
                                          <p:spTgt spid="18"/>
                                        </p:tgtEl>
                                      </p:cBhvr>
                                    </p:animEffect>
                                  </p:childTnLst>
                                </p:cTn>
                              </p:par>
                            </p:childTnLst>
                          </p:cTn>
                        </p:par>
                        <p:par>
                          <p:cTn id="41" fill="hold">
                            <p:stCondLst>
                              <p:cond delay="5500"/>
                            </p:stCondLst>
                            <p:childTnLst>
                              <p:par>
                                <p:cTn id="42" presetID="2" presetClass="entr" presetSubtype="4"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 calcmode="lin" valueType="num">
                                      <p:cBhvr additive="base">
                                        <p:cTn id="44" dur="500" fill="hold"/>
                                        <p:tgtEl>
                                          <p:spTgt spid="38"/>
                                        </p:tgtEl>
                                        <p:attrNameLst>
                                          <p:attrName>ppt_x</p:attrName>
                                        </p:attrNameLst>
                                      </p:cBhvr>
                                      <p:tavLst>
                                        <p:tav tm="0">
                                          <p:val>
                                            <p:strVal val="#ppt_x"/>
                                          </p:val>
                                        </p:tav>
                                        <p:tav tm="100000">
                                          <p:val>
                                            <p:strVal val="#ppt_x"/>
                                          </p:val>
                                        </p:tav>
                                      </p:tavLst>
                                    </p:anim>
                                    <p:anim calcmode="lin" valueType="num">
                                      <p:cBhvr additive="base">
                                        <p:cTn id="45" dur="500" fill="hold"/>
                                        <p:tgtEl>
                                          <p:spTgt spid="3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20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ppt_x"/>
                                          </p:val>
                                        </p:tav>
                                        <p:tav tm="100000">
                                          <p:val>
                                            <p:strVal val="#ppt_x"/>
                                          </p:val>
                                        </p:tav>
                                      </p:tavLst>
                                    </p:anim>
                                    <p:anim calcmode="lin" valueType="num">
                                      <p:cBhvr additive="base">
                                        <p:cTn id="49" dur="500" fill="hold"/>
                                        <p:tgtEl>
                                          <p:spTgt spid="3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400"/>
                                  </p:stCondLst>
                                  <p:childTnLst>
                                    <p:set>
                                      <p:cBhvr>
                                        <p:cTn id="51" dur="1" fill="hold">
                                          <p:stCondLst>
                                            <p:cond delay="0"/>
                                          </p:stCondLst>
                                        </p:cTn>
                                        <p:tgtEl>
                                          <p:spTgt spid="40"/>
                                        </p:tgtEl>
                                        <p:attrNameLst>
                                          <p:attrName>style.visibility</p:attrName>
                                        </p:attrNameLst>
                                      </p:cBhvr>
                                      <p:to>
                                        <p:strVal val="visible"/>
                                      </p:to>
                                    </p:set>
                                    <p:anim calcmode="lin" valueType="num">
                                      <p:cBhvr additive="base">
                                        <p:cTn id="52" dur="500" fill="hold"/>
                                        <p:tgtEl>
                                          <p:spTgt spid="40"/>
                                        </p:tgtEl>
                                        <p:attrNameLst>
                                          <p:attrName>ppt_x</p:attrName>
                                        </p:attrNameLst>
                                      </p:cBhvr>
                                      <p:tavLst>
                                        <p:tav tm="0">
                                          <p:val>
                                            <p:strVal val="#ppt_x"/>
                                          </p:val>
                                        </p:tav>
                                        <p:tav tm="100000">
                                          <p:val>
                                            <p:strVal val="#ppt_x"/>
                                          </p:val>
                                        </p:tav>
                                      </p:tavLst>
                                    </p:anim>
                                    <p:anim calcmode="lin" valueType="num">
                                      <p:cBhvr additive="base">
                                        <p:cTn id="53" dur="500" fill="hold"/>
                                        <p:tgtEl>
                                          <p:spTgt spid="4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60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ppt_x"/>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80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ppt_x"/>
                                          </p:val>
                                        </p:tav>
                                        <p:tav tm="100000">
                                          <p:val>
                                            <p:strVal val="#ppt_x"/>
                                          </p:val>
                                        </p:tav>
                                      </p:tavLst>
                                    </p:anim>
                                    <p:anim calcmode="lin" valueType="num">
                                      <p:cBhvr additive="base">
                                        <p:cTn id="61" dur="500" fill="hold"/>
                                        <p:tgtEl>
                                          <p:spTgt spid="4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00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ppt_x"/>
                                          </p:val>
                                        </p:tav>
                                        <p:tav tm="100000">
                                          <p:val>
                                            <p:strVal val="#ppt_x"/>
                                          </p:val>
                                        </p:tav>
                                      </p:tavLst>
                                    </p:anim>
                                    <p:anim calcmode="lin" valueType="num">
                                      <p:cBhvr additive="base">
                                        <p:cTn id="65"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8" grpId="0"/>
      <p:bldP spid="39" grpId="0"/>
      <p:bldP spid="40" grpId="0"/>
      <p:bldP spid="41" grpId="0"/>
      <p:bldP spid="42" grpId="0"/>
      <p:bldP spid="43" grpId="0"/>
      <p:bldP spid="23" grpId="0" animBg="1"/>
      <p:bldP spid="33" grpId="0"/>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390484" y="1164952"/>
            <a:ext cx="2333815" cy="2724396"/>
            <a:chOff x="3390483" y="1479742"/>
            <a:chExt cx="2694385" cy="3145310"/>
          </a:xfrm>
          <a:solidFill>
            <a:schemeClr val="accent1"/>
          </a:solidFill>
        </p:grpSpPr>
        <p:sp>
          <p:nvSpPr>
            <p:cNvPr id="28" name="Freeform 8"/>
            <p:cNvSpPr/>
            <p:nvPr/>
          </p:nvSpPr>
          <p:spPr bwMode="auto">
            <a:xfrm>
              <a:off x="3390483" y="1484208"/>
              <a:ext cx="1305896" cy="1605024"/>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grpFill/>
            <a:ln w="9525">
              <a:noFill/>
              <a:round/>
            </a:ln>
          </p:spPr>
          <p:txBody>
            <a:bodyPr vert="horz" wrap="square" lIns="128580" tIns="64290" rIns="128580" bIns="64290" numCol="1" anchor="t" anchorCtr="0" compatLnSpc="1"/>
            <a:lstStyle/>
            <a:p>
              <a:pPr defTabSz="914378" fontAlgn="base">
                <a:lnSpc>
                  <a:spcPct val="120000"/>
                </a:lnSpc>
                <a:spcBef>
                  <a:spcPct val="0"/>
                </a:spcBef>
                <a:spcAft>
                  <a:spcPct val="0"/>
                </a:spcAft>
                <a:defRPr/>
              </a:pPr>
              <a:endParaRPr lang="en-US" sz="800" ker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9"/>
            <p:cNvSpPr/>
            <p:nvPr/>
          </p:nvSpPr>
          <p:spPr bwMode="auto">
            <a:xfrm>
              <a:off x="4781205" y="1479742"/>
              <a:ext cx="1303663" cy="1609489"/>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grpFill/>
            <a:ln w="9525">
              <a:noFill/>
              <a:round/>
            </a:ln>
          </p:spPr>
          <p:txBody>
            <a:bodyPr vert="horz" wrap="square" lIns="128580" tIns="64290" rIns="128580" bIns="64290" numCol="1" anchor="t" anchorCtr="0" compatLnSpc="1"/>
            <a:lstStyle/>
            <a:p>
              <a:pPr defTabSz="914378" fontAlgn="base">
                <a:lnSpc>
                  <a:spcPct val="120000"/>
                </a:lnSpc>
                <a:spcBef>
                  <a:spcPct val="0"/>
                </a:spcBef>
                <a:spcAft>
                  <a:spcPct val="0"/>
                </a:spcAft>
                <a:defRPr/>
              </a:pPr>
              <a:endParaRPr lang="en-US" sz="800" ker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11"/>
            <p:cNvSpPr/>
            <p:nvPr/>
          </p:nvSpPr>
          <p:spPr bwMode="auto">
            <a:xfrm>
              <a:off x="3526653" y="3178522"/>
              <a:ext cx="1169725" cy="1439834"/>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grpFill/>
            <a:ln w="9525">
              <a:noFill/>
              <a:round/>
            </a:ln>
          </p:spPr>
          <p:txBody>
            <a:bodyPr vert="horz" wrap="square" lIns="128580" tIns="64290" rIns="128580" bIns="64290" numCol="1" anchor="t" anchorCtr="0" compatLnSpc="1"/>
            <a:lstStyle/>
            <a:p>
              <a:pPr defTabSz="914378" fontAlgn="base">
                <a:lnSpc>
                  <a:spcPct val="120000"/>
                </a:lnSpc>
                <a:spcBef>
                  <a:spcPct val="0"/>
                </a:spcBef>
                <a:spcAft>
                  <a:spcPct val="0"/>
                </a:spcAft>
                <a:defRPr/>
              </a:pPr>
              <a:endParaRPr lang="en-US" sz="800" ker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0"/>
            <p:cNvSpPr/>
            <p:nvPr/>
          </p:nvSpPr>
          <p:spPr bwMode="auto">
            <a:xfrm>
              <a:off x="4781205" y="3178522"/>
              <a:ext cx="1145170" cy="144653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grpFill/>
            <a:ln w="9525">
              <a:noFill/>
              <a:round/>
            </a:ln>
          </p:spPr>
          <p:txBody>
            <a:bodyPr vert="horz" wrap="square" lIns="128580" tIns="64290" rIns="128580" bIns="64290" numCol="1" anchor="t" anchorCtr="0" compatLnSpc="1"/>
            <a:lstStyle/>
            <a:p>
              <a:pPr defTabSz="914378" fontAlgn="base">
                <a:lnSpc>
                  <a:spcPct val="120000"/>
                </a:lnSpc>
                <a:spcBef>
                  <a:spcPct val="0"/>
                </a:spcBef>
                <a:spcAft>
                  <a:spcPct val="0"/>
                </a:spcAft>
                <a:defRPr/>
              </a:pPr>
              <a:endParaRPr lang="en-US" sz="800" ker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组合 40"/>
          <p:cNvGrpSpPr/>
          <p:nvPr/>
        </p:nvGrpSpPr>
        <p:grpSpPr>
          <a:xfrm>
            <a:off x="3070071" y="1773124"/>
            <a:ext cx="640824" cy="640824"/>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a typeface="微软雅黑" panose="020B0503020204020204" pitchFamily="34" charset="-122"/>
              </a:endParaRPr>
            </a:p>
          </p:txBody>
        </p:sp>
        <p:sp>
          <p:nvSpPr>
            <p:cNvPr id="43" name="椭圆 42"/>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dirty="0">
                  <a:solidFill>
                    <a:schemeClr val="accent1"/>
                  </a:solidFill>
                  <a:latin typeface="Impact" panose="020B0806030902050204" pitchFamily="34" charset="0"/>
                  <a:ea typeface="微软雅黑" panose="020B0503020204020204" pitchFamily="34" charset="-122"/>
                </a:rPr>
                <a:t>01</a:t>
              </a:r>
              <a:endParaRPr lang="zh-CN" altLang="en-US" sz="1600" kern="0" dirty="0">
                <a:solidFill>
                  <a:schemeClr val="accent1"/>
                </a:solidFill>
                <a:latin typeface="Impact" panose="020B0806030902050204" pitchFamily="34" charset="0"/>
                <a:ea typeface="微软雅黑" panose="020B0503020204020204" pitchFamily="34" charset="-122"/>
              </a:endParaRPr>
            </a:p>
          </p:txBody>
        </p:sp>
      </p:grpSp>
      <p:grpSp>
        <p:nvGrpSpPr>
          <p:cNvPr id="44" name="组合 43"/>
          <p:cNvGrpSpPr/>
          <p:nvPr/>
        </p:nvGrpSpPr>
        <p:grpSpPr>
          <a:xfrm>
            <a:off x="5403886" y="1787110"/>
            <a:ext cx="640824" cy="640824"/>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a typeface="微软雅黑" panose="020B0503020204020204" pitchFamily="34" charset="-122"/>
              </a:endParaRPr>
            </a:p>
          </p:txBody>
        </p:sp>
        <p:sp>
          <p:nvSpPr>
            <p:cNvPr id="46" name="椭圆 45"/>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a:solidFill>
                    <a:schemeClr val="accent1"/>
                  </a:solidFill>
                  <a:latin typeface="Impact" panose="020B0806030902050204" pitchFamily="34" charset="0"/>
                  <a:ea typeface="微软雅黑" panose="020B0503020204020204" pitchFamily="34" charset="-122"/>
                </a:rPr>
                <a:t>02</a:t>
              </a:r>
              <a:endParaRPr lang="zh-CN" altLang="en-US" sz="1600" kern="0">
                <a:solidFill>
                  <a:schemeClr val="accent1"/>
                </a:solidFill>
                <a:latin typeface="Impact" panose="020B0806030902050204" pitchFamily="34" charset="0"/>
                <a:ea typeface="微软雅黑" panose="020B0503020204020204" pitchFamily="34" charset="-122"/>
              </a:endParaRPr>
            </a:p>
          </p:txBody>
        </p:sp>
      </p:grpSp>
      <p:grpSp>
        <p:nvGrpSpPr>
          <p:cNvPr id="47" name="组合 46"/>
          <p:cNvGrpSpPr/>
          <p:nvPr/>
        </p:nvGrpSpPr>
        <p:grpSpPr>
          <a:xfrm>
            <a:off x="3467574" y="2929946"/>
            <a:ext cx="640824" cy="640824"/>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a typeface="微软雅黑" panose="020B0503020204020204" pitchFamily="34" charset="-122"/>
              </a:endParaRPr>
            </a:p>
          </p:txBody>
        </p:sp>
        <p:sp>
          <p:nvSpPr>
            <p:cNvPr id="49" name="椭圆 4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a:solidFill>
                    <a:schemeClr val="accent1"/>
                  </a:solidFill>
                  <a:latin typeface="Impact" panose="020B0806030902050204" pitchFamily="34" charset="0"/>
                  <a:ea typeface="微软雅黑" panose="020B0503020204020204" pitchFamily="34" charset="-122"/>
                </a:rPr>
                <a:t>03</a:t>
              </a:r>
              <a:endParaRPr lang="zh-CN" altLang="en-US" sz="1600" kern="0">
                <a:solidFill>
                  <a:schemeClr val="accent1"/>
                </a:solidFill>
                <a:latin typeface="Impact" panose="020B0806030902050204" pitchFamily="34" charset="0"/>
                <a:ea typeface="微软雅黑" panose="020B0503020204020204" pitchFamily="34" charset="-122"/>
              </a:endParaRPr>
            </a:p>
          </p:txBody>
        </p:sp>
      </p:grpSp>
      <p:grpSp>
        <p:nvGrpSpPr>
          <p:cNvPr id="50" name="组合 49"/>
          <p:cNvGrpSpPr/>
          <p:nvPr/>
        </p:nvGrpSpPr>
        <p:grpSpPr>
          <a:xfrm>
            <a:off x="5066674" y="2939560"/>
            <a:ext cx="640824" cy="64082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fontAlgn="base">
                <a:spcBef>
                  <a:spcPct val="0"/>
                </a:spcBef>
                <a:spcAft>
                  <a:spcPct val="0"/>
                </a:spcAft>
              </a:pPr>
              <a:endParaRPr lang="zh-CN" altLang="en-US" sz="1600" kern="0">
                <a:solidFill>
                  <a:schemeClr val="accent1"/>
                </a:solidFill>
                <a:latin typeface="Impact" panose="020B0806030902050204" pitchFamily="34" charset="0"/>
                <a:ea typeface="微软雅黑" panose="020B0503020204020204" pitchFamily="34" charset="-122"/>
              </a:endParaRPr>
            </a:p>
          </p:txBody>
        </p:sp>
        <p:sp>
          <p:nvSpPr>
            <p:cNvPr id="52" name="椭圆 5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fontAlgn="base">
                <a:spcBef>
                  <a:spcPct val="0"/>
                </a:spcBef>
                <a:spcAft>
                  <a:spcPct val="0"/>
                </a:spcAft>
              </a:pPr>
              <a:r>
                <a:rPr lang="en-US" altLang="zh-CN" sz="1600" kern="0">
                  <a:solidFill>
                    <a:schemeClr val="accent1"/>
                  </a:solidFill>
                  <a:latin typeface="Impact" panose="020B0806030902050204" pitchFamily="34" charset="0"/>
                  <a:ea typeface="微软雅黑" panose="020B0503020204020204" pitchFamily="34" charset="-122"/>
                </a:rPr>
                <a:t>04</a:t>
              </a:r>
              <a:endParaRPr lang="zh-CN" altLang="en-US" sz="1600" kern="0">
                <a:solidFill>
                  <a:schemeClr val="accent1"/>
                </a:solidFill>
                <a:latin typeface="Impact" panose="020B0806030902050204" pitchFamily="34" charset="0"/>
                <a:ea typeface="微软雅黑" panose="020B0503020204020204" pitchFamily="34" charset="-122"/>
              </a:endParaRPr>
            </a:p>
          </p:txBody>
        </p:sp>
      </p:grpSp>
      <p:sp>
        <p:nvSpPr>
          <p:cNvPr id="53" name="矩形 52"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365914" y="2129971"/>
            <a:ext cx="2543952" cy="819455"/>
          </a:xfrm>
          <a:prstGeom prst="rect">
            <a:avLst/>
          </a:prstGeom>
        </p:spPr>
        <p:txBody>
          <a:bodyPr wrap="square">
            <a:spAutoFit/>
          </a:bodyPr>
          <a:lstStyle/>
          <a:p>
            <a:pPr algn="r" defTabSz="914378">
              <a:lnSpc>
                <a:spcPct val="150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en-US" altLang="zh-CN" sz="1050" kern="0" dirty="0">
              <a:solidFill>
                <a:prstClr val="black">
                  <a:lumMod val="85000"/>
                  <a:lumOff val="15000"/>
                </a:prstClr>
              </a:solidFill>
            </a:endParaRPr>
          </a:p>
        </p:txBody>
      </p:sp>
      <p:sp>
        <p:nvSpPr>
          <p:cNvPr id="54" name="矩形 53"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1955759" y="1856579"/>
            <a:ext cx="954107" cy="367088"/>
          </a:xfrm>
          <a:prstGeom prst="rect">
            <a:avLst/>
          </a:prstGeom>
        </p:spPr>
        <p:txBody>
          <a:bodyPr wrap="none">
            <a:spAutoFit/>
          </a:bodyPr>
          <a:lstStyle/>
          <a:p>
            <a:pPr algn="r">
              <a:lnSpc>
                <a:spcPct val="130000"/>
              </a:lnSpc>
            </a:pPr>
            <a:r>
              <a:rPr lang="zh-CN" altLang="en-US" sz="1500" b="1" dirty="0">
                <a:solidFill>
                  <a:schemeClr val="accent1"/>
                </a:solidFill>
                <a:ea typeface="微软雅黑" panose="020B0503020204020204" pitchFamily="34" charset="-122"/>
              </a:rPr>
              <a:t>添加标题</a:t>
            </a:r>
            <a:endParaRPr lang="zh-CN" altLang="zh-CN" sz="1500" b="1" dirty="0">
              <a:solidFill>
                <a:schemeClr val="accent1"/>
              </a:solidFill>
              <a:ea typeface="微软雅黑" panose="020B0503020204020204" pitchFamily="34" charset="-122"/>
            </a:endParaRPr>
          </a:p>
        </p:txBody>
      </p:sp>
      <p:sp>
        <p:nvSpPr>
          <p:cNvPr id="56" name="矩形 55"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887853" y="3517115"/>
            <a:ext cx="2543952" cy="819455"/>
          </a:xfrm>
          <a:prstGeom prst="rect">
            <a:avLst/>
          </a:prstGeom>
        </p:spPr>
        <p:txBody>
          <a:bodyPr wrap="square">
            <a:spAutoFit/>
          </a:bodyPr>
          <a:lstStyle/>
          <a:p>
            <a:pPr algn="just" defTabSz="914378">
              <a:lnSpc>
                <a:spcPct val="150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en-US" altLang="zh-CN" sz="1050" kern="0" dirty="0">
              <a:solidFill>
                <a:prstClr val="black">
                  <a:lumMod val="85000"/>
                  <a:lumOff val="15000"/>
                </a:prstClr>
              </a:solidFill>
            </a:endParaRPr>
          </a:p>
        </p:txBody>
      </p:sp>
      <p:sp>
        <p:nvSpPr>
          <p:cNvPr id="57" name="矩形 56"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2523865" y="3243723"/>
            <a:ext cx="954107" cy="367088"/>
          </a:xfrm>
          <a:prstGeom prst="rect">
            <a:avLst/>
          </a:prstGeom>
        </p:spPr>
        <p:txBody>
          <a:bodyPr wrap="none">
            <a:spAutoFit/>
          </a:bodyPr>
          <a:lstStyle/>
          <a:p>
            <a:pPr>
              <a:lnSpc>
                <a:spcPct val="130000"/>
              </a:lnSpc>
            </a:pPr>
            <a:r>
              <a:rPr lang="zh-CN" altLang="en-US" sz="1500" b="1" dirty="0">
                <a:solidFill>
                  <a:schemeClr val="accent1"/>
                </a:solidFill>
                <a:ea typeface="微软雅黑" panose="020B0503020204020204" pitchFamily="34" charset="-122"/>
              </a:rPr>
              <a:t>添加标题</a:t>
            </a:r>
            <a:endParaRPr lang="zh-CN" altLang="zh-CN" sz="1500" b="1" dirty="0">
              <a:solidFill>
                <a:schemeClr val="accent1"/>
              </a:solidFill>
              <a:ea typeface="微软雅黑" panose="020B0503020204020204" pitchFamily="34" charset="-122"/>
            </a:endParaRPr>
          </a:p>
        </p:txBody>
      </p:sp>
      <p:sp>
        <p:nvSpPr>
          <p:cNvPr id="59" name="矩形 58"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6044709" y="2143894"/>
            <a:ext cx="2578383" cy="819455"/>
          </a:xfrm>
          <a:prstGeom prst="rect">
            <a:avLst/>
          </a:prstGeom>
        </p:spPr>
        <p:txBody>
          <a:bodyPr wrap="square">
            <a:spAutoFit/>
          </a:bodyPr>
          <a:lstStyle/>
          <a:p>
            <a:pPr algn="just" defTabSz="914378">
              <a:lnSpc>
                <a:spcPct val="150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en-US" altLang="zh-CN" sz="1050" kern="0" dirty="0">
              <a:solidFill>
                <a:prstClr val="black">
                  <a:lumMod val="85000"/>
                  <a:lumOff val="15000"/>
                </a:prstClr>
              </a:solidFill>
            </a:endParaRPr>
          </a:p>
        </p:txBody>
      </p:sp>
      <p:sp>
        <p:nvSpPr>
          <p:cNvPr id="60" name="矩形 59"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6044710" y="1870502"/>
            <a:ext cx="954107" cy="367088"/>
          </a:xfrm>
          <a:prstGeom prst="rect">
            <a:avLst/>
          </a:prstGeom>
        </p:spPr>
        <p:txBody>
          <a:bodyPr wrap="none">
            <a:spAutoFit/>
          </a:bodyPr>
          <a:lstStyle/>
          <a:p>
            <a:pPr>
              <a:lnSpc>
                <a:spcPct val="130000"/>
              </a:lnSpc>
            </a:pPr>
            <a:r>
              <a:rPr lang="zh-CN" altLang="en-US" sz="1500" b="1" dirty="0">
                <a:solidFill>
                  <a:schemeClr val="accent1"/>
                </a:solidFill>
                <a:ea typeface="微软雅黑" panose="020B0503020204020204" pitchFamily="34" charset="-122"/>
              </a:rPr>
              <a:t>添加标题</a:t>
            </a:r>
            <a:endParaRPr lang="zh-CN" altLang="zh-CN" sz="1500" b="1" dirty="0">
              <a:solidFill>
                <a:schemeClr val="accent1"/>
              </a:solidFill>
              <a:ea typeface="微软雅黑" panose="020B0503020204020204" pitchFamily="34" charset="-122"/>
            </a:endParaRPr>
          </a:p>
        </p:txBody>
      </p:sp>
      <p:sp>
        <p:nvSpPr>
          <p:cNvPr id="62" name="矩形 6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696141" y="3510749"/>
            <a:ext cx="2612157" cy="577081"/>
          </a:xfrm>
          <a:prstGeom prst="rect">
            <a:avLst/>
          </a:prstGeom>
        </p:spPr>
        <p:txBody>
          <a:bodyPr wrap="square">
            <a:spAutoFit/>
          </a:bodyPr>
          <a:lstStyle/>
          <a:p>
            <a:pPr algn="just" defTabSz="914378">
              <a:lnSpc>
                <a:spcPct val="150000"/>
              </a:lnSpc>
              <a:defRPr/>
            </a:pPr>
            <a:r>
              <a:rPr lang="zh-CN" altLang="en-US" sz="1050" dirty="0">
                <a:solidFill>
                  <a:schemeClr val="tx2"/>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右键点击图片选择设置图片格式可直接替换图片，在此录入上述图表的描述说明。</a:t>
            </a:r>
            <a:endParaRPr lang="en-US" altLang="zh-CN" sz="1050" kern="0" dirty="0">
              <a:solidFill>
                <a:prstClr val="black">
                  <a:lumMod val="85000"/>
                  <a:lumOff val="15000"/>
                </a:prstClr>
              </a:solidFill>
            </a:endParaRPr>
          </a:p>
        </p:txBody>
      </p:sp>
      <p:sp>
        <p:nvSpPr>
          <p:cNvPr id="63" name="矩形 62"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696142" y="3237357"/>
            <a:ext cx="954107" cy="367088"/>
          </a:xfrm>
          <a:prstGeom prst="rect">
            <a:avLst/>
          </a:prstGeom>
        </p:spPr>
        <p:txBody>
          <a:bodyPr wrap="none">
            <a:spAutoFit/>
          </a:bodyPr>
          <a:lstStyle/>
          <a:p>
            <a:pPr>
              <a:lnSpc>
                <a:spcPct val="130000"/>
              </a:lnSpc>
            </a:pPr>
            <a:r>
              <a:rPr lang="zh-CN" altLang="en-US" sz="1500" b="1" dirty="0">
                <a:solidFill>
                  <a:schemeClr val="accent1"/>
                </a:solidFill>
                <a:ea typeface="微软雅黑" panose="020B0503020204020204" pitchFamily="34" charset="-122"/>
              </a:rPr>
              <a:t>添加标题</a:t>
            </a:r>
            <a:endParaRPr lang="zh-CN" altLang="zh-CN" sz="1500" b="1" dirty="0">
              <a:solidFill>
                <a:schemeClr val="accent1"/>
              </a:solidFill>
              <a:ea typeface="微软雅黑" panose="020B0503020204020204" pitchFamily="34" charset="-122"/>
            </a:endParaRPr>
          </a:p>
        </p:txBody>
      </p:sp>
      <p:grpSp>
        <p:nvGrpSpPr>
          <p:cNvPr id="36" name="组合 35"/>
          <p:cNvGrpSpPr/>
          <p:nvPr/>
        </p:nvGrpSpPr>
        <p:grpSpPr>
          <a:xfrm>
            <a:off x="4680784" y="3011835"/>
            <a:ext cx="297535" cy="297535"/>
            <a:chOff x="5394312" y="2141343"/>
            <a:chExt cx="359165" cy="359165"/>
          </a:xfrm>
          <a:solidFill>
            <a:schemeClr val="bg1"/>
          </a:solidFill>
        </p:grpSpPr>
        <p:sp>
          <p:nvSpPr>
            <p:cNvPr id="38" name="AutoShape 56"/>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9" name="AutoShape 57"/>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0" name="AutoShape 58"/>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5" name="AutoShape 112"/>
          <p:cNvSpPr/>
          <p:nvPr/>
        </p:nvSpPr>
        <p:spPr bwMode="auto">
          <a:xfrm>
            <a:off x="4794997" y="1860123"/>
            <a:ext cx="432217" cy="4303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66" name="组合 65"/>
          <p:cNvGrpSpPr/>
          <p:nvPr/>
        </p:nvGrpSpPr>
        <p:grpSpPr>
          <a:xfrm>
            <a:off x="4192733" y="2976738"/>
            <a:ext cx="252262" cy="367726"/>
            <a:chOff x="2528974" y="2863357"/>
            <a:chExt cx="246811" cy="359779"/>
          </a:xfrm>
          <a:solidFill>
            <a:schemeClr val="bg1"/>
          </a:solidFill>
        </p:grpSpPr>
        <p:sp>
          <p:nvSpPr>
            <p:cNvPr id="6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69" name="组合 68"/>
          <p:cNvGrpSpPr/>
          <p:nvPr/>
        </p:nvGrpSpPr>
        <p:grpSpPr>
          <a:xfrm>
            <a:off x="3883068" y="1860123"/>
            <a:ext cx="430780" cy="430780"/>
            <a:chOff x="2473104" y="2145028"/>
            <a:chExt cx="359165" cy="359165"/>
          </a:xfrm>
          <a:solidFill>
            <a:schemeClr val="bg1"/>
          </a:solidFill>
        </p:grpSpPr>
        <p:sp>
          <p:nvSpPr>
            <p:cNvPr id="70"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71"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594" fontAlgn="base" hangingPunct="0">
                <a:spcBef>
                  <a:spcPct val="0"/>
                </a:spcBef>
                <a:spcAft>
                  <a:spcPct val="0"/>
                </a:spcAft>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55" name="组合 54"/>
          <p:cNvGrpSpPr/>
          <p:nvPr/>
        </p:nvGrpSpPr>
        <p:grpSpPr>
          <a:xfrm>
            <a:off x="611560" y="509807"/>
            <a:ext cx="7920880" cy="45719"/>
            <a:chOff x="3060700" y="4724400"/>
            <a:chExt cx="5955507" cy="31432"/>
          </a:xfrm>
        </p:grpSpPr>
        <p:cxnSp>
          <p:nvCxnSpPr>
            <p:cNvPr id="58" name="直接连接符 57"/>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4"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相关建议</a:t>
            </a:r>
          </a:p>
        </p:txBody>
      </p:sp>
    </p:spTree>
    <p:extLst>
      <p:ext uri="{BB962C8B-B14F-4D97-AF65-F5344CB8AC3E}">
        <p14:creationId xmlns:p14="http://schemas.microsoft.com/office/powerpoint/2010/main" xmlns="" val="128214633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500"/>
                                        <p:tgtEl>
                                          <p:spTgt spid="3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fade">
                                      <p:cBhvr>
                                        <p:cTn id="16" dur="500"/>
                                        <p:tgtEl>
                                          <p:spTgt spid="65"/>
                                        </p:tgtEl>
                                      </p:cBhvr>
                                    </p:animEffect>
                                  </p:childTnLst>
                                </p:cTn>
                              </p:par>
                              <p:par>
                                <p:cTn id="17" presetID="10" presetClass="entr" presetSubtype="0" fill="hold" nodeType="with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childTnLst>
                                </p:cTn>
                              </p:par>
                              <p:par>
                                <p:cTn id="20" presetID="10" presetClass="entr" presetSubtype="0" fill="hold" nodeType="with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fade">
                                      <p:cBhvr>
                                        <p:cTn id="22" dur="500"/>
                                        <p:tgtEl>
                                          <p:spTgt spid="69"/>
                                        </p:tgtEl>
                                      </p:cBhvr>
                                    </p:animEffect>
                                  </p:childTnLst>
                                </p:cTn>
                              </p:par>
                            </p:childTnLst>
                          </p:cTn>
                        </p:par>
                        <p:par>
                          <p:cTn id="23" fill="hold">
                            <p:stCondLst>
                              <p:cond delay="1000"/>
                            </p:stCondLst>
                            <p:childTnLst>
                              <p:par>
                                <p:cTn id="24" presetID="49" presetClass="entr" presetSubtype="0" decel="100000"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 fill="hold"/>
                                        <p:tgtEl>
                                          <p:spTgt spid="41"/>
                                        </p:tgtEl>
                                        <p:attrNameLst>
                                          <p:attrName>ppt_w</p:attrName>
                                        </p:attrNameLst>
                                      </p:cBhvr>
                                      <p:tavLst>
                                        <p:tav tm="0">
                                          <p:val>
                                            <p:fltVal val="0"/>
                                          </p:val>
                                        </p:tav>
                                        <p:tav tm="100000">
                                          <p:val>
                                            <p:strVal val="#ppt_w"/>
                                          </p:val>
                                        </p:tav>
                                      </p:tavLst>
                                    </p:anim>
                                    <p:anim calcmode="lin" valueType="num">
                                      <p:cBhvr>
                                        <p:cTn id="27" dur="500" fill="hold"/>
                                        <p:tgtEl>
                                          <p:spTgt spid="41"/>
                                        </p:tgtEl>
                                        <p:attrNameLst>
                                          <p:attrName>ppt_h</p:attrName>
                                        </p:attrNameLst>
                                      </p:cBhvr>
                                      <p:tavLst>
                                        <p:tav tm="0">
                                          <p:val>
                                            <p:fltVal val="0"/>
                                          </p:val>
                                        </p:tav>
                                        <p:tav tm="100000">
                                          <p:val>
                                            <p:strVal val="#ppt_h"/>
                                          </p:val>
                                        </p:tav>
                                      </p:tavLst>
                                    </p:anim>
                                    <p:anim calcmode="lin" valueType="num">
                                      <p:cBhvr>
                                        <p:cTn id="28" dur="500" fill="hold"/>
                                        <p:tgtEl>
                                          <p:spTgt spid="41"/>
                                        </p:tgtEl>
                                        <p:attrNameLst>
                                          <p:attrName>style.rotation</p:attrName>
                                        </p:attrNameLst>
                                      </p:cBhvr>
                                      <p:tavLst>
                                        <p:tav tm="0">
                                          <p:val>
                                            <p:fltVal val="360"/>
                                          </p:val>
                                        </p:tav>
                                        <p:tav tm="100000">
                                          <p:val>
                                            <p:fltVal val="0"/>
                                          </p:val>
                                        </p:tav>
                                      </p:tavLst>
                                    </p:anim>
                                    <p:animEffect transition="in" filter="fade">
                                      <p:cBhvr>
                                        <p:cTn id="29" dur="500"/>
                                        <p:tgtEl>
                                          <p:spTgt spid="41"/>
                                        </p:tgtEl>
                                      </p:cBhvr>
                                    </p:animEffect>
                                  </p:childTnLst>
                                </p:cTn>
                              </p:par>
                            </p:childTnLst>
                          </p:cTn>
                        </p:par>
                        <p:par>
                          <p:cTn id="30" fill="hold">
                            <p:stCondLst>
                              <p:cond delay="1500"/>
                            </p:stCondLst>
                            <p:childTnLst>
                              <p:par>
                                <p:cTn id="31" presetID="22" presetClass="entr" presetSubtype="8" fill="hold" grpId="0" nodeType="afterEffect">
                                  <p:stCondLst>
                                    <p:cond delay="0"/>
                                  </p:stCondLst>
                                  <p:iterate type="lt">
                                    <p:tmPct val="10000"/>
                                  </p:iterate>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childTnLst>
                          </p:cTn>
                        </p:par>
                        <p:par>
                          <p:cTn id="34" fill="hold">
                            <p:stCondLst>
                              <p:cond delay="2150"/>
                            </p:stCondLst>
                            <p:childTnLst>
                              <p:par>
                                <p:cTn id="35" presetID="22" presetClass="entr" presetSubtype="1"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wipe(up)">
                                      <p:cBhvr>
                                        <p:cTn id="37" dur="1000"/>
                                        <p:tgtEl>
                                          <p:spTgt spid="53"/>
                                        </p:tgtEl>
                                      </p:cBhvr>
                                    </p:animEffect>
                                  </p:childTnLst>
                                </p:cTn>
                              </p:par>
                            </p:childTnLst>
                          </p:cTn>
                        </p:par>
                        <p:par>
                          <p:cTn id="38" fill="hold">
                            <p:stCondLst>
                              <p:cond delay="3150"/>
                            </p:stCondLst>
                            <p:childTnLst>
                              <p:par>
                                <p:cTn id="39" presetID="49" presetClass="entr" presetSubtype="0" decel="10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 calcmode="lin" valueType="num">
                                      <p:cBhvr>
                                        <p:cTn id="43" dur="500" fill="hold"/>
                                        <p:tgtEl>
                                          <p:spTgt spid="44"/>
                                        </p:tgtEl>
                                        <p:attrNameLst>
                                          <p:attrName>style.rotation</p:attrName>
                                        </p:attrNameLst>
                                      </p:cBhvr>
                                      <p:tavLst>
                                        <p:tav tm="0">
                                          <p:val>
                                            <p:fltVal val="360"/>
                                          </p:val>
                                        </p:tav>
                                        <p:tav tm="100000">
                                          <p:val>
                                            <p:fltVal val="0"/>
                                          </p:val>
                                        </p:tav>
                                      </p:tavLst>
                                    </p:anim>
                                    <p:animEffect transition="in" filter="fade">
                                      <p:cBhvr>
                                        <p:cTn id="44" dur="500"/>
                                        <p:tgtEl>
                                          <p:spTgt spid="44"/>
                                        </p:tgtEl>
                                      </p:cBhvr>
                                    </p:animEffect>
                                  </p:childTnLst>
                                </p:cTn>
                              </p:par>
                            </p:childTnLst>
                          </p:cTn>
                        </p:par>
                        <p:par>
                          <p:cTn id="45" fill="hold">
                            <p:stCondLst>
                              <p:cond delay="3650"/>
                            </p:stCondLst>
                            <p:childTnLst>
                              <p:par>
                                <p:cTn id="46" presetID="22" presetClass="entr" presetSubtype="8" fill="hold" grpId="0" nodeType="afterEffect">
                                  <p:stCondLst>
                                    <p:cond delay="0"/>
                                  </p:stCondLst>
                                  <p:iterate type="lt">
                                    <p:tmPct val="10000"/>
                                  </p:iterate>
                                  <p:childTnLst>
                                    <p:set>
                                      <p:cBhvr>
                                        <p:cTn id="47" dur="1" fill="hold">
                                          <p:stCondLst>
                                            <p:cond delay="0"/>
                                          </p:stCondLst>
                                        </p:cTn>
                                        <p:tgtEl>
                                          <p:spTgt spid="60"/>
                                        </p:tgtEl>
                                        <p:attrNameLst>
                                          <p:attrName>style.visibility</p:attrName>
                                        </p:attrNameLst>
                                      </p:cBhvr>
                                      <p:to>
                                        <p:strVal val="visible"/>
                                      </p:to>
                                    </p:set>
                                    <p:animEffect transition="in" filter="wipe(left)">
                                      <p:cBhvr>
                                        <p:cTn id="48" dur="500"/>
                                        <p:tgtEl>
                                          <p:spTgt spid="60"/>
                                        </p:tgtEl>
                                      </p:cBhvr>
                                    </p:animEffect>
                                  </p:childTnLst>
                                </p:cTn>
                              </p:par>
                            </p:childTnLst>
                          </p:cTn>
                        </p:par>
                        <p:par>
                          <p:cTn id="49" fill="hold">
                            <p:stCondLst>
                              <p:cond delay="4300"/>
                            </p:stCondLst>
                            <p:childTnLst>
                              <p:par>
                                <p:cTn id="50" presetID="22" presetClass="entr" presetSubtype="1" fill="hold" grpId="0"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wipe(up)">
                                      <p:cBhvr>
                                        <p:cTn id="52" dur="1000"/>
                                        <p:tgtEl>
                                          <p:spTgt spid="59"/>
                                        </p:tgtEl>
                                      </p:cBhvr>
                                    </p:animEffect>
                                  </p:childTnLst>
                                </p:cTn>
                              </p:par>
                            </p:childTnLst>
                          </p:cTn>
                        </p:par>
                        <p:par>
                          <p:cTn id="53" fill="hold">
                            <p:stCondLst>
                              <p:cond delay="5300"/>
                            </p:stCondLst>
                            <p:childTnLst>
                              <p:par>
                                <p:cTn id="54" presetID="49" presetClass="entr" presetSubtype="0" decel="100000" fill="hold" nodeType="afterEffect">
                                  <p:stCondLst>
                                    <p:cond delay="0"/>
                                  </p:stCondLst>
                                  <p:childTnLst>
                                    <p:set>
                                      <p:cBhvr>
                                        <p:cTn id="55" dur="1" fill="hold">
                                          <p:stCondLst>
                                            <p:cond delay="0"/>
                                          </p:stCondLst>
                                        </p:cTn>
                                        <p:tgtEl>
                                          <p:spTgt spid="47"/>
                                        </p:tgtEl>
                                        <p:attrNameLst>
                                          <p:attrName>style.visibility</p:attrName>
                                        </p:attrNameLst>
                                      </p:cBhvr>
                                      <p:to>
                                        <p:strVal val="visible"/>
                                      </p:to>
                                    </p:set>
                                    <p:anim calcmode="lin" valueType="num">
                                      <p:cBhvr>
                                        <p:cTn id="56" dur="500" fill="hold"/>
                                        <p:tgtEl>
                                          <p:spTgt spid="47"/>
                                        </p:tgtEl>
                                        <p:attrNameLst>
                                          <p:attrName>ppt_w</p:attrName>
                                        </p:attrNameLst>
                                      </p:cBhvr>
                                      <p:tavLst>
                                        <p:tav tm="0">
                                          <p:val>
                                            <p:fltVal val="0"/>
                                          </p:val>
                                        </p:tav>
                                        <p:tav tm="100000">
                                          <p:val>
                                            <p:strVal val="#ppt_w"/>
                                          </p:val>
                                        </p:tav>
                                      </p:tavLst>
                                    </p:anim>
                                    <p:anim calcmode="lin" valueType="num">
                                      <p:cBhvr>
                                        <p:cTn id="57" dur="500" fill="hold"/>
                                        <p:tgtEl>
                                          <p:spTgt spid="47"/>
                                        </p:tgtEl>
                                        <p:attrNameLst>
                                          <p:attrName>ppt_h</p:attrName>
                                        </p:attrNameLst>
                                      </p:cBhvr>
                                      <p:tavLst>
                                        <p:tav tm="0">
                                          <p:val>
                                            <p:fltVal val="0"/>
                                          </p:val>
                                        </p:tav>
                                        <p:tav tm="100000">
                                          <p:val>
                                            <p:strVal val="#ppt_h"/>
                                          </p:val>
                                        </p:tav>
                                      </p:tavLst>
                                    </p:anim>
                                    <p:anim calcmode="lin" valueType="num">
                                      <p:cBhvr>
                                        <p:cTn id="58" dur="500" fill="hold"/>
                                        <p:tgtEl>
                                          <p:spTgt spid="47"/>
                                        </p:tgtEl>
                                        <p:attrNameLst>
                                          <p:attrName>style.rotation</p:attrName>
                                        </p:attrNameLst>
                                      </p:cBhvr>
                                      <p:tavLst>
                                        <p:tav tm="0">
                                          <p:val>
                                            <p:fltVal val="360"/>
                                          </p:val>
                                        </p:tav>
                                        <p:tav tm="100000">
                                          <p:val>
                                            <p:fltVal val="0"/>
                                          </p:val>
                                        </p:tav>
                                      </p:tavLst>
                                    </p:anim>
                                    <p:animEffect transition="in" filter="fade">
                                      <p:cBhvr>
                                        <p:cTn id="59" dur="500"/>
                                        <p:tgtEl>
                                          <p:spTgt spid="47"/>
                                        </p:tgtEl>
                                      </p:cBhvr>
                                    </p:animEffect>
                                  </p:childTnLst>
                                </p:cTn>
                              </p:par>
                            </p:childTnLst>
                          </p:cTn>
                        </p:par>
                        <p:par>
                          <p:cTn id="60" fill="hold">
                            <p:stCondLst>
                              <p:cond delay="5800"/>
                            </p:stCondLst>
                            <p:childTnLst>
                              <p:par>
                                <p:cTn id="61" presetID="22" presetClass="entr" presetSubtype="8" fill="hold" grpId="0" nodeType="afterEffect">
                                  <p:stCondLst>
                                    <p:cond delay="0"/>
                                  </p:stCondLst>
                                  <p:iterate type="lt">
                                    <p:tmPct val="10000"/>
                                  </p:iterate>
                                  <p:childTnLst>
                                    <p:set>
                                      <p:cBhvr>
                                        <p:cTn id="62" dur="1" fill="hold">
                                          <p:stCondLst>
                                            <p:cond delay="0"/>
                                          </p:stCondLst>
                                        </p:cTn>
                                        <p:tgtEl>
                                          <p:spTgt spid="57"/>
                                        </p:tgtEl>
                                        <p:attrNameLst>
                                          <p:attrName>style.visibility</p:attrName>
                                        </p:attrNameLst>
                                      </p:cBhvr>
                                      <p:to>
                                        <p:strVal val="visible"/>
                                      </p:to>
                                    </p:set>
                                    <p:animEffect transition="in" filter="wipe(left)">
                                      <p:cBhvr>
                                        <p:cTn id="63" dur="500"/>
                                        <p:tgtEl>
                                          <p:spTgt spid="57"/>
                                        </p:tgtEl>
                                      </p:cBhvr>
                                    </p:animEffect>
                                  </p:childTnLst>
                                </p:cTn>
                              </p:par>
                            </p:childTnLst>
                          </p:cTn>
                        </p:par>
                        <p:par>
                          <p:cTn id="64" fill="hold">
                            <p:stCondLst>
                              <p:cond delay="6450"/>
                            </p:stCondLst>
                            <p:childTnLst>
                              <p:par>
                                <p:cTn id="65" presetID="22" presetClass="entr" presetSubtype="1" fill="hold" grpId="0" nodeType="after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up)">
                                      <p:cBhvr>
                                        <p:cTn id="67" dur="1000"/>
                                        <p:tgtEl>
                                          <p:spTgt spid="56"/>
                                        </p:tgtEl>
                                      </p:cBhvr>
                                    </p:animEffect>
                                  </p:childTnLst>
                                </p:cTn>
                              </p:par>
                            </p:childTnLst>
                          </p:cTn>
                        </p:par>
                        <p:par>
                          <p:cTn id="68" fill="hold">
                            <p:stCondLst>
                              <p:cond delay="7450"/>
                            </p:stCondLst>
                            <p:childTnLst>
                              <p:par>
                                <p:cTn id="69" presetID="49" presetClass="entr" presetSubtype="0" decel="100000" fill="hold" nodeType="afterEffect">
                                  <p:stCondLst>
                                    <p:cond delay="0"/>
                                  </p:stCondLst>
                                  <p:childTnLst>
                                    <p:set>
                                      <p:cBhvr>
                                        <p:cTn id="70" dur="1" fill="hold">
                                          <p:stCondLst>
                                            <p:cond delay="0"/>
                                          </p:stCondLst>
                                        </p:cTn>
                                        <p:tgtEl>
                                          <p:spTgt spid="50"/>
                                        </p:tgtEl>
                                        <p:attrNameLst>
                                          <p:attrName>style.visibility</p:attrName>
                                        </p:attrNameLst>
                                      </p:cBhvr>
                                      <p:to>
                                        <p:strVal val="visible"/>
                                      </p:to>
                                    </p:set>
                                    <p:anim calcmode="lin" valueType="num">
                                      <p:cBhvr>
                                        <p:cTn id="71" dur="500" fill="hold"/>
                                        <p:tgtEl>
                                          <p:spTgt spid="50"/>
                                        </p:tgtEl>
                                        <p:attrNameLst>
                                          <p:attrName>ppt_w</p:attrName>
                                        </p:attrNameLst>
                                      </p:cBhvr>
                                      <p:tavLst>
                                        <p:tav tm="0">
                                          <p:val>
                                            <p:fltVal val="0"/>
                                          </p:val>
                                        </p:tav>
                                        <p:tav tm="100000">
                                          <p:val>
                                            <p:strVal val="#ppt_w"/>
                                          </p:val>
                                        </p:tav>
                                      </p:tavLst>
                                    </p:anim>
                                    <p:anim calcmode="lin" valueType="num">
                                      <p:cBhvr>
                                        <p:cTn id="72" dur="500" fill="hold"/>
                                        <p:tgtEl>
                                          <p:spTgt spid="50"/>
                                        </p:tgtEl>
                                        <p:attrNameLst>
                                          <p:attrName>ppt_h</p:attrName>
                                        </p:attrNameLst>
                                      </p:cBhvr>
                                      <p:tavLst>
                                        <p:tav tm="0">
                                          <p:val>
                                            <p:fltVal val="0"/>
                                          </p:val>
                                        </p:tav>
                                        <p:tav tm="100000">
                                          <p:val>
                                            <p:strVal val="#ppt_h"/>
                                          </p:val>
                                        </p:tav>
                                      </p:tavLst>
                                    </p:anim>
                                    <p:anim calcmode="lin" valueType="num">
                                      <p:cBhvr>
                                        <p:cTn id="73" dur="500" fill="hold"/>
                                        <p:tgtEl>
                                          <p:spTgt spid="50"/>
                                        </p:tgtEl>
                                        <p:attrNameLst>
                                          <p:attrName>style.rotation</p:attrName>
                                        </p:attrNameLst>
                                      </p:cBhvr>
                                      <p:tavLst>
                                        <p:tav tm="0">
                                          <p:val>
                                            <p:fltVal val="360"/>
                                          </p:val>
                                        </p:tav>
                                        <p:tav tm="100000">
                                          <p:val>
                                            <p:fltVal val="0"/>
                                          </p:val>
                                        </p:tav>
                                      </p:tavLst>
                                    </p:anim>
                                    <p:animEffect transition="in" filter="fade">
                                      <p:cBhvr>
                                        <p:cTn id="74" dur="500"/>
                                        <p:tgtEl>
                                          <p:spTgt spid="50"/>
                                        </p:tgtEl>
                                      </p:cBhvr>
                                    </p:animEffect>
                                  </p:childTnLst>
                                </p:cTn>
                              </p:par>
                            </p:childTnLst>
                          </p:cTn>
                        </p:par>
                        <p:par>
                          <p:cTn id="75" fill="hold">
                            <p:stCondLst>
                              <p:cond delay="7950"/>
                            </p:stCondLst>
                            <p:childTnLst>
                              <p:par>
                                <p:cTn id="76" presetID="22" presetClass="entr" presetSubtype="8" fill="hold" grpId="0" nodeType="afterEffect">
                                  <p:stCondLst>
                                    <p:cond delay="0"/>
                                  </p:stCondLst>
                                  <p:iterate type="lt">
                                    <p:tmPct val="10000"/>
                                  </p:iterate>
                                  <p:childTnLst>
                                    <p:set>
                                      <p:cBhvr>
                                        <p:cTn id="77" dur="1" fill="hold">
                                          <p:stCondLst>
                                            <p:cond delay="0"/>
                                          </p:stCondLst>
                                        </p:cTn>
                                        <p:tgtEl>
                                          <p:spTgt spid="63"/>
                                        </p:tgtEl>
                                        <p:attrNameLst>
                                          <p:attrName>style.visibility</p:attrName>
                                        </p:attrNameLst>
                                      </p:cBhvr>
                                      <p:to>
                                        <p:strVal val="visible"/>
                                      </p:to>
                                    </p:set>
                                    <p:animEffect transition="in" filter="wipe(left)">
                                      <p:cBhvr>
                                        <p:cTn id="78" dur="500"/>
                                        <p:tgtEl>
                                          <p:spTgt spid="63"/>
                                        </p:tgtEl>
                                      </p:cBhvr>
                                    </p:animEffect>
                                  </p:childTnLst>
                                </p:cTn>
                              </p:par>
                            </p:childTnLst>
                          </p:cTn>
                        </p:par>
                        <p:par>
                          <p:cTn id="79" fill="hold">
                            <p:stCondLst>
                              <p:cond delay="8600"/>
                            </p:stCondLst>
                            <p:childTnLst>
                              <p:par>
                                <p:cTn id="80" presetID="22" presetClass="entr" presetSubtype="1" fill="hold" grpId="0" nodeType="after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wipe(up)">
                                      <p:cBhvr>
                                        <p:cTn id="82" dur="10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6" grpId="0"/>
      <p:bldP spid="57" grpId="0"/>
      <p:bldP spid="59" grpId="0"/>
      <p:bldP spid="60" grpId="0"/>
      <p:bldP spid="62" grpId="0"/>
      <p:bldP spid="63" grpId="0"/>
      <p:bldP spid="6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057079" y="1061952"/>
            <a:ext cx="1622816" cy="1622816"/>
            <a:chOff x="1409438" y="1989673"/>
            <a:chExt cx="2163755" cy="2163755"/>
          </a:xfrm>
        </p:grpSpPr>
        <p:grpSp>
          <p:nvGrpSpPr>
            <p:cNvPr id="35" name="组合 34"/>
            <p:cNvGrpSpPr/>
            <p:nvPr/>
          </p:nvGrpSpPr>
          <p:grpSpPr>
            <a:xfrm>
              <a:off x="1409438" y="1989673"/>
              <a:ext cx="2163755" cy="2163755"/>
              <a:chOff x="5443217" y="1567820"/>
              <a:chExt cx="1664341" cy="1664341"/>
            </a:xfrm>
            <a:effectLst>
              <a:outerShdw blurRad="228600" dist="114300" dir="2700000" algn="tl" rotWithShape="0">
                <a:prstClr val="black">
                  <a:alpha val="30000"/>
                </a:prstClr>
              </a:outerShdw>
            </a:effectLst>
          </p:grpSpPr>
          <p:sp>
            <p:nvSpPr>
              <p:cNvPr id="37" name="任意多边形 36"/>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38" name="椭圆 37"/>
              <p:cNvSpPr/>
              <p:nvPr/>
            </p:nvSpPr>
            <p:spPr>
              <a:xfrm>
                <a:off x="5666551" y="1791154"/>
                <a:ext cx="1217673" cy="1217673"/>
              </a:xfrm>
              <a:prstGeom prst="ellipse">
                <a:avLst/>
              </a:prstGeom>
              <a:no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9" name="椭圆 38"/>
              <p:cNvSpPr/>
              <p:nvPr/>
            </p:nvSpPr>
            <p:spPr>
              <a:xfrm>
                <a:off x="5720139" y="1844742"/>
                <a:ext cx="1110496" cy="111049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36" name="椭圆 35"/>
            <p:cNvSpPr/>
            <p:nvPr/>
          </p:nvSpPr>
          <p:spPr>
            <a:xfrm>
              <a:off x="1821473" y="2401707"/>
              <a:ext cx="1339684" cy="133968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0" name="文本框 39"/>
          <p:cNvSpPr txBox="1"/>
          <p:nvPr/>
        </p:nvSpPr>
        <p:spPr>
          <a:xfrm>
            <a:off x="1439861" y="1561736"/>
            <a:ext cx="857250" cy="646331"/>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ea typeface="LiHei Pro" panose="020B0500000000000000" pitchFamily="34" charset="-122"/>
                <a:cs typeface="Kartika" panose="02020503030404060203" pitchFamily="18" charset="0"/>
              </a:rPr>
              <a:t>01</a:t>
            </a:r>
            <a:endParaRPr lang="zh-CN" altLang="en-US" sz="3600" dirty="0">
              <a:solidFill>
                <a:schemeClr val="bg1"/>
              </a:solidFill>
              <a:latin typeface="Impact" panose="020B0806030902050204" pitchFamily="34" charset="0"/>
              <a:ea typeface="LiHei Pro" panose="020B0500000000000000" pitchFamily="34" charset="-122"/>
              <a:cs typeface="Kartika" panose="02020503030404060203" pitchFamily="18" charset="0"/>
            </a:endParaRPr>
          </a:p>
        </p:txBody>
      </p:sp>
      <p:grpSp>
        <p:nvGrpSpPr>
          <p:cNvPr id="41" name="组合 40"/>
          <p:cNvGrpSpPr/>
          <p:nvPr/>
        </p:nvGrpSpPr>
        <p:grpSpPr>
          <a:xfrm>
            <a:off x="3777419" y="1061952"/>
            <a:ext cx="1622816" cy="1622816"/>
            <a:chOff x="5036558" y="1989673"/>
            <a:chExt cx="2163755" cy="2163755"/>
          </a:xfrm>
        </p:grpSpPr>
        <p:grpSp>
          <p:nvGrpSpPr>
            <p:cNvPr id="42" name="组合 41"/>
            <p:cNvGrpSpPr/>
            <p:nvPr/>
          </p:nvGrpSpPr>
          <p:grpSpPr>
            <a:xfrm>
              <a:off x="5036558" y="1989673"/>
              <a:ext cx="2163755" cy="2163755"/>
              <a:chOff x="5443217" y="1567820"/>
              <a:chExt cx="1664341" cy="1664341"/>
            </a:xfrm>
            <a:effectLst>
              <a:outerShdw blurRad="228600" dist="114300" dir="2700000" algn="tl" rotWithShape="0">
                <a:prstClr val="black">
                  <a:alpha val="30000"/>
                </a:prstClr>
              </a:outerShdw>
            </a:effectLst>
          </p:grpSpPr>
          <p:sp>
            <p:nvSpPr>
              <p:cNvPr id="44" name="任意多边形 43"/>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45" name="椭圆 44"/>
              <p:cNvSpPr/>
              <p:nvPr/>
            </p:nvSpPr>
            <p:spPr>
              <a:xfrm>
                <a:off x="5666551" y="1791154"/>
                <a:ext cx="1217673" cy="1217673"/>
              </a:xfrm>
              <a:prstGeom prst="ellipse">
                <a:avLst/>
              </a:prstGeom>
              <a:no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6" name="椭圆 45"/>
              <p:cNvSpPr/>
              <p:nvPr/>
            </p:nvSpPr>
            <p:spPr>
              <a:xfrm>
                <a:off x="5720139" y="1844742"/>
                <a:ext cx="1110496" cy="111049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43" name="椭圆 42"/>
            <p:cNvSpPr/>
            <p:nvPr/>
          </p:nvSpPr>
          <p:spPr>
            <a:xfrm>
              <a:off x="5448593" y="2401707"/>
              <a:ext cx="1339684" cy="133968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64" name="文本框 63"/>
          <p:cNvSpPr txBox="1"/>
          <p:nvPr/>
        </p:nvSpPr>
        <p:spPr>
          <a:xfrm>
            <a:off x="4160201" y="1561736"/>
            <a:ext cx="857250" cy="646331"/>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ea typeface="LiHei Pro" panose="020B0500000000000000" pitchFamily="34" charset="-122"/>
                <a:cs typeface="Kartika" panose="02020503030404060203" pitchFamily="18" charset="0"/>
              </a:rPr>
              <a:t>02</a:t>
            </a:r>
            <a:endParaRPr lang="zh-CN" altLang="en-US" sz="3600" dirty="0">
              <a:solidFill>
                <a:schemeClr val="bg1"/>
              </a:solidFill>
              <a:latin typeface="Impact" panose="020B0806030902050204" pitchFamily="34" charset="0"/>
              <a:ea typeface="LiHei Pro" panose="020B0500000000000000" pitchFamily="34" charset="-122"/>
              <a:cs typeface="Kartika" panose="02020503030404060203" pitchFamily="18" charset="0"/>
            </a:endParaRPr>
          </a:p>
        </p:txBody>
      </p:sp>
      <p:grpSp>
        <p:nvGrpSpPr>
          <p:cNvPr id="65" name="组合 64"/>
          <p:cNvGrpSpPr/>
          <p:nvPr/>
        </p:nvGrpSpPr>
        <p:grpSpPr>
          <a:xfrm>
            <a:off x="6496549" y="1061952"/>
            <a:ext cx="1622816" cy="1622816"/>
            <a:chOff x="8662064" y="1989673"/>
            <a:chExt cx="2163755" cy="2163755"/>
          </a:xfrm>
        </p:grpSpPr>
        <p:grpSp>
          <p:nvGrpSpPr>
            <p:cNvPr id="66" name="组合 65"/>
            <p:cNvGrpSpPr/>
            <p:nvPr/>
          </p:nvGrpSpPr>
          <p:grpSpPr>
            <a:xfrm>
              <a:off x="8662064" y="1989673"/>
              <a:ext cx="2163755" cy="2163755"/>
              <a:chOff x="5443217" y="1567820"/>
              <a:chExt cx="1664341" cy="1664341"/>
            </a:xfrm>
            <a:effectLst>
              <a:outerShdw blurRad="228600" dist="114300" dir="2700000" algn="tl" rotWithShape="0">
                <a:prstClr val="black">
                  <a:alpha val="30000"/>
                </a:prstClr>
              </a:outerShdw>
            </a:effectLst>
          </p:grpSpPr>
          <p:sp>
            <p:nvSpPr>
              <p:cNvPr id="68" name="任意多边形 67"/>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a:p>
            </p:txBody>
          </p:sp>
          <p:sp>
            <p:nvSpPr>
              <p:cNvPr id="69" name="椭圆 68"/>
              <p:cNvSpPr/>
              <p:nvPr/>
            </p:nvSpPr>
            <p:spPr>
              <a:xfrm>
                <a:off x="5666551" y="1791154"/>
                <a:ext cx="1217673" cy="1217673"/>
              </a:xfrm>
              <a:prstGeom prst="ellipse">
                <a:avLst/>
              </a:prstGeom>
              <a:no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0" name="椭圆 69"/>
              <p:cNvSpPr/>
              <p:nvPr/>
            </p:nvSpPr>
            <p:spPr>
              <a:xfrm>
                <a:off x="5720139" y="1844742"/>
                <a:ext cx="1110496" cy="111049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67" name="椭圆 66"/>
            <p:cNvSpPr/>
            <p:nvPr/>
          </p:nvSpPr>
          <p:spPr>
            <a:xfrm>
              <a:off x="9074099" y="2401707"/>
              <a:ext cx="1339684" cy="133968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71" name="文本框 70"/>
          <p:cNvSpPr txBox="1"/>
          <p:nvPr/>
        </p:nvSpPr>
        <p:spPr>
          <a:xfrm>
            <a:off x="6879331" y="1561736"/>
            <a:ext cx="857250" cy="646331"/>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ea typeface="LiHei Pro" panose="020B0500000000000000" pitchFamily="34" charset="-122"/>
                <a:cs typeface="Kartika" panose="02020503030404060203" pitchFamily="18" charset="0"/>
              </a:rPr>
              <a:t>03</a:t>
            </a:r>
            <a:endParaRPr lang="zh-CN" altLang="en-US" sz="3600" dirty="0">
              <a:solidFill>
                <a:schemeClr val="bg1"/>
              </a:solidFill>
              <a:latin typeface="Impact" panose="020B0806030902050204" pitchFamily="34" charset="0"/>
              <a:ea typeface="LiHei Pro" panose="020B0500000000000000" pitchFamily="34" charset="-122"/>
              <a:cs typeface="Kartika" panose="02020503030404060203" pitchFamily="18" charset="0"/>
            </a:endParaRPr>
          </a:p>
        </p:txBody>
      </p:sp>
      <p:grpSp>
        <p:nvGrpSpPr>
          <p:cNvPr id="72" name="组合 71"/>
          <p:cNvGrpSpPr/>
          <p:nvPr/>
        </p:nvGrpSpPr>
        <p:grpSpPr>
          <a:xfrm>
            <a:off x="1020546" y="2855384"/>
            <a:ext cx="1620395" cy="519035"/>
            <a:chOff x="1360727" y="4380917"/>
            <a:chExt cx="2160527" cy="692046"/>
          </a:xfrm>
        </p:grpSpPr>
        <p:sp>
          <p:nvSpPr>
            <p:cNvPr id="73" name="圆角矩形 72"/>
            <p:cNvSpPr/>
            <p:nvPr/>
          </p:nvSpPr>
          <p:spPr>
            <a:xfrm>
              <a:off x="1360727" y="4380917"/>
              <a:ext cx="2160527" cy="692046"/>
            </a:xfrm>
            <a:prstGeom prst="roundRect">
              <a:avLst/>
            </a:prstGeom>
            <a:solidFill>
              <a:schemeClr val="accent1"/>
            </a:solidFill>
            <a:ln w="19050">
              <a:noFill/>
            </a:ln>
            <a:effectLst>
              <a:innerShdw blurRad="101600" dist="508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4" name="文本框 73"/>
            <p:cNvSpPr txBox="1"/>
            <p:nvPr/>
          </p:nvSpPr>
          <p:spPr>
            <a:xfrm>
              <a:off x="1630512" y="4465330"/>
              <a:ext cx="1682512" cy="553997"/>
            </a:xfrm>
            <a:prstGeom prst="rect">
              <a:avLst/>
            </a:prstGeom>
            <a:noFill/>
          </p:spPr>
          <p:txBody>
            <a:bodyPr wrap="none" rtlCol="0">
              <a:spAutoFit/>
            </a:bodyPr>
            <a:lstStyle/>
            <a:p>
              <a:r>
                <a:rPr lang="zh-CN" altLang="en-US" sz="2100" b="1" dirty="0">
                  <a:solidFill>
                    <a:srgbClr val="FEFEFE"/>
                  </a:solidFill>
                  <a:latin typeface="微软雅黑" panose="020B0503020204020204" pitchFamily="34" charset="-122"/>
                  <a:ea typeface="微软雅黑" panose="020B0503020204020204" pitchFamily="34" charset="-122"/>
                </a:rPr>
                <a:t>添加标题</a:t>
              </a:r>
              <a:endParaRPr lang="zh-CN" altLang="en-US" sz="900" b="1" dirty="0">
                <a:solidFill>
                  <a:srgbClr val="FEFEFE"/>
                </a:solidFill>
                <a:latin typeface="微软雅黑" panose="020B0503020204020204" pitchFamily="34" charset="-122"/>
                <a:ea typeface="微软雅黑" panose="020B0503020204020204" pitchFamily="34" charset="-122"/>
              </a:endParaRPr>
            </a:p>
          </p:txBody>
        </p:sp>
      </p:grpSp>
      <p:grpSp>
        <p:nvGrpSpPr>
          <p:cNvPr id="75" name="组合 74"/>
          <p:cNvGrpSpPr/>
          <p:nvPr/>
        </p:nvGrpSpPr>
        <p:grpSpPr>
          <a:xfrm>
            <a:off x="3778630" y="2910395"/>
            <a:ext cx="1620395" cy="519035"/>
            <a:chOff x="5038172" y="4454265"/>
            <a:chExt cx="2160527" cy="692046"/>
          </a:xfrm>
        </p:grpSpPr>
        <p:sp>
          <p:nvSpPr>
            <p:cNvPr id="76" name="圆角矩形 75"/>
            <p:cNvSpPr/>
            <p:nvPr/>
          </p:nvSpPr>
          <p:spPr>
            <a:xfrm>
              <a:off x="5038172" y="4454265"/>
              <a:ext cx="2160527" cy="692046"/>
            </a:xfrm>
            <a:prstGeom prst="roundRect">
              <a:avLst/>
            </a:prstGeom>
            <a:solidFill>
              <a:schemeClr val="accent1"/>
            </a:solidFill>
            <a:ln w="19050">
              <a:noFill/>
            </a:ln>
            <a:effectLst>
              <a:innerShdw blurRad="101600" dist="508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7" name="文本框 76"/>
            <p:cNvSpPr txBox="1"/>
            <p:nvPr/>
          </p:nvSpPr>
          <p:spPr>
            <a:xfrm>
              <a:off x="5145020" y="4538678"/>
              <a:ext cx="1946830" cy="553997"/>
            </a:xfrm>
            <a:prstGeom prst="rect">
              <a:avLst/>
            </a:prstGeom>
            <a:noFill/>
          </p:spPr>
          <p:txBody>
            <a:bodyPr wrap="square" rtlCol="0">
              <a:spAutoFit/>
            </a:bodyPr>
            <a:lstStyle/>
            <a:p>
              <a:pPr algn="ctr"/>
              <a:r>
                <a:rPr lang="zh-CN" altLang="en-US" sz="2100" b="1" dirty="0">
                  <a:solidFill>
                    <a:srgbClr val="FEFEFE"/>
                  </a:solidFill>
                  <a:latin typeface="微软雅黑" panose="020B0503020204020204" pitchFamily="34" charset="-122"/>
                  <a:ea typeface="微软雅黑" panose="020B0503020204020204" pitchFamily="34" charset="-122"/>
                </a:rPr>
                <a:t>添加标题</a:t>
              </a:r>
              <a:endParaRPr lang="zh-CN" altLang="en-US" sz="900" b="1" dirty="0">
                <a:solidFill>
                  <a:srgbClr val="FEFEFE"/>
                </a:solidFill>
                <a:latin typeface="微软雅黑" panose="020B0503020204020204" pitchFamily="34" charset="-122"/>
                <a:ea typeface="微软雅黑" panose="020B0503020204020204" pitchFamily="34" charset="-122"/>
              </a:endParaRPr>
            </a:p>
          </p:txBody>
        </p:sp>
      </p:grpSp>
      <p:grpSp>
        <p:nvGrpSpPr>
          <p:cNvPr id="79" name="组合 78"/>
          <p:cNvGrpSpPr/>
          <p:nvPr/>
        </p:nvGrpSpPr>
        <p:grpSpPr>
          <a:xfrm>
            <a:off x="6497759" y="2910395"/>
            <a:ext cx="1620395" cy="519035"/>
            <a:chOff x="8663678" y="4454265"/>
            <a:chExt cx="2160527" cy="692046"/>
          </a:xfrm>
        </p:grpSpPr>
        <p:sp>
          <p:nvSpPr>
            <p:cNvPr id="80" name="圆角矩形 79"/>
            <p:cNvSpPr/>
            <p:nvPr/>
          </p:nvSpPr>
          <p:spPr>
            <a:xfrm>
              <a:off x="8663678" y="4454265"/>
              <a:ext cx="2160527" cy="692046"/>
            </a:xfrm>
            <a:prstGeom prst="roundRect">
              <a:avLst/>
            </a:prstGeom>
            <a:solidFill>
              <a:schemeClr val="accent2"/>
            </a:solidFill>
            <a:ln w="19050">
              <a:noFill/>
            </a:ln>
            <a:effectLst>
              <a:innerShdw blurRad="101600" dist="508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1" name="文本框 80"/>
            <p:cNvSpPr txBox="1"/>
            <p:nvPr/>
          </p:nvSpPr>
          <p:spPr>
            <a:xfrm>
              <a:off x="8933463" y="4538678"/>
              <a:ext cx="1682512" cy="553997"/>
            </a:xfrm>
            <a:prstGeom prst="rect">
              <a:avLst/>
            </a:prstGeom>
            <a:noFill/>
          </p:spPr>
          <p:txBody>
            <a:bodyPr wrap="none" rtlCol="0">
              <a:spAutoFit/>
            </a:bodyPr>
            <a:lstStyle/>
            <a:p>
              <a:r>
                <a:rPr lang="zh-CN" altLang="en-US" sz="2100" b="1" dirty="0">
                  <a:solidFill>
                    <a:srgbClr val="FEFEFE"/>
                  </a:solidFill>
                  <a:latin typeface="微软雅黑" panose="020B0503020204020204" pitchFamily="34" charset="-122"/>
                  <a:ea typeface="微软雅黑" panose="020B0503020204020204" pitchFamily="34" charset="-122"/>
                </a:rPr>
                <a:t>添加标题</a:t>
              </a:r>
              <a:endParaRPr lang="zh-CN" altLang="en-US" sz="900" b="1" dirty="0">
                <a:solidFill>
                  <a:srgbClr val="FEFEFE"/>
                </a:solidFill>
                <a:latin typeface="微软雅黑" panose="020B0503020204020204" pitchFamily="34" charset="-122"/>
                <a:ea typeface="微软雅黑" panose="020B0503020204020204" pitchFamily="34" charset="-122"/>
              </a:endParaRPr>
            </a:p>
          </p:txBody>
        </p:sp>
      </p:grpSp>
      <p:sp>
        <p:nvSpPr>
          <p:cNvPr id="82" name="TextBox 12"/>
          <p:cNvSpPr txBox="1"/>
          <p:nvPr/>
        </p:nvSpPr>
        <p:spPr>
          <a:xfrm>
            <a:off x="1057079" y="3638875"/>
            <a:ext cx="1767147" cy="923330"/>
          </a:xfrm>
          <a:prstGeom prst="rect">
            <a:avLst/>
          </a:prstGeom>
          <a:noFill/>
        </p:spPr>
        <p:txBody>
          <a:bodyPr wrap="square" rtlCol="0">
            <a:spAutoFit/>
          </a:bodyPr>
          <a:lstStyle/>
          <a:p>
            <a:pPr>
              <a:lnSpc>
                <a:spcPct val="150000"/>
              </a:lnSpc>
            </a:pPr>
            <a:r>
              <a:rPr lang="zh-CN" altLang="en-US" sz="1200" dirty="0">
                <a:solidFill>
                  <a:schemeClr val="tx2"/>
                </a:solidFill>
                <a:latin typeface="微软雅黑" panose="020B0503020204020204" pitchFamily="34" charset="-122"/>
                <a:ea typeface="微软雅黑" panose="020B0503020204020204" pitchFamily="34" charset="-122"/>
              </a:rPr>
              <a:t>这里输入简单的文字概述里输入简单文字概述这里简单输入简单文字</a:t>
            </a:r>
            <a:endParaRPr lang="en-US" altLang="zh-CN" sz="1200" dirty="0">
              <a:solidFill>
                <a:schemeClr val="tx2"/>
              </a:solidFill>
              <a:latin typeface="微软雅黑" panose="020B0503020204020204" pitchFamily="34" charset="-122"/>
              <a:ea typeface="微软雅黑" panose="020B0503020204020204" pitchFamily="34" charset="-122"/>
            </a:endParaRPr>
          </a:p>
        </p:txBody>
      </p:sp>
      <p:sp>
        <p:nvSpPr>
          <p:cNvPr id="83" name="TextBox 12"/>
          <p:cNvSpPr txBox="1"/>
          <p:nvPr/>
        </p:nvSpPr>
        <p:spPr>
          <a:xfrm>
            <a:off x="3699471" y="3636663"/>
            <a:ext cx="1767147" cy="923330"/>
          </a:xfrm>
          <a:prstGeom prst="rect">
            <a:avLst/>
          </a:prstGeom>
          <a:noFill/>
        </p:spPr>
        <p:txBody>
          <a:bodyPr wrap="square" rtlCol="0">
            <a:spAutoFit/>
          </a:bodyPr>
          <a:lstStyle/>
          <a:p>
            <a:pPr>
              <a:lnSpc>
                <a:spcPct val="150000"/>
              </a:lnSpc>
            </a:pPr>
            <a:r>
              <a:rPr lang="zh-CN" altLang="en-US" sz="1200" dirty="0">
                <a:solidFill>
                  <a:schemeClr val="tx2"/>
                </a:solidFill>
                <a:latin typeface="微软雅黑" panose="020B0503020204020204" pitchFamily="34" charset="-122"/>
                <a:ea typeface="微软雅黑" panose="020B0503020204020204" pitchFamily="34" charset="-122"/>
              </a:rPr>
              <a:t>这里输入简单的文字概述里输入简单文字概述这里简单输入简单文字</a:t>
            </a:r>
            <a:endParaRPr lang="en-US" altLang="zh-CN" sz="1200" dirty="0">
              <a:solidFill>
                <a:schemeClr val="tx2"/>
              </a:solidFill>
              <a:latin typeface="微软雅黑" panose="020B0503020204020204" pitchFamily="34" charset="-122"/>
              <a:ea typeface="微软雅黑" panose="020B0503020204020204" pitchFamily="34" charset="-122"/>
            </a:endParaRPr>
          </a:p>
        </p:txBody>
      </p:sp>
      <p:sp>
        <p:nvSpPr>
          <p:cNvPr id="84" name="TextBox 12"/>
          <p:cNvSpPr txBox="1"/>
          <p:nvPr/>
        </p:nvSpPr>
        <p:spPr>
          <a:xfrm>
            <a:off x="6496548" y="3636662"/>
            <a:ext cx="1767147" cy="923330"/>
          </a:xfrm>
          <a:prstGeom prst="rect">
            <a:avLst/>
          </a:prstGeom>
          <a:noFill/>
        </p:spPr>
        <p:txBody>
          <a:bodyPr wrap="square" rtlCol="0">
            <a:spAutoFit/>
          </a:bodyPr>
          <a:lstStyle/>
          <a:p>
            <a:pPr>
              <a:lnSpc>
                <a:spcPct val="150000"/>
              </a:lnSpc>
            </a:pPr>
            <a:r>
              <a:rPr lang="zh-CN" altLang="en-US" sz="1200" dirty="0">
                <a:solidFill>
                  <a:schemeClr val="tx2"/>
                </a:solidFill>
                <a:latin typeface="微软雅黑" panose="020B0503020204020204" pitchFamily="34" charset="-122"/>
                <a:ea typeface="微软雅黑" panose="020B0503020204020204" pitchFamily="34" charset="-122"/>
              </a:rPr>
              <a:t>这里输入简单的文字概述里输入简单文字概述这里简单输入简单文字</a:t>
            </a:r>
            <a:endParaRPr lang="en-US" altLang="zh-CN" sz="1200" dirty="0">
              <a:solidFill>
                <a:schemeClr val="tx2"/>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611560" y="509807"/>
            <a:ext cx="7920880" cy="45719"/>
            <a:chOff x="3060700" y="4724400"/>
            <a:chExt cx="5955507" cy="31432"/>
          </a:xfrm>
        </p:grpSpPr>
        <p:cxnSp>
          <p:nvCxnSpPr>
            <p:cNvPr id="48" name="直接连接符 47"/>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0"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问题评估</a:t>
            </a:r>
          </a:p>
        </p:txBody>
      </p:sp>
    </p:spTree>
    <p:extLst>
      <p:ext uri="{BB962C8B-B14F-4D97-AF65-F5344CB8AC3E}">
        <p14:creationId xmlns:p14="http://schemas.microsoft.com/office/powerpoint/2010/main" xmlns="" val="51257826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0"/>
                                        </p:tgtEl>
                                        <p:attrNameLst>
                                          <p:attrName>style.visibility</p:attrName>
                                        </p:attrNameLst>
                                      </p:cBhvr>
                                      <p:to>
                                        <p:strVal val="visible"/>
                                      </p:to>
                                    </p:set>
                                    <p:animEffect transition="in" filter="fade">
                                      <p:cBhvr>
                                        <p:cTn id="14" dur="500"/>
                                        <p:tgtEl>
                                          <p:spTgt spid="40"/>
                                        </p:tgtEl>
                                      </p:cBhvr>
                                    </p:animEffect>
                                  </p:childTnLst>
                                </p:cTn>
                              </p:par>
                            </p:childTnLst>
                          </p:cTn>
                        </p:par>
                        <p:par>
                          <p:cTn id="15" fill="hold">
                            <p:stCondLst>
                              <p:cond delay="1500"/>
                            </p:stCondLst>
                            <p:childTnLst>
                              <p:par>
                                <p:cTn id="16" presetID="16" presetClass="entr" presetSubtype="37" fill="hold" nodeType="after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barn(outVertical)">
                                      <p:cBhvr>
                                        <p:cTn id="18" dur="500"/>
                                        <p:tgtEl>
                                          <p:spTgt spid="72"/>
                                        </p:tgtEl>
                                      </p:cBhvr>
                                    </p:animEffect>
                                  </p:childTnLst>
                                </p:cTn>
                              </p:par>
                            </p:childTnLst>
                          </p:cTn>
                        </p:par>
                        <p:par>
                          <p:cTn id="19" fill="hold">
                            <p:stCondLst>
                              <p:cond delay="2000"/>
                            </p:stCondLst>
                            <p:childTnLst>
                              <p:par>
                                <p:cTn id="20" presetID="2" presetClass="entr" presetSubtype="4" fill="hold" grpId="0" nodeType="after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fill="hold"/>
                                        <p:tgtEl>
                                          <p:spTgt spid="82"/>
                                        </p:tgtEl>
                                        <p:attrNameLst>
                                          <p:attrName>ppt_x</p:attrName>
                                        </p:attrNameLst>
                                      </p:cBhvr>
                                      <p:tavLst>
                                        <p:tav tm="0">
                                          <p:val>
                                            <p:strVal val="#ppt_x"/>
                                          </p:val>
                                        </p:tav>
                                        <p:tav tm="100000">
                                          <p:val>
                                            <p:strVal val="#ppt_x"/>
                                          </p:val>
                                        </p:tav>
                                      </p:tavLst>
                                    </p:anim>
                                    <p:anim calcmode="lin" valueType="num">
                                      <p:cBhvr additive="base">
                                        <p:cTn id="23" dur="500" fill="hold"/>
                                        <p:tgtEl>
                                          <p:spTgt spid="82"/>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31" presetClass="entr" presetSubtype="0"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1000" fill="hold"/>
                                        <p:tgtEl>
                                          <p:spTgt spid="41"/>
                                        </p:tgtEl>
                                        <p:attrNameLst>
                                          <p:attrName>ppt_w</p:attrName>
                                        </p:attrNameLst>
                                      </p:cBhvr>
                                      <p:tavLst>
                                        <p:tav tm="0">
                                          <p:val>
                                            <p:fltVal val="0"/>
                                          </p:val>
                                        </p:tav>
                                        <p:tav tm="100000">
                                          <p:val>
                                            <p:strVal val="#ppt_w"/>
                                          </p:val>
                                        </p:tav>
                                      </p:tavLst>
                                    </p:anim>
                                    <p:anim calcmode="lin" valueType="num">
                                      <p:cBhvr>
                                        <p:cTn id="28" dur="1000" fill="hold"/>
                                        <p:tgtEl>
                                          <p:spTgt spid="41"/>
                                        </p:tgtEl>
                                        <p:attrNameLst>
                                          <p:attrName>ppt_h</p:attrName>
                                        </p:attrNameLst>
                                      </p:cBhvr>
                                      <p:tavLst>
                                        <p:tav tm="0">
                                          <p:val>
                                            <p:fltVal val="0"/>
                                          </p:val>
                                        </p:tav>
                                        <p:tav tm="100000">
                                          <p:val>
                                            <p:strVal val="#ppt_h"/>
                                          </p:val>
                                        </p:tav>
                                      </p:tavLst>
                                    </p:anim>
                                    <p:anim calcmode="lin" valueType="num">
                                      <p:cBhvr>
                                        <p:cTn id="29" dur="1000" fill="hold"/>
                                        <p:tgtEl>
                                          <p:spTgt spid="41"/>
                                        </p:tgtEl>
                                        <p:attrNameLst>
                                          <p:attrName>style.rotation</p:attrName>
                                        </p:attrNameLst>
                                      </p:cBhvr>
                                      <p:tavLst>
                                        <p:tav tm="0">
                                          <p:val>
                                            <p:fltVal val="90"/>
                                          </p:val>
                                        </p:tav>
                                        <p:tav tm="100000">
                                          <p:val>
                                            <p:fltVal val="0"/>
                                          </p:val>
                                        </p:tav>
                                      </p:tavLst>
                                    </p:anim>
                                    <p:animEffect transition="in" filter="fade">
                                      <p:cBhvr>
                                        <p:cTn id="30" dur="1000"/>
                                        <p:tgtEl>
                                          <p:spTgt spid="41"/>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childTnLst>
                          </p:cTn>
                        </p:par>
                        <p:par>
                          <p:cTn id="35" fill="hold">
                            <p:stCondLst>
                              <p:cond delay="4000"/>
                            </p:stCondLst>
                            <p:childTnLst>
                              <p:par>
                                <p:cTn id="36" presetID="16" presetClass="entr" presetSubtype="37" fill="hold" nodeType="after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barn(outVertical)">
                                      <p:cBhvr>
                                        <p:cTn id="38" dur="500"/>
                                        <p:tgtEl>
                                          <p:spTgt spid="75"/>
                                        </p:tgtEl>
                                      </p:cBhvr>
                                    </p:animEffect>
                                  </p:childTnLst>
                                </p:cTn>
                              </p:par>
                            </p:childTnLst>
                          </p:cTn>
                        </p:par>
                        <p:par>
                          <p:cTn id="39" fill="hold">
                            <p:stCondLst>
                              <p:cond delay="4500"/>
                            </p:stCondLst>
                            <p:childTnLst>
                              <p:par>
                                <p:cTn id="40" presetID="2" presetClass="entr" presetSubtype="4" fill="hold" grpId="0" nodeType="afterEffect">
                                  <p:stCondLst>
                                    <p:cond delay="0"/>
                                  </p:stCondLst>
                                  <p:childTnLst>
                                    <p:set>
                                      <p:cBhvr>
                                        <p:cTn id="41" dur="1" fill="hold">
                                          <p:stCondLst>
                                            <p:cond delay="0"/>
                                          </p:stCondLst>
                                        </p:cTn>
                                        <p:tgtEl>
                                          <p:spTgt spid="83"/>
                                        </p:tgtEl>
                                        <p:attrNameLst>
                                          <p:attrName>style.visibility</p:attrName>
                                        </p:attrNameLst>
                                      </p:cBhvr>
                                      <p:to>
                                        <p:strVal val="visible"/>
                                      </p:to>
                                    </p:set>
                                    <p:anim calcmode="lin" valueType="num">
                                      <p:cBhvr additive="base">
                                        <p:cTn id="42" dur="500" fill="hold"/>
                                        <p:tgtEl>
                                          <p:spTgt spid="83"/>
                                        </p:tgtEl>
                                        <p:attrNameLst>
                                          <p:attrName>ppt_x</p:attrName>
                                        </p:attrNameLst>
                                      </p:cBhvr>
                                      <p:tavLst>
                                        <p:tav tm="0">
                                          <p:val>
                                            <p:strVal val="#ppt_x"/>
                                          </p:val>
                                        </p:tav>
                                        <p:tav tm="100000">
                                          <p:val>
                                            <p:strVal val="#ppt_x"/>
                                          </p:val>
                                        </p:tav>
                                      </p:tavLst>
                                    </p:anim>
                                    <p:anim calcmode="lin" valueType="num">
                                      <p:cBhvr additive="base">
                                        <p:cTn id="43" dur="500" fill="hold"/>
                                        <p:tgtEl>
                                          <p:spTgt spid="83"/>
                                        </p:tgtEl>
                                        <p:attrNameLst>
                                          <p:attrName>ppt_y</p:attrName>
                                        </p:attrNameLst>
                                      </p:cBhvr>
                                      <p:tavLst>
                                        <p:tav tm="0">
                                          <p:val>
                                            <p:strVal val="1+#ppt_h/2"/>
                                          </p:val>
                                        </p:tav>
                                        <p:tav tm="100000">
                                          <p:val>
                                            <p:strVal val="#ppt_y"/>
                                          </p:val>
                                        </p:tav>
                                      </p:tavLst>
                                    </p:anim>
                                  </p:childTnLst>
                                </p:cTn>
                              </p:par>
                            </p:childTnLst>
                          </p:cTn>
                        </p:par>
                        <p:par>
                          <p:cTn id="44" fill="hold">
                            <p:stCondLst>
                              <p:cond delay="5000"/>
                            </p:stCondLst>
                            <p:childTnLst>
                              <p:par>
                                <p:cTn id="45" presetID="31" presetClass="entr" presetSubtype="0"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1000" fill="hold"/>
                                        <p:tgtEl>
                                          <p:spTgt spid="65"/>
                                        </p:tgtEl>
                                        <p:attrNameLst>
                                          <p:attrName>ppt_w</p:attrName>
                                        </p:attrNameLst>
                                      </p:cBhvr>
                                      <p:tavLst>
                                        <p:tav tm="0">
                                          <p:val>
                                            <p:fltVal val="0"/>
                                          </p:val>
                                        </p:tav>
                                        <p:tav tm="100000">
                                          <p:val>
                                            <p:strVal val="#ppt_w"/>
                                          </p:val>
                                        </p:tav>
                                      </p:tavLst>
                                    </p:anim>
                                    <p:anim calcmode="lin" valueType="num">
                                      <p:cBhvr>
                                        <p:cTn id="48" dur="1000" fill="hold"/>
                                        <p:tgtEl>
                                          <p:spTgt spid="65"/>
                                        </p:tgtEl>
                                        <p:attrNameLst>
                                          <p:attrName>ppt_h</p:attrName>
                                        </p:attrNameLst>
                                      </p:cBhvr>
                                      <p:tavLst>
                                        <p:tav tm="0">
                                          <p:val>
                                            <p:fltVal val="0"/>
                                          </p:val>
                                        </p:tav>
                                        <p:tav tm="100000">
                                          <p:val>
                                            <p:strVal val="#ppt_h"/>
                                          </p:val>
                                        </p:tav>
                                      </p:tavLst>
                                    </p:anim>
                                    <p:anim calcmode="lin" valueType="num">
                                      <p:cBhvr>
                                        <p:cTn id="49" dur="1000" fill="hold"/>
                                        <p:tgtEl>
                                          <p:spTgt spid="65"/>
                                        </p:tgtEl>
                                        <p:attrNameLst>
                                          <p:attrName>style.rotation</p:attrName>
                                        </p:attrNameLst>
                                      </p:cBhvr>
                                      <p:tavLst>
                                        <p:tav tm="0">
                                          <p:val>
                                            <p:fltVal val="90"/>
                                          </p:val>
                                        </p:tav>
                                        <p:tav tm="100000">
                                          <p:val>
                                            <p:fltVal val="0"/>
                                          </p:val>
                                        </p:tav>
                                      </p:tavLst>
                                    </p:anim>
                                    <p:animEffect transition="in" filter="fade">
                                      <p:cBhvr>
                                        <p:cTn id="50" dur="1000"/>
                                        <p:tgtEl>
                                          <p:spTgt spid="65"/>
                                        </p:tgtEl>
                                      </p:cBhvr>
                                    </p:animEffect>
                                  </p:childTnLst>
                                </p:cTn>
                              </p:par>
                            </p:childTnLst>
                          </p:cTn>
                        </p:par>
                        <p:par>
                          <p:cTn id="51" fill="hold">
                            <p:stCondLst>
                              <p:cond delay="6000"/>
                            </p:stCondLst>
                            <p:childTnLst>
                              <p:par>
                                <p:cTn id="52" presetID="10" presetClass="entr" presetSubtype="0"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fade">
                                      <p:cBhvr>
                                        <p:cTn id="54" dur="500"/>
                                        <p:tgtEl>
                                          <p:spTgt spid="71"/>
                                        </p:tgtEl>
                                      </p:cBhvr>
                                    </p:animEffect>
                                  </p:childTnLst>
                                </p:cTn>
                              </p:par>
                            </p:childTnLst>
                          </p:cTn>
                        </p:par>
                        <p:par>
                          <p:cTn id="55" fill="hold">
                            <p:stCondLst>
                              <p:cond delay="6500"/>
                            </p:stCondLst>
                            <p:childTnLst>
                              <p:par>
                                <p:cTn id="56" presetID="16" presetClass="entr" presetSubtype="37" fill="hold" nodeType="after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barn(outVertical)">
                                      <p:cBhvr>
                                        <p:cTn id="58" dur="500"/>
                                        <p:tgtEl>
                                          <p:spTgt spid="79"/>
                                        </p:tgtEl>
                                      </p:cBhvr>
                                    </p:animEffect>
                                  </p:childTnLst>
                                </p:cTn>
                              </p:par>
                            </p:childTnLst>
                          </p:cTn>
                        </p:par>
                        <p:par>
                          <p:cTn id="59" fill="hold">
                            <p:stCondLst>
                              <p:cond delay="7000"/>
                            </p:stCondLst>
                            <p:childTnLst>
                              <p:par>
                                <p:cTn id="60" presetID="2" presetClass="entr" presetSubtype="4" fill="hold" grpId="0" nodeType="afterEffect">
                                  <p:stCondLst>
                                    <p:cond delay="0"/>
                                  </p:stCondLst>
                                  <p:childTnLst>
                                    <p:set>
                                      <p:cBhvr>
                                        <p:cTn id="61" dur="1" fill="hold">
                                          <p:stCondLst>
                                            <p:cond delay="0"/>
                                          </p:stCondLst>
                                        </p:cTn>
                                        <p:tgtEl>
                                          <p:spTgt spid="84"/>
                                        </p:tgtEl>
                                        <p:attrNameLst>
                                          <p:attrName>style.visibility</p:attrName>
                                        </p:attrNameLst>
                                      </p:cBhvr>
                                      <p:to>
                                        <p:strVal val="visible"/>
                                      </p:to>
                                    </p:set>
                                    <p:anim calcmode="lin" valueType="num">
                                      <p:cBhvr additive="base">
                                        <p:cTn id="62" dur="500" fill="hold"/>
                                        <p:tgtEl>
                                          <p:spTgt spid="84"/>
                                        </p:tgtEl>
                                        <p:attrNameLst>
                                          <p:attrName>ppt_x</p:attrName>
                                        </p:attrNameLst>
                                      </p:cBhvr>
                                      <p:tavLst>
                                        <p:tav tm="0">
                                          <p:val>
                                            <p:strVal val="#ppt_x"/>
                                          </p:val>
                                        </p:tav>
                                        <p:tav tm="100000">
                                          <p:val>
                                            <p:strVal val="#ppt_x"/>
                                          </p:val>
                                        </p:tav>
                                      </p:tavLst>
                                    </p:anim>
                                    <p:anim calcmode="lin" valueType="num">
                                      <p:cBhvr additive="base">
                                        <p:cTn id="63" dur="500" fill="hold"/>
                                        <p:tgtEl>
                                          <p:spTgt spid="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64" grpId="0"/>
      <p:bldP spid="71" grpId="0"/>
      <p:bldP spid="82" grpId="0"/>
      <p:bldP spid="83" grpId="0"/>
      <p:bldP spid="8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971600" y="991928"/>
            <a:ext cx="2048347" cy="1420013"/>
            <a:chOff x="1420816" y="1476485"/>
            <a:chExt cx="2731129" cy="1893350"/>
          </a:xfrm>
        </p:grpSpPr>
        <p:sp>
          <p:nvSpPr>
            <p:cNvPr id="47" name="圆角矩形 46"/>
            <p:cNvSpPr/>
            <p:nvPr/>
          </p:nvSpPr>
          <p:spPr>
            <a:xfrm>
              <a:off x="1420816" y="1476485"/>
              <a:ext cx="2731129" cy="1893350"/>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47"/>
            <p:cNvSpPr/>
            <p:nvPr/>
          </p:nvSpPr>
          <p:spPr>
            <a:xfrm rot="-420000">
              <a:off x="1621157" y="1615372"/>
              <a:ext cx="2330446" cy="1615577"/>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圆角矩形 48"/>
            <p:cNvSpPr/>
            <p:nvPr/>
          </p:nvSpPr>
          <p:spPr>
            <a:xfrm>
              <a:off x="1846771" y="1771778"/>
              <a:ext cx="1879218" cy="1302765"/>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1421034" y="1376390"/>
            <a:ext cx="1149479" cy="651089"/>
            <a:chOff x="2960169" y="1587427"/>
            <a:chExt cx="1532638" cy="868120"/>
          </a:xfrm>
        </p:grpSpPr>
        <p:sp>
          <p:nvSpPr>
            <p:cNvPr id="51" name="文本框 50"/>
            <p:cNvSpPr txBox="1"/>
            <p:nvPr/>
          </p:nvSpPr>
          <p:spPr>
            <a:xfrm>
              <a:off x="2960169" y="1587427"/>
              <a:ext cx="1532638" cy="369332"/>
            </a:xfrm>
            <a:prstGeom prst="rect">
              <a:avLst/>
            </a:prstGeom>
            <a:noFill/>
          </p:spPr>
          <p:txBody>
            <a:bodyPr wrap="square" rtlCol="0">
              <a:spAutoFit/>
            </a:bodyPr>
            <a:lstStyle/>
            <a:p>
              <a:r>
                <a:rPr lang="zh-CN" altLang="en-US" sz="1200" b="1" dirty="0">
                  <a:solidFill>
                    <a:schemeClr val="accent1"/>
                  </a:solidFill>
                  <a:latin typeface="微软雅黑" panose="020B0503020204020204" pitchFamily="34" charset="-122"/>
                  <a:ea typeface="微软雅黑" panose="020B0503020204020204" pitchFamily="34" charset="-122"/>
                </a:rPr>
                <a:t>在此添加标题</a:t>
              </a:r>
            </a:p>
          </p:txBody>
        </p:sp>
        <p:sp>
          <p:nvSpPr>
            <p:cNvPr id="52" name="文本框 51"/>
            <p:cNvSpPr txBox="1"/>
            <p:nvPr/>
          </p:nvSpPr>
          <p:spPr>
            <a:xfrm>
              <a:off x="2978508" y="1839993"/>
              <a:ext cx="1383779" cy="615554"/>
            </a:xfrm>
            <a:prstGeom prst="rect">
              <a:avLst/>
            </a:prstGeom>
            <a:noFill/>
          </p:spPr>
          <p:txBody>
            <a:bodyPr wrap="square" rtlCol="0">
              <a:spAutoFit/>
            </a:bodyPr>
            <a:lstStyle/>
            <a:p>
              <a:pPr algn="just"/>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grpSp>
      <p:grpSp>
        <p:nvGrpSpPr>
          <p:cNvPr id="53" name="组合 52"/>
          <p:cNvGrpSpPr/>
          <p:nvPr/>
        </p:nvGrpSpPr>
        <p:grpSpPr>
          <a:xfrm>
            <a:off x="3572749" y="989751"/>
            <a:ext cx="2048347" cy="1420013"/>
            <a:chOff x="1420816" y="1476485"/>
            <a:chExt cx="2731129" cy="1893350"/>
          </a:xfrm>
        </p:grpSpPr>
        <p:sp>
          <p:nvSpPr>
            <p:cNvPr id="54" name="圆角矩形 53"/>
            <p:cNvSpPr/>
            <p:nvPr/>
          </p:nvSpPr>
          <p:spPr>
            <a:xfrm>
              <a:off x="1420816" y="1476485"/>
              <a:ext cx="2731129" cy="1893350"/>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rot="-420000">
              <a:off x="1621157" y="1615372"/>
              <a:ext cx="2330446" cy="1615577"/>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圆角矩形 55"/>
            <p:cNvSpPr/>
            <p:nvPr/>
          </p:nvSpPr>
          <p:spPr>
            <a:xfrm>
              <a:off x="1846771" y="1771778"/>
              <a:ext cx="1879218" cy="1302765"/>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4022183" y="1374213"/>
            <a:ext cx="1149479" cy="651089"/>
            <a:chOff x="2960169" y="1587427"/>
            <a:chExt cx="1532638" cy="868120"/>
          </a:xfrm>
        </p:grpSpPr>
        <p:sp>
          <p:nvSpPr>
            <p:cNvPr id="58" name="文本框 57"/>
            <p:cNvSpPr txBox="1"/>
            <p:nvPr/>
          </p:nvSpPr>
          <p:spPr>
            <a:xfrm>
              <a:off x="2960169" y="1587427"/>
              <a:ext cx="1532638" cy="369332"/>
            </a:xfrm>
            <a:prstGeom prst="rect">
              <a:avLst/>
            </a:prstGeom>
            <a:noFill/>
          </p:spPr>
          <p:txBody>
            <a:bodyPr wrap="square" rtlCol="0">
              <a:spAutoFit/>
            </a:bodyPr>
            <a:lstStyle/>
            <a:p>
              <a:r>
                <a:rPr lang="zh-CN" altLang="en-US" sz="1200" b="1" dirty="0">
                  <a:solidFill>
                    <a:schemeClr val="accent2"/>
                  </a:solidFill>
                  <a:latin typeface="微软雅黑" panose="020B0503020204020204" pitchFamily="34" charset="-122"/>
                  <a:ea typeface="微软雅黑" panose="020B0503020204020204" pitchFamily="34" charset="-122"/>
                </a:rPr>
                <a:t>在此添加标题</a:t>
              </a:r>
            </a:p>
          </p:txBody>
        </p:sp>
        <p:sp>
          <p:nvSpPr>
            <p:cNvPr id="59" name="文本框 58"/>
            <p:cNvSpPr txBox="1"/>
            <p:nvPr/>
          </p:nvSpPr>
          <p:spPr>
            <a:xfrm>
              <a:off x="2978508" y="1839993"/>
              <a:ext cx="1383779" cy="615554"/>
            </a:xfrm>
            <a:prstGeom prst="rect">
              <a:avLst/>
            </a:prstGeom>
            <a:noFill/>
          </p:spPr>
          <p:txBody>
            <a:bodyPr wrap="square" rtlCol="0">
              <a:spAutoFit/>
            </a:bodyPr>
            <a:lstStyle/>
            <a:p>
              <a:pPr algn="just"/>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grpSp>
      <p:grpSp>
        <p:nvGrpSpPr>
          <p:cNvPr id="60" name="组合 59"/>
          <p:cNvGrpSpPr/>
          <p:nvPr/>
        </p:nvGrpSpPr>
        <p:grpSpPr>
          <a:xfrm>
            <a:off x="6173897" y="987574"/>
            <a:ext cx="2048347" cy="1420013"/>
            <a:chOff x="1420816" y="1476485"/>
            <a:chExt cx="2731129" cy="1893350"/>
          </a:xfrm>
        </p:grpSpPr>
        <p:sp>
          <p:nvSpPr>
            <p:cNvPr id="61" name="圆角矩形 60"/>
            <p:cNvSpPr/>
            <p:nvPr/>
          </p:nvSpPr>
          <p:spPr>
            <a:xfrm>
              <a:off x="1420816" y="1476485"/>
              <a:ext cx="2731129" cy="1893350"/>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圆角矩形 61"/>
            <p:cNvSpPr/>
            <p:nvPr/>
          </p:nvSpPr>
          <p:spPr>
            <a:xfrm rot="-420000">
              <a:off x="1621157" y="1615372"/>
              <a:ext cx="2330446" cy="1615577"/>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圆角矩形 62"/>
            <p:cNvSpPr/>
            <p:nvPr/>
          </p:nvSpPr>
          <p:spPr>
            <a:xfrm>
              <a:off x="1846771" y="1771778"/>
              <a:ext cx="1879218" cy="1302765"/>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 name="组合 63"/>
          <p:cNvGrpSpPr/>
          <p:nvPr/>
        </p:nvGrpSpPr>
        <p:grpSpPr>
          <a:xfrm>
            <a:off x="6623331" y="1372036"/>
            <a:ext cx="1149479" cy="651089"/>
            <a:chOff x="2960169" y="1587427"/>
            <a:chExt cx="1532638" cy="868120"/>
          </a:xfrm>
        </p:grpSpPr>
        <p:sp>
          <p:nvSpPr>
            <p:cNvPr id="65" name="文本框 64"/>
            <p:cNvSpPr txBox="1"/>
            <p:nvPr/>
          </p:nvSpPr>
          <p:spPr>
            <a:xfrm>
              <a:off x="2960169" y="1587427"/>
              <a:ext cx="1532638" cy="369332"/>
            </a:xfrm>
            <a:prstGeom prst="rect">
              <a:avLst/>
            </a:prstGeom>
            <a:noFill/>
          </p:spPr>
          <p:txBody>
            <a:bodyPr wrap="square" rtlCol="0">
              <a:spAutoFit/>
            </a:bodyPr>
            <a:lstStyle/>
            <a:p>
              <a:r>
                <a:rPr lang="zh-CN" altLang="en-US" sz="1200" b="1" dirty="0">
                  <a:solidFill>
                    <a:schemeClr val="accent3"/>
                  </a:solidFill>
                  <a:latin typeface="微软雅黑" panose="020B0503020204020204" pitchFamily="34" charset="-122"/>
                  <a:ea typeface="微软雅黑" panose="020B0503020204020204" pitchFamily="34" charset="-122"/>
                </a:rPr>
                <a:t>在此添加标题</a:t>
              </a:r>
            </a:p>
          </p:txBody>
        </p:sp>
        <p:sp>
          <p:nvSpPr>
            <p:cNvPr id="66" name="文本框 65"/>
            <p:cNvSpPr txBox="1"/>
            <p:nvPr/>
          </p:nvSpPr>
          <p:spPr>
            <a:xfrm>
              <a:off x="2978508" y="1839993"/>
              <a:ext cx="1383779" cy="615554"/>
            </a:xfrm>
            <a:prstGeom prst="rect">
              <a:avLst/>
            </a:prstGeom>
            <a:noFill/>
          </p:spPr>
          <p:txBody>
            <a:bodyPr wrap="square" rtlCol="0">
              <a:spAutoFit/>
            </a:bodyPr>
            <a:lstStyle/>
            <a:p>
              <a:pPr algn="just"/>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grpSp>
      <p:grpSp>
        <p:nvGrpSpPr>
          <p:cNvPr id="68" name="组合 67"/>
          <p:cNvGrpSpPr/>
          <p:nvPr/>
        </p:nvGrpSpPr>
        <p:grpSpPr>
          <a:xfrm>
            <a:off x="971600" y="2883985"/>
            <a:ext cx="2048347" cy="1420013"/>
            <a:chOff x="1420816" y="1476485"/>
            <a:chExt cx="2731129" cy="1893350"/>
          </a:xfrm>
        </p:grpSpPr>
        <p:sp>
          <p:nvSpPr>
            <p:cNvPr id="69" name="圆角矩形 68"/>
            <p:cNvSpPr/>
            <p:nvPr/>
          </p:nvSpPr>
          <p:spPr>
            <a:xfrm>
              <a:off x="1420816" y="1476485"/>
              <a:ext cx="2731129" cy="1893350"/>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圆角矩形 69"/>
            <p:cNvSpPr/>
            <p:nvPr/>
          </p:nvSpPr>
          <p:spPr>
            <a:xfrm rot="-420000">
              <a:off x="1621157" y="1615372"/>
              <a:ext cx="2330446" cy="1615577"/>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圆角矩形 70"/>
            <p:cNvSpPr/>
            <p:nvPr/>
          </p:nvSpPr>
          <p:spPr>
            <a:xfrm>
              <a:off x="1846771" y="1771778"/>
              <a:ext cx="1879218" cy="1302765"/>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2" name="组合 71"/>
          <p:cNvGrpSpPr/>
          <p:nvPr/>
        </p:nvGrpSpPr>
        <p:grpSpPr>
          <a:xfrm>
            <a:off x="1421034" y="3268447"/>
            <a:ext cx="1149479" cy="651089"/>
            <a:chOff x="2960169" y="1587427"/>
            <a:chExt cx="1532638" cy="868120"/>
          </a:xfrm>
        </p:grpSpPr>
        <p:sp>
          <p:nvSpPr>
            <p:cNvPr id="73" name="文本框 72"/>
            <p:cNvSpPr txBox="1"/>
            <p:nvPr/>
          </p:nvSpPr>
          <p:spPr>
            <a:xfrm>
              <a:off x="2960169" y="1587427"/>
              <a:ext cx="1532638" cy="369332"/>
            </a:xfrm>
            <a:prstGeom prst="rect">
              <a:avLst/>
            </a:prstGeom>
            <a:noFill/>
          </p:spPr>
          <p:txBody>
            <a:bodyPr wrap="square" rtlCol="0">
              <a:spAutoFit/>
            </a:bodyPr>
            <a:lstStyle/>
            <a:p>
              <a:r>
                <a:rPr lang="zh-CN" altLang="en-US" sz="1200" b="1" dirty="0">
                  <a:solidFill>
                    <a:schemeClr val="accent4"/>
                  </a:solidFill>
                  <a:latin typeface="微软雅黑" panose="020B0503020204020204" pitchFamily="34" charset="-122"/>
                  <a:ea typeface="微软雅黑" panose="020B0503020204020204" pitchFamily="34" charset="-122"/>
                </a:rPr>
                <a:t>在此添加标题</a:t>
              </a:r>
            </a:p>
          </p:txBody>
        </p:sp>
        <p:sp>
          <p:nvSpPr>
            <p:cNvPr id="74" name="文本框 73"/>
            <p:cNvSpPr txBox="1"/>
            <p:nvPr/>
          </p:nvSpPr>
          <p:spPr>
            <a:xfrm>
              <a:off x="2978508" y="1839993"/>
              <a:ext cx="1383779" cy="615554"/>
            </a:xfrm>
            <a:prstGeom prst="rect">
              <a:avLst/>
            </a:prstGeom>
            <a:noFill/>
          </p:spPr>
          <p:txBody>
            <a:bodyPr wrap="square" rtlCol="0">
              <a:spAutoFit/>
            </a:bodyPr>
            <a:lstStyle/>
            <a:p>
              <a:pPr algn="just"/>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grpSp>
      <p:grpSp>
        <p:nvGrpSpPr>
          <p:cNvPr id="75" name="组合 74"/>
          <p:cNvGrpSpPr/>
          <p:nvPr/>
        </p:nvGrpSpPr>
        <p:grpSpPr>
          <a:xfrm>
            <a:off x="3572749" y="2881808"/>
            <a:ext cx="2048347" cy="1420013"/>
            <a:chOff x="1420816" y="1476485"/>
            <a:chExt cx="2731129" cy="1893350"/>
          </a:xfrm>
        </p:grpSpPr>
        <p:sp>
          <p:nvSpPr>
            <p:cNvPr id="76" name="圆角矩形 75"/>
            <p:cNvSpPr/>
            <p:nvPr/>
          </p:nvSpPr>
          <p:spPr>
            <a:xfrm>
              <a:off x="1420816" y="1476485"/>
              <a:ext cx="2731129" cy="1893350"/>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圆角矩形 76"/>
            <p:cNvSpPr/>
            <p:nvPr/>
          </p:nvSpPr>
          <p:spPr>
            <a:xfrm rot="-420000">
              <a:off x="1621157" y="1615372"/>
              <a:ext cx="2330446" cy="1615577"/>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圆角矩形 77"/>
            <p:cNvSpPr/>
            <p:nvPr/>
          </p:nvSpPr>
          <p:spPr>
            <a:xfrm>
              <a:off x="1846771" y="1771778"/>
              <a:ext cx="1879218" cy="1302765"/>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9" name="组合 78"/>
          <p:cNvGrpSpPr/>
          <p:nvPr/>
        </p:nvGrpSpPr>
        <p:grpSpPr>
          <a:xfrm>
            <a:off x="4022183" y="3266270"/>
            <a:ext cx="1149479" cy="651089"/>
            <a:chOff x="2960169" y="1587427"/>
            <a:chExt cx="1532638" cy="868120"/>
          </a:xfrm>
        </p:grpSpPr>
        <p:sp>
          <p:nvSpPr>
            <p:cNvPr id="80" name="文本框 79"/>
            <p:cNvSpPr txBox="1"/>
            <p:nvPr/>
          </p:nvSpPr>
          <p:spPr>
            <a:xfrm>
              <a:off x="2960169" y="1587427"/>
              <a:ext cx="1532638" cy="369332"/>
            </a:xfrm>
            <a:prstGeom prst="rect">
              <a:avLst/>
            </a:prstGeom>
            <a:noFill/>
          </p:spPr>
          <p:txBody>
            <a:bodyPr wrap="square" rtlCol="0">
              <a:spAutoFit/>
            </a:bodyPr>
            <a:lstStyle/>
            <a:p>
              <a:r>
                <a:rPr lang="zh-CN" altLang="en-US" sz="1200" b="1" dirty="0">
                  <a:solidFill>
                    <a:schemeClr val="accent5"/>
                  </a:solidFill>
                  <a:latin typeface="微软雅黑" panose="020B0503020204020204" pitchFamily="34" charset="-122"/>
                  <a:ea typeface="微软雅黑" panose="020B0503020204020204" pitchFamily="34" charset="-122"/>
                </a:rPr>
                <a:t>在此添加标题</a:t>
              </a:r>
            </a:p>
          </p:txBody>
        </p:sp>
        <p:sp>
          <p:nvSpPr>
            <p:cNvPr id="81" name="文本框 80"/>
            <p:cNvSpPr txBox="1"/>
            <p:nvPr/>
          </p:nvSpPr>
          <p:spPr>
            <a:xfrm>
              <a:off x="2978508" y="1839993"/>
              <a:ext cx="1383779" cy="615554"/>
            </a:xfrm>
            <a:prstGeom prst="rect">
              <a:avLst/>
            </a:prstGeom>
            <a:noFill/>
          </p:spPr>
          <p:txBody>
            <a:bodyPr wrap="square" rtlCol="0">
              <a:spAutoFit/>
            </a:bodyPr>
            <a:lstStyle/>
            <a:p>
              <a:pPr algn="just"/>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grpSp>
      <p:grpSp>
        <p:nvGrpSpPr>
          <p:cNvPr id="82" name="组合 81"/>
          <p:cNvGrpSpPr/>
          <p:nvPr/>
        </p:nvGrpSpPr>
        <p:grpSpPr>
          <a:xfrm>
            <a:off x="6173897" y="2879631"/>
            <a:ext cx="2048347" cy="1420013"/>
            <a:chOff x="1420816" y="1476485"/>
            <a:chExt cx="2731129" cy="1893350"/>
          </a:xfrm>
        </p:grpSpPr>
        <p:sp>
          <p:nvSpPr>
            <p:cNvPr id="83" name="圆角矩形 82"/>
            <p:cNvSpPr/>
            <p:nvPr/>
          </p:nvSpPr>
          <p:spPr>
            <a:xfrm>
              <a:off x="1420816" y="1476485"/>
              <a:ext cx="2731129" cy="1893350"/>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540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圆角矩形 83"/>
            <p:cNvSpPr/>
            <p:nvPr/>
          </p:nvSpPr>
          <p:spPr>
            <a:xfrm rot="-420000">
              <a:off x="1621157" y="1615372"/>
              <a:ext cx="2330446" cy="1615577"/>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圆角矩形 84"/>
            <p:cNvSpPr/>
            <p:nvPr/>
          </p:nvSpPr>
          <p:spPr>
            <a:xfrm>
              <a:off x="1846771" y="1771778"/>
              <a:ext cx="1879218" cy="1302765"/>
            </a:xfrm>
            <a:prstGeom prst="roundRect">
              <a:avLst>
                <a:gd name="adj" fmla="val 8073"/>
              </a:avLst>
            </a:prstGeom>
            <a:gradFill flip="none" rotWithShape="1">
              <a:gsLst>
                <a:gs pos="0">
                  <a:schemeClr val="bg1">
                    <a:lumMod val="85000"/>
                  </a:schemeClr>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1778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6" name="组合 85"/>
          <p:cNvGrpSpPr/>
          <p:nvPr/>
        </p:nvGrpSpPr>
        <p:grpSpPr>
          <a:xfrm>
            <a:off x="6623331" y="3264093"/>
            <a:ext cx="1149479" cy="651089"/>
            <a:chOff x="2960169" y="1587427"/>
            <a:chExt cx="1532638" cy="868120"/>
          </a:xfrm>
        </p:grpSpPr>
        <p:sp>
          <p:nvSpPr>
            <p:cNvPr id="87" name="文本框 86"/>
            <p:cNvSpPr txBox="1"/>
            <p:nvPr/>
          </p:nvSpPr>
          <p:spPr>
            <a:xfrm>
              <a:off x="2960169" y="1587427"/>
              <a:ext cx="1532638" cy="369332"/>
            </a:xfrm>
            <a:prstGeom prst="rect">
              <a:avLst/>
            </a:prstGeom>
            <a:noFill/>
          </p:spPr>
          <p:txBody>
            <a:bodyPr wrap="square" rtlCol="0">
              <a:spAutoFit/>
            </a:bodyPr>
            <a:lstStyle/>
            <a:p>
              <a:r>
                <a:rPr lang="zh-CN" altLang="en-US" sz="1200" b="1" dirty="0">
                  <a:solidFill>
                    <a:schemeClr val="accent1"/>
                  </a:solidFill>
                  <a:latin typeface="微软雅黑" panose="020B0503020204020204" pitchFamily="34" charset="-122"/>
                  <a:ea typeface="微软雅黑" panose="020B0503020204020204" pitchFamily="34" charset="-122"/>
                </a:rPr>
                <a:t>在此添加标题</a:t>
              </a:r>
            </a:p>
          </p:txBody>
        </p:sp>
        <p:sp>
          <p:nvSpPr>
            <p:cNvPr id="88" name="文本框 87"/>
            <p:cNvSpPr txBox="1"/>
            <p:nvPr/>
          </p:nvSpPr>
          <p:spPr>
            <a:xfrm>
              <a:off x="2978508" y="1839993"/>
              <a:ext cx="1383779" cy="615554"/>
            </a:xfrm>
            <a:prstGeom prst="rect">
              <a:avLst/>
            </a:prstGeom>
            <a:noFill/>
          </p:spPr>
          <p:txBody>
            <a:bodyPr wrap="square" rtlCol="0">
              <a:spAutoFit/>
            </a:bodyPr>
            <a:lstStyle/>
            <a:p>
              <a:pPr algn="just"/>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此处添加详细文本描述，此处添加详细文本描述。</a:t>
              </a:r>
            </a:p>
          </p:txBody>
        </p:sp>
      </p:grpSp>
      <p:grpSp>
        <p:nvGrpSpPr>
          <p:cNvPr id="92" name="组合 91"/>
          <p:cNvGrpSpPr/>
          <p:nvPr/>
        </p:nvGrpSpPr>
        <p:grpSpPr>
          <a:xfrm>
            <a:off x="611560" y="509807"/>
            <a:ext cx="7920880" cy="45719"/>
            <a:chOff x="3060700" y="4724400"/>
            <a:chExt cx="5955507" cy="31432"/>
          </a:xfrm>
        </p:grpSpPr>
        <p:cxnSp>
          <p:nvCxnSpPr>
            <p:cNvPr id="93" name="直接连接符 92"/>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5"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相关对策</a:t>
            </a:r>
          </a:p>
        </p:txBody>
      </p:sp>
    </p:spTree>
    <p:extLst>
      <p:ext uri="{BB962C8B-B14F-4D97-AF65-F5344CB8AC3E}">
        <p14:creationId xmlns:p14="http://schemas.microsoft.com/office/powerpoint/2010/main" xmlns="" val="323856284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00"/>
                                  </p:stCondLst>
                                  <p:childTnLst>
                                    <p:set>
                                      <p:cBhvr>
                                        <p:cTn id="10" dur="1" fill="hold">
                                          <p:stCondLst>
                                            <p:cond delay="0"/>
                                          </p:stCondLst>
                                        </p:cTn>
                                        <p:tgtEl>
                                          <p:spTgt spid="53"/>
                                        </p:tgtEl>
                                        <p:attrNameLst>
                                          <p:attrName>style.visibility</p:attrName>
                                        </p:attrNameLst>
                                      </p:cBhvr>
                                      <p:to>
                                        <p:strVal val="visible"/>
                                      </p:to>
                                    </p:set>
                                    <p:anim calcmode="lin" valueType="num">
                                      <p:cBhvr>
                                        <p:cTn id="11" dur="500" fill="hold"/>
                                        <p:tgtEl>
                                          <p:spTgt spid="53"/>
                                        </p:tgtEl>
                                        <p:attrNameLst>
                                          <p:attrName>ppt_w</p:attrName>
                                        </p:attrNameLst>
                                      </p:cBhvr>
                                      <p:tavLst>
                                        <p:tav tm="0">
                                          <p:val>
                                            <p:fltVal val="0"/>
                                          </p:val>
                                        </p:tav>
                                        <p:tav tm="100000">
                                          <p:val>
                                            <p:strVal val="#ppt_w"/>
                                          </p:val>
                                        </p:tav>
                                      </p:tavLst>
                                    </p:anim>
                                    <p:anim calcmode="lin" valueType="num">
                                      <p:cBhvr>
                                        <p:cTn id="12" dur="500" fill="hold"/>
                                        <p:tgtEl>
                                          <p:spTgt spid="5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20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fltVal val="0"/>
                                          </p:val>
                                        </p:tav>
                                        <p:tav tm="100000">
                                          <p:val>
                                            <p:strVal val="#ppt_w"/>
                                          </p:val>
                                        </p:tav>
                                      </p:tavLst>
                                    </p:anim>
                                    <p:anim calcmode="lin" valueType="num">
                                      <p:cBhvr>
                                        <p:cTn id="16" dur="500" fill="hold"/>
                                        <p:tgtEl>
                                          <p:spTgt spid="60"/>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300"/>
                                  </p:stCondLst>
                                  <p:childTnLst>
                                    <p:set>
                                      <p:cBhvr>
                                        <p:cTn id="18" dur="1" fill="hold">
                                          <p:stCondLst>
                                            <p:cond delay="0"/>
                                          </p:stCondLst>
                                        </p:cTn>
                                        <p:tgtEl>
                                          <p:spTgt spid="68"/>
                                        </p:tgtEl>
                                        <p:attrNameLst>
                                          <p:attrName>style.visibility</p:attrName>
                                        </p:attrNameLst>
                                      </p:cBhvr>
                                      <p:to>
                                        <p:strVal val="visible"/>
                                      </p:to>
                                    </p:set>
                                    <p:anim calcmode="lin" valueType="num">
                                      <p:cBhvr>
                                        <p:cTn id="19" dur="500" fill="hold"/>
                                        <p:tgtEl>
                                          <p:spTgt spid="68"/>
                                        </p:tgtEl>
                                        <p:attrNameLst>
                                          <p:attrName>ppt_w</p:attrName>
                                        </p:attrNameLst>
                                      </p:cBhvr>
                                      <p:tavLst>
                                        <p:tav tm="0">
                                          <p:val>
                                            <p:fltVal val="0"/>
                                          </p:val>
                                        </p:tav>
                                        <p:tav tm="100000">
                                          <p:val>
                                            <p:strVal val="#ppt_w"/>
                                          </p:val>
                                        </p:tav>
                                      </p:tavLst>
                                    </p:anim>
                                    <p:anim calcmode="lin" valueType="num">
                                      <p:cBhvr>
                                        <p:cTn id="20" dur="500" fill="hold"/>
                                        <p:tgtEl>
                                          <p:spTgt spid="6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400"/>
                                  </p:stCondLst>
                                  <p:childTnLst>
                                    <p:set>
                                      <p:cBhvr>
                                        <p:cTn id="22" dur="1" fill="hold">
                                          <p:stCondLst>
                                            <p:cond delay="0"/>
                                          </p:stCondLst>
                                        </p:cTn>
                                        <p:tgtEl>
                                          <p:spTgt spid="75"/>
                                        </p:tgtEl>
                                        <p:attrNameLst>
                                          <p:attrName>style.visibility</p:attrName>
                                        </p:attrNameLst>
                                      </p:cBhvr>
                                      <p:to>
                                        <p:strVal val="visible"/>
                                      </p:to>
                                    </p:set>
                                    <p:anim calcmode="lin" valueType="num">
                                      <p:cBhvr>
                                        <p:cTn id="23" dur="500" fill="hold"/>
                                        <p:tgtEl>
                                          <p:spTgt spid="75"/>
                                        </p:tgtEl>
                                        <p:attrNameLst>
                                          <p:attrName>ppt_w</p:attrName>
                                        </p:attrNameLst>
                                      </p:cBhvr>
                                      <p:tavLst>
                                        <p:tav tm="0">
                                          <p:val>
                                            <p:fltVal val="0"/>
                                          </p:val>
                                        </p:tav>
                                        <p:tav tm="100000">
                                          <p:val>
                                            <p:strVal val="#ppt_w"/>
                                          </p:val>
                                        </p:tav>
                                      </p:tavLst>
                                    </p:anim>
                                    <p:anim calcmode="lin" valueType="num">
                                      <p:cBhvr>
                                        <p:cTn id="24" dur="500" fill="hold"/>
                                        <p:tgtEl>
                                          <p:spTgt spid="75"/>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500"/>
                                  </p:stCondLst>
                                  <p:childTnLst>
                                    <p:set>
                                      <p:cBhvr>
                                        <p:cTn id="26" dur="1" fill="hold">
                                          <p:stCondLst>
                                            <p:cond delay="0"/>
                                          </p:stCondLst>
                                        </p:cTn>
                                        <p:tgtEl>
                                          <p:spTgt spid="82"/>
                                        </p:tgtEl>
                                        <p:attrNameLst>
                                          <p:attrName>style.visibility</p:attrName>
                                        </p:attrNameLst>
                                      </p:cBhvr>
                                      <p:to>
                                        <p:strVal val="visible"/>
                                      </p:to>
                                    </p:set>
                                    <p:anim calcmode="lin" valueType="num">
                                      <p:cBhvr>
                                        <p:cTn id="27" dur="500" fill="hold"/>
                                        <p:tgtEl>
                                          <p:spTgt spid="82"/>
                                        </p:tgtEl>
                                        <p:attrNameLst>
                                          <p:attrName>ppt_w</p:attrName>
                                        </p:attrNameLst>
                                      </p:cBhvr>
                                      <p:tavLst>
                                        <p:tav tm="0">
                                          <p:val>
                                            <p:fltVal val="0"/>
                                          </p:val>
                                        </p:tav>
                                        <p:tav tm="100000">
                                          <p:val>
                                            <p:strVal val="#ppt_w"/>
                                          </p:val>
                                        </p:tav>
                                      </p:tavLst>
                                    </p:anim>
                                    <p:anim calcmode="lin" valueType="num">
                                      <p:cBhvr>
                                        <p:cTn id="28" dur="500" fill="hold"/>
                                        <p:tgtEl>
                                          <p:spTgt spid="82"/>
                                        </p:tgtEl>
                                        <p:attrNameLst>
                                          <p:attrName>ppt_h</p:attrName>
                                        </p:attrNameLst>
                                      </p:cBhvr>
                                      <p:tavLst>
                                        <p:tav tm="0">
                                          <p:val>
                                            <p:fltVal val="0"/>
                                          </p:val>
                                        </p:tav>
                                        <p:tav tm="100000">
                                          <p:val>
                                            <p:strVal val="#ppt_h"/>
                                          </p:val>
                                        </p:tav>
                                      </p:tavLst>
                                    </p:anim>
                                  </p:childTnLst>
                                </p:cTn>
                              </p:par>
                            </p:childTnLst>
                          </p:cTn>
                        </p:par>
                        <p:par>
                          <p:cTn id="29" fill="hold">
                            <p:stCondLst>
                              <p:cond delay="1000"/>
                            </p:stCondLst>
                            <p:childTnLst>
                              <p:par>
                                <p:cTn id="30" presetID="22" presetClass="entr" presetSubtype="8"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wipe(left)">
                                      <p:cBhvr>
                                        <p:cTn id="32" dur="500"/>
                                        <p:tgtEl>
                                          <p:spTgt spid="50"/>
                                        </p:tgtEl>
                                      </p:cBhvr>
                                    </p:animEffect>
                                  </p:childTnLst>
                                </p:cTn>
                              </p:par>
                            </p:childTnLst>
                          </p:cTn>
                        </p:par>
                        <p:par>
                          <p:cTn id="33" fill="hold">
                            <p:stCondLst>
                              <p:cond delay="1500"/>
                            </p:stCondLst>
                            <p:childTnLst>
                              <p:par>
                                <p:cTn id="34" presetID="22" presetClass="entr" presetSubtype="8"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left)">
                                      <p:cBhvr>
                                        <p:cTn id="36" dur="500"/>
                                        <p:tgtEl>
                                          <p:spTgt spid="57"/>
                                        </p:tgtEl>
                                      </p:cBhvr>
                                    </p:animEffec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wipe(left)">
                                      <p:cBhvr>
                                        <p:cTn id="40" dur="500"/>
                                        <p:tgtEl>
                                          <p:spTgt spid="64"/>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72"/>
                                        </p:tgtEl>
                                        <p:attrNameLst>
                                          <p:attrName>style.visibility</p:attrName>
                                        </p:attrNameLst>
                                      </p:cBhvr>
                                      <p:to>
                                        <p:strVal val="visible"/>
                                      </p:to>
                                    </p:set>
                                    <p:animEffect transition="in" filter="wipe(left)">
                                      <p:cBhvr>
                                        <p:cTn id="44" dur="500"/>
                                        <p:tgtEl>
                                          <p:spTgt spid="72"/>
                                        </p:tgtEl>
                                      </p:cBhvr>
                                    </p:animEffect>
                                  </p:childTnLst>
                                </p:cTn>
                              </p:par>
                            </p:childTnLst>
                          </p:cTn>
                        </p:par>
                        <p:par>
                          <p:cTn id="45" fill="hold">
                            <p:stCondLst>
                              <p:cond delay="3000"/>
                            </p:stCondLst>
                            <p:childTnLst>
                              <p:par>
                                <p:cTn id="46" presetID="22" presetClass="entr" presetSubtype="8" fill="hold" nodeType="afterEffect">
                                  <p:stCondLst>
                                    <p:cond delay="0"/>
                                  </p:stCondLst>
                                  <p:childTnLst>
                                    <p:set>
                                      <p:cBhvr>
                                        <p:cTn id="47" dur="1" fill="hold">
                                          <p:stCondLst>
                                            <p:cond delay="0"/>
                                          </p:stCondLst>
                                        </p:cTn>
                                        <p:tgtEl>
                                          <p:spTgt spid="79"/>
                                        </p:tgtEl>
                                        <p:attrNameLst>
                                          <p:attrName>style.visibility</p:attrName>
                                        </p:attrNameLst>
                                      </p:cBhvr>
                                      <p:to>
                                        <p:strVal val="visible"/>
                                      </p:to>
                                    </p:set>
                                    <p:animEffect transition="in" filter="wipe(left)">
                                      <p:cBhvr>
                                        <p:cTn id="48" dur="500"/>
                                        <p:tgtEl>
                                          <p:spTgt spid="79"/>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86"/>
                                        </p:tgtEl>
                                        <p:attrNameLst>
                                          <p:attrName>style.visibility</p:attrName>
                                        </p:attrNameLst>
                                      </p:cBhvr>
                                      <p:to>
                                        <p:strVal val="visible"/>
                                      </p:to>
                                    </p:set>
                                    <p:animEffect transition="in" filter="wipe(left)">
                                      <p:cBhvr>
                                        <p:cTn id="52"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595439" y="1404938"/>
            <a:ext cx="2726531" cy="40957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xmlns="">
                <a:noFill/>
              </a14:hiddenFill>
            </a:ext>
          </a:extLst>
        </p:spPr>
      </p:cxnSp>
      <p:cxnSp>
        <p:nvCxnSpPr>
          <p:cNvPr id="4" name="肘形连接符 3"/>
          <p:cNvCxnSpPr>
            <a:cxnSpLocks noChangeShapeType="1"/>
          </p:cNvCxnSpPr>
          <p:nvPr/>
        </p:nvCxnSpPr>
        <p:spPr bwMode="auto">
          <a:xfrm flipH="1" flipV="1">
            <a:off x="4781551" y="1404938"/>
            <a:ext cx="2827735" cy="40957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xmlns="">
                <a:noFill/>
              </a14:hiddenFill>
            </a:ext>
          </a:extLst>
        </p:spPr>
      </p:cxnSp>
      <p:cxnSp>
        <p:nvCxnSpPr>
          <p:cNvPr id="5" name="肘形连接符 2"/>
          <p:cNvCxnSpPr>
            <a:cxnSpLocks noChangeShapeType="1"/>
          </p:cNvCxnSpPr>
          <p:nvPr/>
        </p:nvCxnSpPr>
        <p:spPr bwMode="auto">
          <a:xfrm flipH="1">
            <a:off x="4781551" y="3976689"/>
            <a:ext cx="2827735" cy="40838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xmlns="">
                <a:noFill/>
              </a14:hiddenFill>
            </a:ext>
          </a:extLst>
        </p:spPr>
      </p:cxnSp>
      <p:cxnSp>
        <p:nvCxnSpPr>
          <p:cNvPr id="7" name="肘形连接符 4"/>
          <p:cNvCxnSpPr>
            <a:cxnSpLocks noChangeShapeType="1"/>
          </p:cNvCxnSpPr>
          <p:nvPr/>
        </p:nvCxnSpPr>
        <p:spPr bwMode="auto">
          <a:xfrm>
            <a:off x="1595439" y="3976689"/>
            <a:ext cx="2726531" cy="40838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xmlns="">
                <a:noFill/>
              </a14:hiddenFill>
            </a:ext>
          </a:extLst>
        </p:spPr>
      </p:cxnSp>
      <p:sp>
        <p:nvSpPr>
          <p:cNvPr id="8" name="文本框 5"/>
          <p:cNvSpPr>
            <a:spLocks noChangeArrowheads="1"/>
          </p:cNvSpPr>
          <p:nvPr/>
        </p:nvSpPr>
        <p:spPr bwMode="auto">
          <a:xfrm>
            <a:off x="2164557" y="3706417"/>
            <a:ext cx="2157413" cy="528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100" dirty="0">
                <a:solidFill>
                  <a:schemeClr val="tx2"/>
                </a:solidFill>
                <a:sym typeface="方正兰亭黑_GBK" panose="02000000000000000000" pitchFamily="2" charset="-122"/>
              </a:rPr>
              <a:t>在此录入上述图表的描述说明，在此录入上述图表的描述说明，在此录入上述图表的描述说明。</a:t>
            </a:r>
            <a:endParaRPr lang="zh-CN" altLang="en-US" sz="1400" dirty="0">
              <a:solidFill>
                <a:schemeClr val="tx2"/>
              </a:solidFill>
              <a:latin typeface="Arial" panose="020B0604020202020204" pitchFamily="34" charset="0"/>
              <a:ea typeface="微软雅黑" panose="020B0503020204020204" pitchFamily="34" charset="-122"/>
            </a:endParaRPr>
          </a:p>
        </p:txBody>
      </p:sp>
      <p:grpSp>
        <p:nvGrpSpPr>
          <p:cNvPr id="63" name="组合 62"/>
          <p:cNvGrpSpPr/>
          <p:nvPr/>
        </p:nvGrpSpPr>
        <p:grpSpPr>
          <a:xfrm>
            <a:off x="1117497" y="3173231"/>
            <a:ext cx="891215" cy="891215"/>
            <a:chOff x="1072935" y="2884829"/>
            <a:chExt cx="980337" cy="980337"/>
          </a:xfrm>
        </p:grpSpPr>
        <p:grpSp>
          <p:nvGrpSpPr>
            <p:cNvPr id="46" name="组合 45"/>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9"/>
            <p:cNvGrpSpPr/>
            <p:nvPr/>
          </p:nvGrpSpPr>
          <p:grpSpPr bwMode="auto">
            <a:xfrm>
              <a:off x="1421984" y="3213744"/>
              <a:ext cx="282243" cy="476079"/>
              <a:chOff x="0" y="0"/>
              <a:chExt cx="292099" cy="492124"/>
            </a:xfrm>
            <a:solidFill>
              <a:srgbClr val="C00000"/>
            </a:solidFill>
          </p:grpSpPr>
          <p:sp>
            <p:nvSpPr>
              <p:cNvPr id="13"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chemeClr val="accent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en-US" dirty="0">
                  <a:ea typeface="微软雅黑" panose="020B0503020204020204" pitchFamily="34" charset="-122"/>
                </a:endParaRPr>
              </a:p>
            </p:txBody>
          </p:sp>
          <p:sp>
            <p:nvSpPr>
              <p:cNvPr id="14"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chemeClr val="accent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en-US" dirty="0">
                  <a:ea typeface="微软雅黑" panose="020B0503020204020204" pitchFamily="34" charset="-122"/>
                </a:endParaRPr>
              </a:p>
            </p:txBody>
          </p:sp>
          <p:sp>
            <p:nvSpPr>
              <p:cNvPr id="15"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chemeClr val="accent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en-US" dirty="0">
                  <a:ea typeface="微软雅黑" panose="020B0503020204020204" pitchFamily="34" charset="-122"/>
                </a:endParaRPr>
              </a:p>
            </p:txBody>
          </p:sp>
        </p:grpSp>
      </p:grpSp>
      <p:sp>
        <p:nvSpPr>
          <p:cNvPr id="16" name="文本框 13"/>
          <p:cNvSpPr>
            <a:spLocks noChangeArrowheads="1"/>
          </p:cNvSpPr>
          <p:nvPr/>
        </p:nvSpPr>
        <p:spPr bwMode="auto">
          <a:xfrm>
            <a:off x="4837511" y="3694510"/>
            <a:ext cx="2149078" cy="528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100" dirty="0">
                <a:solidFill>
                  <a:schemeClr val="tx2"/>
                </a:solidFill>
                <a:sym typeface="方正兰亭黑_GBK" panose="02000000000000000000" pitchFamily="2" charset="-122"/>
              </a:rPr>
              <a:t>在此录入上述图表的描述说明，在此录入上述图表的描述说明，在此录入上述图表的描述说明。</a:t>
            </a:r>
            <a:endParaRPr lang="zh-CN" altLang="en-US" sz="1400" dirty="0">
              <a:solidFill>
                <a:schemeClr val="tx2"/>
              </a:solidFill>
              <a:latin typeface="Arial" panose="020B0604020202020204" pitchFamily="34" charset="0"/>
              <a:ea typeface="微软雅黑" panose="020B0503020204020204" pitchFamily="34" charset="-122"/>
            </a:endParaRPr>
          </a:p>
        </p:txBody>
      </p:sp>
      <p:sp>
        <p:nvSpPr>
          <p:cNvPr id="19" name="文本框 16"/>
          <p:cNvSpPr>
            <a:spLocks noChangeArrowheads="1"/>
          </p:cNvSpPr>
          <p:nvPr/>
        </p:nvSpPr>
        <p:spPr bwMode="auto">
          <a:xfrm>
            <a:off x="2159795" y="1097757"/>
            <a:ext cx="1465786" cy="3081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buNone/>
            </a:pPr>
            <a:r>
              <a:rPr lang="zh-CN" altLang="en-US" sz="1725" b="1" dirty="0">
                <a:solidFill>
                  <a:schemeClr val="accent1"/>
                </a:solidFill>
                <a:latin typeface="微软雅黑" panose="020B0503020204020204" pitchFamily="34" charset="-122"/>
                <a:ea typeface="微软雅黑" panose="020B0503020204020204" pitchFamily="34" charset="-122"/>
              </a:rPr>
              <a:t>添加标题内容</a:t>
            </a:r>
          </a:p>
        </p:txBody>
      </p:sp>
      <p:sp>
        <p:nvSpPr>
          <p:cNvPr id="20" name="文本框 17"/>
          <p:cNvSpPr>
            <a:spLocks noChangeArrowheads="1"/>
          </p:cNvSpPr>
          <p:nvPr/>
        </p:nvSpPr>
        <p:spPr bwMode="auto">
          <a:xfrm>
            <a:off x="4837511" y="1454945"/>
            <a:ext cx="2149078" cy="8727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100" dirty="0">
                <a:solidFill>
                  <a:schemeClr val="tx2"/>
                </a:solidFill>
                <a:sym typeface="方正兰亭黑_GBK" panose="02000000000000000000" pitchFamily="2" charset="-122"/>
              </a:rPr>
              <a:t>在此录入上述图表的描述说明，在此录入上述图表的描述说明，在此录入上述图表的描述说明。</a:t>
            </a:r>
          </a:p>
          <a:p>
            <a:pPr eaLnBrk="1" hangingPunct="1">
              <a:lnSpc>
                <a:spcPct val="120000"/>
              </a:lnSpc>
              <a:spcBef>
                <a:spcPct val="0"/>
              </a:spcBef>
              <a:buFont typeface="Arial" panose="020B0604020202020204" pitchFamily="34" charset="0"/>
              <a:buNone/>
            </a:pPr>
            <a:endParaRPr lang="zh-CN" altLang="en-US" sz="1100" dirty="0">
              <a:solidFill>
                <a:schemeClr val="tx2"/>
              </a:solidFill>
              <a:sym typeface="方正兰亭黑_GBK" panose="02000000000000000000" pitchFamily="2" charset="-122"/>
            </a:endParaRPr>
          </a:p>
        </p:txBody>
      </p:sp>
      <p:grpSp>
        <p:nvGrpSpPr>
          <p:cNvPr id="65" name="组合 64"/>
          <p:cNvGrpSpPr/>
          <p:nvPr/>
        </p:nvGrpSpPr>
        <p:grpSpPr>
          <a:xfrm>
            <a:off x="7163678" y="3064618"/>
            <a:ext cx="891215" cy="891215"/>
            <a:chOff x="7119116" y="2959096"/>
            <a:chExt cx="980337" cy="980337"/>
          </a:xfrm>
        </p:grpSpPr>
        <p:grpSp>
          <p:nvGrpSpPr>
            <p:cNvPr id="49" name="组合 48"/>
            <p:cNvGrpSpPr/>
            <p:nvPr/>
          </p:nvGrpSpPr>
          <p:grpSpPr>
            <a:xfrm>
              <a:off x="7119116" y="2959096"/>
              <a:ext cx="980337" cy="98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chemeClr val="accent1"/>
            </a:solidFill>
            <a:ln>
              <a:noFill/>
            </a:ln>
          </p:spPr>
          <p:txBody>
            <a:bodyPr/>
            <a:lstStyle/>
            <a:p>
              <a:endParaRPr lang="zh-CN" altLang="en-US" dirty="0">
                <a:ea typeface="微软雅黑" panose="020B0503020204020204" pitchFamily="34" charset="-122"/>
              </a:endParaRPr>
            </a:p>
          </p:txBody>
        </p:sp>
      </p:grpSp>
      <p:grpSp>
        <p:nvGrpSpPr>
          <p:cNvPr id="62" name="组合 61"/>
          <p:cNvGrpSpPr/>
          <p:nvPr/>
        </p:nvGrpSpPr>
        <p:grpSpPr>
          <a:xfrm>
            <a:off x="1138895" y="1793210"/>
            <a:ext cx="891215" cy="891215"/>
            <a:chOff x="1094333" y="1771508"/>
            <a:chExt cx="980337" cy="980337"/>
          </a:xfrm>
        </p:grpSpPr>
        <p:grpSp>
          <p:nvGrpSpPr>
            <p:cNvPr id="42" name="组合 41"/>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27" name="组合 24"/>
            <p:cNvGrpSpPr/>
            <p:nvPr/>
          </p:nvGrpSpPr>
          <p:grpSpPr bwMode="auto">
            <a:xfrm>
              <a:off x="1276025" y="2059328"/>
              <a:ext cx="574161" cy="525498"/>
              <a:chOff x="0" y="0"/>
              <a:chExt cx="550987" cy="504288"/>
            </a:xfrm>
            <a:solidFill>
              <a:srgbClr val="C00000"/>
            </a:solidFill>
          </p:grpSpPr>
          <p:sp>
            <p:nvSpPr>
              <p:cNvPr id="28"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accent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en-US" dirty="0">
                  <a:ea typeface="微软雅黑" panose="020B0503020204020204" pitchFamily="34" charset="-122"/>
                </a:endParaRPr>
              </a:p>
            </p:txBody>
          </p:sp>
          <p:sp>
            <p:nvSpPr>
              <p:cNvPr id="29"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accent1"/>
              </a:solidFill>
              <a:ln>
                <a:noFill/>
              </a:ln>
              <a:extLst>
                <a:ext uri="{91240B29-F687-4F45-9708-019B960494DF}">
                  <a14:hiddenLine xmlns:a14="http://schemas.microsoft.com/office/drawing/2010/main" xmlns="" w="9525">
                    <a:solidFill>
                      <a:srgbClr val="000000"/>
                    </a:solidFill>
                    <a:bevel/>
                  </a14:hiddenLine>
                </a:ext>
              </a:extLst>
            </p:spPr>
            <p:txBody>
              <a:bodyPr/>
              <a:lstStyle/>
              <a:p>
                <a:endParaRPr lang="zh-CN" altLang="en-US" dirty="0">
                  <a:ea typeface="微软雅黑" panose="020B0503020204020204" pitchFamily="34" charset="-122"/>
                </a:endParaRPr>
              </a:p>
            </p:txBody>
          </p:sp>
        </p:grpSp>
      </p:grpSp>
      <p:grpSp>
        <p:nvGrpSpPr>
          <p:cNvPr id="64" name="组合 63"/>
          <p:cNvGrpSpPr/>
          <p:nvPr/>
        </p:nvGrpSpPr>
        <p:grpSpPr>
          <a:xfrm>
            <a:off x="7142281" y="1800734"/>
            <a:ext cx="891215" cy="891215"/>
            <a:chOff x="7097719" y="1832372"/>
            <a:chExt cx="980337" cy="980337"/>
          </a:xfrm>
        </p:grpSpPr>
        <p:grpSp>
          <p:nvGrpSpPr>
            <p:cNvPr id="52" name="组合 51"/>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2"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accent1"/>
            </a:solidFill>
            <a:ln>
              <a:noFill/>
            </a:ln>
          </p:spPr>
          <p:txBody>
            <a:bodyPr/>
            <a:lstStyle/>
            <a:p>
              <a:endParaRPr lang="zh-CN" altLang="en-US" dirty="0">
                <a:ea typeface="微软雅黑" panose="020B0503020204020204" pitchFamily="34" charset="-122"/>
              </a:endParaRPr>
            </a:p>
          </p:txBody>
        </p:sp>
      </p:grpSp>
      <p:sp>
        <p:nvSpPr>
          <p:cNvPr id="33" name="矩形 47"/>
          <p:cNvSpPr>
            <a:spLocks noChangeArrowheads="1"/>
          </p:cNvSpPr>
          <p:nvPr/>
        </p:nvSpPr>
        <p:spPr bwMode="auto">
          <a:xfrm>
            <a:off x="2600325" y="2483647"/>
            <a:ext cx="3943350" cy="8644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100" dirty="0">
                <a:solidFill>
                  <a:schemeClr val="tx2"/>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6" name="文本框 44"/>
          <p:cNvSpPr>
            <a:spLocks noChangeArrowheads="1"/>
          </p:cNvSpPr>
          <p:nvPr/>
        </p:nvSpPr>
        <p:spPr bwMode="auto">
          <a:xfrm>
            <a:off x="2159795" y="1457327"/>
            <a:ext cx="2157413" cy="7560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100" dirty="0">
                <a:solidFill>
                  <a:schemeClr val="tx2"/>
                </a:solidFill>
                <a:sym typeface="方正兰亭黑_GBK" panose="02000000000000000000" pitchFamily="2" charset="-122"/>
              </a:rPr>
              <a:t>在此录入上述图表的描述说明，在此录入上述图表的描述说明，在此录入上述图表的描述说明。</a:t>
            </a:r>
            <a:endParaRPr lang="zh-CN" altLang="en-US" sz="1400" dirty="0">
              <a:solidFill>
                <a:schemeClr val="tx2"/>
              </a:solidFill>
              <a:latin typeface="Arial" panose="020B0604020202020204" pitchFamily="34" charset="0"/>
              <a:ea typeface="微软雅黑" panose="020B0503020204020204" pitchFamily="34" charset="-122"/>
            </a:endParaRPr>
          </a:p>
        </p:txBody>
      </p:sp>
      <p:sp>
        <p:nvSpPr>
          <p:cNvPr id="59" name="文本框 16"/>
          <p:cNvSpPr>
            <a:spLocks noChangeArrowheads="1"/>
          </p:cNvSpPr>
          <p:nvPr/>
        </p:nvSpPr>
        <p:spPr bwMode="auto">
          <a:xfrm>
            <a:off x="4837511" y="1097757"/>
            <a:ext cx="1465786" cy="3081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buNone/>
            </a:pPr>
            <a:r>
              <a:rPr lang="zh-CN" altLang="en-US" sz="1725" b="1" dirty="0">
                <a:solidFill>
                  <a:schemeClr val="accent1"/>
                </a:solidFill>
                <a:latin typeface="微软雅黑" panose="020B0503020204020204" pitchFamily="34" charset="-122"/>
                <a:ea typeface="微软雅黑" panose="020B0503020204020204" pitchFamily="34" charset="-122"/>
              </a:rPr>
              <a:t>添加标题内容</a:t>
            </a:r>
          </a:p>
        </p:txBody>
      </p:sp>
      <p:sp>
        <p:nvSpPr>
          <p:cNvPr id="60" name="文本框 16"/>
          <p:cNvSpPr>
            <a:spLocks noChangeArrowheads="1"/>
          </p:cNvSpPr>
          <p:nvPr/>
        </p:nvSpPr>
        <p:spPr bwMode="auto">
          <a:xfrm>
            <a:off x="4837511" y="4415946"/>
            <a:ext cx="1465786" cy="3081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buNone/>
            </a:pPr>
            <a:r>
              <a:rPr lang="zh-CN" altLang="en-US" sz="1725" b="1" dirty="0">
                <a:solidFill>
                  <a:schemeClr val="accent1"/>
                </a:solidFill>
                <a:latin typeface="微软雅黑" panose="020B0503020204020204" pitchFamily="34" charset="-122"/>
                <a:ea typeface="微软雅黑" panose="020B0503020204020204" pitchFamily="34" charset="-122"/>
              </a:rPr>
              <a:t>添加标题内容</a:t>
            </a:r>
          </a:p>
        </p:txBody>
      </p:sp>
      <p:sp>
        <p:nvSpPr>
          <p:cNvPr id="61" name="文本框 16"/>
          <p:cNvSpPr>
            <a:spLocks noChangeArrowheads="1"/>
          </p:cNvSpPr>
          <p:nvPr/>
        </p:nvSpPr>
        <p:spPr bwMode="auto">
          <a:xfrm>
            <a:off x="2164556" y="4415946"/>
            <a:ext cx="1465786" cy="3081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buNone/>
            </a:pPr>
            <a:r>
              <a:rPr lang="zh-CN" altLang="en-US" sz="1725" b="1" dirty="0">
                <a:solidFill>
                  <a:schemeClr val="accent1"/>
                </a:solidFill>
                <a:latin typeface="微软雅黑" panose="020B0503020204020204" pitchFamily="34" charset="-122"/>
                <a:ea typeface="微软雅黑" panose="020B0503020204020204" pitchFamily="34" charset="-122"/>
              </a:rPr>
              <a:t>添加标题内容</a:t>
            </a:r>
          </a:p>
        </p:txBody>
      </p:sp>
      <p:grpSp>
        <p:nvGrpSpPr>
          <p:cNvPr id="40" name="组合 39"/>
          <p:cNvGrpSpPr/>
          <p:nvPr/>
        </p:nvGrpSpPr>
        <p:grpSpPr>
          <a:xfrm>
            <a:off x="611560" y="509807"/>
            <a:ext cx="7920880" cy="45719"/>
            <a:chOff x="3060700" y="4724400"/>
            <a:chExt cx="5955507" cy="31432"/>
          </a:xfrm>
        </p:grpSpPr>
        <p:cxnSp>
          <p:nvCxnSpPr>
            <p:cNvPr id="41" name="直接连接符 40"/>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5"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论文总结</a:t>
            </a:r>
          </a:p>
        </p:txBody>
      </p:sp>
    </p:spTree>
    <p:extLst>
      <p:ext uri="{BB962C8B-B14F-4D97-AF65-F5344CB8AC3E}">
        <p14:creationId xmlns:p14="http://schemas.microsoft.com/office/powerpoint/2010/main" xmlns="" val="309977092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800" fill="hold"/>
                                        <p:tgtEl>
                                          <p:spTgt spid="62"/>
                                        </p:tgtEl>
                                        <p:attrNameLst>
                                          <p:attrName>ppt_x</p:attrName>
                                        </p:attrNameLst>
                                      </p:cBhvr>
                                      <p:tavLst>
                                        <p:tav tm="0">
                                          <p:val>
                                            <p:strVal val="0-#ppt_w/2"/>
                                          </p:val>
                                        </p:tav>
                                        <p:tav tm="100000">
                                          <p:val>
                                            <p:strVal val="#ppt_x"/>
                                          </p:val>
                                        </p:tav>
                                      </p:tavLst>
                                    </p:anim>
                                    <p:anim calcmode="lin" valueType="num">
                                      <p:cBhvr additive="base">
                                        <p:cTn id="8" dur="800" fill="hold"/>
                                        <p:tgtEl>
                                          <p:spTgt spid="62"/>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8" fill="hold"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additive="base">
                                        <p:cTn id="12" dur="800" fill="hold"/>
                                        <p:tgtEl>
                                          <p:spTgt spid="63"/>
                                        </p:tgtEl>
                                        <p:attrNameLst>
                                          <p:attrName>ppt_x</p:attrName>
                                        </p:attrNameLst>
                                      </p:cBhvr>
                                      <p:tavLst>
                                        <p:tav tm="0">
                                          <p:val>
                                            <p:strVal val="0-#ppt_w/2"/>
                                          </p:val>
                                        </p:tav>
                                        <p:tav tm="100000">
                                          <p:val>
                                            <p:strVal val="#ppt_x"/>
                                          </p:val>
                                        </p:tav>
                                      </p:tavLst>
                                    </p:anim>
                                    <p:anim calcmode="lin" valueType="num">
                                      <p:cBhvr additive="base">
                                        <p:cTn id="13" dur="800" fill="hold"/>
                                        <p:tgtEl>
                                          <p:spTgt spid="63"/>
                                        </p:tgtEl>
                                        <p:attrNameLst>
                                          <p:attrName>ppt_y</p:attrName>
                                        </p:attrNameLst>
                                      </p:cBhvr>
                                      <p:tavLst>
                                        <p:tav tm="0">
                                          <p:val>
                                            <p:strVal val="#ppt_y"/>
                                          </p:val>
                                        </p:tav>
                                        <p:tav tm="100000">
                                          <p:val>
                                            <p:strVal val="#ppt_y"/>
                                          </p:val>
                                        </p:tav>
                                      </p:tavLst>
                                    </p:anim>
                                  </p:childTnLst>
                                </p:cTn>
                              </p:par>
                            </p:childTnLst>
                          </p:cTn>
                        </p:par>
                        <p:par>
                          <p:cTn id="14" fill="hold">
                            <p:stCondLst>
                              <p:cond delay="1600"/>
                            </p:stCondLst>
                            <p:childTnLst>
                              <p:par>
                                <p:cTn id="15" presetID="2" presetClass="entr" presetSubtype="2"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additive="base">
                                        <p:cTn id="17" dur="800" fill="hold"/>
                                        <p:tgtEl>
                                          <p:spTgt spid="64"/>
                                        </p:tgtEl>
                                        <p:attrNameLst>
                                          <p:attrName>ppt_x</p:attrName>
                                        </p:attrNameLst>
                                      </p:cBhvr>
                                      <p:tavLst>
                                        <p:tav tm="0">
                                          <p:val>
                                            <p:strVal val="1+#ppt_w/2"/>
                                          </p:val>
                                        </p:tav>
                                        <p:tav tm="100000">
                                          <p:val>
                                            <p:strVal val="#ppt_x"/>
                                          </p:val>
                                        </p:tav>
                                      </p:tavLst>
                                    </p:anim>
                                    <p:anim calcmode="lin" valueType="num">
                                      <p:cBhvr additive="base">
                                        <p:cTn id="18" dur="800" fill="hold"/>
                                        <p:tgtEl>
                                          <p:spTgt spid="64"/>
                                        </p:tgtEl>
                                        <p:attrNameLst>
                                          <p:attrName>ppt_y</p:attrName>
                                        </p:attrNameLst>
                                      </p:cBhvr>
                                      <p:tavLst>
                                        <p:tav tm="0">
                                          <p:val>
                                            <p:strVal val="#ppt_y"/>
                                          </p:val>
                                        </p:tav>
                                        <p:tav tm="100000">
                                          <p:val>
                                            <p:strVal val="#ppt_y"/>
                                          </p:val>
                                        </p:tav>
                                      </p:tavLst>
                                    </p:anim>
                                  </p:childTnLst>
                                </p:cTn>
                              </p:par>
                            </p:childTnLst>
                          </p:cTn>
                        </p:par>
                        <p:par>
                          <p:cTn id="19" fill="hold">
                            <p:stCondLst>
                              <p:cond delay="2400"/>
                            </p:stCondLst>
                            <p:childTnLst>
                              <p:par>
                                <p:cTn id="20" presetID="2" presetClass="entr" presetSubtype="2" fill="hold"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additive="base">
                                        <p:cTn id="22" dur="800" fill="hold"/>
                                        <p:tgtEl>
                                          <p:spTgt spid="65"/>
                                        </p:tgtEl>
                                        <p:attrNameLst>
                                          <p:attrName>ppt_x</p:attrName>
                                        </p:attrNameLst>
                                      </p:cBhvr>
                                      <p:tavLst>
                                        <p:tav tm="0">
                                          <p:val>
                                            <p:strVal val="1+#ppt_w/2"/>
                                          </p:val>
                                        </p:tav>
                                        <p:tav tm="100000">
                                          <p:val>
                                            <p:strVal val="#ppt_x"/>
                                          </p:val>
                                        </p:tav>
                                      </p:tavLst>
                                    </p:anim>
                                    <p:anim calcmode="lin" valueType="num">
                                      <p:cBhvr additive="base">
                                        <p:cTn id="23" dur="800" fill="hold"/>
                                        <p:tgtEl>
                                          <p:spTgt spid="65"/>
                                        </p:tgtEl>
                                        <p:attrNameLst>
                                          <p:attrName>ppt_y</p:attrName>
                                        </p:attrNameLst>
                                      </p:cBhvr>
                                      <p:tavLst>
                                        <p:tav tm="0">
                                          <p:val>
                                            <p:strVal val="#ppt_y"/>
                                          </p:val>
                                        </p:tav>
                                        <p:tav tm="100000">
                                          <p:val>
                                            <p:strVal val="#ppt_y"/>
                                          </p:val>
                                        </p:tav>
                                      </p:tavLst>
                                    </p:anim>
                                  </p:childTnLst>
                                </p:cTn>
                              </p:par>
                            </p:childTnLst>
                          </p:cTn>
                        </p:par>
                        <p:par>
                          <p:cTn id="24" fill="hold">
                            <p:stCondLst>
                              <p:cond delay="3200"/>
                            </p:stCondLst>
                            <p:childTnLst>
                              <p:par>
                                <p:cTn id="25" presetID="22" presetClass="entr" presetSubtype="2"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right)">
                                      <p:cBhvr>
                                        <p:cTn id="27" dur="500"/>
                                        <p:tgtEl>
                                          <p:spTgt spid="4"/>
                                        </p:tgtEl>
                                      </p:cBhvr>
                                    </p:animEffect>
                                  </p:childTnLst>
                                </p:cTn>
                              </p:par>
                              <p:par>
                                <p:cTn id="28" presetID="22" presetClass="entr" presetSubtype="8"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par>
                                <p:cTn id="31" presetID="22" presetClass="entr" presetSubtype="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childTnLst>
                          </p:cTn>
                        </p:par>
                        <p:par>
                          <p:cTn id="37" fill="hold">
                            <p:stCondLst>
                              <p:cond delay="3700"/>
                            </p:stCondLst>
                            <p:childTnLst>
                              <p:par>
                                <p:cTn id="38" presetID="47" presetClass="entr" presetSubtype="0" fill="hold" grpId="0" nodeType="afterEffect">
                                  <p:stCondLst>
                                    <p:cond delay="0"/>
                                  </p:stCondLst>
                                  <p:iterate type="lt">
                                    <p:tmPct val="12000"/>
                                  </p:iterate>
                                  <p:childTnLst>
                                    <p:set>
                                      <p:cBhvr>
                                        <p:cTn id="39" dur="1" fill="hold">
                                          <p:stCondLst>
                                            <p:cond delay="0"/>
                                          </p:stCondLst>
                                        </p:cTn>
                                        <p:tgtEl>
                                          <p:spTgt spid="19"/>
                                        </p:tgtEl>
                                        <p:attrNameLst>
                                          <p:attrName>style.visibility</p:attrName>
                                        </p:attrNameLst>
                                      </p:cBhvr>
                                      <p:to>
                                        <p:strVal val="visible"/>
                                      </p:to>
                                    </p:set>
                                    <p:animEffect transition="in" filter="fade">
                                      <p:cBhvr>
                                        <p:cTn id="40" dur="800"/>
                                        <p:tgtEl>
                                          <p:spTgt spid="19"/>
                                        </p:tgtEl>
                                      </p:cBhvr>
                                    </p:animEffect>
                                    <p:anim calcmode="lin" valueType="num">
                                      <p:cBhvr>
                                        <p:cTn id="41" dur="800" fill="hold"/>
                                        <p:tgtEl>
                                          <p:spTgt spid="19"/>
                                        </p:tgtEl>
                                        <p:attrNameLst>
                                          <p:attrName>ppt_x</p:attrName>
                                        </p:attrNameLst>
                                      </p:cBhvr>
                                      <p:tavLst>
                                        <p:tav tm="0">
                                          <p:val>
                                            <p:strVal val="#ppt_x"/>
                                          </p:val>
                                        </p:tav>
                                        <p:tav tm="100000">
                                          <p:val>
                                            <p:strVal val="#ppt_x"/>
                                          </p:val>
                                        </p:tav>
                                      </p:tavLst>
                                    </p:anim>
                                    <p:anim calcmode="lin" valueType="num">
                                      <p:cBhvr>
                                        <p:cTn id="42" dur="800" fill="hold"/>
                                        <p:tgtEl>
                                          <p:spTgt spid="1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iterate type="lt">
                                    <p:tmPct val="12000"/>
                                  </p:iterate>
                                  <p:childTnLst>
                                    <p:set>
                                      <p:cBhvr>
                                        <p:cTn id="44" dur="1" fill="hold">
                                          <p:stCondLst>
                                            <p:cond delay="0"/>
                                          </p:stCondLst>
                                        </p:cTn>
                                        <p:tgtEl>
                                          <p:spTgt spid="59"/>
                                        </p:tgtEl>
                                        <p:attrNameLst>
                                          <p:attrName>style.visibility</p:attrName>
                                        </p:attrNameLst>
                                      </p:cBhvr>
                                      <p:to>
                                        <p:strVal val="visible"/>
                                      </p:to>
                                    </p:set>
                                    <p:animEffect transition="in" filter="fade">
                                      <p:cBhvr>
                                        <p:cTn id="45" dur="800"/>
                                        <p:tgtEl>
                                          <p:spTgt spid="59"/>
                                        </p:tgtEl>
                                      </p:cBhvr>
                                    </p:animEffect>
                                    <p:anim calcmode="lin" valueType="num">
                                      <p:cBhvr>
                                        <p:cTn id="46" dur="800" fill="hold"/>
                                        <p:tgtEl>
                                          <p:spTgt spid="59"/>
                                        </p:tgtEl>
                                        <p:attrNameLst>
                                          <p:attrName>ppt_x</p:attrName>
                                        </p:attrNameLst>
                                      </p:cBhvr>
                                      <p:tavLst>
                                        <p:tav tm="0">
                                          <p:val>
                                            <p:strVal val="#ppt_x"/>
                                          </p:val>
                                        </p:tav>
                                        <p:tav tm="100000">
                                          <p:val>
                                            <p:strVal val="#ppt_x"/>
                                          </p:val>
                                        </p:tav>
                                      </p:tavLst>
                                    </p:anim>
                                    <p:anim calcmode="lin" valueType="num">
                                      <p:cBhvr>
                                        <p:cTn id="47" dur="800" fill="hold"/>
                                        <p:tgtEl>
                                          <p:spTgt spid="59"/>
                                        </p:tgtEl>
                                        <p:attrNameLst>
                                          <p:attrName>ppt_y</p:attrName>
                                        </p:attrNameLst>
                                      </p:cBhvr>
                                      <p:tavLst>
                                        <p:tav tm="0">
                                          <p:val>
                                            <p:strVal val="#ppt_y-.1"/>
                                          </p:val>
                                        </p:tav>
                                        <p:tav tm="100000">
                                          <p:val>
                                            <p:strVal val="#ppt_y"/>
                                          </p:val>
                                        </p:tav>
                                      </p:tavLst>
                                    </p:anim>
                                  </p:childTnLst>
                                </p:cTn>
                              </p:par>
                            </p:childTnLst>
                          </p:cTn>
                        </p:par>
                        <p:par>
                          <p:cTn id="48" fill="hold">
                            <p:stCondLst>
                              <p:cond delay="4980"/>
                            </p:stCondLst>
                            <p:childTnLst>
                              <p:par>
                                <p:cTn id="49" presetID="42" presetClass="entr" presetSubtype="0" fill="hold" grpId="0" nodeType="afterEffect">
                                  <p:stCondLst>
                                    <p:cond delay="0"/>
                                  </p:stCondLst>
                                  <p:iterate type="lt">
                                    <p:tmPct val="12000"/>
                                  </p:iterate>
                                  <p:childTnLst>
                                    <p:set>
                                      <p:cBhvr>
                                        <p:cTn id="50" dur="1" fill="hold">
                                          <p:stCondLst>
                                            <p:cond delay="0"/>
                                          </p:stCondLst>
                                        </p:cTn>
                                        <p:tgtEl>
                                          <p:spTgt spid="61"/>
                                        </p:tgtEl>
                                        <p:attrNameLst>
                                          <p:attrName>style.visibility</p:attrName>
                                        </p:attrNameLst>
                                      </p:cBhvr>
                                      <p:to>
                                        <p:strVal val="visible"/>
                                      </p:to>
                                    </p:set>
                                    <p:animEffect transition="in" filter="fade">
                                      <p:cBhvr>
                                        <p:cTn id="51" dur="800"/>
                                        <p:tgtEl>
                                          <p:spTgt spid="61"/>
                                        </p:tgtEl>
                                      </p:cBhvr>
                                    </p:animEffect>
                                    <p:anim calcmode="lin" valueType="num">
                                      <p:cBhvr>
                                        <p:cTn id="52" dur="800" fill="hold"/>
                                        <p:tgtEl>
                                          <p:spTgt spid="61"/>
                                        </p:tgtEl>
                                        <p:attrNameLst>
                                          <p:attrName>ppt_x</p:attrName>
                                        </p:attrNameLst>
                                      </p:cBhvr>
                                      <p:tavLst>
                                        <p:tav tm="0">
                                          <p:val>
                                            <p:strVal val="#ppt_x"/>
                                          </p:val>
                                        </p:tav>
                                        <p:tav tm="100000">
                                          <p:val>
                                            <p:strVal val="#ppt_x"/>
                                          </p:val>
                                        </p:tav>
                                      </p:tavLst>
                                    </p:anim>
                                    <p:anim calcmode="lin" valueType="num">
                                      <p:cBhvr>
                                        <p:cTn id="53" dur="800" fill="hold"/>
                                        <p:tgtEl>
                                          <p:spTgt spid="61"/>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iterate type="lt">
                                    <p:tmPct val="12000"/>
                                  </p:iterate>
                                  <p:childTnLst>
                                    <p:set>
                                      <p:cBhvr>
                                        <p:cTn id="55" dur="1" fill="hold">
                                          <p:stCondLst>
                                            <p:cond delay="0"/>
                                          </p:stCondLst>
                                        </p:cTn>
                                        <p:tgtEl>
                                          <p:spTgt spid="60"/>
                                        </p:tgtEl>
                                        <p:attrNameLst>
                                          <p:attrName>style.visibility</p:attrName>
                                        </p:attrNameLst>
                                      </p:cBhvr>
                                      <p:to>
                                        <p:strVal val="visible"/>
                                      </p:to>
                                    </p:set>
                                    <p:animEffect transition="in" filter="fade">
                                      <p:cBhvr>
                                        <p:cTn id="56" dur="800"/>
                                        <p:tgtEl>
                                          <p:spTgt spid="60"/>
                                        </p:tgtEl>
                                      </p:cBhvr>
                                    </p:animEffect>
                                    <p:anim calcmode="lin" valueType="num">
                                      <p:cBhvr>
                                        <p:cTn id="57" dur="800" fill="hold"/>
                                        <p:tgtEl>
                                          <p:spTgt spid="60"/>
                                        </p:tgtEl>
                                        <p:attrNameLst>
                                          <p:attrName>ppt_x</p:attrName>
                                        </p:attrNameLst>
                                      </p:cBhvr>
                                      <p:tavLst>
                                        <p:tav tm="0">
                                          <p:val>
                                            <p:strVal val="#ppt_x"/>
                                          </p:val>
                                        </p:tav>
                                        <p:tav tm="100000">
                                          <p:val>
                                            <p:strVal val="#ppt_x"/>
                                          </p:val>
                                        </p:tav>
                                      </p:tavLst>
                                    </p:anim>
                                    <p:anim calcmode="lin" valueType="num">
                                      <p:cBhvr>
                                        <p:cTn id="58" dur="800" fill="hold"/>
                                        <p:tgtEl>
                                          <p:spTgt spid="60"/>
                                        </p:tgtEl>
                                        <p:attrNameLst>
                                          <p:attrName>ppt_y</p:attrName>
                                        </p:attrNameLst>
                                      </p:cBhvr>
                                      <p:tavLst>
                                        <p:tav tm="0">
                                          <p:val>
                                            <p:strVal val="#ppt_y+.1"/>
                                          </p:val>
                                        </p:tav>
                                        <p:tav tm="100000">
                                          <p:val>
                                            <p:strVal val="#ppt_y"/>
                                          </p:val>
                                        </p:tav>
                                      </p:tavLst>
                                    </p:anim>
                                  </p:childTnLst>
                                </p:cTn>
                              </p:par>
                            </p:childTnLst>
                          </p:cTn>
                        </p:par>
                        <p:par>
                          <p:cTn id="59" fill="hold">
                            <p:stCondLst>
                              <p:cond delay="6260"/>
                            </p:stCondLst>
                            <p:childTnLst>
                              <p:par>
                                <p:cTn id="60" presetID="14" presetClass="entr" presetSubtype="10" fill="hold" grpId="0"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randombar(horizontal)">
                                      <p:cBhvr>
                                        <p:cTn id="62" dur="500"/>
                                        <p:tgtEl>
                                          <p:spTgt spid="36"/>
                                        </p:tgtEl>
                                      </p:cBhvr>
                                    </p:animEffect>
                                  </p:childTnLst>
                                </p:cTn>
                              </p:par>
                            </p:childTnLst>
                          </p:cTn>
                        </p:par>
                        <p:par>
                          <p:cTn id="63" fill="hold">
                            <p:stCondLst>
                              <p:cond delay="6760"/>
                            </p:stCondLst>
                            <p:childTnLst>
                              <p:par>
                                <p:cTn id="64" presetID="14" presetClass="entr" presetSubtype="10"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randombar(horizontal)">
                                      <p:cBhvr>
                                        <p:cTn id="66" dur="500"/>
                                        <p:tgtEl>
                                          <p:spTgt spid="20"/>
                                        </p:tgtEl>
                                      </p:cBhvr>
                                    </p:animEffect>
                                  </p:childTnLst>
                                </p:cTn>
                              </p:par>
                            </p:childTnLst>
                          </p:cTn>
                        </p:par>
                        <p:par>
                          <p:cTn id="67" fill="hold">
                            <p:stCondLst>
                              <p:cond delay="7260"/>
                            </p:stCondLst>
                            <p:childTnLst>
                              <p:par>
                                <p:cTn id="68" presetID="14" presetClass="entr" presetSubtype="1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randombar(horizontal)">
                                      <p:cBhvr>
                                        <p:cTn id="70" dur="500"/>
                                        <p:tgtEl>
                                          <p:spTgt spid="8"/>
                                        </p:tgtEl>
                                      </p:cBhvr>
                                    </p:animEffect>
                                  </p:childTnLst>
                                </p:cTn>
                              </p:par>
                            </p:childTnLst>
                          </p:cTn>
                        </p:par>
                        <p:par>
                          <p:cTn id="71" fill="hold">
                            <p:stCondLst>
                              <p:cond delay="7760"/>
                            </p:stCondLst>
                            <p:childTnLst>
                              <p:par>
                                <p:cTn id="72" presetID="14" presetClass="entr" presetSubtype="10" fill="hold" grpId="0" nodeType="after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randombar(horizontal)">
                                      <p:cBhvr>
                                        <p:cTn id="74" dur="500"/>
                                        <p:tgtEl>
                                          <p:spTgt spid="16"/>
                                        </p:tgtEl>
                                      </p:cBhvr>
                                    </p:animEffect>
                                  </p:childTnLst>
                                </p:cTn>
                              </p:par>
                            </p:childTnLst>
                          </p:cTn>
                        </p:par>
                        <p:par>
                          <p:cTn id="75" fill="hold">
                            <p:stCondLst>
                              <p:cond delay="8260"/>
                            </p:stCondLst>
                            <p:childTnLst>
                              <p:par>
                                <p:cTn id="76" presetID="22" presetClass="entr" presetSubtype="1" fill="hold" grpId="0" nodeType="after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wipe(up)">
                                      <p:cBhvr>
                                        <p:cTn id="78"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9" grpId="0"/>
      <p:bldP spid="20" grpId="0"/>
      <p:bldP spid="33" grpId="0"/>
      <p:bldP spid="36" grpId="0"/>
      <p:bldP spid="59" grpId="0"/>
      <p:bldP spid="60" grpId="0"/>
      <p:bldP spid="6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611560" y="509807"/>
            <a:ext cx="7920880" cy="45719"/>
            <a:chOff x="3060700" y="4724400"/>
            <a:chExt cx="5955507" cy="31432"/>
          </a:xfrm>
        </p:grpSpPr>
        <p:cxnSp>
          <p:nvCxnSpPr>
            <p:cNvPr id="58" name="直接连接符 57"/>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4"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成绩与思考</a:t>
            </a:r>
          </a:p>
        </p:txBody>
      </p:sp>
      <p:grpSp>
        <p:nvGrpSpPr>
          <p:cNvPr id="72" name="组合 71"/>
          <p:cNvGrpSpPr/>
          <p:nvPr/>
        </p:nvGrpSpPr>
        <p:grpSpPr>
          <a:xfrm>
            <a:off x="854244" y="1128839"/>
            <a:ext cx="4592168" cy="3240471"/>
            <a:chOff x="1037566" y="2135250"/>
            <a:chExt cx="6122890" cy="4320628"/>
          </a:xfrm>
        </p:grpSpPr>
        <p:sp>
          <p:nvSpPr>
            <p:cNvPr id="73" name="椭圆 72"/>
            <p:cNvSpPr/>
            <p:nvPr/>
          </p:nvSpPr>
          <p:spPr>
            <a:xfrm>
              <a:off x="1037566" y="4067140"/>
              <a:ext cx="474188" cy="474188"/>
            </a:xfrm>
            <a:prstGeom prst="ellipse">
              <a:avLst/>
            </a:prstGeom>
            <a:gradFill>
              <a:gsLst>
                <a:gs pos="0">
                  <a:srgbClr val="F0F0F0"/>
                </a:gs>
                <a:gs pos="100000">
                  <a:schemeClr val="bg1"/>
                </a:gs>
              </a:gsLst>
              <a:lin ang="2700000" scaled="1"/>
            </a:gradFill>
            <a:ln w="15875">
              <a:gradFill flip="none" rotWithShape="1">
                <a:gsLst>
                  <a:gs pos="0">
                    <a:schemeClr val="bg1"/>
                  </a:gs>
                  <a:gs pos="100000">
                    <a:schemeClr val="bg1">
                      <a:lumMod val="85000"/>
                    </a:schemeClr>
                  </a:gs>
                </a:gsLst>
                <a:lin ang="2700000" scaled="1"/>
                <a:tileRect/>
              </a:gradFill>
            </a:ln>
            <a:effectLst>
              <a:outerShdw blurRad="1143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74" name="任意多边形 73"/>
            <p:cNvSpPr/>
            <p:nvPr/>
          </p:nvSpPr>
          <p:spPr>
            <a:xfrm>
              <a:off x="1088343" y="2135250"/>
              <a:ext cx="6072113" cy="4320628"/>
            </a:xfrm>
            <a:custGeom>
              <a:avLst/>
              <a:gdLst>
                <a:gd name="connsiteX0" fmla="*/ 314722 w 6083663"/>
                <a:gd name="connsiteY0" fmla="*/ 0 h 4328848"/>
                <a:gd name="connsiteX1" fmla="*/ 3468385 w 6083663"/>
                <a:gd name="connsiteY1" fmla="*/ 0 h 4328848"/>
                <a:gd name="connsiteX2" fmla="*/ 5758709 w 6083663"/>
                <a:gd name="connsiteY2" fmla="*/ 0 h 4328848"/>
                <a:gd name="connsiteX3" fmla="*/ 5768941 w 6083663"/>
                <a:gd name="connsiteY3" fmla="*/ 0 h 4328848"/>
                <a:gd name="connsiteX4" fmla="*/ 6083663 w 6083663"/>
                <a:gd name="connsiteY4" fmla="*/ 314722 h 4328848"/>
                <a:gd name="connsiteX5" fmla="*/ 6083663 w 6083663"/>
                <a:gd name="connsiteY5" fmla="*/ 324954 h 4328848"/>
                <a:gd name="connsiteX6" fmla="*/ 6083663 w 6083663"/>
                <a:gd name="connsiteY6" fmla="*/ 1573572 h 4328848"/>
                <a:gd name="connsiteX7" fmla="*/ 6083663 w 6083663"/>
                <a:gd name="connsiteY7" fmla="*/ 2755276 h 4328848"/>
                <a:gd name="connsiteX8" fmla="*/ 6083663 w 6083663"/>
                <a:gd name="connsiteY8" fmla="*/ 4003894 h 4328848"/>
                <a:gd name="connsiteX9" fmla="*/ 6083663 w 6083663"/>
                <a:gd name="connsiteY9" fmla="*/ 4014126 h 4328848"/>
                <a:gd name="connsiteX10" fmla="*/ 5768941 w 6083663"/>
                <a:gd name="connsiteY10" fmla="*/ 4328848 h 4328848"/>
                <a:gd name="connsiteX11" fmla="*/ 5758709 w 6083663"/>
                <a:gd name="connsiteY11" fmla="*/ 4328848 h 4328848"/>
                <a:gd name="connsiteX12" fmla="*/ 3468385 w 6083663"/>
                <a:gd name="connsiteY12" fmla="*/ 4328848 h 4328848"/>
                <a:gd name="connsiteX13" fmla="*/ 314722 w 6083663"/>
                <a:gd name="connsiteY13" fmla="*/ 4328848 h 4328848"/>
                <a:gd name="connsiteX14" fmla="*/ 0 w 6083663"/>
                <a:gd name="connsiteY14" fmla="*/ 4014126 h 4328848"/>
                <a:gd name="connsiteX15" fmla="*/ 0 w 6083663"/>
                <a:gd name="connsiteY15" fmla="*/ 2755276 h 4328848"/>
                <a:gd name="connsiteX16" fmla="*/ 314722 w 6083663"/>
                <a:gd name="connsiteY16" fmla="*/ 2440554 h 4328848"/>
                <a:gd name="connsiteX17" fmla="*/ 3143431 w 6083663"/>
                <a:gd name="connsiteY17" fmla="*/ 2440554 h 4328848"/>
                <a:gd name="connsiteX18" fmla="*/ 3143431 w 6083663"/>
                <a:gd name="connsiteY18" fmla="*/ 1888294 h 4328848"/>
                <a:gd name="connsiteX19" fmla="*/ 314722 w 6083663"/>
                <a:gd name="connsiteY19" fmla="*/ 1888294 h 4328848"/>
                <a:gd name="connsiteX20" fmla="*/ 0 w 6083663"/>
                <a:gd name="connsiteY20" fmla="*/ 1573572 h 4328848"/>
                <a:gd name="connsiteX21" fmla="*/ 0 w 6083663"/>
                <a:gd name="connsiteY21" fmla="*/ 314722 h 4328848"/>
                <a:gd name="connsiteX22" fmla="*/ 314722 w 6083663"/>
                <a:gd name="connsiteY22" fmla="*/ 0 h 4328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83663" h="4328848">
                  <a:moveTo>
                    <a:pt x="314722" y="0"/>
                  </a:moveTo>
                  <a:lnTo>
                    <a:pt x="3468385" y="0"/>
                  </a:lnTo>
                  <a:lnTo>
                    <a:pt x="5758709" y="0"/>
                  </a:lnTo>
                  <a:lnTo>
                    <a:pt x="5768941" y="0"/>
                  </a:lnTo>
                  <a:cubicBezTo>
                    <a:pt x="5942757" y="0"/>
                    <a:pt x="6083663" y="140906"/>
                    <a:pt x="6083663" y="314722"/>
                  </a:cubicBezTo>
                  <a:lnTo>
                    <a:pt x="6083663" y="324954"/>
                  </a:lnTo>
                  <a:lnTo>
                    <a:pt x="6083663" y="1573572"/>
                  </a:lnTo>
                  <a:lnTo>
                    <a:pt x="6083663" y="2755276"/>
                  </a:lnTo>
                  <a:lnTo>
                    <a:pt x="6083663" y="4003894"/>
                  </a:lnTo>
                  <a:lnTo>
                    <a:pt x="6083663" y="4014126"/>
                  </a:lnTo>
                  <a:cubicBezTo>
                    <a:pt x="6083663" y="4187942"/>
                    <a:pt x="5942757" y="4328848"/>
                    <a:pt x="5768941" y="4328848"/>
                  </a:cubicBezTo>
                  <a:lnTo>
                    <a:pt x="5758709" y="4328848"/>
                  </a:lnTo>
                  <a:lnTo>
                    <a:pt x="3468385" y="4328848"/>
                  </a:lnTo>
                  <a:lnTo>
                    <a:pt x="314722" y="4328848"/>
                  </a:lnTo>
                  <a:cubicBezTo>
                    <a:pt x="140906" y="4328848"/>
                    <a:pt x="0" y="4187942"/>
                    <a:pt x="0" y="4014126"/>
                  </a:cubicBezTo>
                  <a:lnTo>
                    <a:pt x="0" y="2755276"/>
                  </a:lnTo>
                  <a:cubicBezTo>
                    <a:pt x="0" y="2581460"/>
                    <a:pt x="140906" y="2440554"/>
                    <a:pt x="314722" y="2440554"/>
                  </a:cubicBezTo>
                  <a:lnTo>
                    <a:pt x="3143431" y="2440554"/>
                  </a:lnTo>
                  <a:lnTo>
                    <a:pt x="3143431" y="1888294"/>
                  </a:lnTo>
                  <a:lnTo>
                    <a:pt x="314722" y="1888294"/>
                  </a:lnTo>
                  <a:cubicBezTo>
                    <a:pt x="140906" y="1888294"/>
                    <a:pt x="0" y="1747388"/>
                    <a:pt x="0" y="1573572"/>
                  </a:cubicBezTo>
                  <a:lnTo>
                    <a:pt x="0" y="314722"/>
                  </a:lnTo>
                  <a:cubicBezTo>
                    <a:pt x="0" y="140906"/>
                    <a:pt x="140906" y="0"/>
                    <a:pt x="314722" y="0"/>
                  </a:cubicBezTo>
                  <a:close/>
                </a:path>
              </a:pathLst>
            </a:custGeom>
            <a:gradFill flip="none" rotWithShape="1">
              <a:gsLst>
                <a:gs pos="0">
                  <a:srgbClr val="F0F0F0"/>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794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75" name="圆角矩形 74"/>
            <p:cNvSpPr/>
            <p:nvPr/>
          </p:nvSpPr>
          <p:spPr>
            <a:xfrm>
              <a:off x="1345643" y="2415819"/>
              <a:ext cx="5557510" cy="3759492"/>
            </a:xfrm>
            <a:prstGeom prst="roundRect">
              <a:avLst>
                <a:gd name="adj" fmla="val 5630"/>
              </a:avLst>
            </a:prstGeom>
            <a:solidFill>
              <a:srgbClr val="F7F7F7"/>
            </a:solidFill>
            <a:ln w="22225">
              <a:gradFill flip="none" rotWithShape="1">
                <a:gsLst>
                  <a:gs pos="0">
                    <a:schemeClr val="bg1"/>
                  </a:gs>
                  <a:gs pos="100000">
                    <a:schemeClr val="bg1">
                      <a:lumMod val="85000"/>
                    </a:schemeClr>
                  </a:gs>
                </a:gsLst>
                <a:lin ang="2700000" scaled="1"/>
                <a:tileRect/>
              </a:gradFill>
            </a:ln>
            <a:effectLst>
              <a:outerShdw blurRad="3048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76" name="任意多边形 75"/>
            <p:cNvSpPr/>
            <p:nvPr/>
          </p:nvSpPr>
          <p:spPr>
            <a:xfrm rot="2700000">
              <a:off x="1179779" y="4210663"/>
              <a:ext cx="189763" cy="190182"/>
            </a:xfrm>
            <a:custGeom>
              <a:avLst/>
              <a:gdLst>
                <a:gd name="connsiteX0" fmla="*/ 0 w 377825"/>
                <a:gd name="connsiteY0" fmla="*/ 0 h 396875"/>
                <a:gd name="connsiteX1" fmla="*/ 0 w 377825"/>
                <a:gd name="connsiteY1" fmla="*/ 396875 h 396875"/>
                <a:gd name="connsiteX2" fmla="*/ 377825 w 377825"/>
                <a:gd name="connsiteY2" fmla="*/ 396875 h 396875"/>
              </a:gdLst>
              <a:ahLst/>
              <a:cxnLst>
                <a:cxn ang="0">
                  <a:pos x="connsiteX0" y="connsiteY0"/>
                </a:cxn>
                <a:cxn ang="0">
                  <a:pos x="connsiteX1" y="connsiteY1"/>
                </a:cxn>
                <a:cxn ang="0">
                  <a:pos x="connsiteX2" y="connsiteY2"/>
                </a:cxn>
              </a:cxnLst>
              <a:rect l="l" t="t" r="r" b="b"/>
              <a:pathLst>
                <a:path w="377825" h="396875">
                  <a:moveTo>
                    <a:pt x="0" y="0"/>
                  </a:moveTo>
                  <a:lnTo>
                    <a:pt x="0" y="396875"/>
                  </a:lnTo>
                  <a:lnTo>
                    <a:pt x="377825" y="396875"/>
                  </a:lnTo>
                </a:path>
              </a:pathLst>
            </a:cu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grpSp>
      <p:cxnSp>
        <p:nvCxnSpPr>
          <p:cNvPr id="77" name="直接连接符 76"/>
          <p:cNvCxnSpPr/>
          <p:nvPr/>
        </p:nvCxnSpPr>
        <p:spPr>
          <a:xfrm>
            <a:off x="2446028" y="1347858"/>
            <a:ext cx="0" cy="280243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1044770" y="1625335"/>
            <a:ext cx="1129683" cy="1729448"/>
            <a:chOff x="1750834" y="2804471"/>
            <a:chExt cx="1506244" cy="2305930"/>
          </a:xfrm>
        </p:grpSpPr>
        <p:grpSp>
          <p:nvGrpSpPr>
            <p:cNvPr id="79" name="Group 737"/>
            <p:cNvGrpSpPr>
              <a:grpSpLocks noChangeAspect="1"/>
            </p:cNvGrpSpPr>
            <p:nvPr/>
          </p:nvGrpSpPr>
          <p:grpSpPr bwMode="auto">
            <a:xfrm>
              <a:off x="1750834" y="2804471"/>
              <a:ext cx="1489199" cy="1403319"/>
              <a:chOff x="2105" y="527"/>
              <a:chExt cx="3468" cy="3268"/>
            </a:xfrm>
          </p:grpSpPr>
          <p:sp>
            <p:nvSpPr>
              <p:cNvPr id="98" name="AutoShape 736"/>
              <p:cNvSpPr>
                <a:spLocks noChangeAspect="1" noChangeArrowheads="1" noTextEdit="1"/>
              </p:cNvSpPr>
              <p:nvPr/>
            </p:nvSpPr>
            <p:spPr bwMode="auto">
              <a:xfrm>
                <a:off x="2107" y="527"/>
                <a:ext cx="3466" cy="32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99" name="Freeform 738"/>
              <p:cNvSpPr>
                <a:spLocks noEditPoints="1"/>
              </p:cNvSpPr>
              <p:nvPr/>
            </p:nvSpPr>
            <p:spPr bwMode="auto">
              <a:xfrm>
                <a:off x="2105" y="2581"/>
                <a:ext cx="333" cy="478"/>
              </a:xfrm>
              <a:custGeom>
                <a:avLst/>
                <a:gdLst>
                  <a:gd name="T0" fmla="*/ 50 w 141"/>
                  <a:gd name="T1" fmla="*/ 181 h 202"/>
                  <a:gd name="T2" fmla="*/ 61 w 141"/>
                  <a:gd name="T3" fmla="*/ 177 h 202"/>
                  <a:gd name="T4" fmla="*/ 58 w 141"/>
                  <a:gd name="T5" fmla="*/ 195 h 202"/>
                  <a:gd name="T6" fmla="*/ 131 w 141"/>
                  <a:gd name="T7" fmla="*/ 171 h 202"/>
                  <a:gd name="T8" fmla="*/ 100 w 141"/>
                  <a:gd name="T9" fmla="*/ 173 h 202"/>
                  <a:gd name="T10" fmla="*/ 83 w 141"/>
                  <a:gd name="T11" fmla="*/ 168 h 202"/>
                  <a:gd name="T12" fmla="*/ 88 w 141"/>
                  <a:gd name="T13" fmla="*/ 167 h 202"/>
                  <a:gd name="T14" fmla="*/ 82 w 141"/>
                  <a:gd name="T15" fmla="*/ 185 h 202"/>
                  <a:gd name="T16" fmla="*/ 121 w 141"/>
                  <a:gd name="T17" fmla="*/ 150 h 202"/>
                  <a:gd name="T18" fmla="*/ 131 w 141"/>
                  <a:gd name="T19" fmla="*/ 148 h 202"/>
                  <a:gd name="T20" fmla="*/ 131 w 141"/>
                  <a:gd name="T21" fmla="*/ 148 h 202"/>
                  <a:gd name="T22" fmla="*/ 95 w 141"/>
                  <a:gd name="T23" fmla="*/ 122 h 202"/>
                  <a:gd name="T24" fmla="*/ 38 w 141"/>
                  <a:gd name="T25" fmla="*/ 115 h 202"/>
                  <a:gd name="T26" fmla="*/ 31 w 141"/>
                  <a:gd name="T27" fmla="*/ 113 h 202"/>
                  <a:gd name="T28" fmla="*/ 92 w 141"/>
                  <a:gd name="T29" fmla="*/ 114 h 202"/>
                  <a:gd name="T30" fmla="*/ 92 w 141"/>
                  <a:gd name="T31" fmla="*/ 114 h 202"/>
                  <a:gd name="T32" fmla="*/ 85 w 141"/>
                  <a:gd name="T33" fmla="*/ 109 h 202"/>
                  <a:gd name="T34" fmla="*/ 63 w 141"/>
                  <a:gd name="T35" fmla="*/ 101 h 202"/>
                  <a:gd name="T36" fmla="*/ 72 w 141"/>
                  <a:gd name="T37" fmla="*/ 107 h 202"/>
                  <a:gd name="T38" fmla="*/ 72 w 141"/>
                  <a:gd name="T39" fmla="*/ 107 h 202"/>
                  <a:gd name="T40" fmla="*/ 33 w 141"/>
                  <a:gd name="T41" fmla="*/ 62 h 202"/>
                  <a:gd name="T42" fmla="*/ 51 w 141"/>
                  <a:gd name="T43" fmla="*/ 45 h 202"/>
                  <a:gd name="T44" fmla="*/ 37 w 141"/>
                  <a:gd name="T45" fmla="*/ 75 h 202"/>
                  <a:gd name="T46" fmla="*/ 57 w 141"/>
                  <a:gd name="T47" fmla="*/ 55 h 202"/>
                  <a:gd name="T48" fmla="*/ 62 w 141"/>
                  <a:gd name="T49" fmla="*/ 53 h 202"/>
                  <a:gd name="T50" fmla="*/ 84 w 141"/>
                  <a:gd name="T51" fmla="*/ 41 h 202"/>
                  <a:gd name="T52" fmla="*/ 35 w 141"/>
                  <a:gd name="T53" fmla="*/ 102 h 202"/>
                  <a:gd name="T54" fmla="*/ 17 w 141"/>
                  <a:gd name="T55" fmla="*/ 37 h 202"/>
                  <a:gd name="T56" fmla="*/ 16 w 141"/>
                  <a:gd name="T57" fmla="*/ 36 h 202"/>
                  <a:gd name="T58" fmla="*/ 36 w 141"/>
                  <a:gd name="T59" fmla="*/ 28 h 202"/>
                  <a:gd name="T60" fmla="*/ 40 w 141"/>
                  <a:gd name="T61" fmla="*/ 46 h 202"/>
                  <a:gd name="T62" fmla="*/ 29 w 141"/>
                  <a:gd name="T63" fmla="*/ 79 h 202"/>
                  <a:gd name="T64" fmla="*/ 87 w 141"/>
                  <a:gd name="T65" fmla="*/ 71 h 202"/>
                  <a:gd name="T66" fmla="*/ 114 w 141"/>
                  <a:gd name="T67" fmla="*/ 142 h 202"/>
                  <a:gd name="T68" fmla="*/ 113 w 141"/>
                  <a:gd name="T69" fmla="*/ 144 h 202"/>
                  <a:gd name="T70" fmla="*/ 128 w 141"/>
                  <a:gd name="T71" fmla="*/ 167 h 202"/>
                  <a:gd name="T72" fmla="*/ 94 w 141"/>
                  <a:gd name="T73" fmla="*/ 157 h 202"/>
                  <a:gd name="T74" fmla="*/ 50 w 141"/>
                  <a:gd name="T75" fmla="*/ 151 h 202"/>
                  <a:gd name="T76" fmla="*/ 98 w 141"/>
                  <a:gd name="T77" fmla="*/ 125 h 202"/>
                  <a:gd name="T78" fmla="*/ 84 w 141"/>
                  <a:gd name="T79" fmla="*/ 95 h 202"/>
                  <a:gd name="T80" fmla="*/ 36 w 141"/>
                  <a:gd name="T81" fmla="*/ 102 h 202"/>
                  <a:gd name="T82" fmla="*/ 2 w 141"/>
                  <a:gd name="T83" fmla="*/ 16 h 202"/>
                  <a:gd name="T84" fmla="*/ 1 w 141"/>
                  <a:gd name="T85" fmla="*/ 17 h 202"/>
                  <a:gd name="T86" fmla="*/ 2 w 141"/>
                  <a:gd name="T87" fmla="*/ 19 h 202"/>
                  <a:gd name="T88" fmla="*/ 8 w 141"/>
                  <a:gd name="T89" fmla="*/ 92 h 202"/>
                  <a:gd name="T90" fmla="*/ 24 w 141"/>
                  <a:gd name="T91" fmla="*/ 114 h 202"/>
                  <a:gd name="T92" fmla="*/ 38 w 141"/>
                  <a:gd name="T93" fmla="*/ 119 h 202"/>
                  <a:gd name="T94" fmla="*/ 77 w 141"/>
                  <a:gd name="T95" fmla="*/ 112 h 202"/>
                  <a:gd name="T96" fmla="*/ 87 w 141"/>
                  <a:gd name="T97" fmla="*/ 115 h 202"/>
                  <a:gd name="T98" fmla="*/ 87 w 141"/>
                  <a:gd name="T99" fmla="*/ 130 h 202"/>
                  <a:gd name="T100" fmla="*/ 55 w 141"/>
                  <a:gd name="T101" fmla="*/ 198 h 202"/>
                  <a:gd name="T102" fmla="*/ 57 w 141"/>
                  <a:gd name="T103" fmla="*/ 199 h 202"/>
                  <a:gd name="T104" fmla="*/ 60 w 141"/>
                  <a:gd name="T105" fmla="*/ 198 h 202"/>
                  <a:gd name="T106" fmla="*/ 116 w 141"/>
                  <a:gd name="T107" fmla="*/ 200 h 202"/>
                  <a:gd name="T108" fmla="*/ 140 w 141"/>
                  <a:gd name="T109" fmla="*/ 182 h 202"/>
                  <a:gd name="T110" fmla="*/ 141 w 141"/>
                  <a:gd name="T111" fmla="*/ 131 h 202"/>
                  <a:gd name="T112" fmla="*/ 128 w 141"/>
                  <a:gd name="T113" fmla="*/ 97 h 202"/>
                  <a:gd name="T114" fmla="*/ 47 w 141"/>
                  <a:gd name="T115" fmla="*/ 77 h 202"/>
                  <a:gd name="T116" fmla="*/ 41 w 141"/>
                  <a:gd name="T117" fmla="*/ 68 h 202"/>
                  <a:gd name="T118" fmla="*/ 86 w 141"/>
                  <a:gd name="T119" fmla="*/ 51 h 202"/>
                  <a:gd name="T120" fmla="*/ 78 w 141"/>
                  <a:gd name="T121" fmla="*/ 8 h 202"/>
                  <a:gd name="T122" fmla="*/ 24 w 141"/>
                  <a:gd name="T123" fmla="*/ 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 h="202">
                    <a:moveTo>
                      <a:pt x="116" y="191"/>
                    </a:moveTo>
                    <a:cubicBezTo>
                      <a:pt x="115" y="189"/>
                      <a:pt x="114" y="187"/>
                      <a:pt x="113" y="186"/>
                    </a:cubicBezTo>
                    <a:cubicBezTo>
                      <a:pt x="115" y="184"/>
                      <a:pt x="118" y="182"/>
                      <a:pt x="120" y="180"/>
                    </a:cubicBezTo>
                    <a:cubicBezTo>
                      <a:pt x="119" y="183"/>
                      <a:pt x="117" y="187"/>
                      <a:pt x="116" y="191"/>
                    </a:cubicBezTo>
                    <a:moveTo>
                      <a:pt x="53" y="187"/>
                    </a:moveTo>
                    <a:cubicBezTo>
                      <a:pt x="52" y="185"/>
                      <a:pt x="51" y="183"/>
                      <a:pt x="50" y="181"/>
                    </a:cubicBezTo>
                    <a:cubicBezTo>
                      <a:pt x="52" y="181"/>
                      <a:pt x="53" y="180"/>
                      <a:pt x="55" y="179"/>
                    </a:cubicBezTo>
                    <a:cubicBezTo>
                      <a:pt x="55" y="182"/>
                      <a:pt x="54" y="184"/>
                      <a:pt x="53" y="187"/>
                    </a:cubicBezTo>
                    <a:moveTo>
                      <a:pt x="58" y="195"/>
                    </a:moveTo>
                    <a:cubicBezTo>
                      <a:pt x="57" y="194"/>
                      <a:pt x="57" y="192"/>
                      <a:pt x="56" y="191"/>
                    </a:cubicBezTo>
                    <a:cubicBezTo>
                      <a:pt x="56" y="191"/>
                      <a:pt x="56" y="191"/>
                      <a:pt x="56" y="191"/>
                    </a:cubicBezTo>
                    <a:cubicBezTo>
                      <a:pt x="58" y="186"/>
                      <a:pt x="59" y="182"/>
                      <a:pt x="61" y="177"/>
                    </a:cubicBezTo>
                    <a:cubicBezTo>
                      <a:pt x="61" y="177"/>
                      <a:pt x="61" y="177"/>
                      <a:pt x="61" y="177"/>
                    </a:cubicBezTo>
                    <a:cubicBezTo>
                      <a:pt x="63" y="176"/>
                      <a:pt x="66" y="175"/>
                      <a:pt x="69" y="174"/>
                    </a:cubicBezTo>
                    <a:cubicBezTo>
                      <a:pt x="67" y="180"/>
                      <a:pt x="65" y="186"/>
                      <a:pt x="63" y="192"/>
                    </a:cubicBezTo>
                    <a:cubicBezTo>
                      <a:pt x="63" y="193"/>
                      <a:pt x="63" y="193"/>
                      <a:pt x="63" y="193"/>
                    </a:cubicBezTo>
                    <a:cubicBezTo>
                      <a:pt x="63" y="193"/>
                      <a:pt x="62" y="193"/>
                      <a:pt x="62" y="193"/>
                    </a:cubicBezTo>
                    <a:cubicBezTo>
                      <a:pt x="60" y="194"/>
                      <a:pt x="59" y="194"/>
                      <a:pt x="58" y="195"/>
                    </a:cubicBezTo>
                    <a:moveTo>
                      <a:pt x="119" y="197"/>
                    </a:moveTo>
                    <a:cubicBezTo>
                      <a:pt x="119" y="196"/>
                      <a:pt x="119" y="196"/>
                      <a:pt x="119" y="196"/>
                    </a:cubicBezTo>
                    <a:cubicBezTo>
                      <a:pt x="119" y="196"/>
                      <a:pt x="119" y="196"/>
                      <a:pt x="119" y="196"/>
                    </a:cubicBezTo>
                    <a:cubicBezTo>
                      <a:pt x="121" y="189"/>
                      <a:pt x="124" y="182"/>
                      <a:pt x="127" y="174"/>
                    </a:cubicBezTo>
                    <a:cubicBezTo>
                      <a:pt x="127" y="174"/>
                      <a:pt x="127" y="174"/>
                      <a:pt x="127" y="174"/>
                    </a:cubicBezTo>
                    <a:cubicBezTo>
                      <a:pt x="128" y="173"/>
                      <a:pt x="129" y="172"/>
                      <a:pt x="131" y="171"/>
                    </a:cubicBezTo>
                    <a:cubicBezTo>
                      <a:pt x="133" y="175"/>
                      <a:pt x="134" y="178"/>
                      <a:pt x="136" y="182"/>
                    </a:cubicBezTo>
                    <a:cubicBezTo>
                      <a:pt x="136" y="183"/>
                      <a:pt x="136" y="183"/>
                      <a:pt x="136" y="183"/>
                    </a:cubicBezTo>
                    <a:cubicBezTo>
                      <a:pt x="130" y="187"/>
                      <a:pt x="126" y="191"/>
                      <a:pt x="119" y="197"/>
                    </a:cubicBezTo>
                    <a:moveTo>
                      <a:pt x="95" y="179"/>
                    </a:moveTo>
                    <a:cubicBezTo>
                      <a:pt x="96" y="176"/>
                      <a:pt x="97" y="173"/>
                      <a:pt x="98" y="170"/>
                    </a:cubicBezTo>
                    <a:cubicBezTo>
                      <a:pt x="99" y="171"/>
                      <a:pt x="99" y="172"/>
                      <a:pt x="100" y="173"/>
                    </a:cubicBezTo>
                    <a:cubicBezTo>
                      <a:pt x="100" y="174"/>
                      <a:pt x="101" y="175"/>
                      <a:pt x="101" y="176"/>
                    </a:cubicBezTo>
                    <a:cubicBezTo>
                      <a:pt x="99" y="177"/>
                      <a:pt x="97" y="178"/>
                      <a:pt x="95" y="179"/>
                    </a:cubicBezTo>
                    <a:moveTo>
                      <a:pt x="68" y="191"/>
                    </a:moveTo>
                    <a:cubicBezTo>
                      <a:pt x="70" y="185"/>
                      <a:pt x="72" y="178"/>
                      <a:pt x="74" y="172"/>
                    </a:cubicBezTo>
                    <a:cubicBezTo>
                      <a:pt x="74" y="172"/>
                      <a:pt x="74" y="172"/>
                      <a:pt x="74" y="172"/>
                    </a:cubicBezTo>
                    <a:cubicBezTo>
                      <a:pt x="77" y="170"/>
                      <a:pt x="80" y="169"/>
                      <a:pt x="83" y="168"/>
                    </a:cubicBezTo>
                    <a:cubicBezTo>
                      <a:pt x="81" y="174"/>
                      <a:pt x="79" y="181"/>
                      <a:pt x="77" y="187"/>
                    </a:cubicBezTo>
                    <a:cubicBezTo>
                      <a:pt x="77" y="188"/>
                      <a:pt x="77" y="188"/>
                      <a:pt x="77" y="188"/>
                    </a:cubicBezTo>
                    <a:cubicBezTo>
                      <a:pt x="76" y="188"/>
                      <a:pt x="75" y="188"/>
                      <a:pt x="74" y="189"/>
                    </a:cubicBezTo>
                    <a:cubicBezTo>
                      <a:pt x="72" y="189"/>
                      <a:pt x="70" y="190"/>
                      <a:pt x="68" y="191"/>
                    </a:cubicBezTo>
                    <a:moveTo>
                      <a:pt x="82" y="185"/>
                    </a:moveTo>
                    <a:cubicBezTo>
                      <a:pt x="84" y="179"/>
                      <a:pt x="86" y="173"/>
                      <a:pt x="88" y="167"/>
                    </a:cubicBezTo>
                    <a:cubicBezTo>
                      <a:pt x="88" y="166"/>
                      <a:pt x="88" y="166"/>
                      <a:pt x="88" y="165"/>
                    </a:cubicBezTo>
                    <a:cubicBezTo>
                      <a:pt x="90" y="164"/>
                      <a:pt x="92" y="163"/>
                      <a:pt x="94" y="162"/>
                    </a:cubicBezTo>
                    <a:cubicBezTo>
                      <a:pt x="94" y="163"/>
                      <a:pt x="95" y="164"/>
                      <a:pt x="95" y="165"/>
                    </a:cubicBezTo>
                    <a:cubicBezTo>
                      <a:pt x="93" y="170"/>
                      <a:pt x="92" y="175"/>
                      <a:pt x="90" y="181"/>
                    </a:cubicBezTo>
                    <a:cubicBezTo>
                      <a:pt x="90" y="181"/>
                      <a:pt x="90" y="181"/>
                      <a:pt x="90" y="182"/>
                    </a:cubicBezTo>
                    <a:cubicBezTo>
                      <a:pt x="87" y="183"/>
                      <a:pt x="85" y="184"/>
                      <a:pt x="82" y="185"/>
                    </a:cubicBezTo>
                    <a:moveTo>
                      <a:pt x="118" y="146"/>
                    </a:moveTo>
                    <a:cubicBezTo>
                      <a:pt x="118" y="145"/>
                      <a:pt x="118" y="145"/>
                      <a:pt x="118" y="144"/>
                    </a:cubicBezTo>
                    <a:cubicBezTo>
                      <a:pt x="118" y="144"/>
                      <a:pt x="119" y="143"/>
                      <a:pt x="119" y="143"/>
                    </a:cubicBezTo>
                    <a:cubicBezTo>
                      <a:pt x="119" y="144"/>
                      <a:pt x="119" y="145"/>
                      <a:pt x="118" y="146"/>
                    </a:cubicBezTo>
                    <a:moveTo>
                      <a:pt x="124" y="155"/>
                    </a:moveTo>
                    <a:cubicBezTo>
                      <a:pt x="123" y="154"/>
                      <a:pt x="122" y="152"/>
                      <a:pt x="121" y="150"/>
                    </a:cubicBezTo>
                    <a:cubicBezTo>
                      <a:pt x="123" y="145"/>
                      <a:pt x="125" y="140"/>
                      <a:pt x="127" y="135"/>
                    </a:cubicBezTo>
                    <a:cubicBezTo>
                      <a:pt x="127" y="135"/>
                      <a:pt x="127" y="135"/>
                      <a:pt x="127" y="135"/>
                    </a:cubicBezTo>
                    <a:cubicBezTo>
                      <a:pt x="128" y="133"/>
                      <a:pt x="130" y="131"/>
                      <a:pt x="131" y="128"/>
                    </a:cubicBezTo>
                    <a:cubicBezTo>
                      <a:pt x="129" y="133"/>
                      <a:pt x="128" y="139"/>
                      <a:pt x="127" y="143"/>
                    </a:cubicBezTo>
                    <a:cubicBezTo>
                      <a:pt x="126" y="148"/>
                      <a:pt x="125" y="153"/>
                      <a:pt x="124" y="155"/>
                    </a:cubicBezTo>
                    <a:moveTo>
                      <a:pt x="131" y="148"/>
                    </a:moveTo>
                    <a:cubicBezTo>
                      <a:pt x="132" y="143"/>
                      <a:pt x="133" y="138"/>
                      <a:pt x="134" y="133"/>
                    </a:cubicBezTo>
                    <a:cubicBezTo>
                      <a:pt x="135" y="130"/>
                      <a:pt x="135" y="127"/>
                      <a:pt x="136" y="125"/>
                    </a:cubicBezTo>
                    <a:cubicBezTo>
                      <a:pt x="136" y="127"/>
                      <a:pt x="137" y="128"/>
                      <a:pt x="137" y="128"/>
                    </a:cubicBezTo>
                    <a:cubicBezTo>
                      <a:pt x="137" y="129"/>
                      <a:pt x="137" y="130"/>
                      <a:pt x="137" y="130"/>
                    </a:cubicBezTo>
                    <a:cubicBezTo>
                      <a:pt x="137" y="130"/>
                      <a:pt x="137" y="130"/>
                      <a:pt x="137" y="130"/>
                    </a:cubicBezTo>
                    <a:cubicBezTo>
                      <a:pt x="137" y="136"/>
                      <a:pt x="134" y="143"/>
                      <a:pt x="131" y="148"/>
                    </a:cubicBezTo>
                    <a:moveTo>
                      <a:pt x="133" y="119"/>
                    </a:moveTo>
                    <a:cubicBezTo>
                      <a:pt x="133" y="119"/>
                      <a:pt x="133" y="118"/>
                      <a:pt x="133" y="118"/>
                    </a:cubicBezTo>
                    <a:cubicBezTo>
                      <a:pt x="133" y="118"/>
                      <a:pt x="133" y="118"/>
                      <a:pt x="133" y="118"/>
                    </a:cubicBezTo>
                    <a:cubicBezTo>
                      <a:pt x="133" y="119"/>
                      <a:pt x="133" y="119"/>
                      <a:pt x="133" y="119"/>
                    </a:cubicBezTo>
                    <a:cubicBezTo>
                      <a:pt x="133" y="119"/>
                      <a:pt x="133" y="119"/>
                      <a:pt x="133" y="119"/>
                    </a:cubicBezTo>
                    <a:moveTo>
                      <a:pt x="95" y="122"/>
                    </a:moveTo>
                    <a:cubicBezTo>
                      <a:pt x="95" y="121"/>
                      <a:pt x="95" y="121"/>
                      <a:pt x="95" y="120"/>
                    </a:cubicBezTo>
                    <a:cubicBezTo>
                      <a:pt x="95" y="118"/>
                      <a:pt x="96" y="116"/>
                      <a:pt x="97" y="113"/>
                    </a:cubicBezTo>
                    <a:cubicBezTo>
                      <a:pt x="97" y="113"/>
                      <a:pt x="97" y="113"/>
                      <a:pt x="97" y="113"/>
                    </a:cubicBezTo>
                    <a:cubicBezTo>
                      <a:pt x="97" y="116"/>
                      <a:pt x="96" y="119"/>
                      <a:pt x="95" y="122"/>
                    </a:cubicBezTo>
                    <a:moveTo>
                      <a:pt x="39" y="115"/>
                    </a:moveTo>
                    <a:cubicBezTo>
                      <a:pt x="39" y="115"/>
                      <a:pt x="38" y="115"/>
                      <a:pt x="38" y="115"/>
                    </a:cubicBezTo>
                    <a:cubicBezTo>
                      <a:pt x="37" y="115"/>
                      <a:pt x="36" y="115"/>
                      <a:pt x="35" y="115"/>
                    </a:cubicBezTo>
                    <a:cubicBezTo>
                      <a:pt x="36" y="112"/>
                      <a:pt x="36" y="109"/>
                      <a:pt x="37" y="106"/>
                    </a:cubicBezTo>
                    <a:cubicBezTo>
                      <a:pt x="40" y="106"/>
                      <a:pt x="43" y="106"/>
                      <a:pt x="45" y="105"/>
                    </a:cubicBezTo>
                    <a:cubicBezTo>
                      <a:pt x="44" y="108"/>
                      <a:pt x="43" y="112"/>
                      <a:pt x="42" y="115"/>
                    </a:cubicBezTo>
                    <a:cubicBezTo>
                      <a:pt x="41" y="115"/>
                      <a:pt x="40" y="115"/>
                      <a:pt x="39" y="115"/>
                    </a:cubicBezTo>
                    <a:moveTo>
                      <a:pt x="31" y="113"/>
                    </a:moveTo>
                    <a:cubicBezTo>
                      <a:pt x="29" y="113"/>
                      <a:pt x="28" y="112"/>
                      <a:pt x="26" y="110"/>
                    </a:cubicBezTo>
                    <a:cubicBezTo>
                      <a:pt x="24" y="108"/>
                      <a:pt x="23" y="105"/>
                      <a:pt x="21" y="103"/>
                    </a:cubicBezTo>
                    <a:cubicBezTo>
                      <a:pt x="23" y="104"/>
                      <a:pt x="25" y="105"/>
                      <a:pt x="28" y="105"/>
                    </a:cubicBezTo>
                    <a:cubicBezTo>
                      <a:pt x="29" y="106"/>
                      <a:pt x="31" y="106"/>
                      <a:pt x="33" y="106"/>
                    </a:cubicBezTo>
                    <a:cubicBezTo>
                      <a:pt x="32" y="108"/>
                      <a:pt x="31" y="111"/>
                      <a:pt x="31" y="113"/>
                    </a:cubicBezTo>
                    <a:moveTo>
                      <a:pt x="92" y="114"/>
                    </a:moveTo>
                    <a:cubicBezTo>
                      <a:pt x="92" y="114"/>
                      <a:pt x="91" y="113"/>
                      <a:pt x="91" y="112"/>
                    </a:cubicBezTo>
                    <a:cubicBezTo>
                      <a:pt x="90" y="112"/>
                      <a:pt x="89" y="111"/>
                      <a:pt x="89" y="111"/>
                    </a:cubicBezTo>
                    <a:cubicBezTo>
                      <a:pt x="90" y="108"/>
                      <a:pt x="91" y="106"/>
                      <a:pt x="92" y="103"/>
                    </a:cubicBezTo>
                    <a:cubicBezTo>
                      <a:pt x="93" y="104"/>
                      <a:pt x="94" y="105"/>
                      <a:pt x="95" y="106"/>
                    </a:cubicBezTo>
                    <a:cubicBezTo>
                      <a:pt x="95" y="106"/>
                      <a:pt x="95" y="106"/>
                      <a:pt x="95" y="106"/>
                    </a:cubicBezTo>
                    <a:cubicBezTo>
                      <a:pt x="94" y="109"/>
                      <a:pt x="93" y="112"/>
                      <a:pt x="92" y="114"/>
                    </a:cubicBezTo>
                    <a:moveTo>
                      <a:pt x="47" y="114"/>
                    </a:moveTo>
                    <a:cubicBezTo>
                      <a:pt x="48" y="111"/>
                      <a:pt x="49" y="107"/>
                      <a:pt x="50" y="104"/>
                    </a:cubicBezTo>
                    <a:cubicBezTo>
                      <a:pt x="53" y="103"/>
                      <a:pt x="55" y="103"/>
                      <a:pt x="58" y="102"/>
                    </a:cubicBezTo>
                    <a:cubicBezTo>
                      <a:pt x="57" y="105"/>
                      <a:pt x="56" y="108"/>
                      <a:pt x="54" y="112"/>
                    </a:cubicBezTo>
                    <a:cubicBezTo>
                      <a:pt x="52" y="112"/>
                      <a:pt x="49" y="113"/>
                      <a:pt x="47" y="114"/>
                    </a:cubicBezTo>
                    <a:moveTo>
                      <a:pt x="85" y="109"/>
                    </a:moveTo>
                    <a:cubicBezTo>
                      <a:pt x="84" y="108"/>
                      <a:pt x="82" y="108"/>
                      <a:pt x="80" y="107"/>
                    </a:cubicBezTo>
                    <a:cubicBezTo>
                      <a:pt x="81" y="105"/>
                      <a:pt x="82" y="102"/>
                      <a:pt x="83" y="99"/>
                    </a:cubicBezTo>
                    <a:cubicBezTo>
                      <a:pt x="85" y="99"/>
                      <a:pt x="87" y="100"/>
                      <a:pt x="88" y="100"/>
                    </a:cubicBezTo>
                    <a:cubicBezTo>
                      <a:pt x="87" y="103"/>
                      <a:pt x="86" y="106"/>
                      <a:pt x="85" y="109"/>
                    </a:cubicBezTo>
                    <a:moveTo>
                      <a:pt x="60" y="110"/>
                    </a:moveTo>
                    <a:cubicBezTo>
                      <a:pt x="61" y="107"/>
                      <a:pt x="62" y="104"/>
                      <a:pt x="63" y="101"/>
                    </a:cubicBezTo>
                    <a:cubicBezTo>
                      <a:pt x="63" y="100"/>
                      <a:pt x="63" y="100"/>
                      <a:pt x="63" y="100"/>
                    </a:cubicBezTo>
                    <a:cubicBezTo>
                      <a:pt x="64" y="100"/>
                      <a:pt x="64" y="100"/>
                      <a:pt x="65" y="100"/>
                    </a:cubicBezTo>
                    <a:cubicBezTo>
                      <a:pt x="67" y="99"/>
                      <a:pt x="69" y="99"/>
                      <a:pt x="71" y="98"/>
                    </a:cubicBezTo>
                    <a:cubicBezTo>
                      <a:pt x="70" y="101"/>
                      <a:pt x="69" y="105"/>
                      <a:pt x="67" y="108"/>
                    </a:cubicBezTo>
                    <a:cubicBezTo>
                      <a:pt x="65" y="108"/>
                      <a:pt x="62" y="109"/>
                      <a:pt x="60" y="110"/>
                    </a:cubicBezTo>
                    <a:moveTo>
                      <a:pt x="72" y="107"/>
                    </a:moveTo>
                    <a:cubicBezTo>
                      <a:pt x="73" y="104"/>
                      <a:pt x="74" y="101"/>
                      <a:pt x="76" y="98"/>
                    </a:cubicBezTo>
                    <a:cubicBezTo>
                      <a:pt x="76" y="98"/>
                      <a:pt x="76" y="98"/>
                      <a:pt x="76" y="98"/>
                    </a:cubicBezTo>
                    <a:cubicBezTo>
                      <a:pt x="77" y="98"/>
                      <a:pt x="78" y="98"/>
                      <a:pt x="79" y="98"/>
                    </a:cubicBezTo>
                    <a:cubicBezTo>
                      <a:pt x="78" y="101"/>
                      <a:pt x="77" y="104"/>
                      <a:pt x="76" y="107"/>
                    </a:cubicBezTo>
                    <a:cubicBezTo>
                      <a:pt x="75" y="107"/>
                      <a:pt x="75" y="107"/>
                      <a:pt x="75" y="107"/>
                    </a:cubicBezTo>
                    <a:cubicBezTo>
                      <a:pt x="74" y="107"/>
                      <a:pt x="73" y="107"/>
                      <a:pt x="72" y="107"/>
                    </a:cubicBezTo>
                    <a:moveTo>
                      <a:pt x="30" y="74"/>
                    </a:moveTo>
                    <a:cubicBezTo>
                      <a:pt x="28" y="72"/>
                      <a:pt x="27" y="70"/>
                      <a:pt x="26" y="67"/>
                    </a:cubicBezTo>
                    <a:cubicBezTo>
                      <a:pt x="26" y="67"/>
                      <a:pt x="26" y="67"/>
                      <a:pt x="26" y="67"/>
                    </a:cubicBezTo>
                    <a:cubicBezTo>
                      <a:pt x="26" y="64"/>
                      <a:pt x="28" y="61"/>
                      <a:pt x="31" y="57"/>
                    </a:cubicBezTo>
                    <a:cubicBezTo>
                      <a:pt x="33" y="56"/>
                      <a:pt x="34" y="54"/>
                      <a:pt x="36" y="53"/>
                    </a:cubicBezTo>
                    <a:cubicBezTo>
                      <a:pt x="35" y="56"/>
                      <a:pt x="34" y="59"/>
                      <a:pt x="33" y="62"/>
                    </a:cubicBezTo>
                    <a:cubicBezTo>
                      <a:pt x="32" y="67"/>
                      <a:pt x="31" y="71"/>
                      <a:pt x="30" y="74"/>
                    </a:cubicBezTo>
                    <a:moveTo>
                      <a:pt x="38" y="77"/>
                    </a:moveTo>
                    <a:cubicBezTo>
                      <a:pt x="36" y="77"/>
                      <a:pt x="35" y="77"/>
                      <a:pt x="34" y="76"/>
                    </a:cubicBezTo>
                    <a:cubicBezTo>
                      <a:pt x="34" y="73"/>
                      <a:pt x="36" y="68"/>
                      <a:pt x="38" y="63"/>
                    </a:cubicBezTo>
                    <a:cubicBezTo>
                      <a:pt x="39" y="58"/>
                      <a:pt x="41" y="52"/>
                      <a:pt x="42" y="49"/>
                    </a:cubicBezTo>
                    <a:cubicBezTo>
                      <a:pt x="45" y="48"/>
                      <a:pt x="48" y="46"/>
                      <a:pt x="51" y="45"/>
                    </a:cubicBezTo>
                    <a:cubicBezTo>
                      <a:pt x="49" y="49"/>
                      <a:pt x="46" y="54"/>
                      <a:pt x="45" y="58"/>
                    </a:cubicBezTo>
                    <a:cubicBezTo>
                      <a:pt x="44" y="59"/>
                      <a:pt x="44" y="60"/>
                      <a:pt x="45" y="60"/>
                    </a:cubicBezTo>
                    <a:cubicBezTo>
                      <a:pt x="44" y="61"/>
                      <a:pt x="44" y="61"/>
                      <a:pt x="43" y="61"/>
                    </a:cubicBezTo>
                    <a:cubicBezTo>
                      <a:pt x="41" y="63"/>
                      <a:pt x="39" y="64"/>
                      <a:pt x="38" y="66"/>
                    </a:cubicBezTo>
                    <a:cubicBezTo>
                      <a:pt x="37" y="67"/>
                      <a:pt x="36" y="69"/>
                      <a:pt x="36" y="72"/>
                    </a:cubicBezTo>
                    <a:cubicBezTo>
                      <a:pt x="36" y="73"/>
                      <a:pt x="36" y="74"/>
                      <a:pt x="37" y="75"/>
                    </a:cubicBezTo>
                    <a:cubicBezTo>
                      <a:pt x="37" y="76"/>
                      <a:pt x="37" y="77"/>
                      <a:pt x="38" y="77"/>
                    </a:cubicBezTo>
                    <a:moveTo>
                      <a:pt x="49" y="58"/>
                    </a:moveTo>
                    <a:cubicBezTo>
                      <a:pt x="51" y="53"/>
                      <a:pt x="54" y="48"/>
                      <a:pt x="56" y="43"/>
                    </a:cubicBezTo>
                    <a:cubicBezTo>
                      <a:pt x="57" y="43"/>
                      <a:pt x="57" y="43"/>
                      <a:pt x="57" y="43"/>
                    </a:cubicBezTo>
                    <a:cubicBezTo>
                      <a:pt x="59" y="42"/>
                      <a:pt x="61" y="41"/>
                      <a:pt x="63" y="41"/>
                    </a:cubicBezTo>
                    <a:cubicBezTo>
                      <a:pt x="61" y="45"/>
                      <a:pt x="59" y="50"/>
                      <a:pt x="57" y="55"/>
                    </a:cubicBezTo>
                    <a:cubicBezTo>
                      <a:pt x="54" y="56"/>
                      <a:pt x="52" y="57"/>
                      <a:pt x="49" y="58"/>
                    </a:cubicBezTo>
                    <a:moveTo>
                      <a:pt x="73" y="50"/>
                    </a:moveTo>
                    <a:cubicBezTo>
                      <a:pt x="75" y="46"/>
                      <a:pt x="77" y="43"/>
                      <a:pt x="78" y="39"/>
                    </a:cubicBezTo>
                    <a:cubicBezTo>
                      <a:pt x="79" y="42"/>
                      <a:pt x="81" y="45"/>
                      <a:pt x="82" y="47"/>
                    </a:cubicBezTo>
                    <a:cubicBezTo>
                      <a:pt x="80" y="48"/>
                      <a:pt x="77" y="49"/>
                      <a:pt x="73" y="50"/>
                    </a:cubicBezTo>
                    <a:moveTo>
                      <a:pt x="62" y="53"/>
                    </a:moveTo>
                    <a:cubicBezTo>
                      <a:pt x="64" y="48"/>
                      <a:pt x="66" y="44"/>
                      <a:pt x="69" y="39"/>
                    </a:cubicBezTo>
                    <a:cubicBezTo>
                      <a:pt x="70" y="39"/>
                      <a:pt x="72" y="39"/>
                      <a:pt x="74" y="39"/>
                    </a:cubicBezTo>
                    <a:cubicBezTo>
                      <a:pt x="72" y="42"/>
                      <a:pt x="70" y="46"/>
                      <a:pt x="68" y="50"/>
                    </a:cubicBezTo>
                    <a:cubicBezTo>
                      <a:pt x="68" y="51"/>
                      <a:pt x="68" y="51"/>
                      <a:pt x="68" y="51"/>
                    </a:cubicBezTo>
                    <a:cubicBezTo>
                      <a:pt x="66" y="52"/>
                      <a:pt x="64" y="52"/>
                      <a:pt x="62" y="53"/>
                    </a:cubicBezTo>
                    <a:moveTo>
                      <a:pt x="84" y="41"/>
                    </a:moveTo>
                    <a:cubicBezTo>
                      <a:pt x="83" y="39"/>
                      <a:pt x="82" y="37"/>
                      <a:pt x="81" y="35"/>
                    </a:cubicBezTo>
                    <a:cubicBezTo>
                      <a:pt x="81" y="29"/>
                      <a:pt x="80" y="23"/>
                      <a:pt x="80" y="17"/>
                    </a:cubicBezTo>
                    <a:cubicBezTo>
                      <a:pt x="81" y="20"/>
                      <a:pt x="83" y="23"/>
                      <a:pt x="84" y="25"/>
                    </a:cubicBezTo>
                    <a:cubicBezTo>
                      <a:pt x="85" y="26"/>
                      <a:pt x="85" y="26"/>
                      <a:pt x="85" y="26"/>
                    </a:cubicBezTo>
                    <a:cubicBezTo>
                      <a:pt x="84" y="31"/>
                      <a:pt x="84" y="36"/>
                      <a:pt x="84" y="41"/>
                    </a:cubicBezTo>
                    <a:moveTo>
                      <a:pt x="35" y="102"/>
                    </a:moveTo>
                    <a:cubicBezTo>
                      <a:pt x="33" y="102"/>
                      <a:pt x="31" y="102"/>
                      <a:pt x="29" y="101"/>
                    </a:cubicBezTo>
                    <a:cubicBezTo>
                      <a:pt x="20" y="99"/>
                      <a:pt x="15" y="94"/>
                      <a:pt x="11" y="89"/>
                    </a:cubicBezTo>
                    <a:cubicBezTo>
                      <a:pt x="8" y="84"/>
                      <a:pt x="6" y="79"/>
                      <a:pt x="5" y="77"/>
                    </a:cubicBezTo>
                    <a:cubicBezTo>
                      <a:pt x="5" y="75"/>
                      <a:pt x="4" y="72"/>
                      <a:pt x="4" y="70"/>
                    </a:cubicBezTo>
                    <a:cubicBezTo>
                      <a:pt x="4" y="59"/>
                      <a:pt x="10" y="46"/>
                      <a:pt x="16" y="39"/>
                    </a:cubicBezTo>
                    <a:cubicBezTo>
                      <a:pt x="16" y="39"/>
                      <a:pt x="17" y="38"/>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6" y="36"/>
                      <a:pt x="16" y="36"/>
                      <a:pt x="16" y="36"/>
                    </a:cubicBezTo>
                    <a:cubicBezTo>
                      <a:pt x="16" y="35"/>
                      <a:pt x="14" y="32"/>
                      <a:pt x="12" y="27"/>
                    </a:cubicBezTo>
                    <a:cubicBezTo>
                      <a:pt x="11" y="24"/>
                      <a:pt x="9" y="21"/>
                      <a:pt x="6" y="18"/>
                    </a:cubicBezTo>
                    <a:cubicBezTo>
                      <a:pt x="12" y="14"/>
                      <a:pt x="16" y="10"/>
                      <a:pt x="21" y="6"/>
                    </a:cubicBezTo>
                    <a:cubicBezTo>
                      <a:pt x="25" y="12"/>
                      <a:pt x="29" y="19"/>
                      <a:pt x="33" y="27"/>
                    </a:cubicBezTo>
                    <a:cubicBezTo>
                      <a:pt x="33" y="27"/>
                      <a:pt x="34" y="28"/>
                      <a:pt x="35" y="28"/>
                    </a:cubicBezTo>
                    <a:cubicBezTo>
                      <a:pt x="35" y="28"/>
                      <a:pt x="35" y="28"/>
                      <a:pt x="36" y="28"/>
                    </a:cubicBezTo>
                    <a:cubicBezTo>
                      <a:pt x="36" y="27"/>
                      <a:pt x="37" y="27"/>
                      <a:pt x="37" y="26"/>
                    </a:cubicBezTo>
                    <a:cubicBezTo>
                      <a:pt x="45" y="22"/>
                      <a:pt x="64" y="15"/>
                      <a:pt x="75" y="13"/>
                    </a:cubicBezTo>
                    <a:cubicBezTo>
                      <a:pt x="76" y="20"/>
                      <a:pt x="76" y="27"/>
                      <a:pt x="77" y="34"/>
                    </a:cubicBezTo>
                    <a:cubicBezTo>
                      <a:pt x="76" y="34"/>
                      <a:pt x="76" y="34"/>
                      <a:pt x="76" y="34"/>
                    </a:cubicBezTo>
                    <a:cubicBezTo>
                      <a:pt x="67" y="34"/>
                      <a:pt x="54" y="38"/>
                      <a:pt x="43" y="44"/>
                    </a:cubicBezTo>
                    <a:cubicBezTo>
                      <a:pt x="42" y="45"/>
                      <a:pt x="41" y="45"/>
                      <a:pt x="40" y="46"/>
                    </a:cubicBezTo>
                    <a:cubicBezTo>
                      <a:pt x="39" y="46"/>
                      <a:pt x="39" y="46"/>
                      <a:pt x="39" y="46"/>
                    </a:cubicBezTo>
                    <a:cubicBezTo>
                      <a:pt x="35" y="49"/>
                      <a:pt x="31" y="51"/>
                      <a:pt x="28" y="54"/>
                    </a:cubicBezTo>
                    <a:cubicBezTo>
                      <a:pt x="25" y="58"/>
                      <a:pt x="22" y="62"/>
                      <a:pt x="22" y="67"/>
                    </a:cubicBezTo>
                    <a:cubicBezTo>
                      <a:pt x="22" y="68"/>
                      <a:pt x="22" y="68"/>
                      <a:pt x="22" y="68"/>
                    </a:cubicBezTo>
                    <a:cubicBezTo>
                      <a:pt x="23" y="73"/>
                      <a:pt x="25" y="76"/>
                      <a:pt x="29" y="79"/>
                    </a:cubicBezTo>
                    <a:cubicBezTo>
                      <a:pt x="29" y="79"/>
                      <a:pt x="29" y="79"/>
                      <a:pt x="29" y="79"/>
                    </a:cubicBezTo>
                    <a:cubicBezTo>
                      <a:pt x="29" y="79"/>
                      <a:pt x="30" y="80"/>
                      <a:pt x="30" y="80"/>
                    </a:cubicBezTo>
                    <a:cubicBezTo>
                      <a:pt x="31" y="80"/>
                      <a:pt x="31" y="80"/>
                      <a:pt x="31" y="80"/>
                    </a:cubicBezTo>
                    <a:cubicBezTo>
                      <a:pt x="34" y="81"/>
                      <a:pt x="38" y="82"/>
                      <a:pt x="41" y="82"/>
                    </a:cubicBezTo>
                    <a:cubicBezTo>
                      <a:pt x="43" y="82"/>
                      <a:pt x="46" y="82"/>
                      <a:pt x="48" y="81"/>
                    </a:cubicBezTo>
                    <a:cubicBezTo>
                      <a:pt x="58" y="79"/>
                      <a:pt x="68" y="73"/>
                      <a:pt x="77" y="72"/>
                    </a:cubicBezTo>
                    <a:cubicBezTo>
                      <a:pt x="81" y="72"/>
                      <a:pt x="84" y="71"/>
                      <a:pt x="87" y="71"/>
                    </a:cubicBezTo>
                    <a:cubicBezTo>
                      <a:pt x="92" y="71"/>
                      <a:pt x="97" y="72"/>
                      <a:pt x="101" y="74"/>
                    </a:cubicBezTo>
                    <a:cubicBezTo>
                      <a:pt x="106" y="77"/>
                      <a:pt x="110" y="80"/>
                      <a:pt x="115" y="85"/>
                    </a:cubicBezTo>
                    <a:cubicBezTo>
                      <a:pt x="123" y="94"/>
                      <a:pt x="129" y="105"/>
                      <a:pt x="129" y="116"/>
                    </a:cubicBezTo>
                    <a:cubicBezTo>
                      <a:pt x="129" y="120"/>
                      <a:pt x="128" y="123"/>
                      <a:pt x="127" y="127"/>
                    </a:cubicBezTo>
                    <a:cubicBezTo>
                      <a:pt x="126" y="129"/>
                      <a:pt x="123" y="132"/>
                      <a:pt x="121" y="135"/>
                    </a:cubicBezTo>
                    <a:cubicBezTo>
                      <a:pt x="118" y="138"/>
                      <a:pt x="116" y="140"/>
                      <a:pt x="114" y="142"/>
                    </a:cubicBezTo>
                    <a:cubicBezTo>
                      <a:pt x="113" y="143"/>
                      <a:pt x="113" y="143"/>
                      <a:pt x="113" y="143"/>
                    </a:cubicBezTo>
                    <a:cubicBezTo>
                      <a:pt x="113" y="143"/>
                      <a:pt x="113" y="143"/>
                      <a:pt x="113" y="143"/>
                    </a:cubicBezTo>
                    <a:cubicBezTo>
                      <a:pt x="113" y="143"/>
                      <a:pt x="113" y="143"/>
                      <a:pt x="113" y="143"/>
                    </a:cubicBezTo>
                    <a:cubicBezTo>
                      <a:pt x="113" y="144"/>
                      <a:pt x="113" y="144"/>
                      <a:pt x="113" y="144"/>
                    </a:cubicBezTo>
                    <a:cubicBezTo>
                      <a:pt x="113" y="144"/>
                      <a:pt x="113" y="144"/>
                      <a:pt x="113" y="144"/>
                    </a:cubicBezTo>
                    <a:cubicBezTo>
                      <a:pt x="113" y="144"/>
                      <a:pt x="113" y="144"/>
                      <a:pt x="113" y="144"/>
                    </a:cubicBezTo>
                    <a:cubicBezTo>
                      <a:pt x="113" y="145"/>
                      <a:pt x="113" y="145"/>
                      <a:pt x="113" y="145"/>
                    </a:cubicBezTo>
                    <a:cubicBezTo>
                      <a:pt x="113" y="145"/>
                      <a:pt x="113" y="145"/>
                      <a:pt x="113" y="145"/>
                    </a:cubicBezTo>
                    <a:cubicBezTo>
                      <a:pt x="114" y="147"/>
                      <a:pt x="116" y="149"/>
                      <a:pt x="117" y="151"/>
                    </a:cubicBezTo>
                    <a:cubicBezTo>
                      <a:pt x="116" y="152"/>
                      <a:pt x="117" y="153"/>
                      <a:pt x="118" y="153"/>
                    </a:cubicBezTo>
                    <a:cubicBezTo>
                      <a:pt x="118" y="154"/>
                      <a:pt x="118" y="154"/>
                      <a:pt x="118" y="154"/>
                    </a:cubicBezTo>
                    <a:cubicBezTo>
                      <a:pt x="121" y="158"/>
                      <a:pt x="124" y="162"/>
                      <a:pt x="128" y="167"/>
                    </a:cubicBezTo>
                    <a:cubicBezTo>
                      <a:pt x="123" y="172"/>
                      <a:pt x="116" y="178"/>
                      <a:pt x="110" y="182"/>
                    </a:cubicBezTo>
                    <a:cubicBezTo>
                      <a:pt x="110" y="182"/>
                      <a:pt x="110" y="182"/>
                      <a:pt x="110" y="182"/>
                    </a:cubicBezTo>
                    <a:cubicBezTo>
                      <a:pt x="109" y="182"/>
                      <a:pt x="109" y="182"/>
                      <a:pt x="109" y="182"/>
                    </a:cubicBezTo>
                    <a:cubicBezTo>
                      <a:pt x="107" y="177"/>
                      <a:pt x="105" y="174"/>
                      <a:pt x="104" y="171"/>
                    </a:cubicBezTo>
                    <a:cubicBezTo>
                      <a:pt x="102" y="168"/>
                      <a:pt x="100" y="164"/>
                      <a:pt x="96" y="158"/>
                    </a:cubicBezTo>
                    <a:cubicBezTo>
                      <a:pt x="96" y="157"/>
                      <a:pt x="95" y="157"/>
                      <a:pt x="94" y="157"/>
                    </a:cubicBezTo>
                    <a:cubicBezTo>
                      <a:pt x="94" y="157"/>
                      <a:pt x="94" y="157"/>
                      <a:pt x="93" y="157"/>
                    </a:cubicBezTo>
                    <a:cubicBezTo>
                      <a:pt x="93" y="157"/>
                      <a:pt x="93" y="158"/>
                      <a:pt x="92" y="158"/>
                    </a:cubicBezTo>
                    <a:cubicBezTo>
                      <a:pt x="88" y="161"/>
                      <a:pt x="79" y="165"/>
                      <a:pt x="70" y="169"/>
                    </a:cubicBezTo>
                    <a:cubicBezTo>
                      <a:pt x="62" y="172"/>
                      <a:pt x="55" y="175"/>
                      <a:pt x="50" y="177"/>
                    </a:cubicBezTo>
                    <a:cubicBezTo>
                      <a:pt x="50" y="173"/>
                      <a:pt x="51" y="168"/>
                      <a:pt x="51" y="164"/>
                    </a:cubicBezTo>
                    <a:cubicBezTo>
                      <a:pt x="51" y="160"/>
                      <a:pt x="50" y="155"/>
                      <a:pt x="50" y="151"/>
                    </a:cubicBezTo>
                    <a:cubicBezTo>
                      <a:pt x="56" y="149"/>
                      <a:pt x="66" y="146"/>
                      <a:pt x="75" y="142"/>
                    </a:cubicBezTo>
                    <a:cubicBezTo>
                      <a:pt x="80" y="139"/>
                      <a:pt x="84" y="137"/>
                      <a:pt x="88" y="135"/>
                    </a:cubicBezTo>
                    <a:cubicBezTo>
                      <a:pt x="89" y="134"/>
                      <a:pt x="89" y="134"/>
                      <a:pt x="89" y="134"/>
                    </a:cubicBezTo>
                    <a:cubicBezTo>
                      <a:pt x="89" y="134"/>
                      <a:pt x="89" y="134"/>
                      <a:pt x="89" y="134"/>
                    </a:cubicBezTo>
                    <a:cubicBezTo>
                      <a:pt x="89" y="134"/>
                      <a:pt x="89" y="134"/>
                      <a:pt x="89" y="134"/>
                    </a:cubicBezTo>
                    <a:cubicBezTo>
                      <a:pt x="93" y="131"/>
                      <a:pt x="97" y="128"/>
                      <a:pt x="98" y="125"/>
                    </a:cubicBezTo>
                    <a:cubicBezTo>
                      <a:pt x="100" y="121"/>
                      <a:pt x="101" y="117"/>
                      <a:pt x="101" y="113"/>
                    </a:cubicBezTo>
                    <a:cubicBezTo>
                      <a:pt x="101" y="107"/>
                      <a:pt x="98" y="102"/>
                      <a:pt x="94" y="99"/>
                    </a:cubicBezTo>
                    <a:cubicBezTo>
                      <a:pt x="93" y="98"/>
                      <a:pt x="93" y="98"/>
                      <a:pt x="93" y="98"/>
                    </a:cubicBezTo>
                    <a:cubicBezTo>
                      <a:pt x="93" y="98"/>
                      <a:pt x="92" y="97"/>
                      <a:pt x="92" y="97"/>
                    </a:cubicBezTo>
                    <a:cubicBezTo>
                      <a:pt x="91" y="97"/>
                      <a:pt x="91" y="97"/>
                      <a:pt x="91" y="97"/>
                    </a:cubicBezTo>
                    <a:cubicBezTo>
                      <a:pt x="89" y="96"/>
                      <a:pt x="86" y="95"/>
                      <a:pt x="84" y="95"/>
                    </a:cubicBezTo>
                    <a:cubicBezTo>
                      <a:pt x="83" y="94"/>
                      <a:pt x="83" y="94"/>
                      <a:pt x="83" y="94"/>
                    </a:cubicBezTo>
                    <a:cubicBezTo>
                      <a:pt x="83" y="94"/>
                      <a:pt x="83" y="94"/>
                      <a:pt x="82" y="94"/>
                    </a:cubicBezTo>
                    <a:cubicBezTo>
                      <a:pt x="82" y="94"/>
                      <a:pt x="82" y="94"/>
                      <a:pt x="82" y="94"/>
                    </a:cubicBezTo>
                    <a:cubicBezTo>
                      <a:pt x="80" y="94"/>
                      <a:pt x="78" y="94"/>
                      <a:pt x="76" y="94"/>
                    </a:cubicBezTo>
                    <a:cubicBezTo>
                      <a:pt x="72" y="94"/>
                      <a:pt x="68" y="94"/>
                      <a:pt x="64" y="95"/>
                    </a:cubicBezTo>
                    <a:cubicBezTo>
                      <a:pt x="55" y="98"/>
                      <a:pt x="45" y="102"/>
                      <a:pt x="36" y="102"/>
                    </a:cubicBezTo>
                    <a:cubicBezTo>
                      <a:pt x="36" y="102"/>
                      <a:pt x="36" y="102"/>
                      <a:pt x="36" y="102"/>
                    </a:cubicBezTo>
                    <a:cubicBezTo>
                      <a:pt x="36" y="102"/>
                      <a:pt x="36" y="102"/>
                      <a:pt x="36" y="102"/>
                    </a:cubicBezTo>
                    <a:cubicBezTo>
                      <a:pt x="35" y="102"/>
                      <a:pt x="35" y="102"/>
                      <a:pt x="35" y="102"/>
                    </a:cubicBezTo>
                    <a:moveTo>
                      <a:pt x="21" y="0"/>
                    </a:moveTo>
                    <a:cubicBezTo>
                      <a:pt x="21" y="0"/>
                      <a:pt x="20" y="1"/>
                      <a:pt x="20" y="1"/>
                    </a:cubicBezTo>
                    <a:cubicBezTo>
                      <a:pt x="13" y="6"/>
                      <a:pt x="9" y="11"/>
                      <a:pt x="2" y="16"/>
                    </a:cubicBezTo>
                    <a:cubicBezTo>
                      <a:pt x="2" y="16"/>
                      <a:pt x="2" y="16"/>
                      <a:pt x="2" y="16"/>
                    </a:cubicBezTo>
                    <a:cubicBezTo>
                      <a:pt x="2" y="16"/>
                      <a:pt x="2" y="16"/>
                      <a:pt x="2" y="16"/>
                    </a:cubicBezTo>
                    <a:cubicBezTo>
                      <a:pt x="1" y="16"/>
                      <a:pt x="1" y="16"/>
                      <a:pt x="1" y="16"/>
                    </a:cubicBezTo>
                    <a:cubicBezTo>
                      <a:pt x="1" y="16"/>
                      <a:pt x="1" y="16"/>
                      <a:pt x="1" y="16"/>
                    </a:cubicBezTo>
                    <a:cubicBezTo>
                      <a:pt x="1" y="17"/>
                      <a:pt x="1" y="17"/>
                      <a:pt x="1" y="17"/>
                    </a:cubicBezTo>
                    <a:cubicBezTo>
                      <a:pt x="1" y="17"/>
                      <a:pt x="1" y="17"/>
                      <a:pt x="1" y="17"/>
                    </a:cubicBezTo>
                    <a:cubicBezTo>
                      <a:pt x="1" y="18"/>
                      <a:pt x="1" y="18"/>
                      <a:pt x="1" y="18"/>
                    </a:cubicBezTo>
                    <a:cubicBezTo>
                      <a:pt x="1" y="18"/>
                      <a:pt x="1" y="18"/>
                      <a:pt x="1" y="18"/>
                    </a:cubicBezTo>
                    <a:cubicBezTo>
                      <a:pt x="1" y="18"/>
                      <a:pt x="1" y="18"/>
                      <a:pt x="1" y="18"/>
                    </a:cubicBezTo>
                    <a:cubicBezTo>
                      <a:pt x="1" y="19"/>
                      <a:pt x="1" y="19"/>
                      <a:pt x="1" y="19"/>
                    </a:cubicBezTo>
                    <a:cubicBezTo>
                      <a:pt x="1" y="19"/>
                      <a:pt x="1" y="19"/>
                      <a:pt x="1" y="19"/>
                    </a:cubicBezTo>
                    <a:cubicBezTo>
                      <a:pt x="2" y="19"/>
                      <a:pt x="2" y="19"/>
                      <a:pt x="2" y="19"/>
                    </a:cubicBezTo>
                    <a:cubicBezTo>
                      <a:pt x="4" y="21"/>
                      <a:pt x="7" y="26"/>
                      <a:pt x="9" y="30"/>
                    </a:cubicBezTo>
                    <a:cubicBezTo>
                      <a:pt x="10" y="32"/>
                      <a:pt x="11" y="34"/>
                      <a:pt x="12" y="36"/>
                    </a:cubicBezTo>
                    <a:cubicBezTo>
                      <a:pt x="12" y="36"/>
                      <a:pt x="12" y="37"/>
                      <a:pt x="12" y="37"/>
                    </a:cubicBezTo>
                    <a:cubicBezTo>
                      <a:pt x="6" y="45"/>
                      <a:pt x="0" y="58"/>
                      <a:pt x="0" y="70"/>
                    </a:cubicBezTo>
                    <a:cubicBezTo>
                      <a:pt x="0" y="73"/>
                      <a:pt x="0" y="75"/>
                      <a:pt x="1" y="78"/>
                    </a:cubicBezTo>
                    <a:cubicBezTo>
                      <a:pt x="2" y="80"/>
                      <a:pt x="4" y="86"/>
                      <a:pt x="8" y="92"/>
                    </a:cubicBezTo>
                    <a:cubicBezTo>
                      <a:pt x="8" y="92"/>
                      <a:pt x="8" y="92"/>
                      <a:pt x="9" y="93"/>
                    </a:cubicBezTo>
                    <a:cubicBezTo>
                      <a:pt x="9" y="93"/>
                      <a:pt x="9" y="94"/>
                      <a:pt x="9" y="94"/>
                    </a:cubicBezTo>
                    <a:cubicBezTo>
                      <a:pt x="14" y="101"/>
                      <a:pt x="17" y="105"/>
                      <a:pt x="22" y="111"/>
                    </a:cubicBezTo>
                    <a:cubicBezTo>
                      <a:pt x="22" y="111"/>
                      <a:pt x="22" y="112"/>
                      <a:pt x="22" y="112"/>
                    </a:cubicBezTo>
                    <a:cubicBezTo>
                      <a:pt x="22" y="112"/>
                      <a:pt x="23" y="113"/>
                      <a:pt x="23" y="113"/>
                    </a:cubicBezTo>
                    <a:cubicBezTo>
                      <a:pt x="24" y="114"/>
                      <a:pt x="24" y="114"/>
                      <a:pt x="24" y="114"/>
                    </a:cubicBezTo>
                    <a:cubicBezTo>
                      <a:pt x="24" y="114"/>
                      <a:pt x="24" y="114"/>
                      <a:pt x="25" y="114"/>
                    </a:cubicBezTo>
                    <a:cubicBezTo>
                      <a:pt x="26" y="116"/>
                      <a:pt x="28" y="117"/>
                      <a:pt x="30" y="118"/>
                    </a:cubicBezTo>
                    <a:cubicBezTo>
                      <a:pt x="30" y="118"/>
                      <a:pt x="31" y="119"/>
                      <a:pt x="31" y="119"/>
                    </a:cubicBezTo>
                    <a:cubicBezTo>
                      <a:pt x="32" y="119"/>
                      <a:pt x="32" y="119"/>
                      <a:pt x="32" y="119"/>
                    </a:cubicBezTo>
                    <a:cubicBezTo>
                      <a:pt x="32" y="119"/>
                      <a:pt x="33" y="119"/>
                      <a:pt x="33" y="119"/>
                    </a:cubicBezTo>
                    <a:cubicBezTo>
                      <a:pt x="35" y="119"/>
                      <a:pt x="37" y="119"/>
                      <a:pt x="38" y="119"/>
                    </a:cubicBezTo>
                    <a:cubicBezTo>
                      <a:pt x="38" y="119"/>
                      <a:pt x="38" y="119"/>
                      <a:pt x="38" y="119"/>
                    </a:cubicBezTo>
                    <a:cubicBezTo>
                      <a:pt x="45" y="119"/>
                      <a:pt x="51" y="117"/>
                      <a:pt x="57" y="115"/>
                    </a:cubicBezTo>
                    <a:cubicBezTo>
                      <a:pt x="63" y="113"/>
                      <a:pt x="70" y="111"/>
                      <a:pt x="75" y="111"/>
                    </a:cubicBezTo>
                    <a:cubicBezTo>
                      <a:pt x="75" y="111"/>
                      <a:pt x="75" y="111"/>
                      <a:pt x="75" y="111"/>
                    </a:cubicBezTo>
                    <a:cubicBezTo>
                      <a:pt x="76" y="111"/>
                      <a:pt x="76" y="111"/>
                      <a:pt x="76" y="111"/>
                    </a:cubicBezTo>
                    <a:cubicBezTo>
                      <a:pt x="77" y="112"/>
                      <a:pt x="77" y="112"/>
                      <a:pt x="77" y="112"/>
                    </a:cubicBezTo>
                    <a:cubicBezTo>
                      <a:pt x="77" y="112"/>
                      <a:pt x="77" y="112"/>
                      <a:pt x="77" y="112"/>
                    </a:cubicBezTo>
                    <a:cubicBezTo>
                      <a:pt x="78" y="112"/>
                      <a:pt x="78" y="112"/>
                      <a:pt x="78" y="111"/>
                    </a:cubicBezTo>
                    <a:cubicBezTo>
                      <a:pt x="81" y="112"/>
                      <a:pt x="82" y="112"/>
                      <a:pt x="84" y="113"/>
                    </a:cubicBezTo>
                    <a:cubicBezTo>
                      <a:pt x="84" y="114"/>
                      <a:pt x="85" y="114"/>
                      <a:pt x="85" y="115"/>
                    </a:cubicBezTo>
                    <a:cubicBezTo>
                      <a:pt x="85" y="115"/>
                      <a:pt x="86" y="115"/>
                      <a:pt x="86" y="115"/>
                    </a:cubicBezTo>
                    <a:cubicBezTo>
                      <a:pt x="86" y="115"/>
                      <a:pt x="86" y="115"/>
                      <a:pt x="87" y="115"/>
                    </a:cubicBezTo>
                    <a:cubicBezTo>
                      <a:pt x="88" y="115"/>
                      <a:pt x="88" y="115"/>
                      <a:pt x="88" y="115"/>
                    </a:cubicBezTo>
                    <a:cubicBezTo>
                      <a:pt x="89" y="117"/>
                      <a:pt x="90" y="118"/>
                      <a:pt x="90" y="120"/>
                    </a:cubicBezTo>
                    <a:cubicBezTo>
                      <a:pt x="90" y="120"/>
                      <a:pt x="90" y="120"/>
                      <a:pt x="90" y="120"/>
                    </a:cubicBezTo>
                    <a:cubicBezTo>
                      <a:pt x="90" y="121"/>
                      <a:pt x="90" y="121"/>
                      <a:pt x="90" y="122"/>
                    </a:cubicBezTo>
                    <a:cubicBezTo>
                      <a:pt x="90" y="122"/>
                      <a:pt x="90" y="122"/>
                      <a:pt x="90" y="122"/>
                    </a:cubicBezTo>
                    <a:cubicBezTo>
                      <a:pt x="90" y="125"/>
                      <a:pt x="89" y="128"/>
                      <a:pt x="87" y="130"/>
                    </a:cubicBezTo>
                    <a:cubicBezTo>
                      <a:pt x="75" y="138"/>
                      <a:pt x="55" y="146"/>
                      <a:pt x="47" y="147"/>
                    </a:cubicBezTo>
                    <a:cubicBezTo>
                      <a:pt x="46" y="147"/>
                      <a:pt x="45" y="148"/>
                      <a:pt x="45" y="150"/>
                    </a:cubicBezTo>
                    <a:cubicBezTo>
                      <a:pt x="46" y="154"/>
                      <a:pt x="46" y="159"/>
                      <a:pt x="46" y="164"/>
                    </a:cubicBezTo>
                    <a:cubicBezTo>
                      <a:pt x="46" y="169"/>
                      <a:pt x="46" y="174"/>
                      <a:pt x="45" y="179"/>
                    </a:cubicBezTo>
                    <a:cubicBezTo>
                      <a:pt x="45" y="179"/>
                      <a:pt x="45" y="180"/>
                      <a:pt x="45" y="181"/>
                    </a:cubicBezTo>
                    <a:cubicBezTo>
                      <a:pt x="49" y="187"/>
                      <a:pt x="52" y="193"/>
                      <a:pt x="55" y="198"/>
                    </a:cubicBezTo>
                    <a:cubicBezTo>
                      <a:pt x="56" y="199"/>
                      <a:pt x="56" y="199"/>
                      <a:pt x="56" y="199"/>
                    </a:cubicBezTo>
                    <a:cubicBezTo>
                      <a:pt x="56" y="199"/>
                      <a:pt x="56" y="199"/>
                      <a:pt x="56" y="199"/>
                    </a:cubicBezTo>
                    <a:cubicBezTo>
                      <a:pt x="56" y="199"/>
                      <a:pt x="56" y="199"/>
                      <a:pt x="56" y="199"/>
                    </a:cubicBezTo>
                    <a:cubicBezTo>
                      <a:pt x="56" y="199"/>
                      <a:pt x="56" y="199"/>
                      <a:pt x="56" y="199"/>
                    </a:cubicBezTo>
                    <a:cubicBezTo>
                      <a:pt x="57" y="199"/>
                      <a:pt x="57" y="199"/>
                      <a:pt x="57" y="199"/>
                    </a:cubicBezTo>
                    <a:cubicBezTo>
                      <a:pt x="57" y="199"/>
                      <a:pt x="57" y="199"/>
                      <a:pt x="57" y="199"/>
                    </a:cubicBezTo>
                    <a:cubicBezTo>
                      <a:pt x="57" y="199"/>
                      <a:pt x="57" y="199"/>
                      <a:pt x="57" y="199"/>
                    </a:cubicBezTo>
                    <a:cubicBezTo>
                      <a:pt x="58" y="199"/>
                      <a:pt x="58" y="199"/>
                      <a:pt x="58" y="199"/>
                    </a:cubicBezTo>
                    <a:cubicBezTo>
                      <a:pt x="58" y="199"/>
                      <a:pt x="58" y="199"/>
                      <a:pt x="58" y="199"/>
                    </a:cubicBezTo>
                    <a:cubicBezTo>
                      <a:pt x="58" y="199"/>
                      <a:pt x="58" y="199"/>
                      <a:pt x="58" y="199"/>
                    </a:cubicBezTo>
                    <a:cubicBezTo>
                      <a:pt x="58" y="199"/>
                      <a:pt x="58" y="199"/>
                      <a:pt x="58" y="199"/>
                    </a:cubicBezTo>
                    <a:cubicBezTo>
                      <a:pt x="58" y="199"/>
                      <a:pt x="59" y="199"/>
                      <a:pt x="60" y="198"/>
                    </a:cubicBezTo>
                    <a:cubicBezTo>
                      <a:pt x="64" y="197"/>
                      <a:pt x="72" y="194"/>
                      <a:pt x="81" y="191"/>
                    </a:cubicBezTo>
                    <a:cubicBezTo>
                      <a:pt x="89" y="187"/>
                      <a:pt x="97" y="183"/>
                      <a:pt x="103" y="179"/>
                    </a:cubicBezTo>
                    <a:cubicBezTo>
                      <a:pt x="104" y="182"/>
                      <a:pt x="106" y="184"/>
                      <a:pt x="107" y="187"/>
                    </a:cubicBezTo>
                    <a:cubicBezTo>
                      <a:pt x="108" y="188"/>
                      <a:pt x="108" y="188"/>
                      <a:pt x="109" y="188"/>
                    </a:cubicBezTo>
                    <a:cubicBezTo>
                      <a:pt x="109" y="188"/>
                      <a:pt x="109" y="188"/>
                      <a:pt x="109" y="188"/>
                    </a:cubicBezTo>
                    <a:cubicBezTo>
                      <a:pt x="112" y="192"/>
                      <a:pt x="114" y="196"/>
                      <a:pt x="116" y="200"/>
                    </a:cubicBezTo>
                    <a:cubicBezTo>
                      <a:pt x="116" y="201"/>
                      <a:pt x="117" y="201"/>
                      <a:pt x="118" y="201"/>
                    </a:cubicBezTo>
                    <a:cubicBezTo>
                      <a:pt x="118" y="201"/>
                      <a:pt x="118" y="201"/>
                      <a:pt x="118" y="201"/>
                    </a:cubicBezTo>
                    <a:cubicBezTo>
                      <a:pt x="118" y="201"/>
                      <a:pt x="119" y="202"/>
                      <a:pt x="119" y="202"/>
                    </a:cubicBezTo>
                    <a:cubicBezTo>
                      <a:pt x="120" y="202"/>
                      <a:pt x="120" y="201"/>
                      <a:pt x="120" y="201"/>
                    </a:cubicBezTo>
                    <a:cubicBezTo>
                      <a:pt x="129" y="195"/>
                      <a:pt x="133" y="190"/>
                      <a:pt x="140" y="185"/>
                    </a:cubicBezTo>
                    <a:cubicBezTo>
                      <a:pt x="141" y="184"/>
                      <a:pt x="141" y="183"/>
                      <a:pt x="140" y="182"/>
                    </a:cubicBezTo>
                    <a:cubicBezTo>
                      <a:pt x="140" y="182"/>
                      <a:pt x="140" y="182"/>
                      <a:pt x="140" y="182"/>
                    </a:cubicBezTo>
                    <a:cubicBezTo>
                      <a:pt x="140" y="182"/>
                      <a:pt x="140" y="181"/>
                      <a:pt x="140" y="181"/>
                    </a:cubicBezTo>
                    <a:cubicBezTo>
                      <a:pt x="138" y="176"/>
                      <a:pt x="136" y="172"/>
                      <a:pt x="134" y="168"/>
                    </a:cubicBezTo>
                    <a:cubicBezTo>
                      <a:pt x="134" y="167"/>
                      <a:pt x="134" y="167"/>
                      <a:pt x="133" y="166"/>
                    </a:cubicBezTo>
                    <a:cubicBezTo>
                      <a:pt x="131" y="163"/>
                      <a:pt x="129" y="161"/>
                      <a:pt x="127" y="159"/>
                    </a:cubicBezTo>
                    <a:cubicBezTo>
                      <a:pt x="134" y="152"/>
                      <a:pt x="140" y="142"/>
                      <a:pt x="141" y="131"/>
                    </a:cubicBezTo>
                    <a:cubicBezTo>
                      <a:pt x="141" y="131"/>
                      <a:pt x="141" y="131"/>
                      <a:pt x="141" y="131"/>
                    </a:cubicBezTo>
                    <a:cubicBezTo>
                      <a:pt x="141" y="130"/>
                      <a:pt x="141" y="130"/>
                      <a:pt x="141" y="130"/>
                    </a:cubicBezTo>
                    <a:cubicBezTo>
                      <a:pt x="141" y="130"/>
                      <a:pt x="141" y="130"/>
                      <a:pt x="141" y="130"/>
                    </a:cubicBezTo>
                    <a:cubicBezTo>
                      <a:pt x="141" y="130"/>
                      <a:pt x="141" y="130"/>
                      <a:pt x="141" y="130"/>
                    </a:cubicBezTo>
                    <a:cubicBezTo>
                      <a:pt x="141" y="130"/>
                      <a:pt x="139" y="117"/>
                      <a:pt x="128" y="97"/>
                    </a:cubicBezTo>
                    <a:cubicBezTo>
                      <a:pt x="128" y="97"/>
                      <a:pt x="128" y="97"/>
                      <a:pt x="128" y="97"/>
                    </a:cubicBezTo>
                    <a:cubicBezTo>
                      <a:pt x="125" y="91"/>
                      <a:pt x="122" y="86"/>
                      <a:pt x="118" y="82"/>
                    </a:cubicBezTo>
                    <a:cubicBezTo>
                      <a:pt x="113" y="77"/>
                      <a:pt x="108" y="73"/>
                      <a:pt x="103" y="71"/>
                    </a:cubicBezTo>
                    <a:cubicBezTo>
                      <a:pt x="98" y="68"/>
                      <a:pt x="93" y="67"/>
                      <a:pt x="87" y="67"/>
                    </a:cubicBezTo>
                    <a:cubicBezTo>
                      <a:pt x="87" y="67"/>
                      <a:pt x="87" y="67"/>
                      <a:pt x="87" y="67"/>
                    </a:cubicBezTo>
                    <a:cubicBezTo>
                      <a:pt x="84" y="67"/>
                      <a:pt x="80" y="67"/>
                      <a:pt x="77" y="68"/>
                    </a:cubicBezTo>
                    <a:cubicBezTo>
                      <a:pt x="66" y="69"/>
                      <a:pt x="57" y="75"/>
                      <a:pt x="47" y="77"/>
                    </a:cubicBezTo>
                    <a:cubicBezTo>
                      <a:pt x="46" y="77"/>
                      <a:pt x="45" y="77"/>
                      <a:pt x="44" y="77"/>
                    </a:cubicBezTo>
                    <a:cubicBezTo>
                      <a:pt x="44" y="77"/>
                      <a:pt x="44" y="77"/>
                      <a:pt x="44" y="77"/>
                    </a:cubicBezTo>
                    <a:cubicBezTo>
                      <a:pt x="43" y="77"/>
                      <a:pt x="43" y="76"/>
                      <a:pt x="42" y="76"/>
                    </a:cubicBezTo>
                    <a:cubicBezTo>
                      <a:pt x="41" y="75"/>
                      <a:pt x="41" y="74"/>
                      <a:pt x="40" y="73"/>
                    </a:cubicBezTo>
                    <a:cubicBezTo>
                      <a:pt x="40" y="73"/>
                      <a:pt x="40" y="72"/>
                      <a:pt x="40" y="72"/>
                    </a:cubicBezTo>
                    <a:cubicBezTo>
                      <a:pt x="40" y="71"/>
                      <a:pt x="40" y="70"/>
                      <a:pt x="41" y="68"/>
                    </a:cubicBezTo>
                    <a:cubicBezTo>
                      <a:pt x="43" y="66"/>
                      <a:pt x="46" y="64"/>
                      <a:pt x="50" y="62"/>
                    </a:cubicBezTo>
                    <a:cubicBezTo>
                      <a:pt x="56" y="59"/>
                      <a:pt x="64" y="57"/>
                      <a:pt x="71" y="55"/>
                    </a:cubicBezTo>
                    <a:cubicBezTo>
                      <a:pt x="78" y="53"/>
                      <a:pt x="83" y="51"/>
                      <a:pt x="85" y="51"/>
                    </a:cubicBezTo>
                    <a:cubicBezTo>
                      <a:pt x="85" y="51"/>
                      <a:pt x="85" y="51"/>
                      <a:pt x="85" y="51"/>
                    </a:cubicBezTo>
                    <a:cubicBezTo>
                      <a:pt x="86" y="51"/>
                      <a:pt x="86" y="51"/>
                      <a:pt x="86" y="51"/>
                    </a:cubicBezTo>
                    <a:cubicBezTo>
                      <a:pt x="86" y="51"/>
                      <a:pt x="86" y="51"/>
                      <a:pt x="86" y="51"/>
                    </a:cubicBezTo>
                    <a:cubicBezTo>
                      <a:pt x="87" y="51"/>
                      <a:pt x="88" y="50"/>
                      <a:pt x="88" y="49"/>
                    </a:cubicBezTo>
                    <a:cubicBezTo>
                      <a:pt x="88" y="41"/>
                      <a:pt x="89" y="33"/>
                      <a:pt x="89" y="25"/>
                    </a:cubicBezTo>
                    <a:cubicBezTo>
                      <a:pt x="89" y="25"/>
                      <a:pt x="89" y="24"/>
                      <a:pt x="88" y="24"/>
                    </a:cubicBezTo>
                    <a:cubicBezTo>
                      <a:pt x="88" y="23"/>
                      <a:pt x="88" y="23"/>
                      <a:pt x="88" y="23"/>
                    </a:cubicBezTo>
                    <a:cubicBezTo>
                      <a:pt x="86" y="19"/>
                      <a:pt x="83" y="14"/>
                      <a:pt x="80" y="9"/>
                    </a:cubicBezTo>
                    <a:cubicBezTo>
                      <a:pt x="80" y="8"/>
                      <a:pt x="79" y="8"/>
                      <a:pt x="78" y="8"/>
                    </a:cubicBezTo>
                    <a:cubicBezTo>
                      <a:pt x="78" y="8"/>
                      <a:pt x="78" y="8"/>
                      <a:pt x="77" y="8"/>
                    </a:cubicBezTo>
                    <a:cubicBezTo>
                      <a:pt x="77" y="9"/>
                      <a:pt x="77" y="9"/>
                      <a:pt x="77" y="9"/>
                    </a:cubicBezTo>
                    <a:cubicBezTo>
                      <a:pt x="77" y="9"/>
                      <a:pt x="77" y="9"/>
                      <a:pt x="77" y="9"/>
                    </a:cubicBezTo>
                    <a:cubicBezTo>
                      <a:pt x="66" y="10"/>
                      <a:pt x="45" y="17"/>
                      <a:pt x="36" y="22"/>
                    </a:cubicBezTo>
                    <a:cubicBezTo>
                      <a:pt x="32" y="15"/>
                      <a:pt x="28" y="9"/>
                      <a:pt x="24" y="3"/>
                    </a:cubicBezTo>
                    <a:cubicBezTo>
                      <a:pt x="24" y="2"/>
                      <a:pt x="24" y="2"/>
                      <a:pt x="24" y="2"/>
                    </a:cubicBezTo>
                    <a:cubicBezTo>
                      <a:pt x="24" y="2"/>
                      <a:pt x="23" y="2"/>
                      <a:pt x="23" y="1"/>
                    </a:cubicBezTo>
                    <a:cubicBezTo>
                      <a:pt x="23" y="1"/>
                      <a:pt x="22" y="0"/>
                      <a:pt x="2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0" name="Freeform 739"/>
              <p:cNvSpPr>
                <a:spLocks noEditPoints="1"/>
              </p:cNvSpPr>
              <p:nvPr/>
            </p:nvSpPr>
            <p:spPr bwMode="auto">
              <a:xfrm>
                <a:off x="4761" y="650"/>
                <a:ext cx="362" cy="220"/>
              </a:xfrm>
              <a:custGeom>
                <a:avLst/>
                <a:gdLst>
                  <a:gd name="T0" fmla="*/ 114 w 153"/>
                  <a:gd name="T1" fmla="*/ 13 h 93"/>
                  <a:gd name="T2" fmla="*/ 136 w 153"/>
                  <a:gd name="T3" fmla="*/ 7 h 93"/>
                  <a:gd name="T4" fmla="*/ 148 w 153"/>
                  <a:gd name="T5" fmla="*/ 5 h 93"/>
                  <a:gd name="T6" fmla="*/ 143 w 153"/>
                  <a:gd name="T7" fmla="*/ 38 h 93"/>
                  <a:gd name="T8" fmla="*/ 139 w 153"/>
                  <a:gd name="T9" fmla="*/ 36 h 93"/>
                  <a:gd name="T10" fmla="*/ 139 w 153"/>
                  <a:gd name="T11" fmla="*/ 18 h 93"/>
                  <a:gd name="T12" fmla="*/ 137 w 153"/>
                  <a:gd name="T13" fmla="*/ 19 h 93"/>
                  <a:gd name="T14" fmla="*/ 97 w 153"/>
                  <a:gd name="T15" fmla="*/ 66 h 93"/>
                  <a:gd name="T16" fmla="*/ 90 w 153"/>
                  <a:gd name="T17" fmla="*/ 71 h 93"/>
                  <a:gd name="T18" fmla="*/ 84 w 153"/>
                  <a:gd name="T19" fmla="*/ 68 h 93"/>
                  <a:gd name="T20" fmla="*/ 45 w 153"/>
                  <a:gd name="T21" fmla="*/ 48 h 93"/>
                  <a:gd name="T22" fmla="*/ 5 w 153"/>
                  <a:gd name="T23" fmla="*/ 87 h 93"/>
                  <a:gd name="T24" fmla="*/ 39 w 153"/>
                  <a:gd name="T25" fmla="*/ 44 h 93"/>
                  <a:gd name="T26" fmla="*/ 50 w 153"/>
                  <a:gd name="T27" fmla="*/ 43 h 93"/>
                  <a:gd name="T28" fmla="*/ 90 w 153"/>
                  <a:gd name="T29" fmla="*/ 63 h 93"/>
                  <a:gd name="T30" fmla="*/ 92 w 153"/>
                  <a:gd name="T31" fmla="*/ 63 h 93"/>
                  <a:gd name="T32" fmla="*/ 128 w 153"/>
                  <a:gd name="T33" fmla="*/ 22 h 93"/>
                  <a:gd name="T34" fmla="*/ 133 w 153"/>
                  <a:gd name="T35" fmla="*/ 15 h 93"/>
                  <a:gd name="T36" fmla="*/ 131 w 153"/>
                  <a:gd name="T37" fmla="*/ 14 h 93"/>
                  <a:gd name="T38" fmla="*/ 151 w 153"/>
                  <a:gd name="T39" fmla="*/ 0 h 93"/>
                  <a:gd name="T40" fmla="*/ 108 w 153"/>
                  <a:gd name="T41" fmla="*/ 9 h 93"/>
                  <a:gd name="T42" fmla="*/ 107 w 153"/>
                  <a:gd name="T43" fmla="*/ 12 h 93"/>
                  <a:gd name="T44" fmla="*/ 115 w 153"/>
                  <a:gd name="T45" fmla="*/ 18 h 93"/>
                  <a:gd name="T46" fmla="*/ 126 w 153"/>
                  <a:gd name="T47" fmla="*/ 18 h 93"/>
                  <a:gd name="T48" fmla="*/ 73 w 153"/>
                  <a:gd name="T49" fmla="*/ 50 h 93"/>
                  <a:gd name="T50" fmla="*/ 46 w 153"/>
                  <a:gd name="T51" fmla="*/ 37 h 93"/>
                  <a:gd name="T52" fmla="*/ 0 w 153"/>
                  <a:gd name="T53" fmla="*/ 80 h 93"/>
                  <a:gd name="T54" fmla="*/ 2 w 153"/>
                  <a:gd name="T55" fmla="*/ 91 h 93"/>
                  <a:gd name="T56" fmla="*/ 4 w 153"/>
                  <a:gd name="T57" fmla="*/ 93 h 93"/>
                  <a:gd name="T58" fmla="*/ 45 w 153"/>
                  <a:gd name="T59" fmla="*/ 52 h 93"/>
                  <a:gd name="T60" fmla="*/ 90 w 153"/>
                  <a:gd name="T61" fmla="*/ 74 h 93"/>
                  <a:gd name="T62" fmla="*/ 100 w 153"/>
                  <a:gd name="T63" fmla="*/ 69 h 93"/>
                  <a:gd name="T64" fmla="*/ 135 w 153"/>
                  <a:gd name="T65" fmla="*/ 36 h 93"/>
                  <a:gd name="T66" fmla="*/ 138 w 153"/>
                  <a:gd name="T67" fmla="*/ 40 h 93"/>
                  <a:gd name="T68" fmla="*/ 144 w 153"/>
                  <a:gd name="T69" fmla="*/ 43 h 93"/>
                  <a:gd name="T70" fmla="*/ 146 w 153"/>
                  <a:gd name="T71" fmla="*/ 42 h 93"/>
                  <a:gd name="T72" fmla="*/ 153 w 153"/>
                  <a:gd name="T73" fmla="*/ 3 h 93"/>
                  <a:gd name="T74" fmla="*/ 151 w 153"/>
                  <a:gd name="T75"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3" h="93">
                    <a:moveTo>
                      <a:pt x="116" y="14"/>
                    </a:moveTo>
                    <a:cubicBezTo>
                      <a:pt x="115" y="14"/>
                      <a:pt x="114" y="13"/>
                      <a:pt x="114" y="13"/>
                    </a:cubicBezTo>
                    <a:cubicBezTo>
                      <a:pt x="113" y="12"/>
                      <a:pt x="113" y="12"/>
                      <a:pt x="112" y="11"/>
                    </a:cubicBezTo>
                    <a:cubicBezTo>
                      <a:pt x="119" y="10"/>
                      <a:pt x="128" y="8"/>
                      <a:pt x="136" y="7"/>
                    </a:cubicBezTo>
                    <a:cubicBezTo>
                      <a:pt x="140" y="6"/>
                      <a:pt x="144" y="5"/>
                      <a:pt x="147" y="5"/>
                    </a:cubicBezTo>
                    <a:cubicBezTo>
                      <a:pt x="147" y="5"/>
                      <a:pt x="148" y="5"/>
                      <a:pt x="148" y="5"/>
                    </a:cubicBezTo>
                    <a:cubicBezTo>
                      <a:pt x="148" y="8"/>
                      <a:pt x="147" y="13"/>
                      <a:pt x="146" y="19"/>
                    </a:cubicBezTo>
                    <a:cubicBezTo>
                      <a:pt x="145" y="26"/>
                      <a:pt x="144" y="34"/>
                      <a:pt x="143" y="38"/>
                    </a:cubicBezTo>
                    <a:cubicBezTo>
                      <a:pt x="142" y="38"/>
                      <a:pt x="141" y="37"/>
                      <a:pt x="141" y="37"/>
                    </a:cubicBezTo>
                    <a:cubicBezTo>
                      <a:pt x="140" y="36"/>
                      <a:pt x="139" y="36"/>
                      <a:pt x="139" y="36"/>
                    </a:cubicBezTo>
                    <a:cubicBezTo>
                      <a:pt x="140" y="20"/>
                      <a:pt x="140" y="20"/>
                      <a:pt x="140" y="20"/>
                    </a:cubicBezTo>
                    <a:cubicBezTo>
                      <a:pt x="140" y="20"/>
                      <a:pt x="140" y="19"/>
                      <a:pt x="139" y="18"/>
                    </a:cubicBezTo>
                    <a:cubicBezTo>
                      <a:pt x="139" y="18"/>
                      <a:pt x="139" y="18"/>
                      <a:pt x="138" y="18"/>
                    </a:cubicBezTo>
                    <a:cubicBezTo>
                      <a:pt x="138" y="18"/>
                      <a:pt x="137" y="19"/>
                      <a:pt x="137" y="19"/>
                    </a:cubicBezTo>
                    <a:cubicBezTo>
                      <a:pt x="137" y="19"/>
                      <a:pt x="135" y="21"/>
                      <a:pt x="133" y="24"/>
                    </a:cubicBezTo>
                    <a:cubicBezTo>
                      <a:pt x="125" y="33"/>
                      <a:pt x="109" y="53"/>
                      <a:pt x="97" y="66"/>
                    </a:cubicBezTo>
                    <a:cubicBezTo>
                      <a:pt x="95" y="68"/>
                      <a:pt x="93" y="70"/>
                      <a:pt x="91" y="70"/>
                    </a:cubicBezTo>
                    <a:cubicBezTo>
                      <a:pt x="91" y="71"/>
                      <a:pt x="91" y="71"/>
                      <a:pt x="90" y="71"/>
                    </a:cubicBezTo>
                    <a:cubicBezTo>
                      <a:pt x="90" y="71"/>
                      <a:pt x="90" y="71"/>
                      <a:pt x="90" y="71"/>
                    </a:cubicBezTo>
                    <a:cubicBezTo>
                      <a:pt x="88" y="71"/>
                      <a:pt x="86" y="70"/>
                      <a:pt x="84" y="68"/>
                    </a:cubicBezTo>
                    <a:cubicBezTo>
                      <a:pt x="71" y="62"/>
                      <a:pt x="58" y="55"/>
                      <a:pt x="46" y="48"/>
                    </a:cubicBezTo>
                    <a:cubicBezTo>
                      <a:pt x="45" y="48"/>
                      <a:pt x="45" y="48"/>
                      <a:pt x="45" y="48"/>
                    </a:cubicBezTo>
                    <a:cubicBezTo>
                      <a:pt x="44" y="48"/>
                      <a:pt x="44" y="48"/>
                      <a:pt x="43" y="48"/>
                    </a:cubicBezTo>
                    <a:cubicBezTo>
                      <a:pt x="5" y="87"/>
                      <a:pt x="5" y="87"/>
                      <a:pt x="5" y="87"/>
                    </a:cubicBezTo>
                    <a:cubicBezTo>
                      <a:pt x="4" y="85"/>
                      <a:pt x="4" y="84"/>
                      <a:pt x="4" y="82"/>
                    </a:cubicBezTo>
                    <a:cubicBezTo>
                      <a:pt x="16" y="70"/>
                      <a:pt x="27" y="57"/>
                      <a:pt x="39" y="44"/>
                    </a:cubicBezTo>
                    <a:cubicBezTo>
                      <a:pt x="41" y="42"/>
                      <a:pt x="43" y="41"/>
                      <a:pt x="46" y="41"/>
                    </a:cubicBezTo>
                    <a:cubicBezTo>
                      <a:pt x="47" y="41"/>
                      <a:pt x="49" y="42"/>
                      <a:pt x="50" y="43"/>
                    </a:cubicBezTo>
                    <a:cubicBezTo>
                      <a:pt x="56" y="46"/>
                      <a:pt x="64" y="50"/>
                      <a:pt x="71" y="54"/>
                    </a:cubicBezTo>
                    <a:cubicBezTo>
                      <a:pt x="79" y="57"/>
                      <a:pt x="86" y="61"/>
                      <a:pt x="90" y="63"/>
                    </a:cubicBezTo>
                    <a:cubicBezTo>
                      <a:pt x="90" y="63"/>
                      <a:pt x="90" y="63"/>
                      <a:pt x="91" y="63"/>
                    </a:cubicBezTo>
                    <a:cubicBezTo>
                      <a:pt x="91" y="63"/>
                      <a:pt x="92" y="63"/>
                      <a:pt x="92" y="63"/>
                    </a:cubicBezTo>
                    <a:cubicBezTo>
                      <a:pt x="100" y="53"/>
                      <a:pt x="110" y="42"/>
                      <a:pt x="118" y="33"/>
                    </a:cubicBezTo>
                    <a:cubicBezTo>
                      <a:pt x="122" y="28"/>
                      <a:pt x="126" y="24"/>
                      <a:pt x="128" y="22"/>
                    </a:cubicBezTo>
                    <a:cubicBezTo>
                      <a:pt x="131" y="19"/>
                      <a:pt x="132" y="17"/>
                      <a:pt x="132" y="17"/>
                    </a:cubicBezTo>
                    <a:cubicBezTo>
                      <a:pt x="133" y="16"/>
                      <a:pt x="133" y="16"/>
                      <a:pt x="133" y="15"/>
                    </a:cubicBezTo>
                    <a:cubicBezTo>
                      <a:pt x="132" y="14"/>
                      <a:pt x="132" y="14"/>
                      <a:pt x="131" y="14"/>
                    </a:cubicBezTo>
                    <a:cubicBezTo>
                      <a:pt x="131" y="14"/>
                      <a:pt x="131" y="14"/>
                      <a:pt x="131" y="14"/>
                    </a:cubicBezTo>
                    <a:cubicBezTo>
                      <a:pt x="116" y="14"/>
                      <a:pt x="116" y="14"/>
                      <a:pt x="116" y="14"/>
                    </a:cubicBezTo>
                    <a:moveTo>
                      <a:pt x="151" y="0"/>
                    </a:moveTo>
                    <a:cubicBezTo>
                      <a:pt x="151" y="0"/>
                      <a:pt x="151" y="0"/>
                      <a:pt x="150" y="0"/>
                    </a:cubicBezTo>
                    <a:cubicBezTo>
                      <a:pt x="150" y="0"/>
                      <a:pt x="123" y="4"/>
                      <a:pt x="108" y="9"/>
                    </a:cubicBezTo>
                    <a:cubicBezTo>
                      <a:pt x="107" y="9"/>
                      <a:pt x="107" y="9"/>
                      <a:pt x="106" y="10"/>
                    </a:cubicBezTo>
                    <a:cubicBezTo>
                      <a:pt x="106" y="11"/>
                      <a:pt x="106" y="11"/>
                      <a:pt x="107" y="12"/>
                    </a:cubicBezTo>
                    <a:cubicBezTo>
                      <a:pt x="109" y="13"/>
                      <a:pt x="114" y="18"/>
                      <a:pt x="114" y="18"/>
                    </a:cubicBezTo>
                    <a:cubicBezTo>
                      <a:pt x="114" y="18"/>
                      <a:pt x="115" y="18"/>
                      <a:pt x="115" y="18"/>
                    </a:cubicBezTo>
                    <a:cubicBezTo>
                      <a:pt x="115" y="18"/>
                      <a:pt x="115" y="18"/>
                      <a:pt x="115" y="18"/>
                    </a:cubicBezTo>
                    <a:cubicBezTo>
                      <a:pt x="126" y="18"/>
                      <a:pt x="126" y="18"/>
                      <a:pt x="126" y="18"/>
                    </a:cubicBezTo>
                    <a:cubicBezTo>
                      <a:pt x="119" y="26"/>
                      <a:pt x="102" y="44"/>
                      <a:pt x="90" y="59"/>
                    </a:cubicBezTo>
                    <a:cubicBezTo>
                      <a:pt x="86" y="56"/>
                      <a:pt x="80" y="53"/>
                      <a:pt x="73" y="50"/>
                    </a:cubicBezTo>
                    <a:cubicBezTo>
                      <a:pt x="66" y="47"/>
                      <a:pt x="58" y="43"/>
                      <a:pt x="52" y="39"/>
                    </a:cubicBezTo>
                    <a:cubicBezTo>
                      <a:pt x="50" y="38"/>
                      <a:pt x="48" y="37"/>
                      <a:pt x="46" y="37"/>
                    </a:cubicBezTo>
                    <a:cubicBezTo>
                      <a:pt x="42" y="37"/>
                      <a:pt x="39" y="39"/>
                      <a:pt x="36" y="42"/>
                    </a:cubicBezTo>
                    <a:cubicBezTo>
                      <a:pt x="24" y="55"/>
                      <a:pt x="12" y="67"/>
                      <a:pt x="0" y="80"/>
                    </a:cubicBezTo>
                    <a:cubicBezTo>
                      <a:pt x="0" y="81"/>
                      <a:pt x="0" y="81"/>
                      <a:pt x="0" y="82"/>
                    </a:cubicBezTo>
                    <a:cubicBezTo>
                      <a:pt x="0" y="86"/>
                      <a:pt x="2" y="89"/>
                      <a:pt x="2" y="91"/>
                    </a:cubicBezTo>
                    <a:cubicBezTo>
                      <a:pt x="2" y="92"/>
                      <a:pt x="2" y="93"/>
                      <a:pt x="3" y="93"/>
                    </a:cubicBezTo>
                    <a:cubicBezTo>
                      <a:pt x="3" y="93"/>
                      <a:pt x="3" y="93"/>
                      <a:pt x="4" y="93"/>
                    </a:cubicBezTo>
                    <a:cubicBezTo>
                      <a:pt x="4" y="93"/>
                      <a:pt x="5" y="93"/>
                      <a:pt x="5" y="93"/>
                    </a:cubicBezTo>
                    <a:cubicBezTo>
                      <a:pt x="45" y="52"/>
                      <a:pt x="45" y="52"/>
                      <a:pt x="45" y="52"/>
                    </a:cubicBezTo>
                    <a:cubicBezTo>
                      <a:pt x="57" y="59"/>
                      <a:pt x="70" y="65"/>
                      <a:pt x="82" y="72"/>
                    </a:cubicBezTo>
                    <a:cubicBezTo>
                      <a:pt x="84" y="73"/>
                      <a:pt x="87" y="74"/>
                      <a:pt x="90" y="74"/>
                    </a:cubicBezTo>
                    <a:cubicBezTo>
                      <a:pt x="91" y="74"/>
                      <a:pt x="92" y="74"/>
                      <a:pt x="92" y="74"/>
                    </a:cubicBezTo>
                    <a:cubicBezTo>
                      <a:pt x="96" y="74"/>
                      <a:pt x="98" y="71"/>
                      <a:pt x="100" y="69"/>
                    </a:cubicBezTo>
                    <a:cubicBezTo>
                      <a:pt x="112" y="56"/>
                      <a:pt x="128" y="36"/>
                      <a:pt x="136" y="27"/>
                    </a:cubicBezTo>
                    <a:cubicBezTo>
                      <a:pt x="135" y="36"/>
                      <a:pt x="135" y="36"/>
                      <a:pt x="135" y="36"/>
                    </a:cubicBezTo>
                    <a:cubicBezTo>
                      <a:pt x="135" y="37"/>
                      <a:pt x="135" y="38"/>
                      <a:pt x="136" y="38"/>
                    </a:cubicBezTo>
                    <a:cubicBezTo>
                      <a:pt x="136" y="38"/>
                      <a:pt x="137" y="39"/>
                      <a:pt x="138" y="40"/>
                    </a:cubicBezTo>
                    <a:cubicBezTo>
                      <a:pt x="140" y="41"/>
                      <a:pt x="142" y="42"/>
                      <a:pt x="144" y="43"/>
                    </a:cubicBezTo>
                    <a:cubicBezTo>
                      <a:pt x="144" y="43"/>
                      <a:pt x="144" y="43"/>
                      <a:pt x="144" y="43"/>
                    </a:cubicBezTo>
                    <a:cubicBezTo>
                      <a:pt x="145" y="43"/>
                      <a:pt x="145" y="43"/>
                      <a:pt x="145" y="43"/>
                    </a:cubicBezTo>
                    <a:cubicBezTo>
                      <a:pt x="146" y="43"/>
                      <a:pt x="146" y="42"/>
                      <a:pt x="146" y="42"/>
                    </a:cubicBezTo>
                    <a:cubicBezTo>
                      <a:pt x="147" y="38"/>
                      <a:pt x="149" y="28"/>
                      <a:pt x="150" y="19"/>
                    </a:cubicBezTo>
                    <a:cubicBezTo>
                      <a:pt x="152" y="10"/>
                      <a:pt x="153" y="3"/>
                      <a:pt x="153" y="3"/>
                    </a:cubicBezTo>
                    <a:cubicBezTo>
                      <a:pt x="153" y="2"/>
                      <a:pt x="153" y="1"/>
                      <a:pt x="152" y="1"/>
                    </a:cubicBezTo>
                    <a:cubicBezTo>
                      <a:pt x="152" y="1"/>
                      <a:pt x="151" y="0"/>
                      <a:pt x="15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1" name="Freeform 740"/>
              <p:cNvSpPr>
                <a:spLocks noEditPoints="1"/>
              </p:cNvSpPr>
              <p:nvPr/>
            </p:nvSpPr>
            <p:spPr bwMode="auto">
              <a:xfrm>
                <a:off x="4699" y="641"/>
                <a:ext cx="427" cy="340"/>
              </a:xfrm>
              <a:custGeom>
                <a:avLst/>
                <a:gdLst>
                  <a:gd name="T0" fmla="*/ 115 w 180"/>
                  <a:gd name="T1" fmla="*/ 123 h 144"/>
                  <a:gd name="T2" fmla="*/ 82 w 180"/>
                  <a:gd name="T3" fmla="*/ 123 h 144"/>
                  <a:gd name="T4" fmla="*/ 43 w 180"/>
                  <a:gd name="T5" fmla="*/ 123 h 144"/>
                  <a:gd name="T6" fmla="*/ 121 w 180"/>
                  <a:gd name="T7" fmla="*/ 114 h 144"/>
                  <a:gd name="T8" fmla="*/ 138 w 180"/>
                  <a:gd name="T9" fmla="*/ 123 h 144"/>
                  <a:gd name="T10" fmla="*/ 154 w 180"/>
                  <a:gd name="T11" fmla="*/ 123 h 144"/>
                  <a:gd name="T12" fmla="*/ 88 w 180"/>
                  <a:gd name="T13" fmla="*/ 107 h 144"/>
                  <a:gd name="T14" fmla="*/ 74 w 180"/>
                  <a:gd name="T15" fmla="*/ 123 h 144"/>
                  <a:gd name="T16" fmla="*/ 39 w 180"/>
                  <a:gd name="T17" fmla="*/ 114 h 144"/>
                  <a:gd name="T18" fmla="*/ 39 w 180"/>
                  <a:gd name="T19" fmla="*/ 120 h 144"/>
                  <a:gd name="T20" fmla="*/ 121 w 180"/>
                  <a:gd name="T21" fmla="*/ 105 h 144"/>
                  <a:gd name="T22" fmla="*/ 71 w 180"/>
                  <a:gd name="T23" fmla="*/ 105 h 144"/>
                  <a:gd name="T24" fmla="*/ 137 w 180"/>
                  <a:gd name="T25" fmla="*/ 114 h 144"/>
                  <a:gd name="T26" fmla="*/ 153 w 180"/>
                  <a:gd name="T27" fmla="*/ 103 h 144"/>
                  <a:gd name="T28" fmla="*/ 109 w 180"/>
                  <a:gd name="T29" fmla="*/ 92 h 144"/>
                  <a:gd name="T30" fmla="*/ 121 w 180"/>
                  <a:gd name="T31" fmla="*/ 91 h 144"/>
                  <a:gd name="T32" fmla="*/ 38 w 180"/>
                  <a:gd name="T33" fmla="*/ 109 h 144"/>
                  <a:gd name="T34" fmla="*/ 38 w 180"/>
                  <a:gd name="T35" fmla="*/ 109 h 144"/>
                  <a:gd name="T36" fmla="*/ 88 w 180"/>
                  <a:gd name="T37" fmla="*/ 84 h 144"/>
                  <a:gd name="T38" fmla="*/ 137 w 180"/>
                  <a:gd name="T39" fmla="*/ 92 h 144"/>
                  <a:gd name="T40" fmla="*/ 154 w 180"/>
                  <a:gd name="T41" fmla="*/ 89 h 144"/>
                  <a:gd name="T42" fmla="*/ 70 w 180"/>
                  <a:gd name="T43" fmla="*/ 79 h 144"/>
                  <a:gd name="T44" fmla="*/ 70 w 180"/>
                  <a:gd name="T45" fmla="*/ 85 h 144"/>
                  <a:gd name="T46" fmla="*/ 73 w 180"/>
                  <a:gd name="T47" fmla="*/ 73 h 144"/>
                  <a:gd name="T48" fmla="*/ 153 w 180"/>
                  <a:gd name="T49" fmla="*/ 63 h 144"/>
                  <a:gd name="T50" fmla="*/ 16 w 180"/>
                  <a:gd name="T51" fmla="*/ 0 h 144"/>
                  <a:gd name="T52" fmla="*/ 8 w 180"/>
                  <a:gd name="T53" fmla="*/ 34 h 144"/>
                  <a:gd name="T54" fmla="*/ 10 w 180"/>
                  <a:gd name="T55" fmla="*/ 49 h 144"/>
                  <a:gd name="T56" fmla="*/ 14 w 180"/>
                  <a:gd name="T57" fmla="*/ 68 h 144"/>
                  <a:gd name="T58" fmla="*/ 14 w 180"/>
                  <a:gd name="T59" fmla="*/ 72 h 144"/>
                  <a:gd name="T60" fmla="*/ 10 w 180"/>
                  <a:gd name="T61" fmla="*/ 90 h 144"/>
                  <a:gd name="T62" fmla="*/ 8 w 180"/>
                  <a:gd name="T63" fmla="*/ 107 h 144"/>
                  <a:gd name="T64" fmla="*/ 2 w 180"/>
                  <a:gd name="T65" fmla="*/ 124 h 144"/>
                  <a:gd name="T66" fmla="*/ 14 w 180"/>
                  <a:gd name="T67" fmla="*/ 142 h 144"/>
                  <a:gd name="T68" fmla="*/ 178 w 180"/>
                  <a:gd name="T69" fmla="*/ 128 h 144"/>
                  <a:gd name="T70" fmla="*/ 158 w 180"/>
                  <a:gd name="T71" fmla="*/ 112 h 144"/>
                  <a:gd name="T72" fmla="*/ 156 w 180"/>
                  <a:gd name="T73" fmla="*/ 57 h 144"/>
                  <a:gd name="T74" fmla="*/ 136 w 180"/>
                  <a:gd name="T75" fmla="*/ 75 h 144"/>
                  <a:gd name="T76" fmla="*/ 134 w 180"/>
                  <a:gd name="T77" fmla="*/ 118 h 144"/>
                  <a:gd name="T78" fmla="*/ 125 w 180"/>
                  <a:gd name="T79" fmla="*/ 87 h 144"/>
                  <a:gd name="T80" fmla="*/ 118 w 180"/>
                  <a:gd name="T81" fmla="*/ 88 h 144"/>
                  <a:gd name="T82" fmla="*/ 106 w 180"/>
                  <a:gd name="T83" fmla="*/ 86 h 144"/>
                  <a:gd name="T84" fmla="*/ 100 w 180"/>
                  <a:gd name="T85" fmla="*/ 85 h 144"/>
                  <a:gd name="T86" fmla="*/ 101 w 180"/>
                  <a:gd name="T87" fmla="*/ 124 h 144"/>
                  <a:gd name="T88" fmla="*/ 92 w 180"/>
                  <a:gd name="T89" fmla="*/ 104 h 144"/>
                  <a:gd name="T90" fmla="*/ 91 w 180"/>
                  <a:gd name="T91" fmla="*/ 81 h 144"/>
                  <a:gd name="T92" fmla="*/ 72 w 180"/>
                  <a:gd name="T93" fmla="*/ 70 h 144"/>
                  <a:gd name="T94" fmla="*/ 66 w 180"/>
                  <a:gd name="T95" fmla="*/ 79 h 144"/>
                  <a:gd name="T96" fmla="*/ 59 w 180"/>
                  <a:gd name="T97" fmla="*/ 84 h 144"/>
                  <a:gd name="T98" fmla="*/ 35 w 180"/>
                  <a:gd name="T99" fmla="*/ 103 h 144"/>
                  <a:gd name="T100" fmla="*/ 18 w 180"/>
                  <a:gd name="T101" fmla="*/ 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44">
                    <a:moveTo>
                      <a:pt x="115" y="123"/>
                    </a:moveTo>
                    <a:cubicBezTo>
                      <a:pt x="117" y="121"/>
                      <a:pt x="119" y="120"/>
                      <a:pt x="121" y="119"/>
                    </a:cubicBezTo>
                    <a:cubicBezTo>
                      <a:pt x="121" y="120"/>
                      <a:pt x="121" y="121"/>
                      <a:pt x="121" y="123"/>
                    </a:cubicBezTo>
                    <a:cubicBezTo>
                      <a:pt x="115" y="123"/>
                      <a:pt x="115" y="123"/>
                      <a:pt x="115" y="123"/>
                    </a:cubicBezTo>
                    <a:moveTo>
                      <a:pt x="82" y="123"/>
                    </a:moveTo>
                    <a:cubicBezTo>
                      <a:pt x="84" y="121"/>
                      <a:pt x="86" y="120"/>
                      <a:pt x="88" y="118"/>
                    </a:cubicBezTo>
                    <a:cubicBezTo>
                      <a:pt x="88" y="120"/>
                      <a:pt x="88" y="121"/>
                      <a:pt x="88" y="123"/>
                    </a:cubicBezTo>
                    <a:cubicBezTo>
                      <a:pt x="82" y="123"/>
                      <a:pt x="82" y="123"/>
                      <a:pt x="82" y="123"/>
                    </a:cubicBezTo>
                    <a:moveTo>
                      <a:pt x="43" y="123"/>
                    </a:moveTo>
                    <a:cubicBezTo>
                      <a:pt x="47" y="120"/>
                      <a:pt x="51" y="118"/>
                      <a:pt x="55" y="116"/>
                    </a:cubicBezTo>
                    <a:cubicBezTo>
                      <a:pt x="55" y="118"/>
                      <a:pt x="55" y="120"/>
                      <a:pt x="55" y="123"/>
                    </a:cubicBezTo>
                    <a:cubicBezTo>
                      <a:pt x="43" y="123"/>
                      <a:pt x="43" y="123"/>
                      <a:pt x="43" y="123"/>
                    </a:cubicBezTo>
                    <a:moveTo>
                      <a:pt x="105" y="123"/>
                    </a:moveTo>
                    <a:cubicBezTo>
                      <a:pt x="105" y="122"/>
                      <a:pt x="105" y="121"/>
                      <a:pt x="105" y="120"/>
                    </a:cubicBezTo>
                    <a:cubicBezTo>
                      <a:pt x="110" y="115"/>
                      <a:pt x="115" y="112"/>
                      <a:pt x="121" y="109"/>
                    </a:cubicBezTo>
                    <a:cubicBezTo>
                      <a:pt x="121" y="111"/>
                      <a:pt x="121" y="113"/>
                      <a:pt x="121" y="114"/>
                    </a:cubicBezTo>
                    <a:cubicBezTo>
                      <a:pt x="117" y="117"/>
                      <a:pt x="112" y="120"/>
                      <a:pt x="108" y="122"/>
                    </a:cubicBezTo>
                    <a:cubicBezTo>
                      <a:pt x="108" y="123"/>
                      <a:pt x="108" y="123"/>
                      <a:pt x="108" y="123"/>
                    </a:cubicBezTo>
                    <a:cubicBezTo>
                      <a:pt x="105" y="123"/>
                      <a:pt x="105" y="123"/>
                      <a:pt x="105" y="123"/>
                    </a:cubicBezTo>
                    <a:moveTo>
                      <a:pt x="138" y="123"/>
                    </a:moveTo>
                    <a:cubicBezTo>
                      <a:pt x="138" y="121"/>
                      <a:pt x="138" y="120"/>
                      <a:pt x="138" y="118"/>
                    </a:cubicBezTo>
                    <a:cubicBezTo>
                      <a:pt x="144" y="114"/>
                      <a:pt x="148" y="111"/>
                      <a:pt x="154" y="108"/>
                    </a:cubicBezTo>
                    <a:cubicBezTo>
                      <a:pt x="154" y="109"/>
                      <a:pt x="154" y="110"/>
                      <a:pt x="154" y="112"/>
                    </a:cubicBezTo>
                    <a:cubicBezTo>
                      <a:pt x="154" y="115"/>
                      <a:pt x="154" y="119"/>
                      <a:pt x="154" y="123"/>
                    </a:cubicBezTo>
                    <a:cubicBezTo>
                      <a:pt x="138" y="123"/>
                      <a:pt x="138" y="123"/>
                      <a:pt x="138" y="123"/>
                    </a:cubicBezTo>
                    <a:moveTo>
                      <a:pt x="72" y="123"/>
                    </a:moveTo>
                    <a:cubicBezTo>
                      <a:pt x="72" y="120"/>
                      <a:pt x="72" y="118"/>
                      <a:pt x="71" y="116"/>
                    </a:cubicBezTo>
                    <a:cubicBezTo>
                      <a:pt x="79" y="112"/>
                      <a:pt x="82" y="111"/>
                      <a:pt x="88" y="107"/>
                    </a:cubicBezTo>
                    <a:cubicBezTo>
                      <a:pt x="88" y="109"/>
                      <a:pt x="88" y="111"/>
                      <a:pt x="88" y="113"/>
                    </a:cubicBezTo>
                    <a:cubicBezTo>
                      <a:pt x="88" y="114"/>
                      <a:pt x="88" y="114"/>
                      <a:pt x="88" y="114"/>
                    </a:cubicBezTo>
                    <a:cubicBezTo>
                      <a:pt x="84" y="117"/>
                      <a:pt x="78" y="120"/>
                      <a:pt x="74" y="122"/>
                    </a:cubicBezTo>
                    <a:cubicBezTo>
                      <a:pt x="74" y="123"/>
                      <a:pt x="74" y="123"/>
                      <a:pt x="74" y="123"/>
                    </a:cubicBezTo>
                    <a:cubicBezTo>
                      <a:pt x="72" y="123"/>
                      <a:pt x="72" y="123"/>
                      <a:pt x="72" y="123"/>
                    </a:cubicBezTo>
                    <a:moveTo>
                      <a:pt x="39" y="120"/>
                    </a:moveTo>
                    <a:cubicBezTo>
                      <a:pt x="39" y="118"/>
                      <a:pt x="38" y="116"/>
                      <a:pt x="38" y="114"/>
                    </a:cubicBezTo>
                    <a:cubicBezTo>
                      <a:pt x="39" y="114"/>
                      <a:pt x="39" y="114"/>
                      <a:pt x="39" y="114"/>
                    </a:cubicBezTo>
                    <a:cubicBezTo>
                      <a:pt x="44" y="112"/>
                      <a:pt x="50" y="109"/>
                      <a:pt x="55" y="106"/>
                    </a:cubicBezTo>
                    <a:cubicBezTo>
                      <a:pt x="55" y="108"/>
                      <a:pt x="55" y="109"/>
                      <a:pt x="55" y="111"/>
                    </a:cubicBezTo>
                    <a:cubicBezTo>
                      <a:pt x="55" y="111"/>
                      <a:pt x="55" y="111"/>
                      <a:pt x="55" y="111"/>
                    </a:cubicBezTo>
                    <a:cubicBezTo>
                      <a:pt x="49" y="115"/>
                      <a:pt x="44" y="117"/>
                      <a:pt x="39" y="120"/>
                    </a:cubicBezTo>
                    <a:moveTo>
                      <a:pt x="104" y="115"/>
                    </a:moveTo>
                    <a:cubicBezTo>
                      <a:pt x="104" y="112"/>
                      <a:pt x="104" y="108"/>
                      <a:pt x="104" y="105"/>
                    </a:cubicBezTo>
                    <a:cubicBezTo>
                      <a:pt x="109" y="103"/>
                      <a:pt x="116" y="100"/>
                      <a:pt x="121" y="98"/>
                    </a:cubicBezTo>
                    <a:cubicBezTo>
                      <a:pt x="121" y="100"/>
                      <a:pt x="121" y="103"/>
                      <a:pt x="121" y="105"/>
                    </a:cubicBezTo>
                    <a:cubicBezTo>
                      <a:pt x="115" y="108"/>
                      <a:pt x="110" y="111"/>
                      <a:pt x="104" y="115"/>
                    </a:cubicBezTo>
                    <a:moveTo>
                      <a:pt x="71" y="112"/>
                    </a:moveTo>
                    <a:cubicBezTo>
                      <a:pt x="71" y="109"/>
                      <a:pt x="71" y="107"/>
                      <a:pt x="71" y="105"/>
                    </a:cubicBezTo>
                    <a:cubicBezTo>
                      <a:pt x="71" y="105"/>
                      <a:pt x="71" y="105"/>
                      <a:pt x="71" y="105"/>
                    </a:cubicBezTo>
                    <a:cubicBezTo>
                      <a:pt x="77" y="101"/>
                      <a:pt x="82" y="98"/>
                      <a:pt x="88" y="95"/>
                    </a:cubicBezTo>
                    <a:cubicBezTo>
                      <a:pt x="88" y="97"/>
                      <a:pt x="88" y="100"/>
                      <a:pt x="88" y="103"/>
                    </a:cubicBezTo>
                    <a:cubicBezTo>
                      <a:pt x="81" y="107"/>
                      <a:pt x="78" y="108"/>
                      <a:pt x="71" y="112"/>
                    </a:cubicBezTo>
                    <a:moveTo>
                      <a:pt x="137" y="114"/>
                    </a:moveTo>
                    <a:cubicBezTo>
                      <a:pt x="137" y="111"/>
                      <a:pt x="137" y="109"/>
                      <a:pt x="137" y="106"/>
                    </a:cubicBezTo>
                    <a:cubicBezTo>
                      <a:pt x="144" y="101"/>
                      <a:pt x="147" y="100"/>
                      <a:pt x="154" y="94"/>
                    </a:cubicBezTo>
                    <a:cubicBezTo>
                      <a:pt x="154" y="97"/>
                      <a:pt x="154" y="100"/>
                      <a:pt x="154" y="103"/>
                    </a:cubicBezTo>
                    <a:cubicBezTo>
                      <a:pt x="153" y="103"/>
                      <a:pt x="153" y="103"/>
                      <a:pt x="153" y="103"/>
                    </a:cubicBezTo>
                    <a:cubicBezTo>
                      <a:pt x="147" y="107"/>
                      <a:pt x="143" y="110"/>
                      <a:pt x="137" y="114"/>
                    </a:cubicBezTo>
                    <a:moveTo>
                      <a:pt x="104" y="101"/>
                    </a:moveTo>
                    <a:cubicBezTo>
                      <a:pt x="104" y="97"/>
                      <a:pt x="104" y="93"/>
                      <a:pt x="104" y="90"/>
                    </a:cubicBezTo>
                    <a:cubicBezTo>
                      <a:pt x="105" y="90"/>
                      <a:pt x="107" y="91"/>
                      <a:pt x="109" y="92"/>
                    </a:cubicBezTo>
                    <a:cubicBezTo>
                      <a:pt x="109" y="92"/>
                      <a:pt x="110" y="92"/>
                      <a:pt x="111" y="92"/>
                    </a:cubicBezTo>
                    <a:cubicBezTo>
                      <a:pt x="112" y="93"/>
                      <a:pt x="112" y="93"/>
                      <a:pt x="113" y="93"/>
                    </a:cubicBezTo>
                    <a:cubicBezTo>
                      <a:pt x="115" y="93"/>
                      <a:pt x="116" y="93"/>
                      <a:pt x="117" y="93"/>
                    </a:cubicBezTo>
                    <a:cubicBezTo>
                      <a:pt x="118" y="92"/>
                      <a:pt x="120" y="92"/>
                      <a:pt x="121" y="91"/>
                    </a:cubicBezTo>
                    <a:cubicBezTo>
                      <a:pt x="121" y="91"/>
                      <a:pt x="121" y="91"/>
                      <a:pt x="121" y="91"/>
                    </a:cubicBezTo>
                    <a:cubicBezTo>
                      <a:pt x="121" y="92"/>
                      <a:pt x="121" y="93"/>
                      <a:pt x="121" y="94"/>
                    </a:cubicBezTo>
                    <a:cubicBezTo>
                      <a:pt x="116" y="96"/>
                      <a:pt x="109" y="99"/>
                      <a:pt x="104" y="101"/>
                    </a:cubicBezTo>
                    <a:moveTo>
                      <a:pt x="38" y="109"/>
                    </a:moveTo>
                    <a:cubicBezTo>
                      <a:pt x="38" y="108"/>
                      <a:pt x="38" y="107"/>
                      <a:pt x="38" y="105"/>
                    </a:cubicBezTo>
                    <a:cubicBezTo>
                      <a:pt x="44" y="101"/>
                      <a:pt x="50" y="95"/>
                      <a:pt x="55" y="89"/>
                    </a:cubicBezTo>
                    <a:cubicBezTo>
                      <a:pt x="55" y="93"/>
                      <a:pt x="55" y="97"/>
                      <a:pt x="55" y="101"/>
                    </a:cubicBezTo>
                    <a:cubicBezTo>
                      <a:pt x="49" y="104"/>
                      <a:pt x="44" y="106"/>
                      <a:pt x="38" y="109"/>
                    </a:cubicBezTo>
                    <a:moveTo>
                      <a:pt x="71" y="100"/>
                    </a:moveTo>
                    <a:cubicBezTo>
                      <a:pt x="71" y="97"/>
                      <a:pt x="71" y="93"/>
                      <a:pt x="71" y="90"/>
                    </a:cubicBezTo>
                    <a:cubicBezTo>
                      <a:pt x="75" y="87"/>
                      <a:pt x="79" y="85"/>
                      <a:pt x="85" y="82"/>
                    </a:cubicBezTo>
                    <a:cubicBezTo>
                      <a:pt x="86" y="82"/>
                      <a:pt x="87" y="83"/>
                      <a:pt x="88" y="84"/>
                    </a:cubicBezTo>
                    <a:cubicBezTo>
                      <a:pt x="88" y="86"/>
                      <a:pt x="88" y="88"/>
                      <a:pt x="88" y="90"/>
                    </a:cubicBezTo>
                    <a:cubicBezTo>
                      <a:pt x="82" y="93"/>
                      <a:pt x="77" y="97"/>
                      <a:pt x="71" y="100"/>
                    </a:cubicBezTo>
                    <a:moveTo>
                      <a:pt x="137" y="101"/>
                    </a:moveTo>
                    <a:cubicBezTo>
                      <a:pt x="137" y="98"/>
                      <a:pt x="137" y="95"/>
                      <a:pt x="137" y="92"/>
                    </a:cubicBezTo>
                    <a:cubicBezTo>
                      <a:pt x="137" y="92"/>
                      <a:pt x="137" y="92"/>
                      <a:pt x="137" y="92"/>
                    </a:cubicBezTo>
                    <a:cubicBezTo>
                      <a:pt x="141" y="89"/>
                      <a:pt x="145" y="87"/>
                      <a:pt x="148" y="84"/>
                    </a:cubicBezTo>
                    <a:cubicBezTo>
                      <a:pt x="150" y="82"/>
                      <a:pt x="151" y="80"/>
                      <a:pt x="154" y="78"/>
                    </a:cubicBezTo>
                    <a:cubicBezTo>
                      <a:pt x="154" y="81"/>
                      <a:pt x="154" y="85"/>
                      <a:pt x="154" y="89"/>
                    </a:cubicBezTo>
                    <a:cubicBezTo>
                      <a:pt x="153" y="89"/>
                      <a:pt x="153" y="89"/>
                      <a:pt x="153" y="89"/>
                    </a:cubicBezTo>
                    <a:cubicBezTo>
                      <a:pt x="146" y="96"/>
                      <a:pt x="143" y="97"/>
                      <a:pt x="137" y="101"/>
                    </a:cubicBezTo>
                    <a:moveTo>
                      <a:pt x="70" y="85"/>
                    </a:moveTo>
                    <a:cubicBezTo>
                      <a:pt x="70" y="83"/>
                      <a:pt x="70" y="81"/>
                      <a:pt x="70" y="79"/>
                    </a:cubicBezTo>
                    <a:cubicBezTo>
                      <a:pt x="71" y="78"/>
                      <a:pt x="72" y="77"/>
                      <a:pt x="73" y="75"/>
                    </a:cubicBezTo>
                    <a:cubicBezTo>
                      <a:pt x="73" y="75"/>
                      <a:pt x="74" y="74"/>
                      <a:pt x="74" y="73"/>
                    </a:cubicBezTo>
                    <a:cubicBezTo>
                      <a:pt x="76" y="75"/>
                      <a:pt x="79" y="77"/>
                      <a:pt x="81" y="79"/>
                    </a:cubicBezTo>
                    <a:cubicBezTo>
                      <a:pt x="77" y="81"/>
                      <a:pt x="74" y="83"/>
                      <a:pt x="70" y="85"/>
                    </a:cubicBezTo>
                    <a:moveTo>
                      <a:pt x="73" y="73"/>
                    </a:moveTo>
                    <a:cubicBezTo>
                      <a:pt x="74" y="71"/>
                      <a:pt x="74" y="71"/>
                      <a:pt x="74" y="71"/>
                    </a:cubicBezTo>
                    <a:cubicBezTo>
                      <a:pt x="74" y="71"/>
                      <a:pt x="74" y="71"/>
                      <a:pt x="74" y="71"/>
                    </a:cubicBezTo>
                    <a:cubicBezTo>
                      <a:pt x="73" y="73"/>
                      <a:pt x="73" y="73"/>
                      <a:pt x="73" y="73"/>
                    </a:cubicBezTo>
                    <a:moveTo>
                      <a:pt x="137" y="87"/>
                    </a:moveTo>
                    <a:cubicBezTo>
                      <a:pt x="137" y="85"/>
                      <a:pt x="136" y="83"/>
                      <a:pt x="136" y="80"/>
                    </a:cubicBezTo>
                    <a:cubicBezTo>
                      <a:pt x="137" y="80"/>
                      <a:pt x="138" y="79"/>
                      <a:pt x="139" y="78"/>
                    </a:cubicBezTo>
                    <a:cubicBezTo>
                      <a:pt x="143" y="74"/>
                      <a:pt x="149" y="68"/>
                      <a:pt x="153" y="63"/>
                    </a:cubicBezTo>
                    <a:cubicBezTo>
                      <a:pt x="153" y="66"/>
                      <a:pt x="153" y="69"/>
                      <a:pt x="154" y="72"/>
                    </a:cubicBezTo>
                    <a:cubicBezTo>
                      <a:pt x="150" y="76"/>
                      <a:pt x="148" y="78"/>
                      <a:pt x="145" y="81"/>
                    </a:cubicBezTo>
                    <a:cubicBezTo>
                      <a:pt x="143" y="83"/>
                      <a:pt x="140" y="85"/>
                      <a:pt x="137" y="87"/>
                    </a:cubicBezTo>
                    <a:moveTo>
                      <a:pt x="16" y="0"/>
                    </a:moveTo>
                    <a:cubicBezTo>
                      <a:pt x="15" y="0"/>
                      <a:pt x="14" y="1"/>
                      <a:pt x="14" y="2"/>
                    </a:cubicBezTo>
                    <a:cubicBezTo>
                      <a:pt x="14" y="32"/>
                      <a:pt x="14" y="32"/>
                      <a:pt x="14" y="32"/>
                    </a:cubicBezTo>
                    <a:cubicBezTo>
                      <a:pt x="13" y="32"/>
                      <a:pt x="11" y="32"/>
                      <a:pt x="10" y="32"/>
                    </a:cubicBezTo>
                    <a:cubicBezTo>
                      <a:pt x="8" y="32"/>
                      <a:pt x="8" y="33"/>
                      <a:pt x="8" y="34"/>
                    </a:cubicBezTo>
                    <a:cubicBezTo>
                      <a:pt x="8" y="35"/>
                      <a:pt x="8" y="36"/>
                      <a:pt x="10" y="36"/>
                    </a:cubicBezTo>
                    <a:cubicBezTo>
                      <a:pt x="11" y="36"/>
                      <a:pt x="13" y="36"/>
                      <a:pt x="14" y="36"/>
                    </a:cubicBezTo>
                    <a:cubicBezTo>
                      <a:pt x="14" y="49"/>
                      <a:pt x="14" y="49"/>
                      <a:pt x="14" y="49"/>
                    </a:cubicBezTo>
                    <a:cubicBezTo>
                      <a:pt x="13" y="49"/>
                      <a:pt x="11" y="49"/>
                      <a:pt x="10" y="49"/>
                    </a:cubicBezTo>
                    <a:cubicBezTo>
                      <a:pt x="8" y="49"/>
                      <a:pt x="8" y="50"/>
                      <a:pt x="8" y="51"/>
                    </a:cubicBezTo>
                    <a:cubicBezTo>
                      <a:pt x="8" y="52"/>
                      <a:pt x="8" y="53"/>
                      <a:pt x="10" y="53"/>
                    </a:cubicBezTo>
                    <a:cubicBezTo>
                      <a:pt x="11" y="53"/>
                      <a:pt x="13" y="53"/>
                      <a:pt x="14" y="53"/>
                    </a:cubicBezTo>
                    <a:cubicBezTo>
                      <a:pt x="14" y="68"/>
                      <a:pt x="14" y="68"/>
                      <a:pt x="14" y="68"/>
                    </a:cubicBezTo>
                    <a:cubicBezTo>
                      <a:pt x="13" y="68"/>
                      <a:pt x="11" y="68"/>
                      <a:pt x="10" y="68"/>
                    </a:cubicBezTo>
                    <a:cubicBezTo>
                      <a:pt x="8" y="68"/>
                      <a:pt x="8" y="69"/>
                      <a:pt x="8" y="70"/>
                    </a:cubicBezTo>
                    <a:cubicBezTo>
                      <a:pt x="8" y="71"/>
                      <a:pt x="8" y="72"/>
                      <a:pt x="10" y="72"/>
                    </a:cubicBezTo>
                    <a:cubicBezTo>
                      <a:pt x="11" y="72"/>
                      <a:pt x="13" y="72"/>
                      <a:pt x="14" y="72"/>
                    </a:cubicBezTo>
                    <a:cubicBezTo>
                      <a:pt x="14" y="86"/>
                      <a:pt x="14" y="86"/>
                      <a:pt x="14" y="86"/>
                    </a:cubicBezTo>
                    <a:cubicBezTo>
                      <a:pt x="13" y="86"/>
                      <a:pt x="11" y="86"/>
                      <a:pt x="10" y="86"/>
                    </a:cubicBezTo>
                    <a:cubicBezTo>
                      <a:pt x="8" y="86"/>
                      <a:pt x="8" y="87"/>
                      <a:pt x="8" y="88"/>
                    </a:cubicBezTo>
                    <a:cubicBezTo>
                      <a:pt x="8" y="90"/>
                      <a:pt x="8" y="90"/>
                      <a:pt x="10" y="90"/>
                    </a:cubicBezTo>
                    <a:cubicBezTo>
                      <a:pt x="11" y="90"/>
                      <a:pt x="13" y="90"/>
                      <a:pt x="14" y="90"/>
                    </a:cubicBezTo>
                    <a:cubicBezTo>
                      <a:pt x="14" y="105"/>
                      <a:pt x="14" y="105"/>
                      <a:pt x="14" y="105"/>
                    </a:cubicBezTo>
                    <a:cubicBezTo>
                      <a:pt x="13" y="105"/>
                      <a:pt x="11" y="105"/>
                      <a:pt x="10" y="105"/>
                    </a:cubicBezTo>
                    <a:cubicBezTo>
                      <a:pt x="8" y="105"/>
                      <a:pt x="8" y="106"/>
                      <a:pt x="8" y="107"/>
                    </a:cubicBezTo>
                    <a:cubicBezTo>
                      <a:pt x="8" y="109"/>
                      <a:pt x="8" y="109"/>
                      <a:pt x="10" y="109"/>
                    </a:cubicBezTo>
                    <a:cubicBezTo>
                      <a:pt x="11" y="109"/>
                      <a:pt x="13" y="109"/>
                      <a:pt x="14" y="109"/>
                    </a:cubicBezTo>
                    <a:cubicBezTo>
                      <a:pt x="14" y="124"/>
                      <a:pt x="14" y="124"/>
                      <a:pt x="14" y="124"/>
                    </a:cubicBezTo>
                    <a:cubicBezTo>
                      <a:pt x="2" y="124"/>
                      <a:pt x="2" y="124"/>
                      <a:pt x="2" y="124"/>
                    </a:cubicBezTo>
                    <a:cubicBezTo>
                      <a:pt x="1" y="124"/>
                      <a:pt x="0" y="125"/>
                      <a:pt x="0" y="126"/>
                    </a:cubicBezTo>
                    <a:cubicBezTo>
                      <a:pt x="0" y="127"/>
                      <a:pt x="1" y="128"/>
                      <a:pt x="2" y="128"/>
                    </a:cubicBezTo>
                    <a:cubicBezTo>
                      <a:pt x="14" y="128"/>
                      <a:pt x="14" y="128"/>
                      <a:pt x="14" y="128"/>
                    </a:cubicBezTo>
                    <a:cubicBezTo>
                      <a:pt x="14" y="142"/>
                      <a:pt x="14" y="142"/>
                      <a:pt x="14" y="142"/>
                    </a:cubicBezTo>
                    <a:cubicBezTo>
                      <a:pt x="14" y="143"/>
                      <a:pt x="15" y="144"/>
                      <a:pt x="16" y="144"/>
                    </a:cubicBezTo>
                    <a:cubicBezTo>
                      <a:pt x="17" y="144"/>
                      <a:pt x="18" y="143"/>
                      <a:pt x="18" y="142"/>
                    </a:cubicBezTo>
                    <a:cubicBezTo>
                      <a:pt x="18" y="128"/>
                      <a:pt x="18" y="128"/>
                      <a:pt x="18" y="128"/>
                    </a:cubicBezTo>
                    <a:cubicBezTo>
                      <a:pt x="178" y="128"/>
                      <a:pt x="178" y="128"/>
                      <a:pt x="178" y="128"/>
                    </a:cubicBezTo>
                    <a:cubicBezTo>
                      <a:pt x="179" y="128"/>
                      <a:pt x="180" y="127"/>
                      <a:pt x="180" y="126"/>
                    </a:cubicBezTo>
                    <a:cubicBezTo>
                      <a:pt x="180" y="125"/>
                      <a:pt x="179" y="124"/>
                      <a:pt x="178" y="124"/>
                    </a:cubicBezTo>
                    <a:cubicBezTo>
                      <a:pt x="158" y="124"/>
                      <a:pt x="158" y="124"/>
                      <a:pt x="158" y="124"/>
                    </a:cubicBezTo>
                    <a:cubicBezTo>
                      <a:pt x="158" y="120"/>
                      <a:pt x="158" y="116"/>
                      <a:pt x="158" y="112"/>
                    </a:cubicBezTo>
                    <a:cubicBezTo>
                      <a:pt x="158" y="99"/>
                      <a:pt x="158" y="86"/>
                      <a:pt x="157" y="74"/>
                    </a:cubicBezTo>
                    <a:cubicBezTo>
                      <a:pt x="158" y="73"/>
                      <a:pt x="158" y="72"/>
                      <a:pt x="157" y="72"/>
                    </a:cubicBezTo>
                    <a:cubicBezTo>
                      <a:pt x="157" y="67"/>
                      <a:pt x="157" y="63"/>
                      <a:pt x="157" y="58"/>
                    </a:cubicBezTo>
                    <a:cubicBezTo>
                      <a:pt x="157" y="58"/>
                      <a:pt x="157" y="57"/>
                      <a:pt x="156" y="57"/>
                    </a:cubicBezTo>
                    <a:cubicBezTo>
                      <a:pt x="156" y="56"/>
                      <a:pt x="155" y="56"/>
                      <a:pt x="155" y="56"/>
                    </a:cubicBezTo>
                    <a:cubicBezTo>
                      <a:pt x="155" y="56"/>
                      <a:pt x="154" y="57"/>
                      <a:pt x="154" y="57"/>
                    </a:cubicBezTo>
                    <a:cubicBezTo>
                      <a:pt x="151" y="60"/>
                      <a:pt x="146" y="65"/>
                      <a:pt x="142" y="69"/>
                    </a:cubicBezTo>
                    <a:cubicBezTo>
                      <a:pt x="140" y="71"/>
                      <a:pt x="138" y="73"/>
                      <a:pt x="136" y="75"/>
                    </a:cubicBezTo>
                    <a:cubicBezTo>
                      <a:pt x="134" y="76"/>
                      <a:pt x="133" y="78"/>
                      <a:pt x="133" y="78"/>
                    </a:cubicBezTo>
                    <a:cubicBezTo>
                      <a:pt x="133" y="78"/>
                      <a:pt x="132" y="79"/>
                      <a:pt x="132" y="79"/>
                    </a:cubicBezTo>
                    <a:cubicBezTo>
                      <a:pt x="133" y="93"/>
                      <a:pt x="133" y="104"/>
                      <a:pt x="134" y="117"/>
                    </a:cubicBezTo>
                    <a:cubicBezTo>
                      <a:pt x="133" y="117"/>
                      <a:pt x="134" y="117"/>
                      <a:pt x="134" y="118"/>
                    </a:cubicBezTo>
                    <a:cubicBezTo>
                      <a:pt x="134" y="120"/>
                      <a:pt x="134" y="122"/>
                      <a:pt x="134" y="124"/>
                    </a:cubicBezTo>
                    <a:cubicBezTo>
                      <a:pt x="125" y="124"/>
                      <a:pt x="125" y="124"/>
                      <a:pt x="125" y="124"/>
                    </a:cubicBezTo>
                    <a:cubicBezTo>
                      <a:pt x="125" y="121"/>
                      <a:pt x="125" y="118"/>
                      <a:pt x="125" y="115"/>
                    </a:cubicBezTo>
                    <a:cubicBezTo>
                      <a:pt x="125" y="105"/>
                      <a:pt x="125" y="97"/>
                      <a:pt x="125" y="87"/>
                    </a:cubicBezTo>
                    <a:cubicBezTo>
                      <a:pt x="125" y="86"/>
                      <a:pt x="124" y="85"/>
                      <a:pt x="123" y="85"/>
                    </a:cubicBezTo>
                    <a:cubicBezTo>
                      <a:pt x="123" y="85"/>
                      <a:pt x="123" y="85"/>
                      <a:pt x="123" y="85"/>
                    </a:cubicBezTo>
                    <a:cubicBezTo>
                      <a:pt x="122" y="85"/>
                      <a:pt x="122" y="85"/>
                      <a:pt x="121" y="85"/>
                    </a:cubicBezTo>
                    <a:cubicBezTo>
                      <a:pt x="119" y="87"/>
                      <a:pt x="119" y="88"/>
                      <a:pt x="118" y="88"/>
                    </a:cubicBezTo>
                    <a:cubicBezTo>
                      <a:pt x="117" y="89"/>
                      <a:pt x="117" y="89"/>
                      <a:pt x="116" y="89"/>
                    </a:cubicBezTo>
                    <a:cubicBezTo>
                      <a:pt x="116" y="89"/>
                      <a:pt x="115" y="89"/>
                      <a:pt x="113" y="89"/>
                    </a:cubicBezTo>
                    <a:cubicBezTo>
                      <a:pt x="113" y="89"/>
                      <a:pt x="112" y="89"/>
                      <a:pt x="111" y="88"/>
                    </a:cubicBezTo>
                    <a:cubicBezTo>
                      <a:pt x="110" y="88"/>
                      <a:pt x="108" y="87"/>
                      <a:pt x="106" y="86"/>
                    </a:cubicBezTo>
                    <a:cubicBezTo>
                      <a:pt x="105" y="86"/>
                      <a:pt x="105" y="86"/>
                      <a:pt x="104" y="86"/>
                    </a:cubicBezTo>
                    <a:cubicBezTo>
                      <a:pt x="103" y="85"/>
                      <a:pt x="103" y="85"/>
                      <a:pt x="102" y="85"/>
                    </a:cubicBezTo>
                    <a:cubicBezTo>
                      <a:pt x="102" y="85"/>
                      <a:pt x="102" y="85"/>
                      <a:pt x="102" y="85"/>
                    </a:cubicBezTo>
                    <a:cubicBezTo>
                      <a:pt x="101" y="85"/>
                      <a:pt x="101" y="85"/>
                      <a:pt x="100" y="85"/>
                    </a:cubicBezTo>
                    <a:cubicBezTo>
                      <a:pt x="100" y="86"/>
                      <a:pt x="100" y="86"/>
                      <a:pt x="100" y="87"/>
                    </a:cubicBezTo>
                    <a:cubicBezTo>
                      <a:pt x="100" y="97"/>
                      <a:pt x="100" y="108"/>
                      <a:pt x="101" y="118"/>
                    </a:cubicBezTo>
                    <a:cubicBezTo>
                      <a:pt x="100" y="119"/>
                      <a:pt x="100" y="119"/>
                      <a:pt x="101" y="119"/>
                    </a:cubicBezTo>
                    <a:cubicBezTo>
                      <a:pt x="101" y="121"/>
                      <a:pt x="101" y="122"/>
                      <a:pt x="101" y="124"/>
                    </a:cubicBezTo>
                    <a:cubicBezTo>
                      <a:pt x="92" y="124"/>
                      <a:pt x="92" y="124"/>
                      <a:pt x="92" y="124"/>
                    </a:cubicBezTo>
                    <a:cubicBezTo>
                      <a:pt x="92" y="120"/>
                      <a:pt x="92" y="117"/>
                      <a:pt x="92" y="113"/>
                    </a:cubicBezTo>
                    <a:cubicBezTo>
                      <a:pt x="92" y="110"/>
                      <a:pt x="92" y="107"/>
                      <a:pt x="92" y="104"/>
                    </a:cubicBezTo>
                    <a:cubicBezTo>
                      <a:pt x="92" y="104"/>
                      <a:pt x="92" y="104"/>
                      <a:pt x="92" y="104"/>
                    </a:cubicBezTo>
                    <a:cubicBezTo>
                      <a:pt x="92" y="100"/>
                      <a:pt x="92" y="96"/>
                      <a:pt x="92" y="92"/>
                    </a:cubicBezTo>
                    <a:cubicBezTo>
                      <a:pt x="92" y="91"/>
                      <a:pt x="92" y="91"/>
                      <a:pt x="92" y="91"/>
                    </a:cubicBezTo>
                    <a:cubicBezTo>
                      <a:pt x="92" y="88"/>
                      <a:pt x="92" y="86"/>
                      <a:pt x="92" y="83"/>
                    </a:cubicBezTo>
                    <a:cubicBezTo>
                      <a:pt x="92" y="82"/>
                      <a:pt x="91" y="82"/>
                      <a:pt x="91" y="81"/>
                    </a:cubicBezTo>
                    <a:cubicBezTo>
                      <a:pt x="85" y="77"/>
                      <a:pt x="80" y="73"/>
                      <a:pt x="76" y="70"/>
                    </a:cubicBezTo>
                    <a:cubicBezTo>
                      <a:pt x="75" y="69"/>
                      <a:pt x="75" y="69"/>
                      <a:pt x="74" y="69"/>
                    </a:cubicBezTo>
                    <a:cubicBezTo>
                      <a:pt x="74" y="69"/>
                      <a:pt x="74" y="69"/>
                      <a:pt x="74" y="69"/>
                    </a:cubicBezTo>
                    <a:cubicBezTo>
                      <a:pt x="73" y="69"/>
                      <a:pt x="73" y="69"/>
                      <a:pt x="72" y="70"/>
                    </a:cubicBezTo>
                    <a:cubicBezTo>
                      <a:pt x="72" y="70"/>
                      <a:pt x="71" y="71"/>
                      <a:pt x="70" y="72"/>
                    </a:cubicBezTo>
                    <a:cubicBezTo>
                      <a:pt x="70" y="73"/>
                      <a:pt x="69" y="74"/>
                      <a:pt x="68" y="75"/>
                    </a:cubicBezTo>
                    <a:cubicBezTo>
                      <a:pt x="67" y="76"/>
                      <a:pt x="67" y="77"/>
                      <a:pt x="67" y="78"/>
                    </a:cubicBezTo>
                    <a:cubicBezTo>
                      <a:pt x="66" y="78"/>
                      <a:pt x="66" y="78"/>
                      <a:pt x="66" y="79"/>
                    </a:cubicBezTo>
                    <a:cubicBezTo>
                      <a:pt x="67" y="97"/>
                      <a:pt x="67" y="106"/>
                      <a:pt x="68" y="124"/>
                    </a:cubicBezTo>
                    <a:cubicBezTo>
                      <a:pt x="59" y="124"/>
                      <a:pt x="59" y="124"/>
                      <a:pt x="59" y="124"/>
                    </a:cubicBezTo>
                    <a:cubicBezTo>
                      <a:pt x="59" y="120"/>
                      <a:pt x="59" y="117"/>
                      <a:pt x="59" y="113"/>
                    </a:cubicBezTo>
                    <a:cubicBezTo>
                      <a:pt x="59" y="104"/>
                      <a:pt x="59" y="94"/>
                      <a:pt x="59" y="84"/>
                    </a:cubicBezTo>
                    <a:cubicBezTo>
                      <a:pt x="59" y="83"/>
                      <a:pt x="58" y="83"/>
                      <a:pt x="57" y="82"/>
                    </a:cubicBezTo>
                    <a:cubicBezTo>
                      <a:pt x="57" y="82"/>
                      <a:pt x="57" y="82"/>
                      <a:pt x="57" y="82"/>
                    </a:cubicBezTo>
                    <a:cubicBezTo>
                      <a:pt x="56" y="82"/>
                      <a:pt x="56" y="82"/>
                      <a:pt x="55" y="83"/>
                    </a:cubicBezTo>
                    <a:cubicBezTo>
                      <a:pt x="49" y="90"/>
                      <a:pt x="42" y="98"/>
                      <a:pt x="35" y="103"/>
                    </a:cubicBezTo>
                    <a:cubicBezTo>
                      <a:pt x="34" y="103"/>
                      <a:pt x="34" y="104"/>
                      <a:pt x="34" y="104"/>
                    </a:cubicBezTo>
                    <a:cubicBezTo>
                      <a:pt x="34" y="112"/>
                      <a:pt x="35" y="117"/>
                      <a:pt x="35" y="124"/>
                    </a:cubicBezTo>
                    <a:cubicBezTo>
                      <a:pt x="18" y="124"/>
                      <a:pt x="18" y="124"/>
                      <a:pt x="18" y="124"/>
                    </a:cubicBezTo>
                    <a:cubicBezTo>
                      <a:pt x="18" y="2"/>
                      <a:pt x="18" y="2"/>
                      <a:pt x="18" y="2"/>
                    </a:cubicBezTo>
                    <a:cubicBezTo>
                      <a:pt x="18" y="1"/>
                      <a:pt x="17" y="0"/>
                      <a:pt x="1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2" name="Freeform 741"/>
              <p:cNvSpPr>
                <a:spLocks noEditPoints="1"/>
              </p:cNvSpPr>
              <p:nvPr/>
            </p:nvSpPr>
            <p:spPr bwMode="auto">
              <a:xfrm>
                <a:off x="3035" y="1218"/>
                <a:ext cx="187" cy="187"/>
              </a:xfrm>
              <a:custGeom>
                <a:avLst/>
                <a:gdLst>
                  <a:gd name="T0" fmla="*/ 75 w 79"/>
                  <a:gd name="T1" fmla="*/ 34 h 79"/>
                  <a:gd name="T2" fmla="*/ 72 w 79"/>
                  <a:gd name="T3" fmla="*/ 34 h 79"/>
                  <a:gd name="T4" fmla="*/ 74 w 79"/>
                  <a:gd name="T5" fmla="*/ 32 h 79"/>
                  <a:gd name="T6" fmla="*/ 71 w 79"/>
                  <a:gd name="T7" fmla="*/ 31 h 79"/>
                  <a:gd name="T8" fmla="*/ 73 w 79"/>
                  <a:gd name="T9" fmla="*/ 29 h 79"/>
                  <a:gd name="T10" fmla="*/ 67 w 79"/>
                  <a:gd name="T11" fmla="*/ 26 h 79"/>
                  <a:gd name="T12" fmla="*/ 69 w 79"/>
                  <a:gd name="T13" fmla="*/ 28 h 79"/>
                  <a:gd name="T14" fmla="*/ 69 w 79"/>
                  <a:gd name="T15" fmla="*/ 20 h 79"/>
                  <a:gd name="T16" fmla="*/ 64 w 79"/>
                  <a:gd name="T17" fmla="*/ 23 h 79"/>
                  <a:gd name="T18" fmla="*/ 67 w 79"/>
                  <a:gd name="T19" fmla="*/ 18 h 79"/>
                  <a:gd name="T20" fmla="*/ 12 w 79"/>
                  <a:gd name="T21" fmla="*/ 25 h 79"/>
                  <a:gd name="T22" fmla="*/ 62 w 79"/>
                  <a:gd name="T23" fmla="*/ 25 h 79"/>
                  <a:gd name="T24" fmla="*/ 65 w 79"/>
                  <a:gd name="T25" fmla="*/ 65 h 79"/>
                  <a:gd name="T26" fmla="*/ 41 w 79"/>
                  <a:gd name="T27" fmla="*/ 76 h 79"/>
                  <a:gd name="T28" fmla="*/ 3 w 79"/>
                  <a:gd name="T29" fmla="*/ 39 h 79"/>
                  <a:gd name="T30" fmla="*/ 61 w 79"/>
                  <a:gd name="T31" fmla="*/ 20 h 79"/>
                  <a:gd name="T32" fmla="*/ 64 w 79"/>
                  <a:gd name="T33" fmla="*/ 15 h 79"/>
                  <a:gd name="T34" fmla="*/ 3 w 79"/>
                  <a:gd name="T35" fmla="*/ 32 h 79"/>
                  <a:gd name="T36" fmla="*/ 12 w 79"/>
                  <a:gd name="T37" fmla="*/ 16 h 79"/>
                  <a:gd name="T38" fmla="*/ 8 w 79"/>
                  <a:gd name="T39" fmla="*/ 26 h 79"/>
                  <a:gd name="T40" fmla="*/ 57 w 79"/>
                  <a:gd name="T41" fmla="*/ 18 h 79"/>
                  <a:gd name="T42" fmla="*/ 62 w 79"/>
                  <a:gd name="T43" fmla="*/ 13 h 79"/>
                  <a:gd name="T44" fmla="*/ 49 w 79"/>
                  <a:gd name="T45" fmla="*/ 14 h 79"/>
                  <a:gd name="T46" fmla="*/ 58 w 79"/>
                  <a:gd name="T47" fmla="*/ 10 h 79"/>
                  <a:gd name="T48" fmla="*/ 46 w 79"/>
                  <a:gd name="T49" fmla="*/ 13 h 79"/>
                  <a:gd name="T50" fmla="*/ 54 w 79"/>
                  <a:gd name="T51" fmla="*/ 7 h 79"/>
                  <a:gd name="T52" fmla="*/ 20 w 79"/>
                  <a:gd name="T53" fmla="*/ 8 h 79"/>
                  <a:gd name="T54" fmla="*/ 16 w 79"/>
                  <a:gd name="T55" fmla="*/ 18 h 79"/>
                  <a:gd name="T56" fmla="*/ 40 w 79"/>
                  <a:gd name="T57" fmla="*/ 12 h 79"/>
                  <a:gd name="T58" fmla="*/ 50 w 79"/>
                  <a:gd name="T59" fmla="*/ 5 h 79"/>
                  <a:gd name="T60" fmla="*/ 28 w 79"/>
                  <a:gd name="T61" fmla="*/ 5 h 79"/>
                  <a:gd name="T62" fmla="*/ 22 w 79"/>
                  <a:gd name="T63" fmla="*/ 15 h 79"/>
                  <a:gd name="T64" fmla="*/ 42 w 79"/>
                  <a:gd name="T65" fmla="*/ 3 h 79"/>
                  <a:gd name="T66" fmla="*/ 39 w 79"/>
                  <a:gd name="T67" fmla="*/ 12 h 79"/>
                  <a:gd name="T68" fmla="*/ 36 w 79"/>
                  <a:gd name="T69" fmla="*/ 12 h 79"/>
                  <a:gd name="T70" fmla="*/ 35 w 79"/>
                  <a:gd name="T71" fmla="*/ 3 h 79"/>
                  <a:gd name="T72" fmla="*/ 30 w 79"/>
                  <a:gd name="T73" fmla="*/ 12 h 79"/>
                  <a:gd name="T74" fmla="*/ 38 w 79"/>
                  <a:gd name="T75" fmla="*/ 3 h 79"/>
                  <a:gd name="T76" fmla="*/ 30 w 79"/>
                  <a:gd name="T77" fmla="*/ 12 h 79"/>
                  <a:gd name="T78" fmla="*/ 11 w 79"/>
                  <a:gd name="T79" fmla="*/ 12 h 79"/>
                  <a:gd name="T80" fmla="*/ 41 w 79"/>
                  <a:gd name="T81" fmla="*/ 79 h 79"/>
                  <a:gd name="T82" fmla="*/ 65 w 79"/>
                  <a:gd name="T83" fmla="*/ 70 h 79"/>
                  <a:gd name="T84" fmla="*/ 67 w 79"/>
                  <a:gd name="T85" fmla="*/ 67 h 79"/>
                  <a:gd name="T86" fmla="*/ 69 w 79"/>
                  <a:gd name="T87" fmla="*/ 66 h 79"/>
                  <a:gd name="T88" fmla="*/ 69 w 79"/>
                  <a:gd name="T89" fmla="*/ 65 h 79"/>
                  <a:gd name="T90" fmla="*/ 69 w 79"/>
                  <a:gd name="T91" fmla="*/ 65 h 79"/>
                  <a:gd name="T92" fmla="*/ 69 w 79"/>
                  <a:gd name="T93" fmla="*/ 65 h 79"/>
                  <a:gd name="T94" fmla="*/ 38 w 79"/>
                  <a:gd name="T9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79">
                    <a:moveTo>
                      <a:pt x="76" y="41"/>
                    </a:moveTo>
                    <a:cubicBezTo>
                      <a:pt x="75" y="39"/>
                      <a:pt x="74" y="37"/>
                      <a:pt x="73" y="35"/>
                    </a:cubicBezTo>
                    <a:cubicBezTo>
                      <a:pt x="75" y="34"/>
                      <a:pt x="75" y="34"/>
                      <a:pt x="75" y="34"/>
                    </a:cubicBezTo>
                    <a:cubicBezTo>
                      <a:pt x="75" y="36"/>
                      <a:pt x="76" y="39"/>
                      <a:pt x="76" y="41"/>
                    </a:cubicBezTo>
                    <a:cubicBezTo>
                      <a:pt x="76" y="41"/>
                      <a:pt x="76" y="41"/>
                      <a:pt x="76" y="41"/>
                    </a:cubicBezTo>
                    <a:moveTo>
                      <a:pt x="72" y="34"/>
                    </a:moveTo>
                    <a:cubicBezTo>
                      <a:pt x="72" y="33"/>
                      <a:pt x="72" y="33"/>
                      <a:pt x="71" y="32"/>
                    </a:cubicBezTo>
                    <a:cubicBezTo>
                      <a:pt x="72" y="31"/>
                      <a:pt x="73" y="31"/>
                      <a:pt x="74" y="30"/>
                    </a:cubicBezTo>
                    <a:cubicBezTo>
                      <a:pt x="74" y="31"/>
                      <a:pt x="74" y="31"/>
                      <a:pt x="74" y="32"/>
                    </a:cubicBezTo>
                    <a:cubicBezTo>
                      <a:pt x="74" y="32"/>
                      <a:pt x="74" y="32"/>
                      <a:pt x="74" y="32"/>
                    </a:cubicBezTo>
                    <a:cubicBezTo>
                      <a:pt x="74" y="33"/>
                      <a:pt x="73" y="33"/>
                      <a:pt x="72" y="34"/>
                    </a:cubicBezTo>
                    <a:moveTo>
                      <a:pt x="71" y="31"/>
                    </a:moveTo>
                    <a:cubicBezTo>
                      <a:pt x="70" y="30"/>
                      <a:pt x="70" y="30"/>
                      <a:pt x="70" y="30"/>
                    </a:cubicBezTo>
                    <a:cubicBezTo>
                      <a:pt x="71" y="29"/>
                      <a:pt x="72" y="28"/>
                      <a:pt x="73" y="27"/>
                    </a:cubicBezTo>
                    <a:cubicBezTo>
                      <a:pt x="73" y="27"/>
                      <a:pt x="73" y="28"/>
                      <a:pt x="73" y="29"/>
                    </a:cubicBezTo>
                    <a:cubicBezTo>
                      <a:pt x="72" y="29"/>
                      <a:pt x="71" y="30"/>
                      <a:pt x="71" y="31"/>
                    </a:cubicBezTo>
                    <a:moveTo>
                      <a:pt x="69" y="28"/>
                    </a:moveTo>
                    <a:cubicBezTo>
                      <a:pt x="68" y="28"/>
                      <a:pt x="67" y="27"/>
                      <a:pt x="67" y="26"/>
                    </a:cubicBezTo>
                    <a:cubicBezTo>
                      <a:pt x="68" y="25"/>
                      <a:pt x="69" y="24"/>
                      <a:pt x="70" y="23"/>
                    </a:cubicBezTo>
                    <a:cubicBezTo>
                      <a:pt x="71" y="24"/>
                      <a:pt x="71" y="25"/>
                      <a:pt x="72" y="26"/>
                    </a:cubicBezTo>
                    <a:cubicBezTo>
                      <a:pt x="71" y="26"/>
                      <a:pt x="70" y="27"/>
                      <a:pt x="69" y="28"/>
                    </a:cubicBezTo>
                    <a:moveTo>
                      <a:pt x="66" y="25"/>
                    </a:moveTo>
                    <a:cubicBezTo>
                      <a:pt x="65" y="24"/>
                      <a:pt x="65" y="24"/>
                      <a:pt x="65" y="24"/>
                    </a:cubicBezTo>
                    <a:cubicBezTo>
                      <a:pt x="66" y="23"/>
                      <a:pt x="67" y="22"/>
                      <a:pt x="69" y="20"/>
                    </a:cubicBezTo>
                    <a:cubicBezTo>
                      <a:pt x="70" y="22"/>
                      <a:pt x="70" y="22"/>
                      <a:pt x="70" y="22"/>
                    </a:cubicBezTo>
                    <a:cubicBezTo>
                      <a:pt x="68" y="23"/>
                      <a:pt x="67" y="24"/>
                      <a:pt x="66" y="25"/>
                    </a:cubicBezTo>
                    <a:moveTo>
                      <a:pt x="64" y="23"/>
                    </a:moveTo>
                    <a:cubicBezTo>
                      <a:pt x="64" y="23"/>
                      <a:pt x="64" y="23"/>
                      <a:pt x="64" y="23"/>
                    </a:cubicBezTo>
                    <a:cubicBezTo>
                      <a:pt x="63" y="22"/>
                      <a:pt x="62" y="22"/>
                      <a:pt x="62" y="21"/>
                    </a:cubicBezTo>
                    <a:cubicBezTo>
                      <a:pt x="63" y="20"/>
                      <a:pt x="65" y="19"/>
                      <a:pt x="67" y="18"/>
                    </a:cubicBezTo>
                    <a:cubicBezTo>
                      <a:pt x="67" y="18"/>
                      <a:pt x="68" y="19"/>
                      <a:pt x="68" y="19"/>
                    </a:cubicBezTo>
                    <a:cubicBezTo>
                      <a:pt x="67" y="20"/>
                      <a:pt x="65" y="22"/>
                      <a:pt x="64" y="23"/>
                    </a:cubicBezTo>
                    <a:moveTo>
                      <a:pt x="12" y="25"/>
                    </a:moveTo>
                    <a:cubicBezTo>
                      <a:pt x="20" y="18"/>
                      <a:pt x="28" y="15"/>
                      <a:pt x="36" y="15"/>
                    </a:cubicBezTo>
                    <a:cubicBezTo>
                      <a:pt x="36" y="15"/>
                      <a:pt x="36" y="15"/>
                      <a:pt x="36" y="15"/>
                    </a:cubicBezTo>
                    <a:cubicBezTo>
                      <a:pt x="46" y="15"/>
                      <a:pt x="55" y="19"/>
                      <a:pt x="62" y="25"/>
                    </a:cubicBezTo>
                    <a:cubicBezTo>
                      <a:pt x="69" y="31"/>
                      <a:pt x="73" y="40"/>
                      <a:pt x="74" y="49"/>
                    </a:cubicBezTo>
                    <a:cubicBezTo>
                      <a:pt x="74" y="50"/>
                      <a:pt x="74" y="50"/>
                      <a:pt x="74" y="50"/>
                    </a:cubicBezTo>
                    <a:cubicBezTo>
                      <a:pt x="73" y="55"/>
                      <a:pt x="70" y="60"/>
                      <a:pt x="65" y="65"/>
                    </a:cubicBezTo>
                    <a:cubicBezTo>
                      <a:pt x="65" y="65"/>
                      <a:pt x="65" y="65"/>
                      <a:pt x="65" y="65"/>
                    </a:cubicBezTo>
                    <a:cubicBezTo>
                      <a:pt x="57" y="73"/>
                      <a:pt x="49" y="76"/>
                      <a:pt x="41" y="76"/>
                    </a:cubicBezTo>
                    <a:cubicBezTo>
                      <a:pt x="41" y="76"/>
                      <a:pt x="41" y="76"/>
                      <a:pt x="41" y="76"/>
                    </a:cubicBezTo>
                    <a:cubicBezTo>
                      <a:pt x="31" y="76"/>
                      <a:pt x="21" y="72"/>
                      <a:pt x="14" y="65"/>
                    </a:cubicBezTo>
                    <a:cubicBezTo>
                      <a:pt x="7" y="58"/>
                      <a:pt x="3" y="49"/>
                      <a:pt x="3" y="40"/>
                    </a:cubicBezTo>
                    <a:cubicBezTo>
                      <a:pt x="3" y="39"/>
                      <a:pt x="3" y="39"/>
                      <a:pt x="3" y="39"/>
                    </a:cubicBezTo>
                    <a:cubicBezTo>
                      <a:pt x="5" y="34"/>
                      <a:pt x="8" y="30"/>
                      <a:pt x="12" y="25"/>
                    </a:cubicBezTo>
                    <a:cubicBezTo>
                      <a:pt x="12" y="25"/>
                      <a:pt x="12" y="25"/>
                      <a:pt x="12" y="25"/>
                    </a:cubicBezTo>
                    <a:moveTo>
                      <a:pt x="61" y="20"/>
                    </a:moveTo>
                    <a:cubicBezTo>
                      <a:pt x="60" y="20"/>
                      <a:pt x="59" y="19"/>
                      <a:pt x="58" y="18"/>
                    </a:cubicBezTo>
                    <a:cubicBezTo>
                      <a:pt x="60" y="17"/>
                      <a:pt x="62" y="15"/>
                      <a:pt x="63" y="14"/>
                    </a:cubicBezTo>
                    <a:cubicBezTo>
                      <a:pt x="64" y="15"/>
                      <a:pt x="64" y="15"/>
                      <a:pt x="64" y="15"/>
                    </a:cubicBezTo>
                    <a:cubicBezTo>
                      <a:pt x="65" y="15"/>
                      <a:pt x="65" y="16"/>
                      <a:pt x="66" y="16"/>
                    </a:cubicBezTo>
                    <a:cubicBezTo>
                      <a:pt x="64" y="18"/>
                      <a:pt x="62" y="19"/>
                      <a:pt x="61" y="20"/>
                    </a:cubicBezTo>
                    <a:moveTo>
                      <a:pt x="3" y="32"/>
                    </a:moveTo>
                    <a:cubicBezTo>
                      <a:pt x="3" y="31"/>
                      <a:pt x="4" y="30"/>
                      <a:pt x="4" y="29"/>
                    </a:cubicBezTo>
                    <a:cubicBezTo>
                      <a:pt x="4" y="29"/>
                      <a:pt x="4" y="29"/>
                      <a:pt x="4" y="29"/>
                    </a:cubicBezTo>
                    <a:cubicBezTo>
                      <a:pt x="7" y="25"/>
                      <a:pt x="10" y="21"/>
                      <a:pt x="12" y="16"/>
                    </a:cubicBezTo>
                    <a:cubicBezTo>
                      <a:pt x="13" y="15"/>
                      <a:pt x="14" y="14"/>
                      <a:pt x="15" y="12"/>
                    </a:cubicBezTo>
                    <a:cubicBezTo>
                      <a:pt x="15" y="12"/>
                      <a:pt x="16" y="11"/>
                      <a:pt x="17" y="11"/>
                    </a:cubicBezTo>
                    <a:cubicBezTo>
                      <a:pt x="13" y="16"/>
                      <a:pt x="10" y="21"/>
                      <a:pt x="8" y="26"/>
                    </a:cubicBezTo>
                    <a:cubicBezTo>
                      <a:pt x="8" y="26"/>
                      <a:pt x="8" y="26"/>
                      <a:pt x="8" y="26"/>
                    </a:cubicBezTo>
                    <a:cubicBezTo>
                      <a:pt x="6" y="28"/>
                      <a:pt x="4" y="30"/>
                      <a:pt x="3" y="32"/>
                    </a:cubicBezTo>
                    <a:moveTo>
                      <a:pt x="57" y="18"/>
                    </a:moveTo>
                    <a:cubicBezTo>
                      <a:pt x="56" y="17"/>
                      <a:pt x="55" y="16"/>
                      <a:pt x="53" y="16"/>
                    </a:cubicBezTo>
                    <a:cubicBezTo>
                      <a:pt x="55" y="14"/>
                      <a:pt x="57" y="12"/>
                      <a:pt x="59" y="11"/>
                    </a:cubicBezTo>
                    <a:cubicBezTo>
                      <a:pt x="60" y="11"/>
                      <a:pt x="61" y="12"/>
                      <a:pt x="62" y="13"/>
                    </a:cubicBezTo>
                    <a:cubicBezTo>
                      <a:pt x="60" y="14"/>
                      <a:pt x="59" y="16"/>
                      <a:pt x="57" y="18"/>
                    </a:cubicBezTo>
                    <a:moveTo>
                      <a:pt x="52" y="15"/>
                    </a:moveTo>
                    <a:cubicBezTo>
                      <a:pt x="51" y="15"/>
                      <a:pt x="50" y="14"/>
                      <a:pt x="49" y="14"/>
                    </a:cubicBezTo>
                    <a:cubicBezTo>
                      <a:pt x="51" y="12"/>
                      <a:pt x="53" y="10"/>
                      <a:pt x="55" y="8"/>
                    </a:cubicBezTo>
                    <a:cubicBezTo>
                      <a:pt x="55" y="8"/>
                      <a:pt x="55" y="8"/>
                      <a:pt x="55" y="8"/>
                    </a:cubicBezTo>
                    <a:cubicBezTo>
                      <a:pt x="56" y="8"/>
                      <a:pt x="57" y="9"/>
                      <a:pt x="58" y="10"/>
                    </a:cubicBezTo>
                    <a:cubicBezTo>
                      <a:pt x="56" y="11"/>
                      <a:pt x="54" y="13"/>
                      <a:pt x="52" y="15"/>
                    </a:cubicBezTo>
                    <a:moveTo>
                      <a:pt x="47" y="13"/>
                    </a:moveTo>
                    <a:cubicBezTo>
                      <a:pt x="47" y="13"/>
                      <a:pt x="46" y="13"/>
                      <a:pt x="46" y="13"/>
                    </a:cubicBezTo>
                    <a:cubicBezTo>
                      <a:pt x="48" y="10"/>
                      <a:pt x="49" y="8"/>
                      <a:pt x="52" y="6"/>
                    </a:cubicBezTo>
                    <a:cubicBezTo>
                      <a:pt x="52" y="6"/>
                      <a:pt x="53" y="7"/>
                      <a:pt x="54" y="7"/>
                    </a:cubicBezTo>
                    <a:cubicBezTo>
                      <a:pt x="54" y="7"/>
                      <a:pt x="54" y="7"/>
                      <a:pt x="54" y="7"/>
                    </a:cubicBezTo>
                    <a:cubicBezTo>
                      <a:pt x="51" y="9"/>
                      <a:pt x="49" y="11"/>
                      <a:pt x="47" y="13"/>
                    </a:cubicBezTo>
                    <a:moveTo>
                      <a:pt x="11" y="22"/>
                    </a:moveTo>
                    <a:cubicBezTo>
                      <a:pt x="14" y="17"/>
                      <a:pt x="17" y="13"/>
                      <a:pt x="20" y="8"/>
                    </a:cubicBezTo>
                    <a:cubicBezTo>
                      <a:pt x="22" y="7"/>
                      <a:pt x="24" y="6"/>
                      <a:pt x="25" y="6"/>
                    </a:cubicBezTo>
                    <a:cubicBezTo>
                      <a:pt x="22" y="10"/>
                      <a:pt x="19" y="14"/>
                      <a:pt x="16" y="18"/>
                    </a:cubicBezTo>
                    <a:cubicBezTo>
                      <a:pt x="16" y="18"/>
                      <a:pt x="16" y="18"/>
                      <a:pt x="16" y="18"/>
                    </a:cubicBezTo>
                    <a:cubicBezTo>
                      <a:pt x="14" y="19"/>
                      <a:pt x="13" y="21"/>
                      <a:pt x="11" y="22"/>
                    </a:cubicBezTo>
                    <a:moveTo>
                      <a:pt x="44" y="12"/>
                    </a:moveTo>
                    <a:cubicBezTo>
                      <a:pt x="43" y="12"/>
                      <a:pt x="42" y="12"/>
                      <a:pt x="40" y="12"/>
                    </a:cubicBezTo>
                    <a:cubicBezTo>
                      <a:pt x="41" y="10"/>
                      <a:pt x="43" y="8"/>
                      <a:pt x="44" y="7"/>
                    </a:cubicBezTo>
                    <a:cubicBezTo>
                      <a:pt x="45" y="6"/>
                      <a:pt x="46" y="5"/>
                      <a:pt x="46" y="4"/>
                    </a:cubicBezTo>
                    <a:cubicBezTo>
                      <a:pt x="48" y="5"/>
                      <a:pt x="49" y="5"/>
                      <a:pt x="50" y="5"/>
                    </a:cubicBezTo>
                    <a:cubicBezTo>
                      <a:pt x="48" y="8"/>
                      <a:pt x="46" y="10"/>
                      <a:pt x="44" y="12"/>
                    </a:cubicBezTo>
                    <a:moveTo>
                      <a:pt x="19" y="16"/>
                    </a:moveTo>
                    <a:cubicBezTo>
                      <a:pt x="22" y="12"/>
                      <a:pt x="25" y="9"/>
                      <a:pt x="28" y="5"/>
                    </a:cubicBezTo>
                    <a:cubicBezTo>
                      <a:pt x="28" y="4"/>
                      <a:pt x="29" y="4"/>
                      <a:pt x="30" y="4"/>
                    </a:cubicBezTo>
                    <a:cubicBezTo>
                      <a:pt x="27" y="7"/>
                      <a:pt x="25" y="11"/>
                      <a:pt x="22" y="14"/>
                    </a:cubicBezTo>
                    <a:cubicBezTo>
                      <a:pt x="22" y="15"/>
                      <a:pt x="22" y="15"/>
                      <a:pt x="22" y="15"/>
                    </a:cubicBezTo>
                    <a:cubicBezTo>
                      <a:pt x="21" y="15"/>
                      <a:pt x="20" y="16"/>
                      <a:pt x="19" y="16"/>
                    </a:cubicBezTo>
                    <a:moveTo>
                      <a:pt x="36" y="12"/>
                    </a:moveTo>
                    <a:cubicBezTo>
                      <a:pt x="38" y="9"/>
                      <a:pt x="40" y="6"/>
                      <a:pt x="42" y="3"/>
                    </a:cubicBezTo>
                    <a:cubicBezTo>
                      <a:pt x="43" y="4"/>
                      <a:pt x="44" y="4"/>
                      <a:pt x="45" y="4"/>
                    </a:cubicBezTo>
                    <a:cubicBezTo>
                      <a:pt x="44" y="4"/>
                      <a:pt x="44" y="5"/>
                      <a:pt x="43" y="6"/>
                    </a:cubicBezTo>
                    <a:cubicBezTo>
                      <a:pt x="42" y="7"/>
                      <a:pt x="40" y="9"/>
                      <a:pt x="39" y="12"/>
                    </a:cubicBezTo>
                    <a:cubicBezTo>
                      <a:pt x="39" y="12"/>
                      <a:pt x="39" y="12"/>
                      <a:pt x="39" y="12"/>
                    </a:cubicBezTo>
                    <a:cubicBezTo>
                      <a:pt x="38" y="12"/>
                      <a:pt x="37" y="12"/>
                      <a:pt x="36" y="12"/>
                    </a:cubicBezTo>
                    <a:cubicBezTo>
                      <a:pt x="36" y="12"/>
                      <a:pt x="36" y="12"/>
                      <a:pt x="36" y="12"/>
                    </a:cubicBezTo>
                    <a:moveTo>
                      <a:pt x="24" y="14"/>
                    </a:moveTo>
                    <a:cubicBezTo>
                      <a:pt x="27" y="10"/>
                      <a:pt x="30" y="7"/>
                      <a:pt x="32" y="4"/>
                    </a:cubicBezTo>
                    <a:cubicBezTo>
                      <a:pt x="33" y="3"/>
                      <a:pt x="34" y="3"/>
                      <a:pt x="35" y="3"/>
                    </a:cubicBezTo>
                    <a:cubicBezTo>
                      <a:pt x="32" y="6"/>
                      <a:pt x="30" y="10"/>
                      <a:pt x="27" y="13"/>
                    </a:cubicBezTo>
                    <a:cubicBezTo>
                      <a:pt x="26" y="13"/>
                      <a:pt x="25" y="13"/>
                      <a:pt x="24" y="14"/>
                    </a:cubicBezTo>
                    <a:moveTo>
                      <a:pt x="30" y="12"/>
                    </a:moveTo>
                    <a:cubicBezTo>
                      <a:pt x="32" y="9"/>
                      <a:pt x="34" y="6"/>
                      <a:pt x="37" y="3"/>
                    </a:cubicBezTo>
                    <a:cubicBezTo>
                      <a:pt x="38" y="3"/>
                      <a:pt x="38" y="3"/>
                      <a:pt x="38" y="3"/>
                    </a:cubicBezTo>
                    <a:cubicBezTo>
                      <a:pt x="38" y="3"/>
                      <a:pt x="38" y="3"/>
                      <a:pt x="38" y="3"/>
                    </a:cubicBezTo>
                    <a:cubicBezTo>
                      <a:pt x="39" y="3"/>
                      <a:pt x="39" y="3"/>
                      <a:pt x="40" y="3"/>
                    </a:cubicBezTo>
                    <a:cubicBezTo>
                      <a:pt x="38" y="6"/>
                      <a:pt x="36" y="9"/>
                      <a:pt x="34" y="12"/>
                    </a:cubicBezTo>
                    <a:cubicBezTo>
                      <a:pt x="32" y="12"/>
                      <a:pt x="31" y="12"/>
                      <a:pt x="30" y="12"/>
                    </a:cubicBezTo>
                    <a:moveTo>
                      <a:pt x="38" y="0"/>
                    </a:moveTo>
                    <a:cubicBezTo>
                      <a:pt x="29" y="0"/>
                      <a:pt x="19" y="4"/>
                      <a:pt x="11" y="12"/>
                    </a:cubicBezTo>
                    <a:cubicBezTo>
                      <a:pt x="11" y="12"/>
                      <a:pt x="11" y="12"/>
                      <a:pt x="11" y="12"/>
                    </a:cubicBezTo>
                    <a:cubicBezTo>
                      <a:pt x="3" y="20"/>
                      <a:pt x="0" y="29"/>
                      <a:pt x="0" y="38"/>
                    </a:cubicBezTo>
                    <a:cubicBezTo>
                      <a:pt x="0" y="49"/>
                      <a:pt x="5" y="59"/>
                      <a:pt x="12" y="67"/>
                    </a:cubicBezTo>
                    <a:cubicBezTo>
                      <a:pt x="20" y="74"/>
                      <a:pt x="30" y="79"/>
                      <a:pt x="41" y="79"/>
                    </a:cubicBezTo>
                    <a:cubicBezTo>
                      <a:pt x="41" y="79"/>
                      <a:pt x="41" y="79"/>
                      <a:pt x="41" y="79"/>
                    </a:cubicBezTo>
                    <a:cubicBezTo>
                      <a:pt x="49" y="79"/>
                      <a:pt x="57" y="76"/>
                      <a:pt x="64" y="70"/>
                    </a:cubicBezTo>
                    <a:cubicBezTo>
                      <a:pt x="65" y="70"/>
                      <a:pt x="65" y="70"/>
                      <a:pt x="65" y="70"/>
                    </a:cubicBezTo>
                    <a:cubicBezTo>
                      <a:pt x="65" y="69"/>
                      <a:pt x="65" y="69"/>
                      <a:pt x="65" y="69"/>
                    </a:cubicBezTo>
                    <a:cubicBezTo>
                      <a:pt x="65" y="69"/>
                      <a:pt x="65" y="69"/>
                      <a:pt x="65" y="69"/>
                    </a:cubicBezTo>
                    <a:cubicBezTo>
                      <a:pt x="65" y="69"/>
                      <a:pt x="66" y="69"/>
                      <a:pt x="67" y="67"/>
                    </a:cubicBezTo>
                    <a:cubicBezTo>
                      <a:pt x="67" y="67"/>
                      <a:pt x="67" y="67"/>
                      <a:pt x="67" y="67"/>
                    </a:cubicBezTo>
                    <a:cubicBezTo>
                      <a:pt x="68" y="67"/>
                      <a:pt x="68" y="66"/>
                      <a:pt x="68" y="66"/>
                    </a:cubicBezTo>
                    <a:cubicBezTo>
                      <a:pt x="69" y="66"/>
                      <a:pt x="69" y="66"/>
                      <a:pt x="69" y="66"/>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76" y="57"/>
                      <a:pt x="79" y="49"/>
                      <a:pt x="79" y="41"/>
                    </a:cubicBezTo>
                    <a:cubicBezTo>
                      <a:pt x="79" y="30"/>
                      <a:pt x="74" y="20"/>
                      <a:pt x="66" y="13"/>
                    </a:cubicBezTo>
                    <a:cubicBezTo>
                      <a:pt x="59" y="5"/>
                      <a:pt x="48" y="0"/>
                      <a:pt x="38" y="0"/>
                    </a:cubicBezTo>
                    <a:cubicBezTo>
                      <a:pt x="38" y="0"/>
                      <a:pt x="38" y="0"/>
                      <a:pt x="3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3" name="Freeform 742"/>
              <p:cNvSpPr>
                <a:spLocks noEditPoints="1"/>
              </p:cNvSpPr>
              <p:nvPr/>
            </p:nvSpPr>
            <p:spPr bwMode="auto">
              <a:xfrm>
                <a:off x="2976" y="1164"/>
                <a:ext cx="301" cy="324"/>
              </a:xfrm>
              <a:custGeom>
                <a:avLst/>
                <a:gdLst>
                  <a:gd name="T0" fmla="*/ 64 w 127"/>
                  <a:gd name="T1" fmla="*/ 126 h 137"/>
                  <a:gd name="T2" fmla="*/ 60 w 127"/>
                  <a:gd name="T3" fmla="*/ 125 h 137"/>
                  <a:gd name="T4" fmla="*/ 68 w 127"/>
                  <a:gd name="T5" fmla="*/ 134 h 137"/>
                  <a:gd name="T6" fmla="*/ 53 w 127"/>
                  <a:gd name="T7" fmla="*/ 124 h 137"/>
                  <a:gd name="T8" fmla="*/ 97 w 127"/>
                  <a:gd name="T9" fmla="*/ 120 h 137"/>
                  <a:gd name="T10" fmla="*/ 76 w 127"/>
                  <a:gd name="T11" fmla="*/ 116 h 137"/>
                  <a:gd name="T12" fmla="*/ 90 w 127"/>
                  <a:gd name="T13" fmla="*/ 113 h 137"/>
                  <a:gd name="T14" fmla="*/ 25 w 127"/>
                  <a:gd name="T15" fmla="*/ 121 h 137"/>
                  <a:gd name="T16" fmla="*/ 42 w 127"/>
                  <a:gd name="T17" fmla="*/ 120 h 137"/>
                  <a:gd name="T18" fmla="*/ 104 w 127"/>
                  <a:gd name="T19" fmla="*/ 111 h 137"/>
                  <a:gd name="T20" fmla="*/ 98 w 127"/>
                  <a:gd name="T21" fmla="*/ 112 h 137"/>
                  <a:gd name="T22" fmla="*/ 22 w 127"/>
                  <a:gd name="T23" fmla="*/ 118 h 137"/>
                  <a:gd name="T24" fmla="*/ 79 w 127"/>
                  <a:gd name="T25" fmla="*/ 121 h 137"/>
                  <a:gd name="T26" fmla="*/ 34 w 127"/>
                  <a:gd name="T27" fmla="*/ 109 h 137"/>
                  <a:gd name="T28" fmla="*/ 41 w 127"/>
                  <a:gd name="T29" fmla="*/ 110 h 137"/>
                  <a:gd name="T30" fmla="*/ 93 w 127"/>
                  <a:gd name="T31" fmla="*/ 115 h 137"/>
                  <a:gd name="T32" fmla="*/ 87 w 127"/>
                  <a:gd name="T33" fmla="*/ 118 h 137"/>
                  <a:gd name="T34" fmla="*/ 106 w 127"/>
                  <a:gd name="T35" fmla="*/ 109 h 137"/>
                  <a:gd name="T36" fmla="*/ 20 w 127"/>
                  <a:gd name="T37" fmla="*/ 108 h 137"/>
                  <a:gd name="T38" fmla="*/ 109 w 127"/>
                  <a:gd name="T39" fmla="*/ 113 h 137"/>
                  <a:gd name="T40" fmla="*/ 16 w 127"/>
                  <a:gd name="T41" fmla="*/ 104 h 137"/>
                  <a:gd name="T42" fmla="*/ 15 w 127"/>
                  <a:gd name="T43" fmla="*/ 89 h 137"/>
                  <a:gd name="T44" fmla="*/ 113 w 127"/>
                  <a:gd name="T45" fmla="*/ 85 h 137"/>
                  <a:gd name="T46" fmla="*/ 14 w 127"/>
                  <a:gd name="T47" fmla="*/ 80 h 137"/>
                  <a:gd name="T48" fmla="*/ 116 w 127"/>
                  <a:gd name="T49" fmla="*/ 77 h 137"/>
                  <a:gd name="T50" fmla="*/ 3 w 127"/>
                  <a:gd name="T51" fmla="*/ 82 h 137"/>
                  <a:gd name="T52" fmla="*/ 116 w 127"/>
                  <a:gd name="T53" fmla="*/ 81 h 137"/>
                  <a:gd name="T54" fmla="*/ 123 w 127"/>
                  <a:gd name="T55" fmla="*/ 74 h 137"/>
                  <a:gd name="T56" fmla="*/ 3 w 127"/>
                  <a:gd name="T57" fmla="*/ 74 h 137"/>
                  <a:gd name="T58" fmla="*/ 17 w 127"/>
                  <a:gd name="T59" fmla="*/ 40 h 137"/>
                  <a:gd name="T60" fmla="*/ 109 w 127"/>
                  <a:gd name="T61" fmla="*/ 34 h 137"/>
                  <a:gd name="T62" fmla="*/ 16 w 127"/>
                  <a:gd name="T63" fmla="*/ 31 h 137"/>
                  <a:gd name="T64" fmla="*/ 64 w 127"/>
                  <a:gd name="T65" fmla="*/ 2 h 137"/>
                  <a:gd name="T66" fmla="*/ 100 w 127"/>
                  <a:gd name="T67" fmla="*/ 14 h 137"/>
                  <a:gd name="T68" fmla="*/ 113 w 127"/>
                  <a:gd name="T69" fmla="*/ 53 h 137"/>
                  <a:gd name="T70" fmla="*/ 112 w 127"/>
                  <a:gd name="T71" fmla="*/ 76 h 137"/>
                  <a:gd name="T72" fmla="*/ 92 w 127"/>
                  <a:gd name="T73" fmla="*/ 104 h 137"/>
                  <a:gd name="T74" fmla="*/ 54 w 127"/>
                  <a:gd name="T75" fmla="*/ 111 h 137"/>
                  <a:gd name="T76" fmla="*/ 16 w 127"/>
                  <a:gd name="T77" fmla="*/ 98 h 137"/>
                  <a:gd name="T78" fmla="*/ 5 w 127"/>
                  <a:gd name="T79" fmla="*/ 54 h 137"/>
                  <a:gd name="T80" fmla="*/ 35 w 127"/>
                  <a:gd name="T81" fmla="*/ 21 h 137"/>
                  <a:gd name="T82" fmla="*/ 30 w 127"/>
                  <a:gd name="T83" fmla="*/ 11 h 137"/>
                  <a:gd name="T84" fmla="*/ 12 w 127"/>
                  <a:gd name="T85" fmla="*/ 36 h 137"/>
                  <a:gd name="T86" fmla="*/ 13 w 127"/>
                  <a:gd name="T87" fmla="*/ 51 h 137"/>
                  <a:gd name="T88" fmla="*/ 1 w 127"/>
                  <a:gd name="T89" fmla="*/ 85 h 137"/>
                  <a:gd name="T90" fmla="*/ 12 w 127"/>
                  <a:gd name="T91" fmla="*/ 99 h 137"/>
                  <a:gd name="T92" fmla="*/ 27 w 127"/>
                  <a:gd name="T93" fmla="*/ 125 h 137"/>
                  <a:gd name="T94" fmla="*/ 63 w 127"/>
                  <a:gd name="T95" fmla="*/ 137 h 137"/>
                  <a:gd name="T96" fmla="*/ 100 w 127"/>
                  <a:gd name="T97" fmla="*/ 125 h 137"/>
                  <a:gd name="T98" fmla="*/ 115 w 127"/>
                  <a:gd name="T99" fmla="*/ 97 h 137"/>
                  <a:gd name="T100" fmla="*/ 124 w 127"/>
                  <a:gd name="T101" fmla="*/ 85 h 137"/>
                  <a:gd name="T102" fmla="*/ 112 w 127"/>
                  <a:gd name="T103" fmla="*/ 40 h 137"/>
                  <a:gd name="T104" fmla="*/ 115 w 127"/>
                  <a:gd name="T105" fmla="*/ 26 h 137"/>
                  <a:gd name="T106" fmla="*/ 102 w 127"/>
                  <a:gd name="T107" fmla="*/ 12 h 137"/>
                  <a:gd name="T108" fmla="*/ 76 w 127"/>
                  <a:gd name="T109" fmla="*/ 1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7" h="137">
                    <a:moveTo>
                      <a:pt x="70" y="134"/>
                    </a:moveTo>
                    <a:cubicBezTo>
                      <a:pt x="71" y="132"/>
                      <a:pt x="72" y="130"/>
                      <a:pt x="72" y="128"/>
                    </a:cubicBezTo>
                    <a:cubicBezTo>
                      <a:pt x="72" y="130"/>
                      <a:pt x="72" y="132"/>
                      <a:pt x="72" y="133"/>
                    </a:cubicBezTo>
                    <a:cubicBezTo>
                      <a:pt x="71" y="134"/>
                      <a:pt x="70" y="134"/>
                      <a:pt x="70" y="134"/>
                    </a:cubicBezTo>
                    <a:moveTo>
                      <a:pt x="63" y="134"/>
                    </a:moveTo>
                    <a:cubicBezTo>
                      <a:pt x="62" y="134"/>
                      <a:pt x="61" y="134"/>
                      <a:pt x="61" y="134"/>
                    </a:cubicBezTo>
                    <a:cubicBezTo>
                      <a:pt x="62" y="131"/>
                      <a:pt x="63" y="128"/>
                      <a:pt x="64" y="126"/>
                    </a:cubicBezTo>
                    <a:cubicBezTo>
                      <a:pt x="65" y="126"/>
                      <a:pt x="66" y="126"/>
                      <a:pt x="67" y="125"/>
                    </a:cubicBezTo>
                    <a:cubicBezTo>
                      <a:pt x="66" y="128"/>
                      <a:pt x="65" y="131"/>
                      <a:pt x="64" y="134"/>
                    </a:cubicBezTo>
                    <a:cubicBezTo>
                      <a:pt x="64" y="134"/>
                      <a:pt x="64" y="134"/>
                      <a:pt x="64" y="134"/>
                    </a:cubicBezTo>
                    <a:cubicBezTo>
                      <a:pt x="63" y="134"/>
                      <a:pt x="63" y="134"/>
                      <a:pt x="63" y="134"/>
                    </a:cubicBezTo>
                    <a:moveTo>
                      <a:pt x="59" y="134"/>
                    </a:moveTo>
                    <a:cubicBezTo>
                      <a:pt x="58" y="134"/>
                      <a:pt x="57" y="134"/>
                      <a:pt x="56" y="134"/>
                    </a:cubicBezTo>
                    <a:cubicBezTo>
                      <a:pt x="58" y="131"/>
                      <a:pt x="59" y="128"/>
                      <a:pt x="60" y="125"/>
                    </a:cubicBezTo>
                    <a:cubicBezTo>
                      <a:pt x="61" y="125"/>
                      <a:pt x="62" y="126"/>
                      <a:pt x="63" y="126"/>
                    </a:cubicBezTo>
                    <a:cubicBezTo>
                      <a:pt x="61" y="128"/>
                      <a:pt x="60" y="131"/>
                      <a:pt x="59" y="134"/>
                    </a:cubicBezTo>
                    <a:moveTo>
                      <a:pt x="66" y="134"/>
                    </a:moveTo>
                    <a:cubicBezTo>
                      <a:pt x="66" y="131"/>
                      <a:pt x="68" y="128"/>
                      <a:pt x="69" y="125"/>
                    </a:cubicBezTo>
                    <a:cubicBezTo>
                      <a:pt x="70" y="125"/>
                      <a:pt x="71" y="125"/>
                      <a:pt x="72" y="125"/>
                    </a:cubicBezTo>
                    <a:cubicBezTo>
                      <a:pt x="72" y="125"/>
                      <a:pt x="72" y="125"/>
                      <a:pt x="72" y="125"/>
                    </a:cubicBezTo>
                    <a:cubicBezTo>
                      <a:pt x="71" y="128"/>
                      <a:pt x="69" y="131"/>
                      <a:pt x="68" y="134"/>
                    </a:cubicBezTo>
                    <a:cubicBezTo>
                      <a:pt x="67" y="134"/>
                      <a:pt x="66" y="134"/>
                      <a:pt x="66" y="134"/>
                    </a:cubicBezTo>
                    <a:moveTo>
                      <a:pt x="55" y="133"/>
                    </a:moveTo>
                    <a:cubicBezTo>
                      <a:pt x="55" y="130"/>
                      <a:pt x="56" y="128"/>
                      <a:pt x="56" y="125"/>
                    </a:cubicBezTo>
                    <a:cubicBezTo>
                      <a:pt x="57" y="125"/>
                      <a:pt x="58" y="125"/>
                      <a:pt x="59" y="125"/>
                    </a:cubicBezTo>
                    <a:cubicBezTo>
                      <a:pt x="57" y="128"/>
                      <a:pt x="56" y="130"/>
                      <a:pt x="55" y="133"/>
                    </a:cubicBezTo>
                    <a:moveTo>
                      <a:pt x="53" y="125"/>
                    </a:moveTo>
                    <a:cubicBezTo>
                      <a:pt x="53" y="125"/>
                      <a:pt x="53" y="124"/>
                      <a:pt x="53" y="124"/>
                    </a:cubicBezTo>
                    <a:cubicBezTo>
                      <a:pt x="53" y="123"/>
                      <a:pt x="52" y="123"/>
                      <a:pt x="51" y="123"/>
                    </a:cubicBezTo>
                    <a:cubicBezTo>
                      <a:pt x="50" y="122"/>
                      <a:pt x="49" y="122"/>
                      <a:pt x="48" y="122"/>
                    </a:cubicBezTo>
                    <a:cubicBezTo>
                      <a:pt x="49" y="120"/>
                      <a:pt x="51" y="118"/>
                      <a:pt x="52" y="116"/>
                    </a:cubicBezTo>
                    <a:cubicBezTo>
                      <a:pt x="52" y="118"/>
                      <a:pt x="52" y="121"/>
                      <a:pt x="52" y="123"/>
                    </a:cubicBezTo>
                    <a:cubicBezTo>
                      <a:pt x="52" y="124"/>
                      <a:pt x="53" y="124"/>
                      <a:pt x="53" y="124"/>
                    </a:cubicBezTo>
                    <a:cubicBezTo>
                      <a:pt x="53" y="125"/>
                      <a:pt x="53" y="125"/>
                      <a:pt x="53" y="125"/>
                    </a:cubicBezTo>
                    <a:moveTo>
                      <a:pt x="97" y="120"/>
                    </a:moveTo>
                    <a:cubicBezTo>
                      <a:pt x="97" y="120"/>
                      <a:pt x="96" y="119"/>
                      <a:pt x="96" y="119"/>
                    </a:cubicBezTo>
                    <a:cubicBezTo>
                      <a:pt x="96" y="118"/>
                      <a:pt x="97" y="116"/>
                      <a:pt x="98" y="115"/>
                    </a:cubicBezTo>
                    <a:cubicBezTo>
                      <a:pt x="97" y="117"/>
                      <a:pt x="97" y="119"/>
                      <a:pt x="97" y="120"/>
                    </a:cubicBezTo>
                    <a:moveTo>
                      <a:pt x="76" y="116"/>
                    </a:moveTo>
                    <a:cubicBezTo>
                      <a:pt x="76" y="116"/>
                      <a:pt x="76" y="115"/>
                      <a:pt x="76" y="114"/>
                    </a:cubicBezTo>
                    <a:cubicBezTo>
                      <a:pt x="76" y="114"/>
                      <a:pt x="77" y="114"/>
                      <a:pt x="77" y="114"/>
                    </a:cubicBezTo>
                    <a:cubicBezTo>
                      <a:pt x="77" y="115"/>
                      <a:pt x="76" y="116"/>
                      <a:pt x="76" y="116"/>
                    </a:cubicBezTo>
                    <a:moveTo>
                      <a:pt x="46" y="121"/>
                    </a:moveTo>
                    <a:cubicBezTo>
                      <a:pt x="45" y="121"/>
                      <a:pt x="44" y="121"/>
                      <a:pt x="44" y="120"/>
                    </a:cubicBezTo>
                    <a:cubicBezTo>
                      <a:pt x="45" y="118"/>
                      <a:pt x="47" y="115"/>
                      <a:pt x="49" y="113"/>
                    </a:cubicBezTo>
                    <a:cubicBezTo>
                      <a:pt x="50" y="114"/>
                      <a:pt x="51" y="114"/>
                      <a:pt x="52" y="114"/>
                    </a:cubicBezTo>
                    <a:cubicBezTo>
                      <a:pt x="50" y="116"/>
                      <a:pt x="48" y="119"/>
                      <a:pt x="46" y="121"/>
                    </a:cubicBezTo>
                    <a:moveTo>
                      <a:pt x="89" y="116"/>
                    </a:moveTo>
                    <a:cubicBezTo>
                      <a:pt x="90" y="115"/>
                      <a:pt x="90" y="114"/>
                      <a:pt x="90" y="113"/>
                    </a:cubicBezTo>
                    <a:cubicBezTo>
                      <a:pt x="90" y="114"/>
                      <a:pt x="90" y="115"/>
                      <a:pt x="90" y="116"/>
                    </a:cubicBezTo>
                    <a:cubicBezTo>
                      <a:pt x="89" y="116"/>
                      <a:pt x="89" y="116"/>
                      <a:pt x="89" y="116"/>
                    </a:cubicBezTo>
                    <a:moveTo>
                      <a:pt x="25" y="121"/>
                    </a:moveTo>
                    <a:cubicBezTo>
                      <a:pt x="24" y="120"/>
                      <a:pt x="24" y="120"/>
                      <a:pt x="23" y="119"/>
                    </a:cubicBezTo>
                    <a:cubicBezTo>
                      <a:pt x="24" y="117"/>
                      <a:pt x="25" y="115"/>
                      <a:pt x="26" y="113"/>
                    </a:cubicBezTo>
                    <a:cubicBezTo>
                      <a:pt x="26" y="113"/>
                      <a:pt x="26" y="113"/>
                      <a:pt x="26" y="113"/>
                    </a:cubicBezTo>
                    <a:cubicBezTo>
                      <a:pt x="26" y="115"/>
                      <a:pt x="25" y="118"/>
                      <a:pt x="25" y="121"/>
                    </a:cubicBezTo>
                    <a:moveTo>
                      <a:pt x="76" y="122"/>
                    </a:moveTo>
                    <a:cubicBezTo>
                      <a:pt x="76" y="121"/>
                      <a:pt x="76" y="120"/>
                      <a:pt x="76" y="119"/>
                    </a:cubicBezTo>
                    <a:cubicBezTo>
                      <a:pt x="77" y="117"/>
                      <a:pt x="78" y="115"/>
                      <a:pt x="79" y="113"/>
                    </a:cubicBezTo>
                    <a:cubicBezTo>
                      <a:pt x="80" y="113"/>
                      <a:pt x="81" y="113"/>
                      <a:pt x="81" y="112"/>
                    </a:cubicBezTo>
                    <a:cubicBezTo>
                      <a:pt x="80" y="115"/>
                      <a:pt x="78" y="118"/>
                      <a:pt x="77" y="122"/>
                    </a:cubicBezTo>
                    <a:cubicBezTo>
                      <a:pt x="76" y="122"/>
                      <a:pt x="76" y="122"/>
                      <a:pt x="76" y="122"/>
                    </a:cubicBezTo>
                    <a:moveTo>
                      <a:pt x="42" y="120"/>
                    </a:moveTo>
                    <a:cubicBezTo>
                      <a:pt x="42" y="119"/>
                      <a:pt x="41" y="119"/>
                      <a:pt x="40" y="119"/>
                    </a:cubicBezTo>
                    <a:cubicBezTo>
                      <a:pt x="42" y="116"/>
                      <a:pt x="44" y="114"/>
                      <a:pt x="46" y="112"/>
                    </a:cubicBezTo>
                    <a:cubicBezTo>
                      <a:pt x="47" y="112"/>
                      <a:pt x="47" y="113"/>
                      <a:pt x="48" y="113"/>
                    </a:cubicBezTo>
                    <a:cubicBezTo>
                      <a:pt x="46" y="115"/>
                      <a:pt x="44" y="117"/>
                      <a:pt x="42" y="120"/>
                    </a:cubicBezTo>
                    <a:moveTo>
                      <a:pt x="100" y="121"/>
                    </a:moveTo>
                    <a:cubicBezTo>
                      <a:pt x="100" y="119"/>
                      <a:pt x="100" y="116"/>
                      <a:pt x="101" y="114"/>
                    </a:cubicBezTo>
                    <a:cubicBezTo>
                      <a:pt x="102" y="113"/>
                      <a:pt x="103" y="112"/>
                      <a:pt x="104" y="111"/>
                    </a:cubicBezTo>
                    <a:cubicBezTo>
                      <a:pt x="103" y="114"/>
                      <a:pt x="102" y="118"/>
                      <a:pt x="101" y="121"/>
                    </a:cubicBezTo>
                    <a:cubicBezTo>
                      <a:pt x="101" y="121"/>
                      <a:pt x="101" y="121"/>
                      <a:pt x="101" y="121"/>
                    </a:cubicBezTo>
                    <a:cubicBezTo>
                      <a:pt x="100" y="121"/>
                      <a:pt x="100" y="121"/>
                      <a:pt x="100" y="121"/>
                    </a:cubicBezTo>
                    <a:moveTo>
                      <a:pt x="95" y="118"/>
                    </a:moveTo>
                    <a:cubicBezTo>
                      <a:pt x="94" y="117"/>
                      <a:pt x="94" y="117"/>
                      <a:pt x="94" y="117"/>
                    </a:cubicBezTo>
                    <a:cubicBezTo>
                      <a:pt x="95" y="115"/>
                      <a:pt x="96" y="113"/>
                      <a:pt x="97" y="111"/>
                    </a:cubicBezTo>
                    <a:cubicBezTo>
                      <a:pt x="98" y="112"/>
                      <a:pt x="98" y="112"/>
                      <a:pt x="98" y="112"/>
                    </a:cubicBezTo>
                    <a:cubicBezTo>
                      <a:pt x="97" y="112"/>
                      <a:pt x="97" y="112"/>
                      <a:pt x="97" y="112"/>
                    </a:cubicBezTo>
                    <a:cubicBezTo>
                      <a:pt x="97" y="114"/>
                      <a:pt x="96" y="116"/>
                      <a:pt x="95" y="118"/>
                    </a:cubicBezTo>
                    <a:moveTo>
                      <a:pt x="22" y="118"/>
                    </a:moveTo>
                    <a:cubicBezTo>
                      <a:pt x="21" y="117"/>
                      <a:pt x="21" y="117"/>
                      <a:pt x="20" y="116"/>
                    </a:cubicBezTo>
                    <a:cubicBezTo>
                      <a:pt x="21" y="115"/>
                      <a:pt x="22" y="113"/>
                      <a:pt x="24" y="111"/>
                    </a:cubicBezTo>
                    <a:cubicBezTo>
                      <a:pt x="24" y="111"/>
                      <a:pt x="25" y="112"/>
                      <a:pt x="25" y="112"/>
                    </a:cubicBezTo>
                    <a:cubicBezTo>
                      <a:pt x="24" y="114"/>
                      <a:pt x="23" y="116"/>
                      <a:pt x="22" y="118"/>
                    </a:cubicBezTo>
                    <a:moveTo>
                      <a:pt x="39" y="118"/>
                    </a:moveTo>
                    <a:cubicBezTo>
                      <a:pt x="39" y="118"/>
                      <a:pt x="38" y="117"/>
                      <a:pt x="37" y="117"/>
                    </a:cubicBezTo>
                    <a:cubicBezTo>
                      <a:pt x="39" y="115"/>
                      <a:pt x="41" y="113"/>
                      <a:pt x="42" y="111"/>
                    </a:cubicBezTo>
                    <a:cubicBezTo>
                      <a:pt x="42" y="111"/>
                      <a:pt x="42" y="111"/>
                      <a:pt x="42" y="111"/>
                    </a:cubicBezTo>
                    <a:cubicBezTo>
                      <a:pt x="43" y="111"/>
                      <a:pt x="44" y="111"/>
                      <a:pt x="44" y="112"/>
                    </a:cubicBezTo>
                    <a:cubicBezTo>
                      <a:pt x="42" y="114"/>
                      <a:pt x="41" y="116"/>
                      <a:pt x="39" y="118"/>
                    </a:cubicBezTo>
                    <a:moveTo>
                      <a:pt x="79" y="121"/>
                    </a:moveTo>
                    <a:cubicBezTo>
                      <a:pt x="80" y="118"/>
                      <a:pt x="82" y="115"/>
                      <a:pt x="83" y="112"/>
                    </a:cubicBezTo>
                    <a:cubicBezTo>
                      <a:pt x="85" y="111"/>
                      <a:pt x="86" y="111"/>
                      <a:pt x="87" y="110"/>
                    </a:cubicBezTo>
                    <a:cubicBezTo>
                      <a:pt x="85" y="113"/>
                      <a:pt x="84" y="116"/>
                      <a:pt x="83" y="120"/>
                    </a:cubicBezTo>
                    <a:cubicBezTo>
                      <a:pt x="82" y="120"/>
                      <a:pt x="80" y="121"/>
                      <a:pt x="79" y="121"/>
                    </a:cubicBezTo>
                    <a:moveTo>
                      <a:pt x="28" y="121"/>
                    </a:moveTo>
                    <a:cubicBezTo>
                      <a:pt x="28" y="119"/>
                      <a:pt x="29" y="116"/>
                      <a:pt x="29" y="114"/>
                    </a:cubicBezTo>
                    <a:cubicBezTo>
                      <a:pt x="31" y="112"/>
                      <a:pt x="32" y="111"/>
                      <a:pt x="34" y="109"/>
                    </a:cubicBezTo>
                    <a:cubicBezTo>
                      <a:pt x="33" y="111"/>
                      <a:pt x="33" y="114"/>
                      <a:pt x="33" y="116"/>
                    </a:cubicBezTo>
                    <a:cubicBezTo>
                      <a:pt x="31" y="118"/>
                      <a:pt x="30" y="119"/>
                      <a:pt x="28" y="121"/>
                    </a:cubicBezTo>
                    <a:moveTo>
                      <a:pt x="36" y="116"/>
                    </a:moveTo>
                    <a:cubicBezTo>
                      <a:pt x="36" y="116"/>
                      <a:pt x="36" y="116"/>
                      <a:pt x="36" y="116"/>
                    </a:cubicBezTo>
                    <a:cubicBezTo>
                      <a:pt x="36" y="115"/>
                      <a:pt x="36" y="114"/>
                      <a:pt x="36" y="113"/>
                    </a:cubicBezTo>
                    <a:cubicBezTo>
                      <a:pt x="37" y="112"/>
                      <a:pt x="38" y="110"/>
                      <a:pt x="39" y="109"/>
                    </a:cubicBezTo>
                    <a:cubicBezTo>
                      <a:pt x="40" y="109"/>
                      <a:pt x="40" y="110"/>
                      <a:pt x="41" y="110"/>
                    </a:cubicBezTo>
                    <a:cubicBezTo>
                      <a:pt x="39" y="112"/>
                      <a:pt x="38" y="114"/>
                      <a:pt x="36" y="116"/>
                    </a:cubicBezTo>
                    <a:moveTo>
                      <a:pt x="19" y="115"/>
                    </a:moveTo>
                    <a:cubicBezTo>
                      <a:pt x="19" y="115"/>
                      <a:pt x="18" y="114"/>
                      <a:pt x="18" y="114"/>
                    </a:cubicBezTo>
                    <a:cubicBezTo>
                      <a:pt x="19" y="112"/>
                      <a:pt x="20" y="111"/>
                      <a:pt x="21" y="109"/>
                    </a:cubicBezTo>
                    <a:cubicBezTo>
                      <a:pt x="22" y="109"/>
                      <a:pt x="22" y="110"/>
                      <a:pt x="23" y="110"/>
                    </a:cubicBezTo>
                    <a:cubicBezTo>
                      <a:pt x="21" y="112"/>
                      <a:pt x="20" y="113"/>
                      <a:pt x="19" y="115"/>
                    </a:cubicBezTo>
                    <a:moveTo>
                      <a:pt x="93" y="115"/>
                    </a:moveTo>
                    <a:cubicBezTo>
                      <a:pt x="93" y="113"/>
                      <a:pt x="94" y="111"/>
                      <a:pt x="94" y="109"/>
                    </a:cubicBezTo>
                    <a:cubicBezTo>
                      <a:pt x="94" y="109"/>
                      <a:pt x="95" y="110"/>
                      <a:pt x="95" y="110"/>
                    </a:cubicBezTo>
                    <a:cubicBezTo>
                      <a:pt x="95" y="112"/>
                      <a:pt x="94" y="113"/>
                      <a:pt x="93" y="115"/>
                    </a:cubicBezTo>
                    <a:moveTo>
                      <a:pt x="85" y="119"/>
                    </a:moveTo>
                    <a:cubicBezTo>
                      <a:pt x="86" y="116"/>
                      <a:pt x="87" y="112"/>
                      <a:pt x="89" y="109"/>
                    </a:cubicBezTo>
                    <a:cubicBezTo>
                      <a:pt x="89" y="109"/>
                      <a:pt x="90" y="108"/>
                      <a:pt x="91" y="108"/>
                    </a:cubicBezTo>
                    <a:cubicBezTo>
                      <a:pt x="90" y="111"/>
                      <a:pt x="88" y="114"/>
                      <a:pt x="87" y="118"/>
                    </a:cubicBezTo>
                    <a:cubicBezTo>
                      <a:pt x="86" y="118"/>
                      <a:pt x="86" y="118"/>
                      <a:pt x="85" y="119"/>
                    </a:cubicBezTo>
                    <a:moveTo>
                      <a:pt x="37" y="110"/>
                    </a:moveTo>
                    <a:cubicBezTo>
                      <a:pt x="37" y="109"/>
                      <a:pt x="37" y="109"/>
                      <a:pt x="37" y="108"/>
                    </a:cubicBezTo>
                    <a:cubicBezTo>
                      <a:pt x="37" y="108"/>
                      <a:pt x="38" y="108"/>
                      <a:pt x="38" y="108"/>
                    </a:cubicBezTo>
                    <a:cubicBezTo>
                      <a:pt x="37" y="109"/>
                      <a:pt x="37" y="110"/>
                      <a:pt x="37" y="110"/>
                    </a:cubicBezTo>
                    <a:moveTo>
                      <a:pt x="103" y="119"/>
                    </a:moveTo>
                    <a:cubicBezTo>
                      <a:pt x="104" y="116"/>
                      <a:pt x="105" y="113"/>
                      <a:pt x="106" y="109"/>
                    </a:cubicBezTo>
                    <a:cubicBezTo>
                      <a:pt x="107" y="109"/>
                      <a:pt x="108" y="108"/>
                      <a:pt x="109" y="107"/>
                    </a:cubicBezTo>
                    <a:cubicBezTo>
                      <a:pt x="108" y="110"/>
                      <a:pt x="107" y="113"/>
                      <a:pt x="106" y="116"/>
                    </a:cubicBezTo>
                    <a:cubicBezTo>
                      <a:pt x="105" y="117"/>
                      <a:pt x="104" y="118"/>
                      <a:pt x="103" y="119"/>
                    </a:cubicBezTo>
                    <a:moveTo>
                      <a:pt x="17" y="113"/>
                    </a:moveTo>
                    <a:cubicBezTo>
                      <a:pt x="17" y="112"/>
                      <a:pt x="16" y="112"/>
                      <a:pt x="16" y="112"/>
                    </a:cubicBezTo>
                    <a:cubicBezTo>
                      <a:pt x="17" y="110"/>
                      <a:pt x="18" y="108"/>
                      <a:pt x="19" y="107"/>
                    </a:cubicBezTo>
                    <a:cubicBezTo>
                      <a:pt x="20" y="107"/>
                      <a:pt x="20" y="108"/>
                      <a:pt x="20" y="108"/>
                    </a:cubicBezTo>
                    <a:cubicBezTo>
                      <a:pt x="19" y="110"/>
                      <a:pt x="18" y="111"/>
                      <a:pt x="17" y="113"/>
                    </a:cubicBezTo>
                    <a:moveTo>
                      <a:pt x="15" y="110"/>
                    </a:moveTo>
                    <a:cubicBezTo>
                      <a:pt x="14" y="109"/>
                      <a:pt x="14" y="109"/>
                      <a:pt x="14" y="109"/>
                    </a:cubicBezTo>
                    <a:cubicBezTo>
                      <a:pt x="15" y="108"/>
                      <a:pt x="16" y="106"/>
                      <a:pt x="17" y="105"/>
                    </a:cubicBezTo>
                    <a:cubicBezTo>
                      <a:pt x="18" y="106"/>
                      <a:pt x="18" y="106"/>
                      <a:pt x="18" y="106"/>
                    </a:cubicBezTo>
                    <a:cubicBezTo>
                      <a:pt x="17" y="107"/>
                      <a:pt x="16" y="109"/>
                      <a:pt x="15" y="110"/>
                    </a:cubicBezTo>
                    <a:moveTo>
                      <a:pt x="109" y="113"/>
                    </a:moveTo>
                    <a:cubicBezTo>
                      <a:pt x="109" y="110"/>
                      <a:pt x="110" y="107"/>
                      <a:pt x="111" y="104"/>
                    </a:cubicBezTo>
                    <a:cubicBezTo>
                      <a:pt x="112" y="104"/>
                      <a:pt x="112" y="103"/>
                      <a:pt x="112" y="103"/>
                    </a:cubicBezTo>
                    <a:cubicBezTo>
                      <a:pt x="112" y="105"/>
                      <a:pt x="112" y="107"/>
                      <a:pt x="112" y="109"/>
                    </a:cubicBezTo>
                    <a:cubicBezTo>
                      <a:pt x="111" y="110"/>
                      <a:pt x="110" y="112"/>
                      <a:pt x="109" y="113"/>
                    </a:cubicBezTo>
                    <a:moveTo>
                      <a:pt x="15" y="106"/>
                    </a:moveTo>
                    <a:cubicBezTo>
                      <a:pt x="15" y="105"/>
                      <a:pt x="15" y="103"/>
                      <a:pt x="15" y="102"/>
                    </a:cubicBezTo>
                    <a:cubicBezTo>
                      <a:pt x="16" y="103"/>
                      <a:pt x="16" y="103"/>
                      <a:pt x="16" y="104"/>
                    </a:cubicBezTo>
                    <a:cubicBezTo>
                      <a:pt x="16" y="104"/>
                      <a:pt x="15" y="105"/>
                      <a:pt x="15" y="106"/>
                    </a:cubicBezTo>
                    <a:moveTo>
                      <a:pt x="18" y="92"/>
                    </a:moveTo>
                    <a:cubicBezTo>
                      <a:pt x="18" y="91"/>
                      <a:pt x="18" y="90"/>
                      <a:pt x="19" y="90"/>
                    </a:cubicBezTo>
                    <a:cubicBezTo>
                      <a:pt x="19" y="90"/>
                      <a:pt x="19" y="90"/>
                      <a:pt x="19" y="91"/>
                    </a:cubicBezTo>
                    <a:cubicBezTo>
                      <a:pt x="19" y="91"/>
                      <a:pt x="18" y="92"/>
                      <a:pt x="18" y="92"/>
                    </a:cubicBezTo>
                    <a:moveTo>
                      <a:pt x="16" y="92"/>
                    </a:moveTo>
                    <a:cubicBezTo>
                      <a:pt x="16" y="91"/>
                      <a:pt x="16" y="90"/>
                      <a:pt x="15" y="89"/>
                    </a:cubicBezTo>
                    <a:cubicBezTo>
                      <a:pt x="16" y="87"/>
                      <a:pt x="16" y="86"/>
                      <a:pt x="16" y="85"/>
                    </a:cubicBezTo>
                    <a:cubicBezTo>
                      <a:pt x="17" y="86"/>
                      <a:pt x="17" y="87"/>
                      <a:pt x="18" y="88"/>
                    </a:cubicBezTo>
                    <a:cubicBezTo>
                      <a:pt x="17" y="89"/>
                      <a:pt x="17" y="91"/>
                      <a:pt x="16" y="92"/>
                    </a:cubicBezTo>
                    <a:moveTo>
                      <a:pt x="110" y="92"/>
                    </a:moveTo>
                    <a:cubicBezTo>
                      <a:pt x="109" y="91"/>
                      <a:pt x="109" y="91"/>
                      <a:pt x="109" y="91"/>
                    </a:cubicBezTo>
                    <a:cubicBezTo>
                      <a:pt x="111" y="87"/>
                      <a:pt x="112" y="84"/>
                      <a:pt x="113" y="81"/>
                    </a:cubicBezTo>
                    <a:cubicBezTo>
                      <a:pt x="113" y="82"/>
                      <a:pt x="113" y="84"/>
                      <a:pt x="113" y="85"/>
                    </a:cubicBezTo>
                    <a:cubicBezTo>
                      <a:pt x="113" y="86"/>
                      <a:pt x="113" y="86"/>
                      <a:pt x="113" y="86"/>
                    </a:cubicBezTo>
                    <a:cubicBezTo>
                      <a:pt x="113" y="86"/>
                      <a:pt x="113" y="86"/>
                      <a:pt x="113" y="86"/>
                    </a:cubicBezTo>
                    <a:cubicBezTo>
                      <a:pt x="112" y="88"/>
                      <a:pt x="111" y="89"/>
                      <a:pt x="110" y="92"/>
                    </a:cubicBezTo>
                    <a:moveTo>
                      <a:pt x="15" y="86"/>
                    </a:moveTo>
                    <a:cubicBezTo>
                      <a:pt x="14" y="85"/>
                      <a:pt x="14" y="85"/>
                      <a:pt x="14" y="84"/>
                    </a:cubicBezTo>
                    <a:cubicBezTo>
                      <a:pt x="14" y="84"/>
                      <a:pt x="14" y="84"/>
                      <a:pt x="14" y="84"/>
                    </a:cubicBezTo>
                    <a:cubicBezTo>
                      <a:pt x="14" y="83"/>
                      <a:pt x="14" y="81"/>
                      <a:pt x="14" y="80"/>
                    </a:cubicBezTo>
                    <a:cubicBezTo>
                      <a:pt x="15" y="81"/>
                      <a:pt x="15" y="82"/>
                      <a:pt x="15" y="83"/>
                    </a:cubicBezTo>
                    <a:cubicBezTo>
                      <a:pt x="15" y="84"/>
                      <a:pt x="15" y="85"/>
                      <a:pt x="15" y="86"/>
                    </a:cubicBezTo>
                    <a:moveTo>
                      <a:pt x="116" y="77"/>
                    </a:moveTo>
                    <a:cubicBezTo>
                      <a:pt x="116" y="77"/>
                      <a:pt x="116" y="76"/>
                      <a:pt x="116" y="75"/>
                    </a:cubicBezTo>
                    <a:cubicBezTo>
                      <a:pt x="117" y="75"/>
                      <a:pt x="117" y="75"/>
                      <a:pt x="117" y="75"/>
                    </a:cubicBezTo>
                    <a:cubicBezTo>
                      <a:pt x="117" y="75"/>
                      <a:pt x="117" y="75"/>
                      <a:pt x="117" y="75"/>
                    </a:cubicBezTo>
                    <a:cubicBezTo>
                      <a:pt x="117" y="76"/>
                      <a:pt x="117" y="77"/>
                      <a:pt x="116" y="77"/>
                    </a:cubicBezTo>
                    <a:moveTo>
                      <a:pt x="8" y="82"/>
                    </a:moveTo>
                    <a:cubicBezTo>
                      <a:pt x="9" y="80"/>
                      <a:pt x="10" y="77"/>
                      <a:pt x="12" y="74"/>
                    </a:cubicBezTo>
                    <a:cubicBezTo>
                      <a:pt x="12" y="76"/>
                      <a:pt x="11" y="77"/>
                      <a:pt x="11" y="79"/>
                    </a:cubicBezTo>
                    <a:cubicBezTo>
                      <a:pt x="11" y="80"/>
                      <a:pt x="11" y="81"/>
                      <a:pt x="10" y="82"/>
                    </a:cubicBezTo>
                    <a:cubicBezTo>
                      <a:pt x="9" y="82"/>
                      <a:pt x="9" y="82"/>
                      <a:pt x="8" y="82"/>
                    </a:cubicBezTo>
                    <a:moveTo>
                      <a:pt x="3" y="82"/>
                    </a:moveTo>
                    <a:cubicBezTo>
                      <a:pt x="3" y="82"/>
                      <a:pt x="3" y="82"/>
                      <a:pt x="3" y="82"/>
                    </a:cubicBezTo>
                    <a:cubicBezTo>
                      <a:pt x="5" y="79"/>
                      <a:pt x="6" y="77"/>
                      <a:pt x="7" y="74"/>
                    </a:cubicBezTo>
                    <a:cubicBezTo>
                      <a:pt x="8" y="74"/>
                      <a:pt x="9" y="74"/>
                      <a:pt x="10" y="74"/>
                    </a:cubicBezTo>
                    <a:cubicBezTo>
                      <a:pt x="9" y="77"/>
                      <a:pt x="8" y="80"/>
                      <a:pt x="6" y="82"/>
                    </a:cubicBezTo>
                    <a:cubicBezTo>
                      <a:pt x="5" y="82"/>
                      <a:pt x="4" y="82"/>
                      <a:pt x="3" y="82"/>
                    </a:cubicBezTo>
                    <a:moveTo>
                      <a:pt x="116" y="83"/>
                    </a:moveTo>
                    <a:cubicBezTo>
                      <a:pt x="116" y="82"/>
                      <a:pt x="116" y="82"/>
                      <a:pt x="116" y="81"/>
                    </a:cubicBezTo>
                    <a:cubicBezTo>
                      <a:pt x="116" y="81"/>
                      <a:pt x="116" y="81"/>
                      <a:pt x="116" y="81"/>
                    </a:cubicBezTo>
                    <a:cubicBezTo>
                      <a:pt x="117" y="79"/>
                      <a:pt x="118" y="76"/>
                      <a:pt x="119" y="74"/>
                    </a:cubicBezTo>
                    <a:cubicBezTo>
                      <a:pt x="120" y="74"/>
                      <a:pt x="120" y="74"/>
                      <a:pt x="121" y="74"/>
                    </a:cubicBezTo>
                    <a:cubicBezTo>
                      <a:pt x="120" y="77"/>
                      <a:pt x="119" y="80"/>
                      <a:pt x="118" y="83"/>
                    </a:cubicBezTo>
                    <a:cubicBezTo>
                      <a:pt x="117" y="83"/>
                      <a:pt x="117" y="83"/>
                      <a:pt x="116" y="83"/>
                    </a:cubicBezTo>
                    <a:cubicBezTo>
                      <a:pt x="116" y="83"/>
                      <a:pt x="116" y="83"/>
                      <a:pt x="116" y="83"/>
                    </a:cubicBezTo>
                    <a:moveTo>
                      <a:pt x="119" y="82"/>
                    </a:moveTo>
                    <a:cubicBezTo>
                      <a:pt x="120" y="79"/>
                      <a:pt x="121" y="77"/>
                      <a:pt x="123" y="74"/>
                    </a:cubicBezTo>
                    <a:cubicBezTo>
                      <a:pt x="123" y="74"/>
                      <a:pt x="123" y="74"/>
                      <a:pt x="123" y="74"/>
                    </a:cubicBezTo>
                    <a:cubicBezTo>
                      <a:pt x="123" y="77"/>
                      <a:pt x="123" y="80"/>
                      <a:pt x="122" y="82"/>
                    </a:cubicBezTo>
                    <a:cubicBezTo>
                      <a:pt x="122" y="82"/>
                      <a:pt x="121" y="82"/>
                      <a:pt x="120" y="82"/>
                    </a:cubicBezTo>
                    <a:cubicBezTo>
                      <a:pt x="119" y="82"/>
                      <a:pt x="119" y="82"/>
                      <a:pt x="119" y="82"/>
                    </a:cubicBezTo>
                    <a:moveTo>
                      <a:pt x="3" y="79"/>
                    </a:moveTo>
                    <a:cubicBezTo>
                      <a:pt x="3" y="77"/>
                      <a:pt x="3" y="76"/>
                      <a:pt x="3" y="74"/>
                    </a:cubicBezTo>
                    <a:cubicBezTo>
                      <a:pt x="3" y="74"/>
                      <a:pt x="3" y="74"/>
                      <a:pt x="3" y="74"/>
                    </a:cubicBezTo>
                    <a:cubicBezTo>
                      <a:pt x="4" y="74"/>
                      <a:pt x="5" y="74"/>
                      <a:pt x="5" y="74"/>
                    </a:cubicBezTo>
                    <a:cubicBezTo>
                      <a:pt x="5" y="76"/>
                      <a:pt x="4" y="77"/>
                      <a:pt x="3" y="79"/>
                    </a:cubicBezTo>
                    <a:moveTo>
                      <a:pt x="17" y="40"/>
                    </a:moveTo>
                    <a:cubicBezTo>
                      <a:pt x="16" y="39"/>
                      <a:pt x="16" y="39"/>
                      <a:pt x="15" y="38"/>
                    </a:cubicBezTo>
                    <a:cubicBezTo>
                      <a:pt x="16" y="37"/>
                      <a:pt x="18" y="35"/>
                      <a:pt x="19" y="34"/>
                    </a:cubicBezTo>
                    <a:cubicBezTo>
                      <a:pt x="20" y="34"/>
                      <a:pt x="20" y="34"/>
                      <a:pt x="20" y="34"/>
                    </a:cubicBezTo>
                    <a:cubicBezTo>
                      <a:pt x="18" y="36"/>
                      <a:pt x="17" y="38"/>
                      <a:pt x="17" y="40"/>
                    </a:cubicBezTo>
                    <a:moveTo>
                      <a:pt x="15" y="37"/>
                    </a:moveTo>
                    <a:cubicBezTo>
                      <a:pt x="15" y="36"/>
                      <a:pt x="15" y="35"/>
                      <a:pt x="15" y="35"/>
                    </a:cubicBezTo>
                    <a:cubicBezTo>
                      <a:pt x="16" y="34"/>
                      <a:pt x="17" y="33"/>
                      <a:pt x="17" y="32"/>
                    </a:cubicBezTo>
                    <a:cubicBezTo>
                      <a:pt x="18" y="33"/>
                      <a:pt x="18" y="33"/>
                      <a:pt x="18" y="33"/>
                    </a:cubicBezTo>
                    <a:cubicBezTo>
                      <a:pt x="17" y="34"/>
                      <a:pt x="16" y="35"/>
                      <a:pt x="15" y="37"/>
                    </a:cubicBezTo>
                    <a:moveTo>
                      <a:pt x="111" y="38"/>
                    </a:moveTo>
                    <a:cubicBezTo>
                      <a:pt x="110" y="36"/>
                      <a:pt x="109" y="35"/>
                      <a:pt x="109" y="34"/>
                    </a:cubicBezTo>
                    <a:cubicBezTo>
                      <a:pt x="110" y="33"/>
                      <a:pt x="111" y="32"/>
                      <a:pt x="112" y="30"/>
                    </a:cubicBezTo>
                    <a:cubicBezTo>
                      <a:pt x="112" y="32"/>
                      <a:pt x="112" y="33"/>
                      <a:pt x="112" y="34"/>
                    </a:cubicBezTo>
                    <a:cubicBezTo>
                      <a:pt x="112" y="35"/>
                      <a:pt x="112" y="35"/>
                      <a:pt x="112" y="36"/>
                    </a:cubicBezTo>
                    <a:cubicBezTo>
                      <a:pt x="112" y="37"/>
                      <a:pt x="111" y="37"/>
                      <a:pt x="111" y="38"/>
                    </a:cubicBezTo>
                    <a:moveTo>
                      <a:pt x="15" y="32"/>
                    </a:moveTo>
                    <a:cubicBezTo>
                      <a:pt x="15" y="31"/>
                      <a:pt x="15" y="31"/>
                      <a:pt x="15" y="30"/>
                    </a:cubicBezTo>
                    <a:cubicBezTo>
                      <a:pt x="16" y="31"/>
                      <a:pt x="16" y="31"/>
                      <a:pt x="16" y="31"/>
                    </a:cubicBezTo>
                    <a:cubicBezTo>
                      <a:pt x="16" y="31"/>
                      <a:pt x="16" y="32"/>
                      <a:pt x="15" y="32"/>
                    </a:cubicBezTo>
                    <a:moveTo>
                      <a:pt x="36" y="21"/>
                    </a:moveTo>
                    <a:cubicBezTo>
                      <a:pt x="36" y="21"/>
                      <a:pt x="36" y="21"/>
                      <a:pt x="37" y="21"/>
                    </a:cubicBezTo>
                    <a:cubicBezTo>
                      <a:pt x="42" y="17"/>
                      <a:pt x="48" y="15"/>
                      <a:pt x="54" y="14"/>
                    </a:cubicBezTo>
                    <a:cubicBezTo>
                      <a:pt x="55" y="14"/>
                      <a:pt x="55" y="13"/>
                      <a:pt x="55" y="12"/>
                    </a:cubicBezTo>
                    <a:cubicBezTo>
                      <a:pt x="55" y="9"/>
                      <a:pt x="55" y="6"/>
                      <a:pt x="55" y="3"/>
                    </a:cubicBezTo>
                    <a:cubicBezTo>
                      <a:pt x="58" y="3"/>
                      <a:pt x="61" y="2"/>
                      <a:pt x="64" y="2"/>
                    </a:cubicBezTo>
                    <a:cubicBezTo>
                      <a:pt x="67" y="2"/>
                      <a:pt x="70" y="3"/>
                      <a:pt x="73" y="3"/>
                    </a:cubicBezTo>
                    <a:cubicBezTo>
                      <a:pt x="73" y="6"/>
                      <a:pt x="73" y="9"/>
                      <a:pt x="73" y="12"/>
                    </a:cubicBezTo>
                    <a:cubicBezTo>
                      <a:pt x="73" y="13"/>
                      <a:pt x="73" y="14"/>
                      <a:pt x="74" y="14"/>
                    </a:cubicBezTo>
                    <a:cubicBezTo>
                      <a:pt x="80" y="15"/>
                      <a:pt x="86" y="17"/>
                      <a:pt x="92" y="21"/>
                    </a:cubicBezTo>
                    <a:cubicBezTo>
                      <a:pt x="92" y="21"/>
                      <a:pt x="92" y="21"/>
                      <a:pt x="92" y="21"/>
                    </a:cubicBezTo>
                    <a:cubicBezTo>
                      <a:pt x="93" y="21"/>
                      <a:pt x="93" y="21"/>
                      <a:pt x="93" y="21"/>
                    </a:cubicBezTo>
                    <a:cubicBezTo>
                      <a:pt x="96" y="19"/>
                      <a:pt x="98" y="16"/>
                      <a:pt x="100" y="14"/>
                    </a:cubicBezTo>
                    <a:cubicBezTo>
                      <a:pt x="100" y="14"/>
                      <a:pt x="100" y="14"/>
                      <a:pt x="100" y="14"/>
                    </a:cubicBezTo>
                    <a:cubicBezTo>
                      <a:pt x="103" y="16"/>
                      <a:pt x="109" y="23"/>
                      <a:pt x="110" y="23"/>
                    </a:cubicBezTo>
                    <a:cubicBezTo>
                      <a:pt x="110" y="24"/>
                      <a:pt x="111" y="25"/>
                      <a:pt x="112" y="26"/>
                    </a:cubicBezTo>
                    <a:cubicBezTo>
                      <a:pt x="112" y="27"/>
                      <a:pt x="112" y="27"/>
                      <a:pt x="112" y="27"/>
                    </a:cubicBezTo>
                    <a:cubicBezTo>
                      <a:pt x="110" y="29"/>
                      <a:pt x="108" y="31"/>
                      <a:pt x="106" y="33"/>
                    </a:cubicBezTo>
                    <a:cubicBezTo>
                      <a:pt x="105" y="33"/>
                      <a:pt x="105" y="34"/>
                      <a:pt x="106" y="35"/>
                    </a:cubicBezTo>
                    <a:cubicBezTo>
                      <a:pt x="109" y="40"/>
                      <a:pt x="112" y="46"/>
                      <a:pt x="113" y="53"/>
                    </a:cubicBezTo>
                    <a:cubicBezTo>
                      <a:pt x="113" y="53"/>
                      <a:pt x="114" y="54"/>
                      <a:pt x="114" y="54"/>
                    </a:cubicBezTo>
                    <a:cubicBezTo>
                      <a:pt x="117" y="54"/>
                      <a:pt x="120" y="54"/>
                      <a:pt x="123" y="54"/>
                    </a:cubicBezTo>
                    <a:cubicBezTo>
                      <a:pt x="124" y="57"/>
                      <a:pt x="124" y="60"/>
                      <a:pt x="124" y="63"/>
                    </a:cubicBezTo>
                    <a:cubicBezTo>
                      <a:pt x="124" y="65"/>
                      <a:pt x="124" y="68"/>
                      <a:pt x="124" y="71"/>
                    </a:cubicBezTo>
                    <a:cubicBezTo>
                      <a:pt x="123" y="71"/>
                      <a:pt x="123" y="71"/>
                      <a:pt x="122" y="71"/>
                    </a:cubicBezTo>
                    <a:cubicBezTo>
                      <a:pt x="119" y="71"/>
                      <a:pt x="117" y="71"/>
                      <a:pt x="115" y="73"/>
                    </a:cubicBezTo>
                    <a:cubicBezTo>
                      <a:pt x="114" y="73"/>
                      <a:pt x="113" y="75"/>
                      <a:pt x="112" y="76"/>
                    </a:cubicBezTo>
                    <a:cubicBezTo>
                      <a:pt x="110" y="80"/>
                      <a:pt x="109" y="84"/>
                      <a:pt x="106" y="90"/>
                    </a:cubicBezTo>
                    <a:cubicBezTo>
                      <a:pt x="105" y="91"/>
                      <a:pt x="105" y="91"/>
                      <a:pt x="106" y="92"/>
                    </a:cubicBezTo>
                    <a:cubicBezTo>
                      <a:pt x="108" y="94"/>
                      <a:pt x="110" y="96"/>
                      <a:pt x="112" y="98"/>
                    </a:cubicBezTo>
                    <a:cubicBezTo>
                      <a:pt x="109" y="103"/>
                      <a:pt x="105" y="107"/>
                      <a:pt x="100" y="111"/>
                    </a:cubicBezTo>
                    <a:cubicBezTo>
                      <a:pt x="98" y="108"/>
                      <a:pt x="96" y="106"/>
                      <a:pt x="94" y="104"/>
                    </a:cubicBezTo>
                    <a:cubicBezTo>
                      <a:pt x="93" y="104"/>
                      <a:pt x="93" y="104"/>
                      <a:pt x="93" y="104"/>
                    </a:cubicBezTo>
                    <a:cubicBezTo>
                      <a:pt x="92" y="104"/>
                      <a:pt x="92" y="104"/>
                      <a:pt x="92" y="104"/>
                    </a:cubicBezTo>
                    <a:cubicBezTo>
                      <a:pt x="86" y="108"/>
                      <a:pt x="80" y="110"/>
                      <a:pt x="74" y="111"/>
                    </a:cubicBezTo>
                    <a:cubicBezTo>
                      <a:pt x="73" y="112"/>
                      <a:pt x="73" y="112"/>
                      <a:pt x="73" y="113"/>
                    </a:cubicBezTo>
                    <a:cubicBezTo>
                      <a:pt x="73" y="116"/>
                      <a:pt x="73" y="119"/>
                      <a:pt x="73" y="122"/>
                    </a:cubicBezTo>
                    <a:cubicBezTo>
                      <a:pt x="70" y="122"/>
                      <a:pt x="67" y="123"/>
                      <a:pt x="64" y="123"/>
                    </a:cubicBezTo>
                    <a:cubicBezTo>
                      <a:pt x="61" y="123"/>
                      <a:pt x="58" y="122"/>
                      <a:pt x="55" y="122"/>
                    </a:cubicBezTo>
                    <a:cubicBezTo>
                      <a:pt x="55" y="119"/>
                      <a:pt x="55" y="116"/>
                      <a:pt x="55" y="113"/>
                    </a:cubicBezTo>
                    <a:cubicBezTo>
                      <a:pt x="55" y="112"/>
                      <a:pt x="55" y="112"/>
                      <a:pt x="54" y="111"/>
                    </a:cubicBezTo>
                    <a:cubicBezTo>
                      <a:pt x="48" y="110"/>
                      <a:pt x="42" y="108"/>
                      <a:pt x="36" y="104"/>
                    </a:cubicBezTo>
                    <a:cubicBezTo>
                      <a:pt x="36" y="104"/>
                      <a:pt x="36" y="104"/>
                      <a:pt x="36" y="104"/>
                    </a:cubicBezTo>
                    <a:cubicBezTo>
                      <a:pt x="35" y="104"/>
                      <a:pt x="35" y="104"/>
                      <a:pt x="34" y="104"/>
                    </a:cubicBezTo>
                    <a:cubicBezTo>
                      <a:pt x="32" y="106"/>
                      <a:pt x="30" y="108"/>
                      <a:pt x="28" y="111"/>
                    </a:cubicBezTo>
                    <a:cubicBezTo>
                      <a:pt x="28" y="111"/>
                      <a:pt x="28" y="111"/>
                      <a:pt x="28" y="111"/>
                    </a:cubicBezTo>
                    <a:cubicBezTo>
                      <a:pt x="28" y="111"/>
                      <a:pt x="28" y="111"/>
                      <a:pt x="28" y="111"/>
                    </a:cubicBezTo>
                    <a:cubicBezTo>
                      <a:pt x="23" y="107"/>
                      <a:pt x="19" y="103"/>
                      <a:pt x="16" y="98"/>
                    </a:cubicBezTo>
                    <a:cubicBezTo>
                      <a:pt x="18" y="96"/>
                      <a:pt x="20" y="94"/>
                      <a:pt x="22" y="92"/>
                    </a:cubicBezTo>
                    <a:cubicBezTo>
                      <a:pt x="23" y="91"/>
                      <a:pt x="23" y="91"/>
                      <a:pt x="22" y="90"/>
                    </a:cubicBezTo>
                    <a:cubicBezTo>
                      <a:pt x="19" y="85"/>
                      <a:pt x="16" y="79"/>
                      <a:pt x="15" y="72"/>
                    </a:cubicBezTo>
                    <a:cubicBezTo>
                      <a:pt x="15" y="72"/>
                      <a:pt x="14" y="71"/>
                      <a:pt x="14" y="71"/>
                    </a:cubicBezTo>
                    <a:cubicBezTo>
                      <a:pt x="11" y="71"/>
                      <a:pt x="8" y="71"/>
                      <a:pt x="5" y="71"/>
                    </a:cubicBezTo>
                    <a:cubicBezTo>
                      <a:pt x="4" y="68"/>
                      <a:pt x="4" y="66"/>
                      <a:pt x="4" y="63"/>
                    </a:cubicBezTo>
                    <a:cubicBezTo>
                      <a:pt x="4" y="60"/>
                      <a:pt x="4" y="57"/>
                      <a:pt x="5" y="54"/>
                    </a:cubicBezTo>
                    <a:cubicBezTo>
                      <a:pt x="8" y="54"/>
                      <a:pt x="11" y="54"/>
                      <a:pt x="14" y="54"/>
                    </a:cubicBezTo>
                    <a:cubicBezTo>
                      <a:pt x="14" y="54"/>
                      <a:pt x="15" y="53"/>
                      <a:pt x="15" y="53"/>
                    </a:cubicBezTo>
                    <a:cubicBezTo>
                      <a:pt x="17" y="46"/>
                      <a:pt x="19" y="40"/>
                      <a:pt x="23" y="35"/>
                    </a:cubicBezTo>
                    <a:cubicBezTo>
                      <a:pt x="23" y="34"/>
                      <a:pt x="23" y="33"/>
                      <a:pt x="22" y="33"/>
                    </a:cubicBezTo>
                    <a:cubicBezTo>
                      <a:pt x="20" y="31"/>
                      <a:pt x="18" y="29"/>
                      <a:pt x="16" y="27"/>
                    </a:cubicBezTo>
                    <a:cubicBezTo>
                      <a:pt x="20" y="22"/>
                      <a:pt x="24" y="18"/>
                      <a:pt x="28" y="14"/>
                    </a:cubicBezTo>
                    <a:cubicBezTo>
                      <a:pt x="30" y="16"/>
                      <a:pt x="33" y="19"/>
                      <a:pt x="35" y="21"/>
                    </a:cubicBezTo>
                    <a:cubicBezTo>
                      <a:pt x="35" y="21"/>
                      <a:pt x="35" y="21"/>
                      <a:pt x="36" y="21"/>
                    </a:cubicBezTo>
                    <a:moveTo>
                      <a:pt x="64" y="0"/>
                    </a:moveTo>
                    <a:cubicBezTo>
                      <a:pt x="61" y="0"/>
                      <a:pt x="57" y="0"/>
                      <a:pt x="54" y="0"/>
                    </a:cubicBezTo>
                    <a:cubicBezTo>
                      <a:pt x="53" y="1"/>
                      <a:pt x="52" y="1"/>
                      <a:pt x="52" y="2"/>
                    </a:cubicBezTo>
                    <a:cubicBezTo>
                      <a:pt x="52" y="5"/>
                      <a:pt x="52" y="8"/>
                      <a:pt x="52" y="11"/>
                    </a:cubicBezTo>
                    <a:cubicBezTo>
                      <a:pt x="47" y="12"/>
                      <a:pt x="41" y="15"/>
                      <a:pt x="36" y="18"/>
                    </a:cubicBezTo>
                    <a:cubicBezTo>
                      <a:pt x="34" y="16"/>
                      <a:pt x="32" y="14"/>
                      <a:pt x="30" y="11"/>
                    </a:cubicBezTo>
                    <a:cubicBezTo>
                      <a:pt x="29" y="11"/>
                      <a:pt x="29" y="11"/>
                      <a:pt x="28" y="11"/>
                    </a:cubicBezTo>
                    <a:cubicBezTo>
                      <a:pt x="28" y="11"/>
                      <a:pt x="28" y="11"/>
                      <a:pt x="28" y="11"/>
                    </a:cubicBezTo>
                    <a:cubicBezTo>
                      <a:pt x="22" y="15"/>
                      <a:pt x="17" y="20"/>
                      <a:pt x="13" y="26"/>
                    </a:cubicBezTo>
                    <a:cubicBezTo>
                      <a:pt x="13" y="26"/>
                      <a:pt x="13" y="27"/>
                      <a:pt x="13" y="27"/>
                    </a:cubicBezTo>
                    <a:cubicBezTo>
                      <a:pt x="13" y="27"/>
                      <a:pt x="13" y="27"/>
                      <a:pt x="13" y="27"/>
                    </a:cubicBezTo>
                    <a:cubicBezTo>
                      <a:pt x="13" y="30"/>
                      <a:pt x="12" y="33"/>
                      <a:pt x="12" y="36"/>
                    </a:cubicBezTo>
                    <a:cubicBezTo>
                      <a:pt x="12" y="36"/>
                      <a:pt x="12" y="36"/>
                      <a:pt x="12" y="36"/>
                    </a:cubicBezTo>
                    <a:cubicBezTo>
                      <a:pt x="12" y="36"/>
                      <a:pt x="12" y="36"/>
                      <a:pt x="12" y="36"/>
                    </a:cubicBezTo>
                    <a:cubicBezTo>
                      <a:pt x="11" y="36"/>
                      <a:pt x="11" y="36"/>
                      <a:pt x="11" y="36"/>
                    </a:cubicBezTo>
                    <a:cubicBezTo>
                      <a:pt x="12" y="37"/>
                      <a:pt x="12" y="37"/>
                      <a:pt x="12" y="37"/>
                    </a:cubicBezTo>
                    <a:cubicBezTo>
                      <a:pt x="11" y="38"/>
                      <a:pt x="11" y="38"/>
                      <a:pt x="11" y="38"/>
                    </a:cubicBezTo>
                    <a:cubicBezTo>
                      <a:pt x="11" y="38"/>
                      <a:pt x="12" y="39"/>
                      <a:pt x="12" y="39"/>
                    </a:cubicBezTo>
                    <a:cubicBezTo>
                      <a:pt x="13" y="40"/>
                      <a:pt x="14" y="41"/>
                      <a:pt x="15" y="43"/>
                    </a:cubicBezTo>
                    <a:cubicBezTo>
                      <a:pt x="14" y="45"/>
                      <a:pt x="13" y="48"/>
                      <a:pt x="13" y="51"/>
                    </a:cubicBezTo>
                    <a:cubicBezTo>
                      <a:pt x="10" y="51"/>
                      <a:pt x="6" y="51"/>
                      <a:pt x="3" y="51"/>
                    </a:cubicBezTo>
                    <a:cubicBezTo>
                      <a:pt x="3" y="51"/>
                      <a:pt x="2" y="51"/>
                      <a:pt x="2" y="52"/>
                    </a:cubicBezTo>
                    <a:cubicBezTo>
                      <a:pt x="2" y="53"/>
                      <a:pt x="2" y="53"/>
                      <a:pt x="2" y="54"/>
                    </a:cubicBezTo>
                    <a:cubicBezTo>
                      <a:pt x="1" y="54"/>
                      <a:pt x="1" y="54"/>
                      <a:pt x="1" y="55"/>
                    </a:cubicBezTo>
                    <a:cubicBezTo>
                      <a:pt x="0" y="59"/>
                      <a:pt x="0" y="66"/>
                      <a:pt x="0" y="72"/>
                    </a:cubicBezTo>
                    <a:cubicBezTo>
                      <a:pt x="0" y="77"/>
                      <a:pt x="0" y="81"/>
                      <a:pt x="1" y="84"/>
                    </a:cubicBezTo>
                    <a:cubicBezTo>
                      <a:pt x="1" y="85"/>
                      <a:pt x="1" y="85"/>
                      <a:pt x="1" y="85"/>
                    </a:cubicBezTo>
                    <a:cubicBezTo>
                      <a:pt x="1" y="85"/>
                      <a:pt x="1" y="85"/>
                      <a:pt x="1" y="85"/>
                    </a:cubicBezTo>
                    <a:cubicBezTo>
                      <a:pt x="1" y="85"/>
                      <a:pt x="2" y="85"/>
                      <a:pt x="2" y="85"/>
                    </a:cubicBezTo>
                    <a:cubicBezTo>
                      <a:pt x="5" y="85"/>
                      <a:pt x="8" y="85"/>
                      <a:pt x="11" y="85"/>
                    </a:cubicBezTo>
                    <a:cubicBezTo>
                      <a:pt x="12" y="89"/>
                      <a:pt x="13" y="92"/>
                      <a:pt x="15" y="95"/>
                    </a:cubicBezTo>
                    <a:cubicBezTo>
                      <a:pt x="14" y="96"/>
                      <a:pt x="14" y="96"/>
                      <a:pt x="13" y="97"/>
                    </a:cubicBezTo>
                    <a:cubicBezTo>
                      <a:pt x="13" y="97"/>
                      <a:pt x="12" y="98"/>
                      <a:pt x="12" y="98"/>
                    </a:cubicBezTo>
                    <a:cubicBezTo>
                      <a:pt x="12" y="99"/>
                      <a:pt x="12" y="99"/>
                      <a:pt x="12" y="99"/>
                    </a:cubicBezTo>
                    <a:cubicBezTo>
                      <a:pt x="12" y="102"/>
                      <a:pt x="12" y="106"/>
                      <a:pt x="11" y="109"/>
                    </a:cubicBezTo>
                    <a:cubicBezTo>
                      <a:pt x="11" y="109"/>
                      <a:pt x="11" y="109"/>
                      <a:pt x="11" y="109"/>
                    </a:cubicBezTo>
                    <a:cubicBezTo>
                      <a:pt x="11" y="110"/>
                      <a:pt x="11" y="110"/>
                      <a:pt x="11" y="110"/>
                    </a:cubicBezTo>
                    <a:cubicBezTo>
                      <a:pt x="11" y="111"/>
                      <a:pt x="12" y="112"/>
                      <a:pt x="12" y="112"/>
                    </a:cubicBezTo>
                    <a:cubicBezTo>
                      <a:pt x="13" y="112"/>
                      <a:pt x="13" y="112"/>
                      <a:pt x="13" y="112"/>
                    </a:cubicBezTo>
                    <a:cubicBezTo>
                      <a:pt x="16" y="117"/>
                      <a:pt x="20" y="121"/>
                      <a:pt x="25" y="125"/>
                    </a:cubicBezTo>
                    <a:cubicBezTo>
                      <a:pt x="26" y="125"/>
                      <a:pt x="26" y="125"/>
                      <a:pt x="27" y="125"/>
                    </a:cubicBezTo>
                    <a:cubicBezTo>
                      <a:pt x="27" y="125"/>
                      <a:pt x="27" y="125"/>
                      <a:pt x="27" y="125"/>
                    </a:cubicBezTo>
                    <a:cubicBezTo>
                      <a:pt x="28" y="125"/>
                      <a:pt x="28" y="125"/>
                      <a:pt x="28" y="125"/>
                    </a:cubicBezTo>
                    <a:cubicBezTo>
                      <a:pt x="30" y="123"/>
                      <a:pt x="32" y="121"/>
                      <a:pt x="35" y="119"/>
                    </a:cubicBezTo>
                    <a:cubicBezTo>
                      <a:pt x="40" y="122"/>
                      <a:pt x="44" y="124"/>
                      <a:pt x="50" y="125"/>
                    </a:cubicBezTo>
                    <a:cubicBezTo>
                      <a:pt x="50" y="129"/>
                      <a:pt x="51" y="131"/>
                      <a:pt x="51" y="135"/>
                    </a:cubicBezTo>
                    <a:cubicBezTo>
                      <a:pt x="51" y="136"/>
                      <a:pt x="52" y="136"/>
                      <a:pt x="53" y="136"/>
                    </a:cubicBezTo>
                    <a:cubicBezTo>
                      <a:pt x="56" y="137"/>
                      <a:pt x="59" y="137"/>
                      <a:pt x="63" y="137"/>
                    </a:cubicBezTo>
                    <a:cubicBezTo>
                      <a:pt x="66" y="137"/>
                      <a:pt x="70" y="137"/>
                      <a:pt x="73" y="136"/>
                    </a:cubicBezTo>
                    <a:cubicBezTo>
                      <a:pt x="74" y="136"/>
                      <a:pt x="75" y="135"/>
                      <a:pt x="75" y="135"/>
                    </a:cubicBezTo>
                    <a:cubicBezTo>
                      <a:pt x="75" y="132"/>
                      <a:pt x="75" y="129"/>
                      <a:pt x="76" y="125"/>
                    </a:cubicBezTo>
                    <a:cubicBezTo>
                      <a:pt x="81" y="124"/>
                      <a:pt x="86" y="122"/>
                      <a:pt x="91" y="119"/>
                    </a:cubicBezTo>
                    <a:cubicBezTo>
                      <a:pt x="93" y="121"/>
                      <a:pt x="96" y="123"/>
                      <a:pt x="98" y="125"/>
                    </a:cubicBezTo>
                    <a:cubicBezTo>
                      <a:pt x="98" y="125"/>
                      <a:pt x="98" y="126"/>
                      <a:pt x="99" y="126"/>
                    </a:cubicBezTo>
                    <a:cubicBezTo>
                      <a:pt x="99" y="126"/>
                      <a:pt x="99" y="125"/>
                      <a:pt x="100" y="125"/>
                    </a:cubicBezTo>
                    <a:cubicBezTo>
                      <a:pt x="105" y="121"/>
                      <a:pt x="110" y="116"/>
                      <a:pt x="114" y="111"/>
                    </a:cubicBezTo>
                    <a:cubicBezTo>
                      <a:pt x="115" y="110"/>
                      <a:pt x="115" y="110"/>
                      <a:pt x="115" y="110"/>
                    </a:cubicBezTo>
                    <a:cubicBezTo>
                      <a:pt x="115" y="106"/>
                      <a:pt x="115" y="103"/>
                      <a:pt x="116" y="98"/>
                    </a:cubicBezTo>
                    <a:cubicBezTo>
                      <a:pt x="116" y="98"/>
                      <a:pt x="116" y="98"/>
                      <a:pt x="116" y="98"/>
                    </a:cubicBezTo>
                    <a:cubicBezTo>
                      <a:pt x="116" y="98"/>
                      <a:pt x="116" y="98"/>
                      <a:pt x="116" y="98"/>
                    </a:cubicBezTo>
                    <a:cubicBezTo>
                      <a:pt x="115" y="97"/>
                      <a:pt x="115" y="97"/>
                      <a:pt x="115" y="97"/>
                    </a:cubicBezTo>
                    <a:cubicBezTo>
                      <a:pt x="115" y="97"/>
                      <a:pt x="115" y="97"/>
                      <a:pt x="115" y="97"/>
                    </a:cubicBezTo>
                    <a:cubicBezTo>
                      <a:pt x="114" y="96"/>
                      <a:pt x="113" y="95"/>
                      <a:pt x="112" y="94"/>
                    </a:cubicBezTo>
                    <a:cubicBezTo>
                      <a:pt x="114" y="90"/>
                      <a:pt x="115" y="88"/>
                      <a:pt x="116" y="87"/>
                    </a:cubicBezTo>
                    <a:cubicBezTo>
                      <a:pt x="117" y="86"/>
                      <a:pt x="117" y="86"/>
                      <a:pt x="117" y="86"/>
                    </a:cubicBezTo>
                    <a:cubicBezTo>
                      <a:pt x="118" y="85"/>
                      <a:pt x="119" y="85"/>
                      <a:pt x="120" y="85"/>
                    </a:cubicBezTo>
                    <a:cubicBezTo>
                      <a:pt x="120" y="85"/>
                      <a:pt x="120" y="85"/>
                      <a:pt x="120" y="85"/>
                    </a:cubicBezTo>
                    <a:cubicBezTo>
                      <a:pt x="121" y="85"/>
                      <a:pt x="122" y="85"/>
                      <a:pt x="124" y="85"/>
                    </a:cubicBezTo>
                    <a:cubicBezTo>
                      <a:pt x="124" y="85"/>
                      <a:pt x="124" y="85"/>
                      <a:pt x="124" y="85"/>
                    </a:cubicBezTo>
                    <a:cubicBezTo>
                      <a:pt x="124" y="85"/>
                      <a:pt x="125" y="85"/>
                      <a:pt x="125" y="84"/>
                    </a:cubicBezTo>
                    <a:cubicBezTo>
                      <a:pt x="126" y="80"/>
                      <a:pt x="126" y="77"/>
                      <a:pt x="126" y="73"/>
                    </a:cubicBezTo>
                    <a:cubicBezTo>
                      <a:pt x="127" y="69"/>
                      <a:pt x="127" y="66"/>
                      <a:pt x="127" y="63"/>
                    </a:cubicBezTo>
                    <a:cubicBezTo>
                      <a:pt x="127" y="59"/>
                      <a:pt x="127" y="56"/>
                      <a:pt x="126" y="52"/>
                    </a:cubicBezTo>
                    <a:cubicBezTo>
                      <a:pt x="126" y="51"/>
                      <a:pt x="125" y="51"/>
                      <a:pt x="125" y="51"/>
                    </a:cubicBezTo>
                    <a:cubicBezTo>
                      <a:pt x="122" y="51"/>
                      <a:pt x="119" y="51"/>
                      <a:pt x="116" y="51"/>
                    </a:cubicBezTo>
                    <a:cubicBezTo>
                      <a:pt x="115" y="47"/>
                      <a:pt x="114" y="44"/>
                      <a:pt x="112" y="40"/>
                    </a:cubicBezTo>
                    <a:cubicBezTo>
                      <a:pt x="113" y="40"/>
                      <a:pt x="113" y="39"/>
                      <a:pt x="114" y="39"/>
                    </a:cubicBezTo>
                    <a:cubicBezTo>
                      <a:pt x="115" y="39"/>
                      <a:pt x="115" y="38"/>
                      <a:pt x="115" y="37"/>
                    </a:cubicBezTo>
                    <a:cubicBezTo>
                      <a:pt x="115" y="36"/>
                      <a:pt x="115" y="35"/>
                      <a:pt x="115" y="34"/>
                    </a:cubicBezTo>
                    <a:cubicBezTo>
                      <a:pt x="115" y="32"/>
                      <a:pt x="115" y="30"/>
                      <a:pt x="115" y="29"/>
                    </a:cubicBezTo>
                    <a:cubicBezTo>
                      <a:pt x="115" y="28"/>
                      <a:pt x="116" y="28"/>
                      <a:pt x="116" y="28"/>
                    </a:cubicBezTo>
                    <a:cubicBezTo>
                      <a:pt x="115" y="27"/>
                      <a:pt x="115" y="27"/>
                      <a:pt x="115" y="27"/>
                    </a:cubicBezTo>
                    <a:cubicBezTo>
                      <a:pt x="116" y="27"/>
                      <a:pt x="116" y="26"/>
                      <a:pt x="115" y="26"/>
                    </a:cubicBezTo>
                    <a:cubicBezTo>
                      <a:pt x="115" y="26"/>
                      <a:pt x="115" y="26"/>
                      <a:pt x="115" y="26"/>
                    </a:cubicBezTo>
                    <a:cubicBezTo>
                      <a:pt x="115" y="25"/>
                      <a:pt x="115" y="25"/>
                      <a:pt x="114" y="24"/>
                    </a:cubicBezTo>
                    <a:cubicBezTo>
                      <a:pt x="114" y="24"/>
                      <a:pt x="114" y="24"/>
                      <a:pt x="114" y="24"/>
                    </a:cubicBezTo>
                    <a:cubicBezTo>
                      <a:pt x="113" y="23"/>
                      <a:pt x="113" y="22"/>
                      <a:pt x="112" y="21"/>
                    </a:cubicBezTo>
                    <a:cubicBezTo>
                      <a:pt x="112" y="21"/>
                      <a:pt x="111" y="20"/>
                      <a:pt x="110" y="19"/>
                    </a:cubicBezTo>
                    <a:cubicBezTo>
                      <a:pt x="108" y="18"/>
                      <a:pt x="106" y="16"/>
                      <a:pt x="105" y="14"/>
                    </a:cubicBezTo>
                    <a:cubicBezTo>
                      <a:pt x="104" y="13"/>
                      <a:pt x="103" y="13"/>
                      <a:pt x="102" y="12"/>
                    </a:cubicBezTo>
                    <a:cubicBezTo>
                      <a:pt x="102" y="12"/>
                      <a:pt x="101" y="12"/>
                      <a:pt x="101" y="11"/>
                    </a:cubicBezTo>
                    <a:cubicBezTo>
                      <a:pt x="101" y="11"/>
                      <a:pt x="101" y="11"/>
                      <a:pt x="100" y="11"/>
                    </a:cubicBezTo>
                    <a:cubicBezTo>
                      <a:pt x="100" y="11"/>
                      <a:pt x="100" y="11"/>
                      <a:pt x="100" y="11"/>
                    </a:cubicBezTo>
                    <a:cubicBezTo>
                      <a:pt x="100" y="11"/>
                      <a:pt x="99" y="11"/>
                      <a:pt x="99" y="11"/>
                    </a:cubicBezTo>
                    <a:cubicBezTo>
                      <a:pt x="99" y="11"/>
                      <a:pt x="99" y="11"/>
                      <a:pt x="99" y="11"/>
                    </a:cubicBezTo>
                    <a:cubicBezTo>
                      <a:pt x="97" y="14"/>
                      <a:pt x="94" y="16"/>
                      <a:pt x="92" y="18"/>
                    </a:cubicBezTo>
                    <a:cubicBezTo>
                      <a:pt x="87" y="15"/>
                      <a:pt x="82" y="12"/>
                      <a:pt x="76" y="11"/>
                    </a:cubicBezTo>
                    <a:cubicBezTo>
                      <a:pt x="76" y="8"/>
                      <a:pt x="76" y="5"/>
                      <a:pt x="76" y="2"/>
                    </a:cubicBezTo>
                    <a:cubicBezTo>
                      <a:pt x="76" y="1"/>
                      <a:pt x="75" y="1"/>
                      <a:pt x="74" y="0"/>
                    </a:cubicBezTo>
                    <a:cubicBezTo>
                      <a:pt x="71" y="0"/>
                      <a:pt x="68" y="0"/>
                      <a:pt x="6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4" name="Freeform 743"/>
              <p:cNvSpPr>
                <a:spLocks noEditPoints="1"/>
              </p:cNvSpPr>
              <p:nvPr/>
            </p:nvSpPr>
            <p:spPr bwMode="auto">
              <a:xfrm>
                <a:off x="3300" y="1114"/>
                <a:ext cx="140" cy="140"/>
              </a:xfrm>
              <a:custGeom>
                <a:avLst/>
                <a:gdLst>
                  <a:gd name="T0" fmla="*/ 56 w 59"/>
                  <a:gd name="T1" fmla="*/ 30 h 59"/>
                  <a:gd name="T2" fmla="*/ 54 w 59"/>
                  <a:gd name="T3" fmla="*/ 29 h 59"/>
                  <a:gd name="T4" fmla="*/ 55 w 59"/>
                  <a:gd name="T5" fmla="*/ 28 h 59"/>
                  <a:gd name="T6" fmla="*/ 53 w 59"/>
                  <a:gd name="T7" fmla="*/ 26 h 59"/>
                  <a:gd name="T8" fmla="*/ 53 w 59"/>
                  <a:gd name="T9" fmla="*/ 26 h 59"/>
                  <a:gd name="T10" fmla="*/ 54 w 59"/>
                  <a:gd name="T11" fmla="*/ 21 h 59"/>
                  <a:gd name="T12" fmla="*/ 51 w 59"/>
                  <a:gd name="T13" fmla="*/ 21 h 59"/>
                  <a:gd name="T14" fmla="*/ 53 w 59"/>
                  <a:gd name="T15" fmla="*/ 20 h 59"/>
                  <a:gd name="T16" fmla="*/ 49 w 59"/>
                  <a:gd name="T17" fmla="*/ 19 h 59"/>
                  <a:gd name="T18" fmla="*/ 50 w 59"/>
                  <a:gd name="T19" fmla="*/ 20 h 59"/>
                  <a:gd name="T20" fmla="*/ 46 w 59"/>
                  <a:gd name="T21" fmla="*/ 16 h 59"/>
                  <a:gd name="T22" fmla="*/ 48 w 59"/>
                  <a:gd name="T23" fmla="*/ 18 h 59"/>
                  <a:gd name="T24" fmla="*/ 47 w 59"/>
                  <a:gd name="T25" fmla="*/ 11 h 59"/>
                  <a:gd name="T26" fmla="*/ 45 w 59"/>
                  <a:gd name="T27" fmla="*/ 15 h 59"/>
                  <a:gd name="T28" fmla="*/ 3 w 59"/>
                  <a:gd name="T29" fmla="*/ 28 h 59"/>
                  <a:gd name="T30" fmla="*/ 12 w 59"/>
                  <a:gd name="T31" fmla="*/ 16 h 59"/>
                  <a:gd name="T32" fmla="*/ 45 w 59"/>
                  <a:gd name="T33" fmla="*/ 19 h 59"/>
                  <a:gd name="T34" fmla="*/ 53 w 59"/>
                  <a:gd name="T35" fmla="*/ 41 h 59"/>
                  <a:gd name="T36" fmla="*/ 30 w 59"/>
                  <a:gd name="T37" fmla="*/ 56 h 59"/>
                  <a:gd name="T38" fmla="*/ 40 w 59"/>
                  <a:gd name="T39" fmla="*/ 12 h 59"/>
                  <a:gd name="T40" fmla="*/ 46 w 59"/>
                  <a:gd name="T41" fmla="*/ 10 h 59"/>
                  <a:gd name="T42" fmla="*/ 6 w 59"/>
                  <a:gd name="T43" fmla="*/ 17 h 59"/>
                  <a:gd name="T44" fmla="*/ 9 w 59"/>
                  <a:gd name="T45" fmla="*/ 15 h 59"/>
                  <a:gd name="T46" fmla="*/ 15 w 59"/>
                  <a:gd name="T47" fmla="*/ 7 h 59"/>
                  <a:gd name="T48" fmla="*/ 39 w 59"/>
                  <a:gd name="T49" fmla="*/ 11 h 59"/>
                  <a:gd name="T50" fmla="*/ 43 w 59"/>
                  <a:gd name="T51" fmla="*/ 8 h 59"/>
                  <a:gd name="T52" fmla="*/ 34 w 59"/>
                  <a:gd name="T53" fmla="*/ 9 h 59"/>
                  <a:gd name="T54" fmla="*/ 41 w 59"/>
                  <a:gd name="T55" fmla="*/ 6 h 59"/>
                  <a:gd name="T56" fmla="*/ 31 w 59"/>
                  <a:gd name="T57" fmla="*/ 8 h 59"/>
                  <a:gd name="T58" fmla="*/ 36 w 59"/>
                  <a:gd name="T59" fmla="*/ 5 h 59"/>
                  <a:gd name="T60" fmla="*/ 19 w 59"/>
                  <a:gd name="T61" fmla="*/ 5 h 59"/>
                  <a:gd name="T62" fmla="*/ 13 w 59"/>
                  <a:gd name="T63" fmla="*/ 12 h 59"/>
                  <a:gd name="T64" fmla="*/ 34 w 59"/>
                  <a:gd name="T65" fmla="*/ 3 h 59"/>
                  <a:gd name="T66" fmla="*/ 27 w 59"/>
                  <a:gd name="T67" fmla="*/ 8 h 59"/>
                  <a:gd name="T68" fmla="*/ 26 w 59"/>
                  <a:gd name="T69" fmla="*/ 3 h 59"/>
                  <a:gd name="T70" fmla="*/ 19 w 59"/>
                  <a:gd name="T71" fmla="*/ 9 h 59"/>
                  <a:gd name="T72" fmla="*/ 29 w 59"/>
                  <a:gd name="T73" fmla="*/ 3 h 59"/>
                  <a:gd name="T74" fmla="*/ 23 w 59"/>
                  <a:gd name="T75" fmla="*/ 8 h 59"/>
                  <a:gd name="T76" fmla="*/ 12 w 59"/>
                  <a:gd name="T77" fmla="*/ 5 h 59"/>
                  <a:gd name="T78" fmla="*/ 30 w 59"/>
                  <a:gd name="T79" fmla="*/ 59 h 59"/>
                  <a:gd name="T80" fmla="*/ 45 w 59"/>
                  <a:gd name="T81" fmla="*/ 54 h 59"/>
                  <a:gd name="T82" fmla="*/ 46 w 59"/>
                  <a:gd name="T83" fmla="*/ 53 h 59"/>
                  <a:gd name="T84" fmla="*/ 48 w 59"/>
                  <a:gd name="T85" fmla="*/ 52 h 59"/>
                  <a:gd name="T86" fmla="*/ 48 w 59"/>
                  <a:gd name="T87" fmla="*/ 52 h 59"/>
                  <a:gd name="T88" fmla="*/ 48 w 59"/>
                  <a:gd name="T89" fmla="*/ 52 h 59"/>
                  <a:gd name="T90" fmla="*/ 48 w 59"/>
                  <a:gd name="T91" fmla="*/ 52 h 59"/>
                  <a:gd name="T92" fmla="*/ 59 w 59"/>
                  <a:gd name="T93" fmla="*/ 31 h 59"/>
                  <a:gd name="T94" fmla="*/ 29 w 59"/>
                  <a:gd name="T95"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 h="59">
                    <a:moveTo>
                      <a:pt x="56" y="32"/>
                    </a:moveTo>
                    <a:cubicBezTo>
                      <a:pt x="55" y="32"/>
                      <a:pt x="55" y="31"/>
                      <a:pt x="55" y="30"/>
                    </a:cubicBezTo>
                    <a:cubicBezTo>
                      <a:pt x="56" y="30"/>
                      <a:pt x="56" y="30"/>
                      <a:pt x="56" y="30"/>
                    </a:cubicBezTo>
                    <a:cubicBezTo>
                      <a:pt x="56" y="31"/>
                      <a:pt x="56" y="31"/>
                      <a:pt x="56" y="31"/>
                    </a:cubicBezTo>
                    <a:cubicBezTo>
                      <a:pt x="56" y="31"/>
                      <a:pt x="56" y="32"/>
                      <a:pt x="56" y="32"/>
                    </a:cubicBezTo>
                    <a:moveTo>
                      <a:pt x="54" y="29"/>
                    </a:moveTo>
                    <a:cubicBezTo>
                      <a:pt x="54" y="28"/>
                      <a:pt x="54" y="28"/>
                      <a:pt x="54" y="28"/>
                    </a:cubicBezTo>
                    <a:cubicBezTo>
                      <a:pt x="54" y="27"/>
                      <a:pt x="55" y="27"/>
                      <a:pt x="55" y="27"/>
                    </a:cubicBezTo>
                    <a:cubicBezTo>
                      <a:pt x="55" y="27"/>
                      <a:pt x="55" y="28"/>
                      <a:pt x="55" y="28"/>
                    </a:cubicBezTo>
                    <a:cubicBezTo>
                      <a:pt x="54" y="29"/>
                      <a:pt x="54" y="29"/>
                      <a:pt x="54" y="29"/>
                    </a:cubicBezTo>
                    <a:moveTo>
                      <a:pt x="53" y="26"/>
                    </a:moveTo>
                    <a:cubicBezTo>
                      <a:pt x="53" y="26"/>
                      <a:pt x="53" y="26"/>
                      <a:pt x="53" y="26"/>
                    </a:cubicBezTo>
                    <a:cubicBezTo>
                      <a:pt x="54" y="25"/>
                      <a:pt x="54" y="25"/>
                      <a:pt x="55" y="25"/>
                    </a:cubicBezTo>
                    <a:cubicBezTo>
                      <a:pt x="55" y="25"/>
                      <a:pt x="55" y="25"/>
                      <a:pt x="55" y="25"/>
                    </a:cubicBezTo>
                    <a:cubicBezTo>
                      <a:pt x="55" y="26"/>
                      <a:pt x="54" y="26"/>
                      <a:pt x="53" y="26"/>
                    </a:cubicBezTo>
                    <a:moveTo>
                      <a:pt x="52" y="24"/>
                    </a:moveTo>
                    <a:cubicBezTo>
                      <a:pt x="52" y="24"/>
                      <a:pt x="52" y="23"/>
                      <a:pt x="52" y="23"/>
                    </a:cubicBezTo>
                    <a:cubicBezTo>
                      <a:pt x="52" y="22"/>
                      <a:pt x="53" y="22"/>
                      <a:pt x="54" y="21"/>
                    </a:cubicBezTo>
                    <a:cubicBezTo>
                      <a:pt x="54" y="22"/>
                      <a:pt x="54" y="22"/>
                      <a:pt x="54" y="23"/>
                    </a:cubicBezTo>
                    <a:cubicBezTo>
                      <a:pt x="54" y="23"/>
                      <a:pt x="53" y="24"/>
                      <a:pt x="52" y="24"/>
                    </a:cubicBezTo>
                    <a:moveTo>
                      <a:pt x="51" y="21"/>
                    </a:moveTo>
                    <a:cubicBezTo>
                      <a:pt x="50" y="21"/>
                      <a:pt x="50" y="21"/>
                      <a:pt x="50" y="21"/>
                    </a:cubicBezTo>
                    <a:cubicBezTo>
                      <a:pt x="51" y="20"/>
                      <a:pt x="52" y="20"/>
                      <a:pt x="53" y="19"/>
                    </a:cubicBezTo>
                    <a:cubicBezTo>
                      <a:pt x="53" y="20"/>
                      <a:pt x="53" y="20"/>
                      <a:pt x="53" y="20"/>
                    </a:cubicBezTo>
                    <a:cubicBezTo>
                      <a:pt x="52" y="20"/>
                      <a:pt x="52" y="21"/>
                      <a:pt x="51" y="21"/>
                    </a:cubicBezTo>
                    <a:moveTo>
                      <a:pt x="50" y="20"/>
                    </a:moveTo>
                    <a:cubicBezTo>
                      <a:pt x="49" y="19"/>
                      <a:pt x="49" y="19"/>
                      <a:pt x="49" y="19"/>
                    </a:cubicBezTo>
                    <a:cubicBezTo>
                      <a:pt x="50" y="18"/>
                      <a:pt x="51" y="18"/>
                      <a:pt x="52" y="17"/>
                    </a:cubicBezTo>
                    <a:cubicBezTo>
                      <a:pt x="52" y="17"/>
                      <a:pt x="52" y="18"/>
                      <a:pt x="52" y="18"/>
                    </a:cubicBezTo>
                    <a:cubicBezTo>
                      <a:pt x="51" y="19"/>
                      <a:pt x="50" y="19"/>
                      <a:pt x="50" y="20"/>
                    </a:cubicBezTo>
                    <a:moveTo>
                      <a:pt x="48" y="18"/>
                    </a:moveTo>
                    <a:cubicBezTo>
                      <a:pt x="48" y="17"/>
                      <a:pt x="48" y="17"/>
                      <a:pt x="48" y="17"/>
                    </a:cubicBezTo>
                    <a:cubicBezTo>
                      <a:pt x="47" y="17"/>
                      <a:pt x="47" y="17"/>
                      <a:pt x="46" y="16"/>
                    </a:cubicBezTo>
                    <a:cubicBezTo>
                      <a:pt x="47" y="15"/>
                      <a:pt x="49" y="15"/>
                      <a:pt x="50" y="14"/>
                    </a:cubicBezTo>
                    <a:cubicBezTo>
                      <a:pt x="50" y="15"/>
                      <a:pt x="51" y="15"/>
                      <a:pt x="51" y="16"/>
                    </a:cubicBezTo>
                    <a:cubicBezTo>
                      <a:pt x="50" y="16"/>
                      <a:pt x="49" y="17"/>
                      <a:pt x="48" y="18"/>
                    </a:cubicBezTo>
                    <a:moveTo>
                      <a:pt x="45" y="15"/>
                    </a:moveTo>
                    <a:cubicBezTo>
                      <a:pt x="45" y="15"/>
                      <a:pt x="44" y="14"/>
                      <a:pt x="43" y="14"/>
                    </a:cubicBezTo>
                    <a:cubicBezTo>
                      <a:pt x="45" y="13"/>
                      <a:pt x="46" y="12"/>
                      <a:pt x="47" y="11"/>
                    </a:cubicBezTo>
                    <a:cubicBezTo>
                      <a:pt x="48" y="11"/>
                      <a:pt x="48" y="11"/>
                      <a:pt x="48" y="11"/>
                    </a:cubicBezTo>
                    <a:cubicBezTo>
                      <a:pt x="48" y="12"/>
                      <a:pt x="49" y="12"/>
                      <a:pt x="49" y="13"/>
                    </a:cubicBezTo>
                    <a:cubicBezTo>
                      <a:pt x="48" y="14"/>
                      <a:pt x="46" y="14"/>
                      <a:pt x="45" y="15"/>
                    </a:cubicBezTo>
                    <a:moveTo>
                      <a:pt x="30" y="56"/>
                    </a:moveTo>
                    <a:cubicBezTo>
                      <a:pt x="23" y="56"/>
                      <a:pt x="16" y="52"/>
                      <a:pt x="11" y="47"/>
                    </a:cubicBezTo>
                    <a:cubicBezTo>
                      <a:pt x="6" y="42"/>
                      <a:pt x="3" y="35"/>
                      <a:pt x="3" y="28"/>
                    </a:cubicBezTo>
                    <a:cubicBezTo>
                      <a:pt x="3" y="27"/>
                      <a:pt x="3" y="26"/>
                      <a:pt x="3" y="25"/>
                    </a:cubicBezTo>
                    <a:cubicBezTo>
                      <a:pt x="4" y="24"/>
                      <a:pt x="4" y="24"/>
                      <a:pt x="4" y="24"/>
                    </a:cubicBezTo>
                    <a:cubicBezTo>
                      <a:pt x="6" y="21"/>
                      <a:pt x="8" y="18"/>
                      <a:pt x="12" y="16"/>
                    </a:cubicBezTo>
                    <a:cubicBezTo>
                      <a:pt x="17" y="12"/>
                      <a:pt x="22" y="11"/>
                      <a:pt x="27" y="11"/>
                    </a:cubicBezTo>
                    <a:cubicBezTo>
                      <a:pt x="27" y="11"/>
                      <a:pt x="27" y="11"/>
                      <a:pt x="27" y="11"/>
                    </a:cubicBezTo>
                    <a:cubicBezTo>
                      <a:pt x="34" y="11"/>
                      <a:pt x="41" y="14"/>
                      <a:pt x="45" y="19"/>
                    </a:cubicBezTo>
                    <a:cubicBezTo>
                      <a:pt x="50" y="25"/>
                      <a:pt x="53" y="32"/>
                      <a:pt x="53" y="39"/>
                    </a:cubicBezTo>
                    <a:cubicBezTo>
                      <a:pt x="53" y="39"/>
                      <a:pt x="53" y="40"/>
                      <a:pt x="53" y="41"/>
                    </a:cubicBezTo>
                    <a:cubicBezTo>
                      <a:pt x="53" y="41"/>
                      <a:pt x="53" y="41"/>
                      <a:pt x="53" y="41"/>
                    </a:cubicBezTo>
                    <a:cubicBezTo>
                      <a:pt x="52" y="44"/>
                      <a:pt x="49" y="48"/>
                      <a:pt x="45" y="51"/>
                    </a:cubicBezTo>
                    <a:cubicBezTo>
                      <a:pt x="45" y="51"/>
                      <a:pt x="45" y="51"/>
                      <a:pt x="45" y="51"/>
                    </a:cubicBezTo>
                    <a:cubicBezTo>
                      <a:pt x="40" y="54"/>
                      <a:pt x="35" y="56"/>
                      <a:pt x="30" y="56"/>
                    </a:cubicBezTo>
                    <a:cubicBezTo>
                      <a:pt x="30" y="56"/>
                      <a:pt x="30" y="56"/>
                      <a:pt x="30" y="56"/>
                    </a:cubicBezTo>
                    <a:moveTo>
                      <a:pt x="42" y="13"/>
                    </a:moveTo>
                    <a:cubicBezTo>
                      <a:pt x="41" y="12"/>
                      <a:pt x="41" y="12"/>
                      <a:pt x="40" y="12"/>
                    </a:cubicBezTo>
                    <a:cubicBezTo>
                      <a:pt x="42" y="11"/>
                      <a:pt x="43" y="10"/>
                      <a:pt x="45" y="9"/>
                    </a:cubicBezTo>
                    <a:cubicBezTo>
                      <a:pt x="45" y="9"/>
                      <a:pt x="45" y="9"/>
                      <a:pt x="45" y="9"/>
                    </a:cubicBezTo>
                    <a:cubicBezTo>
                      <a:pt x="45" y="9"/>
                      <a:pt x="46" y="9"/>
                      <a:pt x="46" y="10"/>
                    </a:cubicBezTo>
                    <a:cubicBezTo>
                      <a:pt x="45" y="11"/>
                      <a:pt x="43" y="12"/>
                      <a:pt x="42" y="13"/>
                    </a:cubicBezTo>
                    <a:moveTo>
                      <a:pt x="6" y="17"/>
                    </a:moveTo>
                    <a:cubicBezTo>
                      <a:pt x="6" y="17"/>
                      <a:pt x="6" y="17"/>
                      <a:pt x="6" y="17"/>
                    </a:cubicBezTo>
                    <a:cubicBezTo>
                      <a:pt x="8" y="14"/>
                      <a:pt x="11" y="12"/>
                      <a:pt x="13" y="9"/>
                    </a:cubicBezTo>
                    <a:cubicBezTo>
                      <a:pt x="14" y="8"/>
                      <a:pt x="14" y="8"/>
                      <a:pt x="14" y="8"/>
                    </a:cubicBezTo>
                    <a:cubicBezTo>
                      <a:pt x="12" y="10"/>
                      <a:pt x="10" y="12"/>
                      <a:pt x="9" y="15"/>
                    </a:cubicBezTo>
                    <a:cubicBezTo>
                      <a:pt x="8" y="15"/>
                      <a:pt x="7" y="16"/>
                      <a:pt x="6" y="17"/>
                    </a:cubicBezTo>
                    <a:moveTo>
                      <a:pt x="14" y="8"/>
                    </a:moveTo>
                    <a:cubicBezTo>
                      <a:pt x="15" y="7"/>
                      <a:pt x="15" y="7"/>
                      <a:pt x="15" y="7"/>
                    </a:cubicBezTo>
                    <a:cubicBezTo>
                      <a:pt x="15" y="7"/>
                      <a:pt x="15" y="7"/>
                      <a:pt x="15" y="7"/>
                    </a:cubicBezTo>
                    <a:cubicBezTo>
                      <a:pt x="15" y="7"/>
                      <a:pt x="14" y="8"/>
                      <a:pt x="14" y="8"/>
                    </a:cubicBezTo>
                    <a:moveTo>
                      <a:pt x="39" y="11"/>
                    </a:moveTo>
                    <a:cubicBezTo>
                      <a:pt x="38" y="10"/>
                      <a:pt x="38" y="10"/>
                      <a:pt x="38" y="10"/>
                    </a:cubicBezTo>
                    <a:cubicBezTo>
                      <a:pt x="39" y="9"/>
                      <a:pt x="41" y="8"/>
                      <a:pt x="42" y="7"/>
                    </a:cubicBezTo>
                    <a:cubicBezTo>
                      <a:pt x="43" y="8"/>
                      <a:pt x="43" y="8"/>
                      <a:pt x="43" y="8"/>
                    </a:cubicBezTo>
                    <a:cubicBezTo>
                      <a:pt x="42" y="9"/>
                      <a:pt x="40" y="10"/>
                      <a:pt x="39" y="11"/>
                    </a:cubicBezTo>
                    <a:moveTo>
                      <a:pt x="36" y="10"/>
                    </a:moveTo>
                    <a:cubicBezTo>
                      <a:pt x="36" y="9"/>
                      <a:pt x="35" y="9"/>
                      <a:pt x="34" y="9"/>
                    </a:cubicBezTo>
                    <a:cubicBezTo>
                      <a:pt x="35" y="8"/>
                      <a:pt x="36" y="7"/>
                      <a:pt x="37" y="6"/>
                    </a:cubicBezTo>
                    <a:cubicBezTo>
                      <a:pt x="38" y="6"/>
                      <a:pt x="38" y="5"/>
                      <a:pt x="39" y="5"/>
                    </a:cubicBezTo>
                    <a:cubicBezTo>
                      <a:pt x="40" y="5"/>
                      <a:pt x="40" y="6"/>
                      <a:pt x="41" y="6"/>
                    </a:cubicBezTo>
                    <a:cubicBezTo>
                      <a:pt x="39" y="7"/>
                      <a:pt x="38" y="8"/>
                      <a:pt x="36" y="10"/>
                    </a:cubicBezTo>
                    <a:moveTo>
                      <a:pt x="33" y="9"/>
                    </a:moveTo>
                    <a:cubicBezTo>
                      <a:pt x="32" y="8"/>
                      <a:pt x="32" y="8"/>
                      <a:pt x="31" y="8"/>
                    </a:cubicBezTo>
                    <a:cubicBezTo>
                      <a:pt x="33" y="7"/>
                      <a:pt x="34" y="5"/>
                      <a:pt x="36" y="4"/>
                    </a:cubicBezTo>
                    <a:cubicBezTo>
                      <a:pt x="36" y="4"/>
                      <a:pt x="37" y="4"/>
                      <a:pt x="37" y="4"/>
                    </a:cubicBezTo>
                    <a:cubicBezTo>
                      <a:pt x="36" y="5"/>
                      <a:pt x="36" y="5"/>
                      <a:pt x="36" y="5"/>
                    </a:cubicBezTo>
                    <a:cubicBezTo>
                      <a:pt x="35" y="6"/>
                      <a:pt x="34" y="7"/>
                      <a:pt x="33" y="9"/>
                    </a:cubicBezTo>
                    <a:moveTo>
                      <a:pt x="13" y="12"/>
                    </a:moveTo>
                    <a:cubicBezTo>
                      <a:pt x="15" y="9"/>
                      <a:pt x="17" y="7"/>
                      <a:pt x="19" y="5"/>
                    </a:cubicBezTo>
                    <a:cubicBezTo>
                      <a:pt x="20" y="4"/>
                      <a:pt x="21" y="4"/>
                      <a:pt x="22" y="4"/>
                    </a:cubicBezTo>
                    <a:cubicBezTo>
                      <a:pt x="20" y="6"/>
                      <a:pt x="18" y="8"/>
                      <a:pt x="15" y="10"/>
                    </a:cubicBezTo>
                    <a:cubicBezTo>
                      <a:pt x="15" y="11"/>
                      <a:pt x="14" y="11"/>
                      <a:pt x="13" y="12"/>
                    </a:cubicBezTo>
                    <a:moveTo>
                      <a:pt x="27" y="8"/>
                    </a:moveTo>
                    <a:cubicBezTo>
                      <a:pt x="28" y="6"/>
                      <a:pt x="30" y="4"/>
                      <a:pt x="32" y="3"/>
                    </a:cubicBezTo>
                    <a:cubicBezTo>
                      <a:pt x="33" y="3"/>
                      <a:pt x="33" y="3"/>
                      <a:pt x="34" y="3"/>
                    </a:cubicBezTo>
                    <a:cubicBezTo>
                      <a:pt x="32" y="5"/>
                      <a:pt x="31" y="6"/>
                      <a:pt x="29" y="8"/>
                    </a:cubicBezTo>
                    <a:cubicBezTo>
                      <a:pt x="28" y="8"/>
                      <a:pt x="28" y="8"/>
                      <a:pt x="27" y="8"/>
                    </a:cubicBezTo>
                    <a:cubicBezTo>
                      <a:pt x="27" y="8"/>
                      <a:pt x="27" y="8"/>
                      <a:pt x="27" y="8"/>
                    </a:cubicBezTo>
                    <a:moveTo>
                      <a:pt x="19" y="9"/>
                    </a:moveTo>
                    <a:cubicBezTo>
                      <a:pt x="21" y="7"/>
                      <a:pt x="23" y="5"/>
                      <a:pt x="25" y="3"/>
                    </a:cubicBezTo>
                    <a:cubicBezTo>
                      <a:pt x="26" y="3"/>
                      <a:pt x="26" y="3"/>
                      <a:pt x="26" y="3"/>
                    </a:cubicBezTo>
                    <a:cubicBezTo>
                      <a:pt x="24" y="5"/>
                      <a:pt x="22" y="7"/>
                      <a:pt x="20" y="9"/>
                    </a:cubicBezTo>
                    <a:cubicBezTo>
                      <a:pt x="20" y="9"/>
                      <a:pt x="20" y="9"/>
                      <a:pt x="20" y="9"/>
                    </a:cubicBezTo>
                    <a:cubicBezTo>
                      <a:pt x="19" y="9"/>
                      <a:pt x="19" y="9"/>
                      <a:pt x="19" y="9"/>
                    </a:cubicBezTo>
                    <a:moveTo>
                      <a:pt x="23" y="8"/>
                    </a:moveTo>
                    <a:cubicBezTo>
                      <a:pt x="25" y="6"/>
                      <a:pt x="27" y="4"/>
                      <a:pt x="29" y="3"/>
                    </a:cubicBezTo>
                    <a:cubicBezTo>
                      <a:pt x="29" y="3"/>
                      <a:pt x="29" y="3"/>
                      <a:pt x="29" y="3"/>
                    </a:cubicBezTo>
                    <a:cubicBezTo>
                      <a:pt x="29" y="3"/>
                      <a:pt x="30" y="3"/>
                      <a:pt x="30" y="3"/>
                    </a:cubicBezTo>
                    <a:cubicBezTo>
                      <a:pt x="28" y="4"/>
                      <a:pt x="26" y="6"/>
                      <a:pt x="24" y="8"/>
                    </a:cubicBezTo>
                    <a:cubicBezTo>
                      <a:pt x="24" y="8"/>
                      <a:pt x="23" y="8"/>
                      <a:pt x="23" y="8"/>
                    </a:cubicBezTo>
                    <a:moveTo>
                      <a:pt x="29" y="0"/>
                    </a:moveTo>
                    <a:cubicBezTo>
                      <a:pt x="24" y="0"/>
                      <a:pt x="18" y="1"/>
                      <a:pt x="12" y="5"/>
                    </a:cubicBezTo>
                    <a:cubicBezTo>
                      <a:pt x="12" y="5"/>
                      <a:pt x="12" y="5"/>
                      <a:pt x="12" y="5"/>
                    </a:cubicBezTo>
                    <a:cubicBezTo>
                      <a:pt x="4" y="11"/>
                      <a:pt x="0" y="20"/>
                      <a:pt x="0" y="28"/>
                    </a:cubicBezTo>
                    <a:cubicBezTo>
                      <a:pt x="0" y="35"/>
                      <a:pt x="4" y="43"/>
                      <a:pt x="9" y="49"/>
                    </a:cubicBezTo>
                    <a:cubicBezTo>
                      <a:pt x="14" y="55"/>
                      <a:pt x="22" y="59"/>
                      <a:pt x="30" y="59"/>
                    </a:cubicBezTo>
                    <a:cubicBezTo>
                      <a:pt x="34" y="59"/>
                      <a:pt x="39" y="57"/>
                      <a:pt x="44" y="54"/>
                    </a:cubicBezTo>
                    <a:cubicBezTo>
                      <a:pt x="44" y="54"/>
                      <a:pt x="44" y="54"/>
                      <a:pt x="44" y="54"/>
                    </a:cubicBezTo>
                    <a:cubicBezTo>
                      <a:pt x="45" y="54"/>
                      <a:pt x="45" y="54"/>
                      <a:pt x="45" y="54"/>
                    </a:cubicBezTo>
                    <a:cubicBezTo>
                      <a:pt x="45" y="54"/>
                      <a:pt x="45" y="54"/>
                      <a:pt x="45" y="54"/>
                    </a:cubicBezTo>
                    <a:cubicBezTo>
                      <a:pt x="45" y="54"/>
                      <a:pt x="45" y="54"/>
                      <a:pt x="46" y="53"/>
                    </a:cubicBezTo>
                    <a:cubicBezTo>
                      <a:pt x="46" y="53"/>
                      <a:pt x="46" y="53"/>
                      <a:pt x="46" y="53"/>
                    </a:cubicBezTo>
                    <a:cubicBezTo>
                      <a:pt x="46" y="53"/>
                      <a:pt x="46" y="53"/>
                      <a:pt x="46" y="53"/>
                    </a:cubicBezTo>
                    <a:cubicBezTo>
                      <a:pt x="47" y="53"/>
                      <a:pt x="47"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1"/>
                      <a:pt x="48" y="51"/>
                      <a:pt x="48" y="51"/>
                    </a:cubicBezTo>
                    <a:cubicBezTo>
                      <a:pt x="48" y="51"/>
                      <a:pt x="48" y="51"/>
                      <a:pt x="48" y="51"/>
                    </a:cubicBezTo>
                    <a:cubicBezTo>
                      <a:pt x="55" y="46"/>
                      <a:pt x="59" y="38"/>
                      <a:pt x="59" y="31"/>
                    </a:cubicBezTo>
                    <a:cubicBezTo>
                      <a:pt x="59" y="23"/>
                      <a:pt x="55" y="15"/>
                      <a:pt x="50" y="9"/>
                    </a:cubicBezTo>
                    <a:cubicBezTo>
                      <a:pt x="45" y="4"/>
                      <a:pt x="37" y="0"/>
                      <a:pt x="29" y="0"/>
                    </a:cubicBezTo>
                    <a:cubicBezTo>
                      <a:pt x="29" y="0"/>
                      <a:pt x="29" y="0"/>
                      <a:pt x="2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5" name="Freeform 744"/>
              <p:cNvSpPr>
                <a:spLocks noEditPoints="1"/>
              </p:cNvSpPr>
              <p:nvPr/>
            </p:nvSpPr>
            <p:spPr bwMode="auto">
              <a:xfrm>
                <a:off x="3255" y="1074"/>
                <a:ext cx="225" cy="239"/>
              </a:xfrm>
              <a:custGeom>
                <a:avLst/>
                <a:gdLst>
                  <a:gd name="T0" fmla="*/ 41 w 95"/>
                  <a:gd name="T1" fmla="*/ 98 h 101"/>
                  <a:gd name="T2" fmla="*/ 41 w 95"/>
                  <a:gd name="T3" fmla="*/ 92 h 101"/>
                  <a:gd name="T4" fmla="*/ 39 w 95"/>
                  <a:gd name="T5" fmla="*/ 92 h 101"/>
                  <a:gd name="T6" fmla="*/ 65 w 95"/>
                  <a:gd name="T7" fmla="*/ 91 h 101"/>
                  <a:gd name="T8" fmla="*/ 71 w 95"/>
                  <a:gd name="T9" fmla="*/ 87 h 101"/>
                  <a:gd name="T10" fmla="*/ 50 w 95"/>
                  <a:gd name="T11" fmla="*/ 90 h 101"/>
                  <a:gd name="T12" fmla="*/ 70 w 95"/>
                  <a:gd name="T13" fmla="*/ 91 h 101"/>
                  <a:gd name="T14" fmla="*/ 56 w 95"/>
                  <a:gd name="T15" fmla="*/ 84 h 101"/>
                  <a:gd name="T16" fmla="*/ 64 w 95"/>
                  <a:gd name="T17" fmla="*/ 84 h 101"/>
                  <a:gd name="T18" fmla="*/ 33 w 95"/>
                  <a:gd name="T19" fmla="*/ 84 h 101"/>
                  <a:gd name="T20" fmla="*/ 57 w 95"/>
                  <a:gd name="T21" fmla="*/ 89 h 101"/>
                  <a:gd name="T22" fmla="*/ 28 w 95"/>
                  <a:gd name="T23" fmla="*/ 86 h 101"/>
                  <a:gd name="T24" fmla="*/ 25 w 95"/>
                  <a:gd name="T25" fmla="*/ 84 h 101"/>
                  <a:gd name="T26" fmla="*/ 14 w 95"/>
                  <a:gd name="T27" fmla="*/ 79 h 101"/>
                  <a:gd name="T28" fmla="*/ 28 w 95"/>
                  <a:gd name="T29" fmla="*/ 79 h 101"/>
                  <a:gd name="T30" fmla="*/ 22 w 95"/>
                  <a:gd name="T31" fmla="*/ 81 h 101"/>
                  <a:gd name="T32" fmla="*/ 16 w 95"/>
                  <a:gd name="T33" fmla="*/ 83 h 101"/>
                  <a:gd name="T34" fmla="*/ 23 w 95"/>
                  <a:gd name="T35" fmla="*/ 76 h 101"/>
                  <a:gd name="T36" fmla="*/ 12 w 95"/>
                  <a:gd name="T37" fmla="*/ 75 h 101"/>
                  <a:gd name="T38" fmla="*/ 11 w 95"/>
                  <a:gd name="T39" fmla="*/ 74 h 101"/>
                  <a:gd name="T40" fmla="*/ 7 w 95"/>
                  <a:gd name="T41" fmla="*/ 74 h 101"/>
                  <a:gd name="T42" fmla="*/ 80 w 95"/>
                  <a:gd name="T43" fmla="*/ 69 h 101"/>
                  <a:gd name="T44" fmla="*/ 88 w 95"/>
                  <a:gd name="T45" fmla="*/ 67 h 101"/>
                  <a:gd name="T46" fmla="*/ 85 w 95"/>
                  <a:gd name="T47" fmla="*/ 67 h 101"/>
                  <a:gd name="T48" fmla="*/ 11 w 95"/>
                  <a:gd name="T49" fmla="*/ 61 h 101"/>
                  <a:gd name="T50" fmla="*/ 10 w 95"/>
                  <a:gd name="T51" fmla="*/ 56 h 101"/>
                  <a:gd name="T52" fmla="*/ 6 w 95"/>
                  <a:gd name="T53" fmla="*/ 53 h 101"/>
                  <a:gd name="T54" fmla="*/ 3 w 95"/>
                  <a:gd name="T55" fmla="*/ 52 h 101"/>
                  <a:gd name="T56" fmla="*/ 4 w 95"/>
                  <a:gd name="T57" fmla="*/ 47 h 101"/>
                  <a:gd name="T58" fmla="*/ 85 w 95"/>
                  <a:gd name="T59" fmla="*/ 33 h 101"/>
                  <a:gd name="T60" fmla="*/ 17 w 95"/>
                  <a:gd name="T61" fmla="*/ 20 h 101"/>
                  <a:gd name="T62" fmla="*/ 47 w 95"/>
                  <a:gd name="T63" fmla="*/ 10 h 101"/>
                  <a:gd name="T64" fmla="*/ 73 w 95"/>
                  <a:gd name="T65" fmla="*/ 20 h 101"/>
                  <a:gd name="T66" fmla="*/ 86 w 95"/>
                  <a:gd name="T67" fmla="*/ 24 h 101"/>
                  <a:gd name="T68" fmla="*/ 86 w 95"/>
                  <a:gd name="T69" fmla="*/ 46 h 101"/>
                  <a:gd name="T70" fmla="*/ 79 w 95"/>
                  <a:gd name="T71" fmla="*/ 65 h 101"/>
                  <a:gd name="T72" fmla="*/ 64 w 95"/>
                  <a:gd name="T73" fmla="*/ 79 h 101"/>
                  <a:gd name="T74" fmla="*/ 36 w 95"/>
                  <a:gd name="T75" fmla="*/ 82 h 101"/>
                  <a:gd name="T76" fmla="*/ 10 w 95"/>
                  <a:gd name="T77" fmla="*/ 66 h 101"/>
                  <a:gd name="T78" fmla="*/ 7 w 95"/>
                  <a:gd name="T79" fmla="*/ 33 h 101"/>
                  <a:gd name="T80" fmla="*/ 22 w 95"/>
                  <a:gd name="T81" fmla="*/ 21 h 101"/>
                  <a:gd name="T82" fmla="*/ 49 w 95"/>
                  <a:gd name="T83" fmla="*/ 0 h 101"/>
                  <a:gd name="T84" fmla="*/ 28 w 95"/>
                  <a:gd name="T85" fmla="*/ 4 h 101"/>
                  <a:gd name="T86" fmla="*/ 15 w 95"/>
                  <a:gd name="T87" fmla="*/ 26 h 101"/>
                  <a:gd name="T88" fmla="*/ 4 w 95"/>
                  <a:gd name="T89" fmla="*/ 33 h 101"/>
                  <a:gd name="T90" fmla="*/ 6 w 95"/>
                  <a:gd name="T91" fmla="*/ 65 h 101"/>
                  <a:gd name="T92" fmla="*/ 14 w 95"/>
                  <a:gd name="T93" fmla="*/ 87 h 101"/>
                  <a:gd name="T94" fmla="*/ 31 w 95"/>
                  <a:gd name="T95" fmla="*/ 98 h 101"/>
                  <a:gd name="T96" fmla="*/ 65 w 95"/>
                  <a:gd name="T97" fmla="*/ 96 h 101"/>
                  <a:gd name="T98" fmla="*/ 82 w 95"/>
                  <a:gd name="T99" fmla="*/ 78 h 101"/>
                  <a:gd name="T100" fmla="*/ 84 w 95"/>
                  <a:gd name="T101" fmla="*/ 70 h 101"/>
                  <a:gd name="T102" fmla="*/ 93 w 95"/>
                  <a:gd name="T103" fmla="*/ 61 h 101"/>
                  <a:gd name="T104" fmla="*/ 86 w 95"/>
                  <a:gd name="T105" fmla="*/ 36 h 101"/>
                  <a:gd name="T106" fmla="*/ 90 w 95"/>
                  <a:gd name="T107" fmla="*/ 25 h 101"/>
                  <a:gd name="T108" fmla="*/ 82 w 95"/>
                  <a:gd name="T109" fmla="*/ 13 h 101"/>
                  <a:gd name="T110" fmla="*/ 64 w 95"/>
                  <a:gd name="T111" fmla="*/ 1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5" h="101">
                    <a:moveTo>
                      <a:pt x="45" y="98"/>
                    </a:moveTo>
                    <a:cubicBezTo>
                      <a:pt x="44" y="98"/>
                      <a:pt x="44" y="98"/>
                      <a:pt x="44" y="98"/>
                    </a:cubicBezTo>
                    <a:cubicBezTo>
                      <a:pt x="45" y="97"/>
                      <a:pt x="45" y="97"/>
                      <a:pt x="45" y="96"/>
                    </a:cubicBezTo>
                    <a:cubicBezTo>
                      <a:pt x="45" y="97"/>
                      <a:pt x="45" y="97"/>
                      <a:pt x="45" y="98"/>
                    </a:cubicBezTo>
                    <a:moveTo>
                      <a:pt x="43" y="98"/>
                    </a:moveTo>
                    <a:cubicBezTo>
                      <a:pt x="42" y="98"/>
                      <a:pt x="42" y="98"/>
                      <a:pt x="41" y="98"/>
                    </a:cubicBezTo>
                    <a:cubicBezTo>
                      <a:pt x="42" y="96"/>
                      <a:pt x="43" y="94"/>
                      <a:pt x="44" y="93"/>
                    </a:cubicBezTo>
                    <a:cubicBezTo>
                      <a:pt x="45" y="93"/>
                      <a:pt x="45" y="93"/>
                      <a:pt x="46" y="93"/>
                    </a:cubicBezTo>
                    <a:cubicBezTo>
                      <a:pt x="45" y="94"/>
                      <a:pt x="44" y="96"/>
                      <a:pt x="43" y="98"/>
                    </a:cubicBezTo>
                    <a:moveTo>
                      <a:pt x="40" y="97"/>
                    </a:moveTo>
                    <a:cubicBezTo>
                      <a:pt x="39" y="97"/>
                      <a:pt x="38" y="97"/>
                      <a:pt x="38" y="97"/>
                    </a:cubicBezTo>
                    <a:cubicBezTo>
                      <a:pt x="39" y="95"/>
                      <a:pt x="40" y="94"/>
                      <a:pt x="41" y="92"/>
                    </a:cubicBezTo>
                    <a:cubicBezTo>
                      <a:pt x="41" y="92"/>
                      <a:pt x="42" y="92"/>
                      <a:pt x="43" y="92"/>
                    </a:cubicBezTo>
                    <a:cubicBezTo>
                      <a:pt x="41" y="94"/>
                      <a:pt x="40" y="96"/>
                      <a:pt x="40" y="97"/>
                    </a:cubicBezTo>
                    <a:moveTo>
                      <a:pt x="36" y="97"/>
                    </a:moveTo>
                    <a:cubicBezTo>
                      <a:pt x="36" y="97"/>
                      <a:pt x="35" y="97"/>
                      <a:pt x="34" y="96"/>
                    </a:cubicBezTo>
                    <a:cubicBezTo>
                      <a:pt x="36" y="95"/>
                      <a:pt x="37" y="93"/>
                      <a:pt x="38" y="92"/>
                    </a:cubicBezTo>
                    <a:cubicBezTo>
                      <a:pt x="38" y="92"/>
                      <a:pt x="39" y="92"/>
                      <a:pt x="39" y="92"/>
                    </a:cubicBezTo>
                    <a:cubicBezTo>
                      <a:pt x="38" y="93"/>
                      <a:pt x="37" y="95"/>
                      <a:pt x="36" y="97"/>
                    </a:cubicBezTo>
                    <a:moveTo>
                      <a:pt x="34" y="94"/>
                    </a:moveTo>
                    <a:cubicBezTo>
                      <a:pt x="34" y="93"/>
                      <a:pt x="35" y="92"/>
                      <a:pt x="35" y="91"/>
                    </a:cubicBezTo>
                    <a:cubicBezTo>
                      <a:pt x="35" y="91"/>
                      <a:pt x="36" y="91"/>
                      <a:pt x="36" y="91"/>
                    </a:cubicBezTo>
                    <a:cubicBezTo>
                      <a:pt x="36" y="92"/>
                      <a:pt x="35" y="93"/>
                      <a:pt x="34" y="94"/>
                    </a:cubicBezTo>
                    <a:moveTo>
                      <a:pt x="65" y="91"/>
                    </a:moveTo>
                    <a:cubicBezTo>
                      <a:pt x="65" y="91"/>
                      <a:pt x="65" y="90"/>
                      <a:pt x="64" y="90"/>
                    </a:cubicBezTo>
                    <a:cubicBezTo>
                      <a:pt x="65" y="89"/>
                      <a:pt x="65" y="88"/>
                      <a:pt x="66" y="87"/>
                    </a:cubicBezTo>
                    <a:cubicBezTo>
                      <a:pt x="66" y="89"/>
                      <a:pt x="65" y="90"/>
                      <a:pt x="65" y="91"/>
                    </a:cubicBezTo>
                    <a:moveTo>
                      <a:pt x="68" y="92"/>
                    </a:moveTo>
                    <a:cubicBezTo>
                      <a:pt x="68" y="91"/>
                      <a:pt x="69" y="89"/>
                      <a:pt x="69" y="88"/>
                    </a:cubicBezTo>
                    <a:cubicBezTo>
                      <a:pt x="70" y="88"/>
                      <a:pt x="70" y="87"/>
                      <a:pt x="71" y="87"/>
                    </a:cubicBezTo>
                    <a:cubicBezTo>
                      <a:pt x="70" y="89"/>
                      <a:pt x="69" y="90"/>
                      <a:pt x="68" y="92"/>
                    </a:cubicBezTo>
                    <a:moveTo>
                      <a:pt x="51" y="86"/>
                    </a:moveTo>
                    <a:cubicBezTo>
                      <a:pt x="51" y="85"/>
                      <a:pt x="51" y="85"/>
                      <a:pt x="51" y="85"/>
                    </a:cubicBezTo>
                    <a:cubicBezTo>
                      <a:pt x="51" y="85"/>
                      <a:pt x="51" y="85"/>
                      <a:pt x="51" y="85"/>
                    </a:cubicBezTo>
                    <a:cubicBezTo>
                      <a:pt x="51" y="86"/>
                      <a:pt x="51" y="86"/>
                      <a:pt x="51" y="86"/>
                    </a:cubicBezTo>
                    <a:moveTo>
                      <a:pt x="50" y="90"/>
                    </a:moveTo>
                    <a:cubicBezTo>
                      <a:pt x="50" y="89"/>
                      <a:pt x="50" y="89"/>
                      <a:pt x="50" y="88"/>
                    </a:cubicBezTo>
                    <a:cubicBezTo>
                      <a:pt x="51" y="87"/>
                      <a:pt x="52" y="86"/>
                      <a:pt x="53" y="85"/>
                    </a:cubicBezTo>
                    <a:cubicBezTo>
                      <a:pt x="54" y="85"/>
                      <a:pt x="54" y="85"/>
                      <a:pt x="54" y="85"/>
                    </a:cubicBezTo>
                    <a:cubicBezTo>
                      <a:pt x="53" y="87"/>
                      <a:pt x="52" y="88"/>
                      <a:pt x="50" y="90"/>
                    </a:cubicBezTo>
                    <a:cubicBezTo>
                      <a:pt x="50" y="90"/>
                      <a:pt x="50" y="90"/>
                      <a:pt x="50" y="90"/>
                    </a:cubicBezTo>
                    <a:moveTo>
                      <a:pt x="70" y="91"/>
                    </a:moveTo>
                    <a:cubicBezTo>
                      <a:pt x="71" y="89"/>
                      <a:pt x="72" y="87"/>
                      <a:pt x="73" y="86"/>
                    </a:cubicBezTo>
                    <a:cubicBezTo>
                      <a:pt x="74" y="85"/>
                      <a:pt x="74" y="85"/>
                      <a:pt x="75" y="85"/>
                    </a:cubicBezTo>
                    <a:cubicBezTo>
                      <a:pt x="74" y="86"/>
                      <a:pt x="73" y="88"/>
                      <a:pt x="73" y="89"/>
                    </a:cubicBezTo>
                    <a:cubicBezTo>
                      <a:pt x="72" y="90"/>
                      <a:pt x="71" y="90"/>
                      <a:pt x="70" y="91"/>
                    </a:cubicBezTo>
                    <a:moveTo>
                      <a:pt x="52" y="90"/>
                    </a:moveTo>
                    <a:cubicBezTo>
                      <a:pt x="54" y="88"/>
                      <a:pt x="55" y="86"/>
                      <a:pt x="56" y="84"/>
                    </a:cubicBezTo>
                    <a:cubicBezTo>
                      <a:pt x="57" y="84"/>
                      <a:pt x="58" y="84"/>
                      <a:pt x="58" y="84"/>
                    </a:cubicBezTo>
                    <a:cubicBezTo>
                      <a:pt x="57" y="86"/>
                      <a:pt x="56" y="88"/>
                      <a:pt x="55" y="89"/>
                    </a:cubicBezTo>
                    <a:cubicBezTo>
                      <a:pt x="54" y="89"/>
                      <a:pt x="53" y="90"/>
                      <a:pt x="52" y="90"/>
                    </a:cubicBezTo>
                    <a:moveTo>
                      <a:pt x="63" y="89"/>
                    </a:moveTo>
                    <a:cubicBezTo>
                      <a:pt x="63" y="88"/>
                      <a:pt x="63" y="88"/>
                      <a:pt x="63" y="88"/>
                    </a:cubicBezTo>
                    <a:cubicBezTo>
                      <a:pt x="64" y="87"/>
                      <a:pt x="64" y="85"/>
                      <a:pt x="64" y="84"/>
                    </a:cubicBezTo>
                    <a:cubicBezTo>
                      <a:pt x="65" y="84"/>
                      <a:pt x="65" y="85"/>
                      <a:pt x="66" y="86"/>
                    </a:cubicBezTo>
                    <a:cubicBezTo>
                      <a:pt x="65" y="87"/>
                      <a:pt x="64" y="88"/>
                      <a:pt x="63" y="89"/>
                    </a:cubicBezTo>
                    <a:moveTo>
                      <a:pt x="32" y="88"/>
                    </a:moveTo>
                    <a:cubicBezTo>
                      <a:pt x="32" y="88"/>
                      <a:pt x="32" y="88"/>
                      <a:pt x="32" y="88"/>
                    </a:cubicBezTo>
                    <a:cubicBezTo>
                      <a:pt x="31" y="87"/>
                      <a:pt x="30" y="87"/>
                      <a:pt x="30" y="87"/>
                    </a:cubicBezTo>
                    <a:cubicBezTo>
                      <a:pt x="31" y="86"/>
                      <a:pt x="32" y="85"/>
                      <a:pt x="33" y="84"/>
                    </a:cubicBezTo>
                    <a:cubicBezTo>
                      <a:pt x="33" y="85"/>
                      <a:pt x="33" y="87"/>
                      <a:pt x="32" y="88"/>
                    </a:cubicBezTo>
                    <a:moveTo>
                      <a:pt x="57" y="89"/>
                    </a:moveTo>
                    <a:cubicBezTo>
                      <a:pt x="58" y="87"/>
                      <a:pt x="59" y="85"/>
                      <a:pt x="60" y="83"/>
                    </a:cubicBezTo>
                    <a:cubicBezTo>
                      <a:pt x="61" y="83"/>
                      <a:pt x="61" y="83"/>
                      <a:pt x="62" y="83"/>
                    </a:cubicBezTo>
                    <a:cubicBezTo>
                      <a:pt x="61" y="84"/>
                      <a:pt x="61" y="86"/>
                      <a:pt x="60" y="88"/>
                    </a:cubicBezTo>
                    <a:cubicBezTo>
                      <a:pt x="59" y="88"/>
                      <a:pt x="58" y="88"/>
                      <a:pt x="57" y="89"/>
                    </a:cubicBezTo>
                    <a:moveTo>
                      <a:pt x="75" y="87"/>
                    </a:moveTo>
                    <a:cubicBezTo>
                      <a:pt x="76" y="85"/>
                      <a:pt x="77" y="84"/>
                      <a:pt x="77" y="83"/>
                    </a:cubicBezTo>
                    <a:cubicBezTo>
                      <a:pt x="78" y="82"/>
                      <a:pt x="78" y="82"/>
                      <a:pt x="78" y="82"/>
                    </a:cubicBezTo>
                    <a:cubicBezTo>
                      <a:pt x="77" y="83"/>
                      <a:pt x="77" y="84"/>
                      <a:pt x="77" y="85"/>
                    </a:cubicBezTo>
                    <a:cubicBezTo>
                      <a:pt x="76" y="86"/>
                      <a:pt x="76" y="86"/>
                      <a:pt x="75" y="87"/>
                    </a:cubicBezTo>
                    <a:moveTo>
                      <a:pt x="28" y="86"/>
                    </a:moveTo>
                    <a:cubicBezTo>
                      <a:pt x="28" y="86"/>
                      <a:pt x="27" y="85"/>
                      <a:pt x="27" y="85"/>
                    </a:cubicBezTo>
                    <a:cubicBezTo>
                      <a:pt x="28" y="84"/>
                      <a:pt x="30" y="83"/>
                      <a:pt x="31" y="81"/>
                    </a:cubicBezTo>
                    <a:cubicBezTo>
                      <a:pt x="32" y="82"/>
                      <a:pt x="32" y="82"/>
                      <a:pt x="33" y="82"/>
                    </a:cubicBezTo>
                    <a:cubicBezTo>
                      <a:pt x="31" y="83"/>
                      <a:pt x="30" y="85"/>
                      <a:pt x="28" y="86"/>
                    </a:cubicBezTo>
                    <a:moveTo>
                      <a:pt x="26" y="84"/>
                    </a:moveTo>
                    <a:cubicBezTo>
                      <a:pt x="25" y="84"/>
                      <a:pt x="25" y="84"/>
                      <a:pt x="25" y="84"/>
                    </a:cubicBezTo>
                    <a:cubicBezTo>
                      <a:pt x="26" y="82"/>
                      <a:pt x="28" y="81"/>
                      <a:pt x="29" y="80"/>
                    </a:cubicBezTo>
                    <a:cubicBezTo>
                      <a:pt x="30" y="81"/>
                      <a:pt x="30" y="81"/>
                      <a:pt x="30" y="81"/>
                    </a:cubicBezTo>
                    <a:cubicBezTo>
                      <a:pt x="28" y="82"/>
                      <a:pt x="27" y="83"/>
                      <a:pt x="26" y="84"/>
                    </a:cubicBezTo>
                    <a:moveTo>
                      <a:pt x="13" y="83"/>
                    </a:moveTo>
                    <a:cubicBezTo>
                      <a:pt x="12" y="82"/>
                      <a:pt x="12" y="82"/>
                      <a:pt x="12" y="82"/>
                    </a:cubicBezTo>
                    <a:cubicBezTo>
                      <a:pt x="13" y="81"/>
                      <a:pt x="14" y="80"/>
                      <a:pt x="14" y="79"/>
                    </a:cubicBezTo>
                    <a:cubicBezTo>
                      <a:pt x="14" y="80"/>
                      <a:pt x="14" y="80"/>
                      <a:pt x="13" y="81"/>
                    </a:cubicBezTo>
                    <a:cubicBezTo>
                      <a:pt x="13" y="82"/>
                      <a:pt x="13" y="82"/>
                      <a:pt x="13" y="83"/>
                    </a:cubicBezTo>
                    <a:moveTo>
                      <a:pt x="24" y="83"/>
                    </a:moveTo>
                    <a:cubicBezTo>
                      <a:pt x="23" y="82"/>
                      <a:pt x="23" y="82"/>
                      <a:pt x="23" y="82"/>
                    </a:cubicBezTo>
                    <a:cubicBezTo>
                      <a:pt x="24" y="81"/>
                      <a:pt x="25" y="80"/>
                      <a:pt x="27" y="79"/>
                    </a:cubicBezTo>
                    <a:cubicBezTo>
                      <a:pt x="28" y="79"/>
                      <a:pt x="28" y="79"/>
                      <a:pt x="28" y="79"/>
                    </a:cubicBezTo>
                    <a:cubicBezTo>
                      <a:pt x="26" y="80"/>
                      <a:pt x="25" y="81"/>
                      <a:pt x="24" y="83"/>
                    </a:cubicBezTo>
                    <a:moveTo>
                      <a:pt x="22" y="81"/>
                    </a:moveTo>
                    <a:cubicBezTo>
                      <a:pt x="22" y="80"/>
                      <a:pt x="23" y="80"/>
                      <a:pt x="23" y="79"/>
                    </a:cubicBezTo>
                    <a:cubicBezTo>
                      <a:pt x="23" y="78"/>
                      <a:pt x="24" y="78"/>
                      <a:pt x="25" y="77"/>
                    </a:cubicBezTo>
                    <a:cubicBezTo>
                      <a:pt x="25" y="78"/>
                      <a:pt x="25" y="78"/>
                      <a:pt x="25" y="78"/>
                    </a:cubicBezTo>
                    <a:cubicBezTo>
                      <a:pt x="24" y="79"/>
                      <a:pt x="23" y="80"/>
                      <a:pt x="22" y="81"/>
                    </a:cubicBezTo>
                    <a:moveTo>
                      <a:pt x="16" y="83"/>
                    </a:moveTo>
                    <a:cubicBezTo>
                      <a:pt x="16" y="82"/>
                      <a:pt x="16" y="82"/>
                      <a:pt x="16" y="82"/>
                    </a:cubicBezTo>
                    <a:cubicBezTo>
                      <a:pt x="17" y="81"/>
                      <a:pt x="17" y="80"/>
                      <a:pt x="17" y="79"/>
                    </a:cubicBezTo>
                    <a:cubicBezTo>
                      <a:pt x="18" y="78"/>
                      <a:pt x="19" y="78"/>
                      <a:pt x="20" y="77"/>
                    </a:cubicBezTo>
                    <a:cubicBezTo>
                      <a:pt x="20" y="78"/>
                      <a:pt x="19" y="79"/>
                      <a:pt x="19" y="81"/>
                    </a:cubicBezTo>
                    <a:cubicBezTo>
                      <a:pt x="18" y="81"/>
                      <a:pt x="17" y="82"/>
                      <a:pt x="16" y="83"/>
                    </a:cubicBezTo>
                    <a:moveTo>
                      <a:pt x="11" y="80"/>
                    </a:moveTo>
                    <a:cubicBezTo>
                      <a:pt x="11" y="80"/>
                      <a:pt x="11" y="80"/>
                      <a:pt x="11" y="80"/>
                    </a:cubicBezTo>
                    <a:cubicBezTo>
                      <a:pt x="11" y="79"/>
                      <a:pt x="12" y="78"/>
                      <a:pt x="13" y="77"/>
                    </a:cubicBezTo>
                    <a:cubicBezTo>
                      <a:pt x="14" y="77"/>
                      <a:pt x="14" y="77"/>
                      <a:pt x="14" y="77"/>
                    </a:cubicBezTo>
                    <a:cubicBezTo>
                      <a:pt x="13" y="78"/>
                      <a:pt x="12" y="79"/>
                      <a:pt x="11" y="80"/>
                    </a:cubicBezTo>
                    <a:moveTo>
                      <a:pt x="23" y="76"/>
                    </a:moveTo>
                    <a:cubicBezTo>
                      <a:pt x="23" y="76"/>
                      <a:pt x="23" y="76"/>
                      <a:pt x="23" y="76"/>
                    </a:cubicBezTo>
                    <a:cubicBezTo>
                      <a:pt x="23" y="76"/>
                      <a:pt x="23" y="76"/>
                      <a:pt x="23" y="76"/>
                    </a:cubicBezTo>
                    <a:cubicBezTo>
                      <a:pt x="23" y="76"/>
                      <a:pt x="23" y="76"/>
                      <a:pt x="23" y="76"/>
                    </a:cubicBezTo>
                    <a:moveTo>
                      <a:pt x="10" y="78"/>
                    </a:moveTo>
                    <a:cubicBezTo>
                      <a:pt x="9" y="77"/>
                      <a:pt x="9" y="77"/>
                      <a:pt x="9" y="77"/>
                    </a:cubicBezTo>
                    <a:cubicBezTo>
                      <a:pt x="10" y="77"/>
                      <a:pt x="11" y="76"/>
                      <a:pt x="12" y="75"/>
                    </a:cubicBezTo>
                    <a:cubicBezTo>
                      <a:pt x="12" y="75"/>
                      <a:pt x="12" y="75"/>
                      <a:pt x="12" y="75"/>
                    </a:cubicBezTo>
                    <a:cubicBezTo>
                      <a:pt x="11" y="76"/>
                      <a:pt x="11" y="77"/>
                      <a:pt x="10" y="78"/>
                    </a:cubicBezTo>
                    <a:moveTo>
                      <a:pt x="8" y="76"/>
                    </a:moveTo>
                    <a:cubicBezTo>
                      <a:pt x="8" y="76"/>
                      <a:pt x="8" y="76"/>
                      <a:pt x="8" y="76"/>
                    </a:cubicBezTo>
                    <a:cubicBezTo>
                      <a:pt x="9" y="75"/>
                      <a:pt x="10" y="74"/>
                      <a:pt x="10" y="73"/>
                    </a:cubicBezTo>
                    <a:cubicBezTo>
                      <a:pt x="11" y="74"/>
                      <a:pt x="11" y="74"/>
                      <a:pt x="11" y="74"/>
                    </a:cubicBezTo>
                    <a:cubicBezTo>
                      <a:pt x="10" y="74"/>
                      <a:pt x="9" y="75"/>
                      <a:pt x="8" y="76"/>
                    </a:cubicBezTo>
                    <a:moveTo>
                      <a:pt x="7" y="74"/>
                    </a:moveTo>
                    <a:cubicBezTo>
                      <a:pt x="7" y="74"/>
                      <a:pt x="7" y="74"/>
                      <a:pt x="7" y="74"/>
                    </a:cubicBezTo>
                    <a:cubicBezTo>
                      <a:pt x="8" y="72"/>
                      <a:pt x="8" y="71"/>
                      <a:pt x="8" y="70"/>
                    </a:cubicBezTo>
                    <a:cubicBezTo>
                      <a:pt x="9" y="71"/>
                      <a:pt x="9" y="71"/>
                      <a:pt x="10" y="72"/>
                    </a:cubicBezTo>
                    <a:cubicBezTo>
                      <a:pt x="9" y="73"/>
                      <a:pt x="8" y="73"/>
                      <a:pt x="7" y="74"/>
                    </a:cubicBezTo>
                    <a:moveTo>
                      <a:pt x="78" y="72"/>
                    </a:moveTo>
                    <a:cubicBezTo>
                      <a:pt x="78" y="72"/>
                      <a:pt x="78" y="72"/>
                      <a:pt x="78" y="72"/>
                    </a:cubicBezTo>
                    <a:cubicBezTo>
                      <a:pt x="79" y="71"/>
                      <a:pt x="80" y="69"/>
                      <a:pt x="81" y="68"/>
                    </a:cubicBezTo>
                    <a:cubicBezTo>
                      <a:pt x="81" y="68"/>
                      <a:pt x="81" y="68"/>
                      <a:pt x="81" y="68"/>
                    </a:cubicBezTo>
                    <a:cubicBezTo>
                      <a:pt x="81" y="69"/>
                      <a:pt x="81" y="69"/>
                      <a:pt x="81" y="69"/>
                    </a:cubicBezTo>
                    <a:cubicBezTo>
                      <a:pt x="80" y="69"/>
                      <a:pt x="80" y="69"/>
                      <a:pt x="80" y="69"/>
                    </a:cubicBezTo>
                    <a:cubicBezTo>
                      <a:pt x="79" y="70"/>
                      <a:pt x="79" y="71"/>
                      <a:pt x="78" y="72"/>
                    </a:cubicBezTo>
                    <a:moveTo>
                      <a:pt x="88" y="67"/>
                    </a:moveTo>
                    <a:cubicBezTo>
                      <a:pt x="87" y="67"/>
                      <a:pt x="87" y="67"/>
                      <a:pt x="86" y="67"/>
                    </a:cubicBezTo>
                    <a:cubicBezTo>
                      <a:pt x="87" y="65"/>
                      <a:pt x="88" y="64"/>
                      <a:pt x="89" y="62"/>
                    </a:cubicBezTo>
                    <a:cubicBezTo>
                      <a:pt x="89" y="62"/>
                      <a:pt x="89" y="62"/>
                      <a:pt x="89" y="62"/>
                    </a:cubicBezTo>
                    <a:cubicBezTo>
                      <a:pt x="89" y="64"/>
                      <a:pt x="88" y="65"/>
                      <a:pt x="88" y="67"/>
                    </a:cubicBezTo>
                    <a:moveTo>
                      <a:pt x="84" y="67"/>
                    </a:moveTo>
                    <a:cubicBezTo>
                      <a:pt x="84" y="66"/>
                      <a:pt x="84" y="66"/>
                      <a:pt x="84" y="65"/>
                    </a:cubicBezTo>
                    <a:cubicBezTo>
                      <a:pt x="85" y="64"/>
                      <a:pt x="86" y="63"/>
                      <a:pt x="87" y="62"/>
                    </a:cubicBezTo>
                    <a:cubicBezTo>
                      <a:pt x="87" y="62"/>
                      <a:pt x="87" y="62"/>
                      <a:pt x="87" y="62"/>
                    </a:cubicBezTo>
                    <a:cubicBezTo>
                      <a:pt x="88" y="62"/>
                      <a:pt x="88" y="62"/>
                      <a:pt x="88" y="62"/>
                    </a:cubicBezTo>
                    <a:cubicBezTo>
                      <a:pt x="87" y="63"/>
                      <a:pt x="86" y="65"/>
                      <a:pt x="85" y="67"/>
                    </a:cubicBezTo>
                    <a:cubicBezTo>
                      <a:pt x="84" y="67"/>
                      <a:pt x="84" y="67"/>
                      <a:pt x="84" y="67"/>
                    </a:cubicBezTo>
                    <a:moveTo>
                      <a:pt x="12" y="61"/>
                    </a:moveTo>
                    <a:cubicBezTo>
                      <a:pt x="12" y="61"/>
                      <a:pt x="12" y="61"/>
                      <a:pt x="12" y="61"/>
                    </a:cubicBezTo>
                    <a:cubicBezTo>
                      <a:pt x="12" y="61"/>
                      <a:pt x="12" y="61"/>
                      <a:pt x="12" y="61"/>
                    </a:cubicBezTo>
                    <a:cubicBezTo>
                      <a:pt x="12" y="61"/>
                      <a:pt x="12" y="61"/>
                      <a:pt x="12" y="61"/>
                    </a:cubicBezTo>
                    <a:moveTo>
                      <a:pt x="11" y="61"/>
                    </a:moveTo>
                    <a:cubicBezTo>
                      <a:pt x="10" y="60"/>
                      <a:pt x="10" y="59"/>
                      <a:pt x="10" y="59"/>
                    </a:cubicBezTo>
                    <a:cubicBezTo>
                      <a:pt x="11" y="58"/>
                      <a:pt x="11" y="58"/>
                      <a:pt x="11" y="57"/>
                    </a:cubicBezTo>
                    <a:cubicBezTo>
                      <a:pt x="11" y="58"/>
                      <a:pt x="11" y="58"/>
                      <a:pt x="11" y="59"/>
                    </a:cubicBezTo>
                    <a:cubicBezTo>
                      <a:pt x="11" y="59"/>
                      <a:pt x="11" y="60"/>
                      <a:pt x="11" y="61"/>
                    </a:cubicBezTo>
                    <a:moveTo>
                      <a:pt x="10" y="56"/>
                    </a:moveTo>
                    <a:cubicBezTo>
                      <a:pt x="10" y="56"/>
                      <a:pt x="10" y="56"/>
                      <a:pt x="10" y="56"/>
                    </a:cubicBezTo>
                    <a:cubicBezTo>
                      <a:pt x="10" y="56"/>
                      <a:pt x="10" y="56"/>
                      <a:pt x="10" y="56"/>
                    </a:cubicBezTo>
                    <a:cubicBezTo>
                      <a:pt x="10" y="55"/>
                      <a:pt x="10" y="55"/>
                      <a:pt x="10" y="55"/>
                    </a:cubicBezTo>
                    <a:cubicBezTo>
                      <a:pt x="10" y="55"/>
                      <a:pt x="10" y="55"/>
                      <a:pt x="10" y="55"/>
                    </a:cubicBezTo>
                    <a:cubicBezTo>
                      <a:pt x="10" y="56"/>
                      <a:pt x="10" y="56"/>
                      <a:pt x="10" y="56"/>
                    </a:cubicBezTo>
                    <a:moveTo>
                      <a:pt x="7" y="54"/>
                    </a:moveTo>
                    <a:cubicBezTo>
                      <a:pt x="6" y="53"/>
                      <a:pt x="6" y="53"/>
                      <a:pt x="6" y="53"/>
                    </a:cubicBezTo>
                    <a:cubicBezTo>
                      <a:pt x="7" y="52"/>
                      <a:pt x="7" y="51"/>
                      <a:pt x="8" y="50"/>
                    </a:cubicBezTo>
                    <a:cubicBezTo>
                      <a:pt x="8" y="50"/>
                      <a:pt x="8" y="51"/>
                      <a:pt x="8" y="52"/>
                    </a:cubicBezTo>
                    <a:cubicBezTo>
                      <a:pt x="8" y="52"/>
                      <a:pt x="7" y="53"/>
                      <a:pt x="7" y="54"/>
                    </a:cubicBezTo>
                    <a:moveTo>
                      <a:pt x="4" y="53"/>
                    </a:moveTo>
                    <a:cubicBezTo>
                      <a:pt x="4" y="53"/>
                      <a:pt x="3" y="53"/>
                      <a:pt x="3" y="53"/>
                    </a:cubicBezTo>
                    <a:cubicBezTo>
                      <a:pt x="3" y="52"/>
                      <a:pt x="3" y="52"/>
                      <a:pt x="3" y="52"/>
                    </a:cubicBezTo>
                    <a:cubicBezTo>
                      <a:pt x="4" y="51"/>
                      <a:pt x="5" y="49"/>
                      <a:pt x="6" y="48"/>
                    </a:cubicBezTo>
                    <a:cubicBezTo>
                      <a:pt x="6" y="48"/>
                      <a:pt x="7" y="48"/>
                      <a:pt x="8" y="48"/>
                    </a:cubicBezTo>
                    <a:cubicBezTo>
                      <a:pt x="6" y="50"/>
                      <a:pt x="5" y="51"/>
                      <a:pt x="4" y="53"/>
                    </a:cubicBezTo>
                    <a:moveTo>
                      <a:pt x="3" y="49"/>
                    </a:moveTo>
                    <a:cubicBezTo>
                      <a:pt x="3" y="49"/>
                      <a:pt x="3" y="48"/>
                      <a:pt x="3" y="47"/>
                    </a:cubicBezTo>
                    <a:cubicBezTo>
                      <a:pt x="4" y="47"/>
                      <a:pt x="4" y="47"/>
                      <a:pt x="4" y="47"/>
                    </a:cubicBezTo>
                    <a:cubicBezTo>
                      <a:pt x="4" y="48"/>
                      <a:pt x="3" y="49"/>
                      <a:pt x="3" y="49"/>
                    </a:cubicBezTo>
                    <a:moveTo>
                      <a:pt x="85" y="33"/>
                    </a:moveTo>
                    <a:cubicBezTo>
                      <a:pt x="85" y="33"/>
                      <a:pt x="85" y="32"/>
                      <a:pt x="85" y="31"/>
                    </a:cubicBezTo>
                    <a:cubicBezTo>
                      <a:pt x="85" y="31"/>
                      <a:pt x="86" y="30"/>
                      <a:pt x="87" y="30"/>
                    </a:cubicBezTo>
                    <a:cubicBezTo>
                      <a:pt x="87" y="31"/>
                      <a:pt x="86" y="32"/>
                      <a:pt x="86" y="33"/>
                    </a:cubicBezTo>
                    <a:cubicBezTo>
                      <a:pt x="85" y="33"/>
                      <a:pt x="85" y="33"/>
                      <a:pt x="85" y="33"/>
                    </a:cubicBezTo>
                    <a:moveTo>
                      <a:pt x="17" y="23"/>
                    </a:moveTo>
                    <a:cubicBezTo>
                      <a:pt x="16" y="23"/>
                      <a:pt x="16" y="23"/>
                      <a:pt x="16" y="23"/>
                    </a:cubicBezTo>
                    <a:cubicBezTo>
                      <a:pt x="17" y="22"/>
                      <a:pt x="18" y="21"/>
                      <a:pt x="19" y="20"/>
                    </a:cubicBezTo>
                    <a:cubicBezTo>
                      <a:pt x="18" y="21"/>
                      <a:pt x="18" y="22"/>
                      <a:pt x="17" y="23"/>
                    </a:cubicBezTo>
                    <a:moveTo>
                      <a:pt x="17" y="21"/>
                    </a:moveTo>
                    <a:cubicBezTo>
                      <a:pt x="17" y="20"/>
                      <a:pt x="17" y="20"/>
                      <a:pt x="17" y="20"/>
                    </a:cubicBezTo>
                    <a:cubicBezTo>
                      <a:pt x="17" y="19"/>
                      <a:pt x="18" y="19"/>
                      <a:pt x="18" y="19"/>
                    </a:cubicBezTo>
                    <a:cubicBezTo>
                      <a:pt x="18" y="19"/>
                      <a:pt x="18" y="19"/>
                      <a:pt x="18" y="19"/>
                    </a:cubicBezTo>
                    <a:cubicBezTo>
                      <a:pt x="18" y="20"/>
                      <a:pt x="17" y="20"/>
                      <a:pt x="17" y="21"/>
                    </a:cubicBezTo>
                    <a:moveTo>
                      <a:pt x="33" y="13"/>
                    </a:moveTo>
                    <a:cubicBezTo>
                      <a:pt x="33" y="13"/>
                      <a:pt x="34" y="13"/>
                      <a:pt x="34" y="13"/>
                    </a:cubicBezTo>
                    <a:cubicBezTo>
                      <a:pt x="38" y="11"/>
                      <a:pt x="43" y="10"/>
                      <a:pt x="47" y="10"/>
                    </a:cubicBezTo>
                    <a:cubicBezTo>
                      <a:pt x="48" y="10"/>
                      <a:pt x="49" y="9"/>
                      <a:pt x="49" y="9"/>
                    </a:cubicBezTo>
                    <a:cubicBezTo>
                      <a:pt x="49" y="7"/>
                      <a:pt x="49" y="5"/>
                      <a:pt x="50" y="3"/>
                    </a:cubicBezTo>
                    <a:cubicBezTo>
                      <a:pt x="54" y="3"/>
                      <a:pt x="58" y="3"/>
                      <a:pt x="62" y="5"/>
                    </a:cubicBezTo>
                    <a:cubicBezTo>
                      <a:pt x="61" y="7"/>
                      <a:pt x="61" y="9"/>
                      <a:pt x="60" y="11"/>
                    </a:cubicBezTo>
                    <a:cubicBezTo>
                      <a:pt x="60" y="11"/>
                      <a:pt x="61" y="12"/>
                      <a:pt x="61" y="12"/>
                    </a:cubicBezTo>
                    <a:cubicBezTo>
                      <a:pt x="66" y="14"/>
                      <a:pt x="70" y="17"/>
                      <a:pt x="73" y="20"/>
                    </a:cubicBezTo>
                    <a:cubicBezTo>
                      <a:pt x="73" y="20"/>
                      <a:pt x="74" y="20"/>
                      <a:pt x="74" y="20"/>
                    </a:cubicBezTo>
                    <a:cubicBezTo>
                      <a:pt x="74" y="20"/>
                      <a:pt x="75" y="20"/>
                      <a:pt x="75" y="20"/>
                    </a:cubicBezTo>
                    <a:cubicBezTo>
                      <a:pt x="77" y="19"/>
                      <a:pt x="79" y="17"/>
                      <a:pt x="80" y="16"/>
                    </a:cubicBezTo>
                    <a:cubicBezTo>
                      <a:pt x="81" y="16"/>
                      <a:pt x="81" y="17"/>
                      <a:pt x="81" y="17"/>
                    </a:cubicBezTo>
                    <a:cubicBezTo>
                      <a:pt x="82" y="18"/>
                      <a:pt x="83" y="20"/>
                      <a:pt x="84" y="21"/>
                    </a:cubicBezTo>
                    <a:cubicBezTo>
                      <a:pt x="85" y="22"/>
                      <a:pt x="86" y="23"/>
                      <a:pt x="86" y="24"/>
                    </a:cubicBezTo>
                    <a:cubicBezTo>
                      <a:pt x="86" y="24"/>
                      <a:pt x="87" y="25"/>
                      <a:pt x="87" y="26"/>
                    </a:cubicBezTo>
                    <a:cubicBezTo>
                      <a:pt x="87" y="26"/>
                      <a:pt x="87" y="26"/>
                      <a:pt x="87" y="26"/>
                    </a:cubicBezTo>
                    <a:cubicBezTo>
                      <a:pt x="85" y="27"/>
                      <a:pt x="84" y="28"/>
                      <a:pt x="82" y="30"/>
                    </a:cubicBezTo>
                    <a:cubicBezTo>
                      <a:pt x="81" y="30"/>
                      <a:pt x="81" y="31"/>
                      <a:pt x="81" y="31"/>
                    </a:cubicBezTo>
                    <a:cubicBezTo>
                      <a:pt x="83" y="36"/>
                      <a:pt x="84" y="40"/>
                      <a:pt x="85" y="45"/>
                    </a:cubicBezTo>
                    <a:cubicBezTo>
                      <a:pt x="85" y="46"/>
                      <a:pt x="85" y="46"/>
                      <a:pt x="86" y="46"/>
                    </a:cubicBezTo>
                    <a:cubicBezTo>
                      <a:pt x="88" y="47"/>
                      <a:pt x="90" y="47"/>
                      <a:pt x="92" y="47"/>
                    </a:cubicBezTo>
                    <a:cubicBezTo>
                      <a:pt x="92" y="51"/>
                      <a:pt x="91" y="55"/>
                      <a:pt x="90" y="59"/>
                    </a:cubicBezTo>
                    <a:cubicBezTo>
                      <a:pt x="89" y="59"/>
                      <a:pt x="88" y="59"/>
                      <a:pt x="87" y="59"/>
                    </a:cubicBezTo>
                    <a:cubicBezTo>
                      <a:pt x="87" y="59"/>
                      <a:pt x="87" y="59"/>
                      <a:pt x="87" y="59"/>
                    </a:cubicBezTo>
                    <a:cubicBezTo>
                      <a:pt x="85" y="59"/>
                      <a:pt x="84" y="59"/>
                      <a:pt x="83" y="60"/>
                    </a:cubicBezTo>
                    <a:cubicBezTo>
                      <a:pt x="81" y="61"/>
                      <a:pt x="80" y="63"/>
                      <a:pt x="79" y="65"/>
                    </a:cubicBezTo>
                    <a:cubicBezTo>
                      <a:pt x="78" y="67"/>
                      <a:pt x="77" y="69"/>
                      <a:pt x="75" y="71"/>
                    </a:cubicBezTo>
                    <a:cubicBezTo>
                      <a:pt x="74" y="71"/>
                      <a:pt x="74" y="72"/>
                      <a:pt x="75" y="73"/>
                    </a:cubicBezTo>
                    <a:cubicBezTo>
                      <a:pt x="76" y="74"/>
                      <a:pt x="77" y="76"/>
                      <a:pt x="78" y="78"/>
                    </a:cubicBezTo>
                    <a:cubicBezTo>
                      <a:pt x="75" y="81"/>
                      <a:pt x="72" y="83"/>
                      <a:pt x="69" y="85"/>
                    </a:cubicBezTo>
                    <a:cubicBezTo>
                      <a:pt x="67" y="83"/>
                      <a:pt x="66" y="81"/>
                      <a:pt x="65" y="80"/>
                    </a:cubicBezTo>
                    <a:cubicBezTo>
                      <a:pt x="65" y="79"/>
                      <a:pt x="64" y="79"/>
                      <a:pt x="64" y="79"/>
                    </a:cubicBezTo>
                    <a:cubicBezTo>
                      <a:pt x="64" y="79"/>
                      <a:pt x="63" y="79"/>
                      <a:pt x="63" y="79"/>
                    </a:cubicBezTo>
                    <a:cubicBezTo>
                      <a:pt x="59" y="81"/>
                      <a:pt x="54" y="82"/>
                      <a:pt x="50" y="82"/>
                    </a:cubicBezTo>
                    <a:cubicBezTo>
                      <a:pt x="49" y="82"/>
                      <a:pt x="48" y="83"/>
                      <a:pt x="48" y="84"/>
                    </a:cubicBezTo>
                    <a:cubicBezTo>
                      <a:pt x="48" y="86"/>
                      <a:pt x="47" y="88"/>
                      <a:pt x="47" y="90"/>
                    </a:cubicBezTo>
                    <a:cubicBezTo>
                      <a:pt x="43" y="90"/>
                      <a:pt x="39" y="89"/>
                      <a:pt x="35" y="88"/>
                    </a:cubicBezTo>
                    <a:cubicBezTo>
                      <a:pt x="36" y="86"/>
                      <a:pt x="36" y="84"/>
                      <a:pt x="36" y="82"/>
                    </a:cubicBezTo>
                    <a:cubicBezTo>
                      <a:pt x="36" y="81"/>
                      <a:pt x="36" y="80"/>
                      <a:pt x="35" y="80"/>
                    </a:cubicBezTo>
                    <a:cubicBezTo>
                      <a:pt x="31" y="78"/>
                      <a:pt x="27" y="76"/>
                      <a:pt x="24" y="72"/>
                    </a:cubicBezTo>
                    <a:cubicBezTo>
                      <a:pt x="23" y="72"/>
                      <a:pt x="23" y="72"/>
                      <a:pt x="23" y="72"/>
                    </a:cubicBezTo>
                    <a:cubicBezTo>
                      <a:pt x="22" y="72"/>
                      <a:pt x="22" y="72"/>
                      <a:pt x="22" y="72"/>
                    </a:cubicBezTo>
                    <a:cubicBezTo>
                      <a:pt x="20" y="74"/>
                      <a:pt x="18" y="75"/>
                      <a:pt x="17" y="76"/>
                    </a:cubicBezTo>
                    <a:cubicBezTo>
                      <a:pt x="14" y="73"/>
                      <a:pt x="11" y="70"/>
                      <a:pt x="10" y="66"/>
                    </a:cubicBezTo>
                    <a:cubicBezTo>
                      <a:pt x="11" y="65"/>
                      <a:pt x="13" y="64"/>
                      <a:pt x="15" y="63"/>
                    </a:cubicBezTo>
                    <a:cubicBezTo>
                      <a:pt x="15" y="62"/>
                      <a:pt x="16" y="61"/>
                      <a:pt x="15" y="61"/>
                    </a:cubicBezTo>
                    <a:cubicBezTo>
                      <a:pt x="13" y="56"/>
                      <a:pt x="12" y="52"/>
                      <a:pt x="12" y="47"/>
                    </a:cubicBezTo>
                    <a:cubicBezTo>
                      <a:pt x="12" y="46"/>
                      <a:pt x="12" y="46"/>
                      <a:pt x="11" y="46"/>
                    </a:cubicBezTo>
                    <a:cubicBezTo>
                      <a:pt x="9" y="45"/>
                      <a:pt x="7" y="45"/>
                      <a:pt x="5" y="45"/>
                    </a:cubicBezTo>
                    <a:cubicBezTo>
                      <a:pt x="5" y="41"/>
                      <a:pt x="6" y="37"/>
                      <a:pt x="7" y="33"/>
                    </a:cubicBezTo>
                    <a:cubicBezTo>
                      <a:pt x="9" y="33"/>
                      <a:pt x="11" y="34"/>
                      <a:pt x="13" y="34"/>
                    </a:cubicBezTo>
                    <a:cubicBezTo>
                      <a:pt x="13" y="34"/>
                      <a:pt x="13" y="34"/>
                      <a:pt x="13" y="34"/>
                    </a:cubicBezTo>
                    <a:cubicBezTo>
                      <a:pt x="14" y="34"/>
                      <a:pt x="14" y="34"/>
                      <a:pt x="15" y="33"/>
                    </a:cubicBezTo>
                    <a:cubicBezTo>
                      <a:pt x="16" y="31"/>
                      <a:pt x="17" y="29"/>
                      <a:pt x="18" y="27"/>
                    </a:cubicBezTo>
                    <a:cubicBezTo>
                      <a:pt x="18" y="26"/>
                      <a:pt x="18" y="26"/>
                      <a:pt x="18" y="26"/>
                    </a:cubicBezTo>
                    <a:cubicBezTo>
                      <a:pt x="19" y="24"/>
                      <a:pt x="21" y="23"/>
                      <a:pt x="22" y="21"/>
                    </a:cubicBezTo>
                    <a:cubicBezTo>
                      <a:pt x="23" y="21"/>
                      <a:pt x="23" y="20"/>
                      <a:pt x="22" y="19"/>
                    </a:cubicBezTo>
                    <a:cubicBezTo>
                      <a:pt x="21" y="18"/>
                      <a:pt x="20" y="16"/>
                      <a:pt x="19" y="14"/>
                    </a:cubicBezTo>
                    <a:cubicBezTo>
                      <a:pt x="22" y="12"/>
                      <a:pt x="25" y="9"/>
                      <a:pt x="28" y="7"/>
                    </a:cubicBezTo>
                    <a:cubicBezTo>
                      <a:pt x="30" y="9"/>
                      <a:pt x="31" y="11"/>
                      <a:pt x="32" y="13"/>
                    </a:cubicBezTo>
                    <a:cubicBezTo>
                      <a:pt x="32" y="13"/>
                      <a:pt x="33" y="13"/>
                      <a:pt x="33" y="13"/>
                    </a:cubicBezTo>
                    <a:moveTo>
                      <a:pt x="49" y="0"/>
                    </a:moveTo>
                    <a:cubicBezTo>
                      <a:pt x="48" y="0"/>
                      <a:pt x="47" y="0"/>
                      <a:pt x="47" y="1"/>
                    </a:cubicBezTo>
                    <a:cubicBezTo>
                      <a:pt x="47" y="3"/>
                      <a:pt x="46" y="5"/>
                      <a:pt x="46" y="7"/>
                    </a:cubicBezTo>
                    <a:cubicBezTo>
                      <a:pt x="42" y="7"/>
                      <a:pt x="38" y="8"/>
                      <a:pt x="34" y="10"/>
                    </a:cubicBezTo>
                    <a:cubicBezTo>
                      <a:pt x="33" y="8"/>
                      <a:pt x="31" y="6"/>
                      <a:pt x="30" y="5"/>
                    </a:cubicBezTo>
                    <a:cubicBezTo>
                      <a:pt x="30" y="4"/>
                      <a:pt x="29" y="4"/>
                      <a:pt x="29" y="4"/>
                    </a:cubicBezTo>
                    <a:cubicBezTo>
                      <a:pt x="29" y="4"/>
                      <a:pt x="28" y="4"/>
                      <a:pt x="28" y="4"/>
                    </a:cubicBezTo>
                    <a:cubicBezTo>
                      <a:pt x="24" y="6"/>
                      <a:pt x="19" y="9"/>
                      <a:pt x="16" y="13"/>
                    </a:cubicBezTo>
                    <a:cubicBezTo>
                      <a:pt x="15" y="13"/>
                      <a:pt x="15" y="14"/>
                      <a:pt x="15" y="14"/>
                    </a:cubicBezTo>
                    <a:cubicBezTo>
                      <a:pt x="15" y="14"/>
                      <a:pt x="15" y="14"/>
                      <a:pt x="15" y="14"/>
                    </a:cubicBezTo>
                    <a:cubicBezTo>
                      <a:pt x="15" y="17"/>
                      <a:pt x="14" y="19"/>
                      <a:pt x="13" y="22"/>
                    </a:cubicBezTo>
                    <a:cubicBezTo>
                      <a:pt x="13" y="22"/>
                      <a:pt x="13" y="23"/>
                      <a:pt x="13" y="23"/>
                    </a:cubicBezTo>
                    <a:cubicBezTo>
                      <a:pt x="14" y="24"/>
                      <a:pt x="14" y="25"/>
                      <a:pt x="15" y="26"/>
                    </a:cubicBezTo>
                    <a:cubicBezTo>
                      <a:pt x="14" y="27"/>
                      <a:pt x="13" y="29"/>
                      <a:pt x="12" y="31"/>
                    </a:cubicBezTo>
                    <a:cubicBezTo>
                      <a:pt x="10" y="30"/>
                      <a:pt x="8" y="30"/>
                      <a:pt x="6" y="30"/>
                    </a:cubicBezTo>
                    <a:cubicBezTo>
                      <a:pt x="6" y="30"/>
                      <a:pt x="6" y="30"/>
                      <a:pt x="6" y="30"/>
                    </a:cubicBezTo>
                    <a:cubicBezTo>
                      <a:pt x="5" y="30"/>
                      <a:pt x="5" y="30"/>
                      <a:pt x="4" y="31"/>
                    </a:cubicBezTo>
                    <a:cubicBezTo>
                      <a:pt x="4" y="31"/>
                      <a:pt x="4" y="31"/>
                      <a:pt x="4" y="32"/>
                    </a:cubicBezTo>
                    <a:cubicBezTo>
                      <a:pt x="4" y="33"/>
                      <a:pt x="4" y="33"/>
                      <a:pt x="4" y="33"/>
                    </a:cubicBezTo>
                    <a:cubicBezTo>
                      <a:pt x="2" y="38"/>
                      <a:pt x="0" y="49"/>
                      <a:pt x="0" y="54"/>
                    </a:cubicBezTo>
                    <a:cubicBezTo>
                      <a:pt x="0" y="55"/>
                      <a:pt x="0" y="55"/>
                      <a:pt x="1" y="55"/>
                    </a:cubicBezTo>
                    <a:cubicBezTo>
                      <a:pt x="3" y="56"/>
                      <a:pt x="5" y="56"/>
                      <a:pt x="7" y="57"/>
                    </a:cubicBezTo>
                    <a:cubicBezTo>
                      <a:pt x="7" y="59"/>
                      <a:pt x="8" y="61"/>
                      <a:pt x="8" y="64"/>
                    </a:cubicBezTo>
                    <a:cubicBezTo>
                      <a:pt x="7" y="64"/>
                      <a:pt x="7" y="64"/>
                      <a:pt x="7" y="64"/>
                    </a:cubicBezTo>
                    <a:cubicBezTo>
                      <a:pt x="7" y="65"/>
                      <a:pt x="6" y="65"/>
                      <a:pt x="6" y="65"/>
                    </a:cubicBezTo>
                    <a:cubicBezTo>
                      <a:pt x="6" y="68"/>
                      <a:pt x="5" y="71"/>
                      <a:pt x="4" y="73"/>
                    </a:cubicBezTo>
                    <a:cubicBezTo>
                      <a:pt x="4" y="73"/>
                      <a:pt x="4" y="73"/>
                      <a:pt x="4" y="73"/>
                    </a:cubicBezTo>
                    <a:cubicBezTo>
                      <a:pt x="4" y="74"/>
                      <a:pt x="4" y="74"/>
                      <a:pt x="4" y="74"/>
                    </a:cubicBezTo>
                    <a:cubicBezTo>
                      <a:pt x="4" y="75"/>
                      <a:pt x="4" y="75"/>
                      <a:pt x="5" y="76"/>
                    </a:cubicBezTo>
                    <a:cubicBezTo>
                      <a:pt x="7" y="80"/>
                      <a:pt x="9" y="83"/>
                      <a:pt x="12" y="86"/>
                    </a:cubicBezTo>
                    <a:cubicBezTo>
                      <a:pt x="13" y="87"/>
                      <a:pt x="13" y="87"/>
                      <a:pt x="14" y="87"/>
                    </a:cubicBezTo>
                    <a:cubicBezTo>
                      <a:pt x="14" y="87"/>
                      <a:pt x="14" y="87"/>
                      <a:pt x="14" y="87"/>
                    </a:cubicBezTo>
                    <a:cubicBezTo>
                      <a:pt x="14" y="87"/>
                      <a:pt x="15" y="87"/>
                      <a:pt x="15" y="87"/>
                    </a:cubicBezTo>
                    <a:cubicBezTo>
                      <a:pt x="17" y="86"/>
                      <a:pt x="18" y="85"/>
                      <a:pt x="20" y="84"/>
                    </a:cubicBezTo>
                    <a:cubicBezTo>
                      <a:pt x="23" y="86"/>
                      <a:pt x="26" y="88"/>
                      <a:pt x="30" y="90"/>
                    </a:cubicBezTo>
                    <a:cubicBezTo>
                      <a:pt x="30" y="92"/>
                      <a:pt x="30" y="94"/>
                      <a:pt x="30" y="97"/>
                    </a:cubicBezTo>
                    <a:cubicBezTo>
                      <a:pt x="30" y="98"/>
                      <a:pt x="30" y="98"/>
                      <a:pt x="31" y="98"/>
                    </a:cubicBezTo>
                    <a:cubicBezTo>
                      <a:pt x="36" y="100"/>
                      <a:pt x="41" y="101"/>
                      <a:pt x="46" y="101"/>
                    </a:cubicBezTo>
                    <a:cubicBezTo>
                      <a:pt x="46" y="101"/>
                      <a:pt x="46" y="101"/>
                      <a:pt x="46" y="101"/>
                    </a:cubicBezTo>
                    <a:cubicBezTo>
                      <a:pt x="47" y="101"/>
                      <a:pt x="47" y="100"/>
                      <a:pt x="47" y="100"/>
                    </a:cubicBezTo>
                    <a:cubicBezTo>
                      <a:pt x="48" y="98"/>
                      <a:pt x="49" y="96"/>
                      <a:pt x="49" y="93"/>
                    </a:cubicBezTo>
                    <a:cubicBezTo>
                      <a:pt x="54" y="93"/>
                      <a:pt x="57" y="92"/>
                      <a:pt x="61" y="90"/>
                    </a:cubicBezTo>
                    <a:cubicBezTo>
                      <a:pt x="62" y="92"/>
                      <a:pt x="64" y="94"/>
                      <a:pt x="65" y="96"/>
                    </a:cubicBezTo>
                    <a:cubicBezTo>
                      <a:pt x="65" y="96"/>
                      <a:pt x="65" y="96"/>
                      <a:pt x="66" y="96"/>
                    </a:cubicBezTo>
                    <a:cubicBezTo>
                      <a:pt x="66" y="96"/>
                      <a:pt x="66" y="96"/>
                      <a:pt x="67" y="96"/>
                    </a:cubicBezTo>
                    <a:cubicBezTo>
                      <a:pt x="71" y="94"/>
                      <a:pt x="75" y="91"/>
                      <a:pt x="79" y="87"/>
                    </a:cubicBezTo>
                    <a:cubicBezTo>
                      <a:pt x="79" y="87"/>
                      <a:pt x="79" y="87"/>
                      <a:pt x="79" y="87"/>
                    </a:cubicBezTo>
                    <a:cubicBezTo>
                      <a:pt x="80" y="84"/>
                      <a:pt x="81" y="82"/>
                      <a:pt x="82" y="78"/>
                    </a:cubicBezTo>
                    <a:cubicBezTo>
                      <a:pt x="82" y="78"/>
                      <a:pt x="82" y="78"/>
                      <a:pt x="82" y="78"/>
                    </a:cubicBezTo>
                    <a:cubicBezTo>
                      <a:pt x="82" y="78"/>
                      <a:pt x="82" y="78"/>
                      <a:pt x="82" y="78"/>
                    </a:cubicBezTo>
                    <a:cubicBezTo>
                      <a:pt x="82" y="77"/>
                      <a:pt x="82" y="77"/>
                      <a:pt x="82" y="77"/>
                    </a:cubicBezTo>
                    <a:cubicBezTo>
                      <a:pt x="82" y="77"/>
                      <a:pt x="82" y="77"/>
                      <a:pt x="82" y="77"/>
                    </a:cubicBezTo>
                    <a:cubicBezTo>
                      <a:pt x="81" y="76"/>
                      <a:pt x="80" y="75"/>
                      <a:pt x="80" y="75"/>
                    </a:cubicBezTo>
                    <a:cubicBezTo>
                      <a:pt x="81" y="73"/>
                      <a:pt x="82" y="71"/>
                      <a:pt x="83" y="71"/>
                    </a:cubicBezTo>
                    <a:cubicBezTo>
                      <a:pt x="83" y="70"/>
                      <a:pt x="84" y="70"/>
                      <a:pt x="84" y="70"/>
                    </a:cubicBezTo>
                    <a:cubicBezTo>
                      <a:pt x="84" y="70"/>
                      <a:pt x="84" y="70"/>
                      <a:pt x="85" y="70"/>
                    </a:cubicBezTo>
                    <a:cubicBezTo>
                      <a:pt x="85" y="70"/>
                      <a:pt x="85" y="70"/>
                      <a:pt x="85" y="70"/>
                    </a:cubicBezTo>
                    <a:cubicBezTo>
                      <a:pt x="85" y="70"/>
                      <a:pt x="87" y="70"/>
                      <a:pt x="89" y="70"/>
                    </a:cubicBezTo>
                    <a:cubicBezTo>
                      <a:pt x="89" y="70"/>
                      <a:pt x="89" y="70"/>
                      <a:pt x="89" y="70"/>
                    </a:cubicBezTo>
                    <a:cubicBezTo>
                      <a:pt x="89" y="70"/>
                      <a:pt x="90" y="70"/>
                      <a:pt x="90" y="69"/>
                    </a:cubicBezTo>
                    <a:cubicBezTo>
                      <a:pt x="91" y="67"/>
                      <a:pt x="92" y="64"/>
                      <a:pt x="93" y="61"/>
                    </a:cubicBezTo>
                    <a:cubicBezTo>
                      <a:pt x="94" y="56"/>
                      <a:pt x="95" y="51"/>
                      <a:pt x="95" y="46"/>
                    </a:cubicBezTo>
                    <a:cubicBezTo>
                      <a:pt x="95" y="46"/>
                      <a:pt x="95" y="46"/>
                      <a:pt x="95" y="46"/>
                    </a:cubicBezTo>
                    <a:cubicBezTo>
                      <a:pt x="95" y="46"/>
                      <a:pt x="95" y="46"/>
                      <a:pt x="95" y="46"/>
                    </a:cubicBezTo>
                    <a:cubicBezTo>
                      <a:pt x="95" y="45"/>
                      <a:pt x="95" y="45"/>
                      <a:pt x="94" y="45"/>
                    </a:cubicBezTo>
                    <a:cubicBezTo>
                      <a:pt x="92" y="44"/>
                      <a:pt x="90" y="44"/>
                      <a:pt x="87" y="44"/>
                    </a:cubicBezTo>
                    <a:cubicBezTo>
                      <a:pt x="87" y="41"/>
                      <a:pt x="87" y="39"/>
                      <a:pt x="86" y="36"/>
                    </a:cubicBezTo>
                    <a:cubicBezTo>
                      <a:pt x="87" y="36"/>
                      <a:pt x="87" y="36"/>
                      <a:pt x="88" y="35"/>
                    </a:cubicBezTo>
                    <a:cubicBezTo>
                      <a:pt x="88" y="35"/>
                      <a:pt x="89" y="35"/>
                      <a:pt x="89" y="34"/>
                    </a:cubicBezTo>
                    <a:cubicBezTo>
                      <a:pt x="89" y="32"/>
                      <a:pt x="90" y="30"/>
                      <a:pt x="90" y="28"/>
                    </a:cubicBezTo>
                    <a:cubicBezTo>
                      <a:pt x="90" y="28"/>
                      <a:pt x="90" y="27"/>
                      <a:pt x="90" y="27"/>
                    </a:cubicBezTo>
                    <a:cubicBezTo>
                      <a:pt x="91" y="27"/>
                      <a:pt x="91" y="26"/>
                      <a:pt x="90" y="26"/>
                    </a:cubicBezTo>
                    <a:cubicBezTo>
                      <a:pt x="90" y="25"/>
                      <a:pt x="90" y="25"/>
                      <a:pt x="90" y="25"/>
                    </a:cubicBezTo>
                    <a:cubicBezTo>
                      <a:pt x="90" y="25"/>
                      <a:pt x="90" y="25"/>
                      <a:pt x="90" y="25"/>
                    </a:cubicBezTo>
                    <a:cubicBezTo>
                      <a:pt x="89" y="24"/>
                      <a:pt x="89" y="23"/>
                      <a:pt x="88" y="22"/>
                    </a:cubicBezTo>
                    <a:cubicBezTo>
                      <a:pt x="88" y="22"/>
                      <a:pt x="88" y="21"/>
                      <a:pt x="87" y="20"/>
                    </a:cubicBezTo>
                    <a:cubicBezTo>
                      <a:pt x="86" y="19"/>
                      <a:pt x="85" y="17"/>
                      <a:pt x="84" y="16"/>
                    </a:cubicBezTo>
                    <a:cubicBezTo>
                      <a:pt x="83" y="15"/>
                      <a:pt x="83" y="14"/>
                      <a:pt x="82" y="14"/>
                    </a:cubicBezTo>
                    <a:cubicBezTo>
                      <a:pt x="82" y="13"/>
                      <a:pt x="82" y="13"/>
                      <a:pt x="82" y="13"/>
                    </a:cubicBezTo>
                    <a:cubicBezTo>
                      <a:pt x="81" y="13"/>
                      <a:pt x="81" y="13"/>
                      <a:pt x="81" y="13"/>
                    </a:cubicBezTo>
                    <a:cubicBezTo>
                      <a:pt x="81" y="13"/>
                      <a:pt x="81" y="13"/>
                      <a:pt x="80" y="13"/>
                    </a:cubicBezTo>
                    <a:cubicBezTo>
                      <a:pt x="80" y="13"/>
                      <a:pt x="80" y="13"/>
                      <a:pt x="80" y="13"/>
                    </a:cubicBezTo>
                    <a:cubicBezTo>
                      <a:pt x="80" y="13"/>
                      <a:pt x="80" y="13"/>
                      <a:pt x="80" y="13"/>
                    </a:cubicBezTo>
                    <a:cubicBezTo>
                      <a:pt x="78" y="14"/>
                      <a:pt x="76" y="16"/>
                      <a:pt x="74" y="17"/>
                    </a:cubicBezTo>
                    <a:cubicBezTo>
                      <a:pt x="71" y="14"/>
                      <a:pt x="67" y="12"/>
                      <a:pt x="64" y="10"/>
                    </a:cubicBezTo>
                    <a:cubicBezTo>
                      <a:pt x="64" y="8"/>
                      <a:pt x="64" y="6"/>
                      <a:pt x="65" y="4"/>
                    </a:cubicBezTo>
                    <a:cubicBezTo>
                      <a:pt x="65" y="3"/>
                      <a:pt x="64" y="2"/>
                      <a:pt x="64" y="2"/>
                    </a:cubicBezTo>
                    <a:cubicBezTo>
                      <a:pt x="59" y="0"/>
                      <a:pt x="54" y="0"/>
                      <a:pt x="49" y="0"/>
                    </a:cubicBezTo>
                    <a:cubicBezTo>
                      <a:pt x="49" y="0"/>
                      <a:pt x="49" y="0"/>
                      <a:pt x="4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6" name="Freeform 745"/>
              <p:cNvSpPr>
                <a:spLocks noEditPoints="1"/>
              </p:cNvSpPr>
              <p:nvPr/>
            </p:nvSpPr>
            <p:spPr bwMode="auto">
              <a:xfrm>
                <a:off x="3300" y="1353"/>
                <a:ext cx="116" cy="118"/>
              </a:xfrm>
              <a:custGeom>
                <a:avLst/>
                <a:gdLst>
                  <a:gd name="T0" fmla="*/ 46 w 49"/>
                  <a:gd name="T1" fmla="*/ 27 h 50"/>
                  <a:gd name="T2" fmla="*/ 46 w 49"/>
                  <a:gd name="T3" fmla="*/ 28 h 50"/>
                  <a:gd name="T4" fmla="*/ 45 w 49"/>
                  <a:gd name="T5" fmla="*/ 25 h 50"/>
                  <a:gd name="T6" fmla="*/ 46 w 49"/>
                  <a:gd name="T7" fmla="*/ 26 h 50"/>
                  <a:gd name="T8" fmla="*/ 45 w 49"/>
                  <a:gd name="T9" fmla="*/ 24 h 50"/>
                  <a:gd name="T10" fmla="*/ 46 w 49"/>
                  <a:gd name="T11" fmla="*/ 23 h 50"/>
                  <a:gd name="T12" fmla="*/ 45 w 49"/>
                  <a:gd name="T13" fmla="*/ 24 h 50"/>
                  <a:gd name="T14" fmla="*/ 43 w 49"/>
                  <a:gd name="T15" fmla="*/ 20 h 50"/>
                  <a:gd name="T16" fmla="*/ 45 w 49"/>
                  <a:gd name="T17" fmla="*/ 22 h 50"/>
                  <a:gd name="T18" fmla="*/ 42 w 49"/>
                  <a:gd name="T19" fmla="*/ 18 h 50"/>
                  <a:gd name="T20" fmla="*/ 42 w 49"/>
                  <a:gd name="T21" fmla="*/ 14 h 50"/>
                  <a:gd name="T22" fmla="*/ 42 w 49"/>
                  <a:gd name="T23" fmla="*/ 18 h 50"/>
                  <a:gd name="T24" fmla="*/ 10 w 49"/>
                  <a:gd name="T25" fmla="*/ 40 h 50"/>
                  <a:gd name="T26" fmla="*/ 4 w 49"/>
                  <a:gd name="T27" fmla="*/ 20 h 50"/>
                  <a:gd name="T28" fmla="*/ 4 w 49"/>
                  <a:gd name="T29" fmla="*/ 20 h 50"/>
                  <a:gd name="T30" fmla="*/ 22 w 49"/>
                  <a:gd name="T31" fmla="*/ 10 h 50"/>
                  <a:gd name="T32" fmla="*/ 37 w 49"/>
                  <a:gd name="T33" fmla="*/ 17 h 50"/>
                  <a:gd name="T34" fmla="*/ 43 w 49"/>
                  <a:gd name="T35" fmla="*/ 36 h 50"/>
                  <a:gd name="T36" fmla="*/ 36 w 49"/>
                  <a:gd name="T37" fmla="*/ 44 h 50"/>
                  <a:gd name="T38" fmla="*/ 25 w 49"/>
                  <a:gd name="T39" fmla="*/ 47 h 50"/>
                  <a:gd name="T40" fmla="*/ 35 w 49"/>
                  <a:gd name="T41" fmla="*/ 11 h 50"/>
                  <a:gd name="T42" fmla="*/ 40 w 49"/>
                  <a:gd name="T43" fmla="*/ 11 h 50"/>
                  <a:gd name="T44" fmla="*/ 39 w 49"/>
                  <a:gd name="T45" fmla="*/ 14 h 50"/>
                  <a:gd name="T46" fmla="*/ 12 w 49"/>
                  <a:gd name="T47" fmla="*/ 7 h 50"/>
                  <a:gd name="T48" fmla="*/ 7 w 49"/>
                  <a:gd name="T49" fmla="*/ 13 h 50"/>
                  <a:gd name="T50" fmla="*/ 30 w 49"/>
                  <a:gd name="T51" fmla="*/ 9 h 50"/>
                  <a:gd name="T52" fmla="*/ 34 w 49"/>
                  <a:gd name="T53" fmla="*/ 6 h 50"/>
                  <a:gd name="T54" fmla="*/ 34 w 49"/>
                  <a:gd name="T55" fmla="*/ 10 h 50"/>
                  <a:gd name="T56" fmla="*/ 18 w 49"/>
                  <a:gd name="T57" fmla="*/ 5 h 50"/>
                  <a:gd name="T58" fmla="*/ 14 w 49"/>
                  <a:gd name="T59" fmla="*/ 8 h 50"/>
                  <a:gd name="T60" fmla="*/ 29 w 49"/>
                  <a:gd name="T61" fmla="*/ 8 h 50"/>
                  <a:gd name="T62" fmla="*/ 28 w 49"/>
                  <a:gd name="T63" fmla="*/ 4 h 50"/>
                  <a:gd name="T64" fmla="*/ 32 w 49"/>
                  <a:gd name="T65" fmla="*/ 5 h 50"/>
                  <a:gd name="T66" fmla="*/ 18 w 49"/>
                  <a:gd name="T67" fmla="*/ 7 h 50"/>
                  <a:gd name="T68" fmla="*/ 24 w 49"/>
                  <a:gd name="T69" fmla="*/ 3 h 50"/>
                  <a:gd name="T70" fmla="*/ 22 w 49"/>
                  <a:gd name="T71" fmla="*/ 7 h 50"/>
                  <a:gd name="T72" fmla="*/ 24 w 49"/>
                  <a:gd name="T73" fmla="*/ 0 h 50"/>
                  <a:gd name="T74" fmla="*/ 12 w 49"/>
                  <a:gd name="T75" fmla="*/ 4 h 50"/>
                  <a:gd name="T76" fmla="*/ 7 w 49"/>
                  <a:gd name="T77" fmla="*/ 42 h 50"/>
                  <a:gd name="T78" fmla="*/ 25 w 49"/>
                  <a:gd name="T79" fmla="*/ 50 h 50"/>
                  <a:gd name="T80" fmla="*/ 36 w 49"/>
                  <a:gd name="T81" fmla="*/ 47 h 50"/>
                  <a:gd name="T82" fmla="*/ 36 w 49"/>
                  <a:gd name="T83" fmla="*/ 47 h 50"/>
                  <a:gd name="T84" fmla="*/ 37 w 49"/>
                  <a:gd name="T85" fmla="*/ 46 h 50"/>
                  <a:gd name="T86" fmla="*/ 39 w 49"/>
                  <a:gd name="T87" fmla="*/ 45 h 50"/>
                  <a:gd name="T88" fmla="*/ 39 w 49"/>
                  <a:gd name="T89" fmla="*/ 45 h 50"/>
                  <a:gd name="T90" fmla="*/ 39 w 49"/>
                  <a:gd name="T91" fmla="*/ 45 h 50"/>
                  <a:gd name="T92" fmla="*/ 39 w 49"/>
                  <a:gd name="T93" fmla="*/ 45 h 50"/>
                  <a:gd name="T94" fmla="*/ 39 w 49"/>
                  <a:gd name="T95" fmla="*/ 45 h 50"/>
                  <a:gd name="T96" fmla="*/ 42 w 49"/>
                  <a:gd name="T97" fmla="*/ 9 h 50"/>
                  <a:gd name="T98" fmla="*/ 24 w 49"/>
                  <a:gd name="T9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 h="50">
                    <a:moveTo>
                      <a:pt x="46" y="28"/>
                    </a:moveTo>
                    <a:cubicBezTo>
                      <a:pt x="46" y="27"/>
                      <a:pt x="46" y="27"/>
                      <a:pt x="46" y="27"/>
                    </a:cubicBezTo>
                    <a:cubicBezTo>
                      <a:pt x="46" y="27"/>
                      <a:pt x="46" y="27"/>
                      <a:pt x="46" y="27"/>
                    </a:cubicBezTo>
                    <a:cubicBezTo>
                      <a:pt x="46" y="28"/>
                      <a:pt x="46" y="28"/>
                      <a:pt x="46" y="28"/>
                    </a:cubicBezTo>
                    <a:moveTo>
                      <a:pt x="46" y="26"/>
                    </a:moveTo>
                    <a:cubicBezTo>
                      <a:pt x="45" y="25"/>
                      <a:pt x="45" y="25"/>
                      <a:pt x="45" y="25"/>
                    </a:cubicBezTo>
                    <a:cubicBezTo>
                      <a:pt x="46" y="25"/>
                      <a:pt x="46" y="25"/>
                      <a:pt x="46" y="25"/>
                    </a:cubicBezTo>
                    <a:cubicBezTo>
                      <a:pt x="46" y="26"/>
                      <a:pt x="46" y="26"/>
                      <a:pt x="46" y="26"/>
                    </a:cubicBezTo>
                    <a:cubicBezTo>
                      <a:pt x="46" y="26"/>
                      <a:pt x="46" y="26"/>
                      <a:pt x="46" y="26"/>
                    </a:cubicBezTo>
                    <a:moveTo>
                      <a:pt x="45" y="24"/>
                    </a:moveTo>
                    <a:cubicBezTo>
                      <a:pt x="45" y="24"/>
                      <a:pt x="45" y="24"/>
                      <a:pt x="45" y="24"/>
                    </a:cubicBezTo>
                    <a:cubicBezTo>
                      <a:pt x="46" y="23"/>
                      <a:pt x="46" y="23"/>
                      <a:pt x="46" y="23"/>
                    </a:cubicBezTo>
                    <a:cubicBezTo>
                      <a:pt x="46" y="24"/>
                      <a:pt x="46" y="24"/>
                      <a:pt x="46" y="24"/>
                    </a:cubicBezTo>
                    <a:cubicBezTo>
                      <a:pt x="45" y="24"/>
                      <a:pt x="45" y="24"/>
                      <a:pt x="45" y="24"/>
                    </a:cubicBezTo>
                    <a:moveTo>
                      <a:pt x="44" y="22"/>
                    </a:moveTo>
                    <a:cubicBezTo>
                      <a:pt x="44" y="21"/>
                      <a:pt x="43" y="20"/>
                      <a:pt x="43" y="20"/>
                    </a:cubicBezTo>
                    <a:cubicBezTo>
                      <a:pt x="43" y="19"/>
                      <a:pt x="44" y="19"/>
                      <a:pt x="45" y="19"/>
                    </a:cubicBezTo>
                    <a:cubicBezTo>
                      <a:pt x="45" y="20"/>
                      <a:pt x="45" y="21"/>
                      <a:pt x="45" y="22"/>
                    </a:cubicBezTo>
                    <a:cubicBezTo>
                      <a:pt x="45" y="22"/>
                      <a:pt x="45" y="22"/>
                      <a:pt x="44" y="22"/>
                    </a:cubicBezTo>
                    <a:moveTo>
                      <a:pt x="42" y="18"/>
                    </a:moveTo>
                    <a:cubicBezTo>
                      <a:pt x="41" y="17"/>
                      <a:pt x="40" y="16"/>
                      <a:pt x="40" y="15"/>
                    </a:cubicBezTo>
                    <a:cubicBezTo>
                      <a:pt x="40" y="15"/>
                      <a:pt x="41" y="14"/>
                      <a:pt x="42" y="14"/>
                    </a:cubicBezTo>
                    <a:cubicBezTo>
                      <a:pt x="43" y="15"/>
                      <a:pt x="43" y="16"/>
                      <a:pt x="44" y="17"/>
                    </a:cubicBezTo>
                    <a:cubicBezTo>
                      <a:pt x="43" y="18"/>
                      <a:pt x="43" y="18"/>
                      <a:pt x="42" y="18"/>
                    </a:cubicBezTo>
                    <a:moveTo>
                      <a:pt x="25" y="47"/>
                    </a:moveTo>
                    <a:cubicBezTo>
                      <a:pt x="19" y="47"/>
                      <a:pt x="13" y="44"/>
                      <a:pt x="10" y="40"/>
                    </a:cubicBezTo>
                    <a:cubicBezTo>
                      <a:pt x="6" y="35"/>
                      <a:pt x="3" y="29"/>
                      <a:pt x="3" y="24"/>
                    </a:cubicBezTo>
                    <a:cubicBezTo>
                      <a:pt x="3" y="23"/>
                      <a:pt x="3" y="21"/>
                      <a:pt x="4" y="20"/>
                    </a:cubicBezTo>
                    <a:cubicBezTo>
                      <a:pt x="4" y="20"/>
                      <a:pt x="4" y="20"/>
                      <a:pt x="4" y="20"/>
                    </a:cubicBezTo>
                    <a:cubicBezTo>
                      <a:pt x="4" y="20"/>
                      <a:pt x="4" y="20"/>
                      <a:pt x="4" y="20"/>
                    </a:cubicBezTo>
                    <a:cubicBezTo>
                      <a:pt x="6" y="17"/>
                      <a:pt x="8" y="15"/>
                      <a:pt x="11" y="13"/>
                    </a:cubicBezTo>
                    <a:cubicBezTo>
                      <a:pt x="15" y="11"/>
                      <a:pt x="19" y="10"/>
                      <a:pt x="22" y="10"/>
                    </a:cubicBezTo>
                    <a:cubicBezTo>
                      <a:pt x="22" y="10"/>
                      <a:pt x="22" y="10"/>
                      <a:pt x="22" y="10"/>
                    </a:cubicBezTo>
                    <a:cubicBezTo>
                      <a:pt x="28" y="10"/>
                      <a:pt x="33" y="13"/>
                      <a:pt x="37" y="17"/>
                    </a:cubicBezTo>
                    <a:cubicBezTo>
                      <a:pt x="41" y="21"/>
                      <a:pt x="44" y="27"/>
                      <a:pt x="44" y="33"/>
                    </a:cubicBezTo>
                    <a:cubicBezTo>
                      <a:pt x="44" y="34"/>
                      <a:pt x="44" y="35"/>
                      <a:pt x="43" y="36"/>
                    </a:cubicBezTo>
                    <a:cubicBezTo>
                      <a:pt x="43" y="36"/>
                      <a:pt x="43" y="36"/>
                      <a:pt x="43" y="36"/>
                    </a:cubicBezTo>
                    <a:cubicBezTo>
                      <a:pt x="42" y="39"/>
                      <a:pt x="39" y="41"/>
                      <a:pt x="36" y="44"/>
                    </a:cubicBezTo>
                    <a:cubicBezTo>
                      <a:pt x="36" y="44"/>
                      <a:pt x="36" y="44"/>
                      <a:pt x="36" y="44"/>
                    </a:cubicBezTo>
                    <a:cubicBezTo>
                      <a:pt x="32" y="46"/>
                      <a:pt x="28" y="47"/>
                      <a:pt x="25" y="47"/>
                    </a:cubicBezTo>
                    <a:moveTo>
                      <a:pt x="39" y="14"/>
                    </a:moveTo>
                    <a:cubicBezTo>
                      <a:pt x="37" y="13"/>
                      <a:pt x="36" y="12"/>
                      <a:pt x="35" y="11"/>
                    </a:cubicBezTo>
                    <a:cubicBezTo>
                      <a:pt x="36" y="10"/>
                      <a:pt x="37" y="10"/>
                      <a:pt x="38" y="9"/>
                    </a:cubicBezTo>
                    <a:cubicBezTo>
                      <a:pt x="39" y="10"/>
                      <a:pt x="39" y="10"/>
                      <a:pt x="40" y="11"/>
                    </a:cubicBezTo>
                    <a:cubicBezTo>
                      <a:pt x="40" y="11"/>
                      <a:pt x="41" y="12"/>
                      <a:pt x="41" y="13"/>
                    </a:cubicBezTo>
                    <a:cubicBezTo>
                      <a:pt x="40" y="13"/>
                      <a:pt x="39" y="14"/>
                      <a:pt x="39" y="14"/>
                    </a:cubicBezTo>
                    <a:moveTo>
                      <a:pt x="7" y="13"/>
                    </a:moveTo>
                    <a:cubicBezTo>
                      <a:pt x="8" y="11"/>
                      <a:pt x="10" y="9"/>
                      <a:pt x="12" y="7"/>
                    </a:cubicBezTo>
                    <a:cubicBezTo>
                      <a:pt x="11" y="9"/>
                      <a:pt x="10" y="10"/>
                      <a:pt x="9" y="11"/>
                    </a:cubicBezTo>
                    <a:cubicBezTo>
                      <a:pt x="8" y="12"/>
                      <a:pt x="7" y="12"/>
                      <a:pt x="7" y="13"/>
                    </a:cubicBezTo>
                    <a:moveTo>
                      <a:pt x="34" y="10"/>
                    </a:moveTo>
                    <a:cubicBezTo>
                      <a:pt x="32" y="10"/>
                      <a:pt x="31" y="9"/>
                      <a:pt x="30" y="9"/>
                    </a:cubicBezTo>
                    <a:cubicBezTo>
                      <a:pt x="31" y="8"/>
                      <a:pt x="32" y="7"/>
                      <a:pt x="33" y="7"/>
                    </a:cubicBezTo>
                    <a:cubicBezTo>
                      <a:pt x="33" y="6"/>
                      <a:pt x="33" y="6"/>
                      <a:pt x="34" y="6"/>
                    </a:cubicBezTo>
                    <a:cubicBezTo>
                      <a:pt x="35" y="6"/>
                      <a:pt x="36" y="7"/>
                      <a:pt x="37" y="8"/>
                    </a:cubicBezTo>
                    <a:cubicBezTo>
                      <a:pt x="36" y="9"/>
                      <a:pt x="35" y="10"/>
                      <a:pt x="34" y="10"/>
                    </a:cubicBezTo>
                    <a:moveTo>
                      <a:pt x="13" y="9"/>
                    </a:moveTo>
                    <a:cubicBezTo>
                      <a:pt x="14" y="7"/>
                      <a:pt x="16" y="6"/>
                      <a:pt x="18" y="5"/>
                    </a:cubicBezTo>
                    <a:cubicBezTo>
                      <a:pt x="18" y="4"/>
                      <a:pt x="19" y="4"/>
                      <a:pt x="20" y="4"/>
                    </a:cubicBezTo>
                    <a:cubicBezTo>
                      <a:pt x="18" y="5"/>
                      <a:pt x="16" y="7"/>
                      <a:pt x="14" y="8"/>
                    </a:cubicBezTo>
                    <a:cubicBezTo>
                      <a:pt x="14" y="9"/>
                      <a:pt x="13" y="9"/>
                      <a:pt x="13" y="9"/>
                    </a:cubicBezTo>
                    <a:moveTo>
                      <a:pt x="29" y="8"/>
                    </a:moveTo>
                    <a:cubicBezTo>
                      <a:pt x="27" y="8"/>
                      <a:pt x="26" y="7"/>
                      <a:pt x="24" y="7"/>
                    </a:cubicBezTo>
                    <a:cubicBezTo>
                      <a:pt x="25" y="6"/>
                      <a:pt x="27" y="5"/>
                      <a:pt x="28" y="4"/>
                    </a:cubicBezTo>
                    <a:cubicBezTo>
                      <a:pt x="30" y="4"/>
                      <a:pt x="31" y="4"/>
                      <a:pt x="32" y="5"/>
                    </a:cubicBezTo>
                    <a:cubicBezTo>
                      <a:pt x="32" y="5"/>
                      <a:pt x="32" y="5"/>
                      <a:pt x="32" y="5"/>
                    </a:cubicBezTo>
                    <a:cubicBezTo>
                      <a:pt x="31" y="6"/>
                      <a:pt x="30" y="7"/>
                      <a:pt x="29" y="8"/>
                    </a:cubicBezTo>
                    <a:moveTo>
                      <a:pt x="18" y="7"/>
                    </a:moveTo>
                    <a:cubicBezTo>
                      <a:pt x="19" y="6"/>
                      <a:pt x="21" y="5"/>
                      <a:pt x="23" y="3"/>
                    </a:cubicBezTo>
                    <a:cubicBezTo>
                      <a:pt x="23" y="3"/>
                      <a:pt x="24" y="3"/>
                      <a:pt x="24" y="3"/>
                    </a:cubicBezTo>
                    <a:cubicBezTo>
                      <a:pt x="25" y="3"/>
                      <a:pt x="26" y="3"/>
                      <a:pt x="26" y="3"/>
                    </a:cubicBezTo>
                    <a:cubicBezTo>
                      <a:pt x="25" y="5"/>
                      <a:pt x="23" y="6"/>
                      <a:pt x="22" y="7"/>
                    </a:cubicBezTo>
                    <a:cubicBezTo>
                      <a:pt x="20" y="7"/>
                      <a:pt x="19" y="7"/>
                      <a:pt x="18" y="7"/>
                    </a:cubicBezTo>
                    <a:moveTo>
                      <a:pt x="24" y="0"/>
                    </a:moveTo>
                    <a:cubicBezTo>
                      <a:pt x="20" y="0"/>
                      <a:pt x="16" y="2"/>
                      <a:pt x="12" y="4"/>
                    </a:cubicBezTo>
                    <a:cubicBezTo>
                      <a:pt x="12" y="4"/>
                      <a:pt x="12" y="4"/>
                      <a:pt x="12" y="4"/>
                    </a:cubicBezTo>
                    <a:cubicBezTo>
                      <a:pt x="4" y="9"/>
                      <a:pt x="0" y="16"/>
                      <a:pt x="0" y="24"/>
                    </a:cubicBezTo>
                    <a:cubicBezTo>
                      <a:pt x="0" y="30"/>
                      <a:pt x="3" y="37"/>
                      <a:pt x="7" y="42"/>
                    </a:cubicBezTo>
                    <a:cubicBezTo>
                      <a:pt x="12" y="46"/>
                      <a:pt x="18" y="50"/>
                      <a:pt x="25" y="50"/>
                    </a:cubicBezTo>
                    <a:cubicBezTo>
                      <a:pt x="25" y="50"/>
                      <a:pt x="25" y="50"/>
                      <a:pt x="25" y="50"/>
                    </a:cubicBezTo>
                    <a:cubicBezTo>
                      <a:pt x="28" y="50"/>
                      <a:pt x="32" y="49"/>
                      <a:pt x="35" y="47"/>
                    </a:cubicBezTo>
                    <a:cubicBezTo>
                      <a:pt x="36" y="47"/>
                      <a:pt x="36" y="47"/>
                      <a:pt x="36" y="47"/>
                    </a:cubicBezTo>
                    <a:cubicBezTo>
                      <a:pt x="36" y="47"/>
                      <a:pt x="36" y="47"/>
                      <a:pt x="36" y="47"/>
                    </a:cubicBezTo>
                    <a:cubicBezTo>
                      <a:pt x="36" y="47"/>
                      <a:pt x="36" y="47"/>
                      <a:pt x="36" y="47"/>
                    </a:cubicBezTo>
                    <a:cubicBezTo>
                      <a:pt x="36" y="47"/>
                      <a:pt x="36" y="47"/>
                      <a:pt x="37" y="46"/>
                    </a:cubicBezTo>
                    <a:cubicBezTo>
                      <a:pt x="37" y="46"/>
                      <a:pt x="37" y="46"/>
                      <a:pt x="37" y="46"/>
                    </a:cubicBezTo>
                    <a:cubicBezTo>
                      <a:pt x="38" y="46"/>
                      <a:pt x="38" y="46"/>
                      <a:pt x="38"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46" y="40"/>
                      <a:pt x="49" y="33"/>
                      <a:pt x="49" y="26"/>
                    </a:cubicBezTo>
                    <a:cubicBezTo>
                      <a:pt x="49" y="20"/>
                      <a:pt x="46" y="13"/>
                      <a:pt x="42" y="9"/>
                    </a:cubicBezTo>
                    <a:cubicBezTo>
                      <a:pt x="37" y="4"/>
                      <a:pt x="31" y="0"/>
                      <a:pt x="24" y="0"/>
                    </a:cubicBezTo>
                    <a:cubicBezTo>
                      <a:pt x="24" y="0"/>
                      <a:pt x="24" y="0"/>
                      <a:pt x="2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7" name="Freeform 746"/>
              <p:cNvSpPr>
                <a:spLocks noEditPoints="1"/>
              </p:cNvSpPr>
              <p:nvPr/>
            </p:nvSpPr>
            <p:spPr bwMode="auto">
              <a:xfrm>
                <a:off x="3260" y="1320"/>
                <a:ext cx="189" cy="201"/>
              </a:xfrm>
              <a:custGeom>
                <a:avLst/>
                <a:gdLst>
                  <a:gd name="T0" fmla="*/ 34 w 80"/>
                  <a:gd name="T1" fmla="*/ 81 h 85"/>
                  <a:gd name="T2" fmla="*/ 31 w 80"/>
                  <a:gd name="T3" fmla="*/ 81 h 85"/>
                  <a:gd name="T4" fmla="*/ 28 w 80"/>
                  <a:gd name="T5" fmla="*/ 80 h 85"/>
                  <a:gd name="T6" fmla="*/ 27 w 80"/>
                  <a:gd name="T7" fmla="*/ 77 h 85"/>
                  <a:gd name="T8" fmla="*/ 56 w 80"/>
                  <a:gd name="T9" fmla="*/ 75 h 85"/>
                  <a:gd name="T10" fmla="*/ 52 w 80"/>
                  <a:gd name="T11" fmla="*/ 75 h 85"/>
                  <a:gd name="T12" fmla="*/ 44 w 80"/>
                  <a:gd name="T13" fmla="*/ 72 h 85"/>
                  <a:gd name="T14" fmla="*/ 60 w 80"/>
                  <a:gd name="T15" fmla="*/ 75 h 85"/>
                  <a:gd name="T16" fmla="*/ 43 w 80"/>
                  <a:gd name="T17" fmla="*/ 75 h 85"/>
                  <a:gd name="T18" fmla="*/ 47 w 80"/>
                  <a:gd name="T19" fmla="*/ 75 h 85"/>
                  <a:gd name="T20" fmla="*/ 26 w 80"/>
                  <a:gd name="T21" fmla="*/ 72 h 85"/>
                  <a:gd name="T22" fmla="*/ 21 w 80"/>
                  <a:gd name="T23" fmla="*/ 69 h 85"/>
                  <a:gd name="T24" fmla="*/ 19 w 80"/>
                  <a:gd name="T25" fmla="*/ 67 h 85"/>
                  <a:gd name="T26" fmla="*/ 19 w 80"/>
                  <a:gd name="T27" fmla="*/ 67 h 85"/>
                  <a:gd name="T28" fmla="*/ 13 w 80"/>
                  <a:gd name="T29" fmla="*/ 67 h 85"/>
                  <a:gd name="T30" fmla="*/ 10 w 80"/>
                  <a:gd name="T31" fmla="*/ 66 h 85"/>
                  <a:gd name="T32" fmla="*/ 10 w 80"/>
                  <a:gd name="T33" fmla="*/ 61 h 85"/>
                  <a:gd name="T34" fmla="*/ 8 w 80"/>
                  <a:gd name="T35" fmla="*/ 58 h 85"/>
                  <a:gd name="T36" fmla="*/ 73 w 80"/>
                  <a:gd name="T37" fmla="*/ 59 h 85"/>
                  <a:gd name="T38" fmla="*/ 73 w 80"/>
                  <a:gd name="T39" fmla="*/ 55 h 85"/>
                  <a:gd name="T40" fmla="*/ 67 w 80"/>
                  <a:gd name="T41" fmla="*/ 59 h 85"/>
                  <a:gd name="T42" fmla="*/ 10 w 80"/>
                  <a:gd name="T43" fmla="*/ 48 h 85"/>
                  <a:gd name="T44" fmla="*/ 7 w 80"/>
                  <a:gd name="T45" fmla="*/ 42 h 85"/>
                  <a:gd name="T46" fmla="*/ 7 w 80"/>
                  <a:gd name="T47" fmla="*/ 38 h 85"/>
                  <a:gd name="T48" fmla="*/ 4 w 80"/>
                  <a:gd name="T49" fmla="*/ 38 h 85"/>
                  <a:gd name="T50" fmla="*/ 73 w 80"/>
                  <a:gd name="T51" fmla="*/ 30 h 85"/>
                  <a:gd name="T52" fmla="*/ 17 w 80"/>
                  <a:gd name="T53" fmla="*/ 18 h 85"/>
                  <a:gd name="T54" fmla="*/ 53 w 80"/>
                  <a:gd name="T55" fmla="*/ 10 h 85"/>
                  <a:gd name="T56" fmla="*/ 70 w 80"/>
                  <a:gd name="T57" fmla="*/ 16 h 85"/>
                  <a:gd name="T58" fmla="*/ 70 w 80"/>
                  <a:gd name="T59" fmla="*/ 27 h 85"/>
                  <a:gd name="T60" fmla="*/ 71 w 80"/>
                  <a:gd name="T61" fmla="*/ 40 h 85"/>
                  <a:gd name="T62" fmla="*/ 72 w 80"/>
                  <a:gd name="T63" fmla="*/ 52 h 85"/>
                  <a:gd name="T64" fmla="*/ 64 w 80"/>
                  <a:gd name="T65" fmla="*/ 67 h 85"/>
                  <a:gd name="T66" fmla="*/ 42 w 80"/>
                  <a:gd name="T67" fmla="*/ 69 h 85"/>
                  <a:gd name="T68" fmla="*/ 29 w 80"/>
                  <a:gd name="T69" fmla="*/ 73 h 85"/>
                  <a:gd name="T70" fmla="*/ 18 w 80"/>
                  <a:gd name="T71" fmla="*/ 59 h 85"/>
                  <a:gd name="T72" fmla="*/ 12 w 80"/>
                  <a:gd name="T73" fmla="*/ 39 h 85"/>
                  <a:gd name="T74" fmla="*/ 13 w 80"/>
                  <a:gd name="T75" fmla="*/ 27 h 85"/>
                  <a:gd name="T76" fmla="*/ 21 w 80"/>
                  <a:gd name="T77" fmla="*/ 17 h 85"/>
                  <a:gd name="T78" fmla="*/ 31 w 80"/>
                  <a:gd name="T79" fmla="*/ 11 h 85"/>
                  <a:gd name="T80" fmla="*/ 44 w 80"/>
                  <a:gd name="T81" fmla="*/ 0 h 85"/>
                  <a:gd name="T82" fmla="*/ 29 w 80"/>
                  <a:gd name="T83" fmla="*/ 4 h 85"/>
                  <a:gd name="T84" fmla="*/ 16 w 80"/>
                  <a:gd name="T85" fmla="*/ 11 h 85"/>
                  <a:gd name="T86" fmla="*/ 8 w 80"/>
                  <a:gd name="T87" fmla="*/ 23 h 85"/>
                  <a:gd name="T88" fmla="*/ 0 w 80"/>
                  <a:gd name="T89" fmla="*/ 43 h 85"/>
                  <a:gd name="T90" fmla="*/ 6 w 80"/>
                  <a:gd name="T91" fmla="*/ 52 h 85"/>
                  <a:gd name="T92" fmla="*/ 4 w 80"/>
                  <a:gd name="T93" fmla="*/ 61 h 85"/>
                  <a:gd name="T94" fmla="*/ 16 w 80"/>
                  <a:gd name="T95" fmla="*/ 69 h 85"/>
                  <a:gd name="T96" fmla="*/ 36 w 80"/>
                  <a:gd name="T97" fmla="*/ 85 h 85"/>
                  <a:gd name="T98" fmla="*/ 49 w 80"/>
                  <a:gd name="T99" fmla="*/ 77 h 85"/>
                  <a:gd name="T100" fmla="*/ 65 w 80"/>
                  <a:gd name="T101" fmla="*/ 75 h 85"/>
                  <a:gd name="T102" fmla="*/ 67 w 80"/>
                  <a:gd name="T103" fmla="*/ 67 h 85"/>
                  <a:gd name="T104" fmla="*/ 70 w 80"/>
                  <a:gd name="T105" fmla="*/ 61 h 85"/>
                  <a:gd name="T106" fmla="*/ 80 w 80"/>
                  <a:gd name="T107" fmla="*/ 42 h 85"/>
                  <a:gd name="T108" fmla="*/ 75 w 80"/>
                  <a:gd name="T109" fmla="*/ 33 h 85"/>
                  <a:gd name="T110" fmla="*/ 78 w 80"/>
                  <a:gd name="T111" fmla="*/ 24 h 85"/>
                  <a:gd name="T112" fmla="*/ 71 w 80"/>
                  <a:gd name="T113" fmla="*/ 14 h 85"/>
                  <a:gd name="T114" fmla="*/ 65 w 80"/>
                  <a:gd name="T115" fmla="*/ 16 h 85"/>
                  <a:gd name="T116" fmla="*/ 44 w 80"/>
                  <a:gd name="T1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 h="85">
                    <a:moveTo>
                      <a:pt x="35" y="81"/>
                    </a:moveTo>
                    <a:cubicBezTo>
                      <a:pt x="35" y="81"/>
                      <a:pt x="35" y="81"/>
                      <a:pt x="35" y="81"/>
                    </a:cubicBezTo>
                    <a:cubicBezTo>
                      <a:pt x="35" y="81"/>
                      <a:pt x="35" y="81"/>
                      <a:pt x="35" y="81"/>
                    </a:cubicBezTo>
                    <a:cubicBezTo>
                      <a:pt x="35" y="81"/>
                      <a:pt x="35" y="81"/>
                      <a:pt x="35" y="81"/>
                    </a:cubicBezTo>
                    <a:moveTo>
                      <a:pt x="34" y="81"/>
                    </a:moveTo>
                    <a:cubicBezTo>
                      <a:pt x="33" y="81"/>
                      <a:pt x="33" y="81"/>
                      <a:pt x="33" y="81"/>
                    </a:cubicBezTo>
                    <a:cubicBezTo>
                      <a:pt x="34" y="80"/>
                      <a:pt x="34" y="79"/>
                      <a:pt x="35" y="77"/>
                    </a:cubicBezTo>
                    <a:cubicBezTo>
                      <a:pt x="36" y="78"/>
                      <a:pt x="36" y="78"/>
                      <a:pt x="36" y="78"/>
                    </a:cubicBezTo>
                    <a:cubicBezTo>
                      <a:pt x="36" y="79"/>
                      <a:pt x="35" y="80"/>
                      <a:pt x="34" y="81"/>
                    </a:cubicBezTo>
                    <a:moveTo>
                      <a:pt x="31" y="81"/>
                    </a:moveTo>
                    <a:cubicBezTo>
                      <a:pt x="31" y="81"/>
                      <a:pt x="30" y="81"/>
                      <a:pt x="30" y="80"/>
                    </a:cubicBezTo>
                    <a:cubicBezTo>
                      <a:pt x="31" y="79"/>
                      <a:pt x="32" y="78"/>
                      <a:pt x="32" y="77"/>
                    </a:cubicBezTo>
                    <a:cubicBezTo>
                      <a:pt x="33" y="77"/>
                      <a:pt x="33" y="77"/>
                      <a:pt x="34" y="77"/>
                    </a:cubicBezTo>
                    <a:cubicBezTo>
                      <a:pt x="33" y="78"/>
                      <a:pt x="32" y="80"/>
                      <a:pt x="31" y="81"/>
                    </a:cubicBezTo>
                    <a:moveTo>
                      <a:pt x="28" y="80"/>
                    </a:moveTo>
                    <a:cubicBezTo>
                      <a:pt x="28" y="80"/>
                      <a:pt x="28" y="80"/>
                      <a:pt x="27" y="80"/>
                    </a:cubicBezTo>
                    <a:cubicBezTo>
                      <a:pt x="28" y="78"/>
                      <a:pt x="29" y="77"/>
                      <a:pt x="30" y="76"/>
                    </a:cubicBezTo>
                    <a:cubicBezTo>
                      <a:pt x="31" y="76"/>
                      <a:pt x="31" y="76"/>
                      <a:pt x="31" y="76"/>
                    </a:cubicBezTo>
                    <a:cubicBezTo>
                      <a:pt x="30" y="78"/>
                      <a:pt x="29" y="79"/>
                      <a:pt x="28" y="80"/>
                    </a:cubicBezTo>
                    <a:moveTo>
                      <a:pt x="27" y="77"/>
                    </a:moveTo>
                    <a:cubicBezTo>
                      <a:pt x="28" y="77"/>
                      <a:pt x="28" y="76"/>
                      <a:pt x="28" y="76"/>
                    </a:cubicBezTo>
                    <a:cubicBezTo>
                      <a:pt x="29" y="76"/>
                      <a:pt x="29" y="76"/>
                      <a:pt x="29" y="76"/>
                    </a:cubicBezTo>
                    <a:cubicBezTo>
                      <a:pt x="28" y="76"/>
                      <a:pt x="28" y="77"/>
                      <a:pt x="27" y="77"/>
                    </a:cubicBezTo>
                    <a:moveTo>
                      <a:pt x="55" y="78"/>
                    </a:moveTo>
                    <a:cubicBezTo>
                      <a:pt x="56" y="77"/>
                      <a:pt x="56" y="76"/>
                      <a:pt x="56" y="75"/>
                    </a:cubicBezTo>
                    <a:cubicBezTo>
                      <a:pt x="57" y="75"/>
                      <a:pt x="58" y="74"/>
                      <a:pt x="59" y="74"/>
                    </a:cubicBezTo>
                    <a:cubicBezTo>
                      <a:pt x="58" y="75"/>
                      <a:pt x="58" y="76"/>
                      <a:pt x="57" y="77"/>
                    </a:cubicBezTo>
                    <a:cubicBezTo>
                      <a:pt x="57" y="77"/>
                      <a:pt x="56" y="77"/>
                      <a:pt x="55" y="78"/>
                    </a:cubicBezTo>
                    <a:moveTo>
                      <a:pt x="53" y="77"/>
                    </a:moveTo>
                    <a:cubicBezTo>
                      <a:pt x="52" y="76"/>
                      <a:pt x="52" y="76"/>
                      <a:pt x="52" y="75"/>
                    </a:cubicBezTo>
                    <a:cubicBezTo>
                      <a:pt x="52" y="74"/>
                      <a:pt x="52" y="73"/>
                      <a:pt x="53" y="72"/>
                    </a:cubicBezTo>
                    <a:cubicBezTo>
                      <a:pt x="53" y="72"/>
                      <a:pt x="53" y="73"/>
                      <a:pt x="54" y="74"/>
                    </a:cubicBezTo>
                    <a:cubicBezTo>
                      <a:pt x="53" y="75"/>
                      <a:pt x="53" y="76"/>
                      <a:pt x="53" y="77"/>
                    </a:cubicBezTo>
                    <a:moveTo>
                      <a:pt x="42" y="72"/>
                    </a:moveTo>
                    <a:cubicBezTo>
                      <a:pt x="42" y="72"/>
                      <a:pt x="43" y="72"/>
                      <a:pt x="44" y="72"/>
                    </a:cubicBezTo>
                    <a:cubicBezTo>
                      <a:pt x="43" y="73"/>
                      <a:pt x="42" y="74"/>
                      <a:pt x="41" y="75"/>
                    </a:cubicBezTo>
                    <a:cubicBezTo>
                      <a:pt x="41" y="75"/>
                      <a:pt x="41" y="75"/>
                      <a:pt x="41" y="75"/>
                    </a:cubicBezTo>
                    <a:cubicBezTo>
                      <a:pt x="41" y="74"/>
                      <a:pt x="41" y="73"/>
                      <a:pt x="41" y="72"/>
                    </a:cubicBezTo>
                    <a:cubicBezTo>
                      <a:pt x="42" y="72"/>
                      <a:pt x="42" y="72"/>
                      <a:pt x="42" y="72"/>
                    </a:cubicBezTo>
                    <a:moveTo>
                      <a:pt x="60" y="75"/>
                    </a:moveTo>
                    <a:cubicBezTo>
                      <a:pt x="60" y="74"/>
                      <a:pt x="61" y="73"/>
                      <a:pt x="61" y="73"/>
                    </a:cubicBezTo>
                    <a:cubicBezTo>
                      <a:pt x="62" y="72"/>
                      <a:pt x="63" y="72"/>
                      <a:pt x="63" y="71"/>
                    </a:cubicBezTo>
                    <a:cubicBezTo>
                      <a:pt x="63" y="72"/>
                      <a:pt x="63" y="73"/>
                      <a:pt x="63" y="73"/>
                    </a:cubicBezTo>
                    <a:cubicBezTo>
                      <a:pt x="62" y="74"/>
                      <a:pt x="61" y="74"/>
                      <a:pt x="60" y="75"/>
                    </a:cubicBezTo>
                    <a:moveTo>
                      <a:pt x="43" y="75"/>
                    </a:moveTo>
                    <a:cubicBezTo>
                      <a:pt x="44" y="74"/>
                      <a:pt x="45" y="73"/>
                      <a:pt x="46" y="72"/>
                    </a:cubicBezTo>
                    <a:cubicBezTo>
                      <a:pt x="46" y="71"/>
                      <a:pt x="47" y="71"/>
                      <a:pt x="47" y="71"/>
                    </a:cubicBezTo>
                    <a:cubicBezTo>
                      <a:pt x="46" y="73"/>
                      <a:pt x="45" y="74"/>
                      <a:pt x="45" y="75"/>
                    </a:cubicBezTo>
                    <a:cubicBezTo>
                      <a:pt x="44" y="75"/>
                      <a:pt x="43" y="75"/>
                      <a:pt x="43" y="75"/>
                    </a:cubicBezTo>
                    <a:moveTo>
                      <a:pt x="47" y="75"/>
                    </a:moveTo>
                    <a:cubicBezTo>
                      <a:pt x="48" y="73"/>
                      <a:pt x="48" y="72"/>
                      <a:pt x="49" y="71"/>
                    </a:cubicBezTo>
                    <a:cubicBezTo>
                      <a:pt x="50" y="71"/>
                      <a:pt x="50" y="71"/>
                      <a:pt x="50" y="71"/>
                    </a:cubicBezTo>
                    <a:cubicBezTo>
                      <a:pt x="50" y="72"/>
                      <a:pt x="49" y="73"/>
                      <a:pt x="49" y="74"/>
                    </a:cubicBezTo>
                    <a:cubicBezTo>
                      <a:pt x="48" y="74"/>
                      <a:pt x="47" y="74"/>
                      <a:pt x="47" y="75"/>
                    </a:cubicBezTo>
                    <a:moveTo>
                      <a:pt x="26" y="72"/>
                    </a:moveTo>
                    <a:cubicBezTo>
                      <a:pt x="24" y="72"/>
                      <a:pt x="23" y="71"/>
                      <a:pt x="22" y="70"/>
                    </a:cubicBezTo>
                    <a:cubicBezTo>
                      <a:pt x="23" y="69"/>
                      <a:pt x="25" y="69"/>
                      <a:pt x="26" y="68"/>
                    </a:cubicBezTo>
                    <a:cubicBezTo>
                      <a:pt x="27" y="68"/>
                      <a:pt x="27" y="68"/>
                      <a:pt x="27" y="68"/>
                    </a:cubicBezTo>
                    <a:cubicBezTo>
                      <a:pt x="26" y="70"/>
                      <a:pt x="26" y="71"/>
                      <a:pt x="26" y="72"/>
                    </a:cubicBezTo>
                    <a:moveTo>
                      <a:pt x="21" y="69"/>
                    </a:moveTo>
                    <a:cubicBezTo>
                      <a:pt x="21" y="69"/>
                      <a:pt x="20" y="69"/>
                      <a:pt x="20" y="68"/>
                    </a:cubicBezTo>
                    <a:cubicBezTo>
                      <a:pt x="21" y="67"/>
                      <a:pt x="22" y="67"/>
                      <a:pt x="23" y="66"/>
                    </a:cubicBezTo>
                    <a:cubicBezTo>
                      <a:pt x="23" y="66"/>
                      <a:pt x="24" y="67"/>
                      <a:pt x="24" y="67"/>
                    </a:cubicBezTo>
                    <a:cubicBezTo>
                      <a:pt x="23" y="68"/>
                      <a:pt x="22" y="69"/>
                      <a:pt x="21" y="69"/>
                    </a:cubicBezTo>
                    <a:moveTo>
                      <a:pt x="19" y="67"/>
                    </a:moveTo>
                    <a:cubicBezTo>
                      <a:pt x="18" y="67"/>
                      <a:pt x="18" y="67"/>
                      <a:pt x="18" y="67"/>
                    </a:cubicBezTo>
                    <a:cubicBezTo>
                      <a:pt x="18" y="66"/>
                      <a:pt x="18" y="65"/>
                      <a:pt x="19" y="65"/>
                    </a:cubicBezTo>
                    <a:cubicBezTo>
                      <a:pt x="19" y="64"/>
                      <a:pt x="19" y="64"/>
                      <a:pt x="20" y="64"/>
                    </a:cubicBezTo>
                    <a:cubicBezTo>
                      <a:pt x="20" y="64"/>
                      <a:pt x="21" y="65"/>
                      <a:pt x="22" y="65"/>
                    </a:cubicBezTo>
                    <a:cubicBezTo>
                      <a:pt x="21" y="66"/>
                      <a:pt x="20" y="66"/>
                      <a:pt x="19" y="67"/>
                    </a:cubicBezTo>
                    <a:moveTo>
                      <a:pt x="13" y="67"/>
                    </a:moveTo>
                    <a:cubicBezTo>
                      <a:pt x="13" y="66"/>
                      <a:pt x="14" y="65"/>
                      <a:pt x="14" y="65"/>
                    </a:cubicBezTo>
                    <a:cubicBezTo>
                      <a:pt x="15" y="64"/>
                      <a:pt x="15" y="64"/>
                      <a:pt x="16" y="64"/>
                    </a:cubicBezTo>
                    <a:cubicBezTo>
                      <a:pt x="16" y="64"/>
                      <a:pt x="15" y="65"/>
                      <a:pt x="15" y="66"/>
                    </a:cubicBezTo>
                    <a:cubicBezTo>
                      <a:pt x="14" y="66"/>
                      <a:pt x="14" y="67"/>
                      <a:pt x="13" y="67"/>
                    </a:cubicBezTo>
                    <a:moveTo>
                      <a:pt x="10" y="67"/>
                    </a:moveTo>
                    <a:cubicBezTo>
                      <a:pt x="10" y="66"/>
                      <a:pt x="9" y="65"/>
                      <a:pt x="9" y="64"/>
                    </a:cubicBezTo>
                    <a:cubicBezTo>
                      <a:pt x="9" y="64"/>
                      <a:pt x="10" y="63"/>
                      <a:pt x="10" y="62"/>
                    </a:cubicBezTo>
                    <a:cubicBezTo>
                      <a:pt x="11" y="63"/>
                      <a:pt x="11" y="63"/>
                      <a:pt x="11" y="64"/>
                    </a:cubicBezTo>
                    <a:cubicBezTo>
                      <a:pt x="11" y="64"/>
                      <a:pt x="11" y="65"/>
                      <a:pt x="10" y="66"/>
                    </a:cubicBezTo>
                    <a:cubicBezTo>
                      <a:pt x="10" y="67"/>
                      <a:pt x="10" y="67"/>
                      <a:pt x="10" y="67"/>
                    </a:cubicBezTo>
                    <a:moveTo>
                      <a:pt x="8" y="63"/>
                    </a:moveTo>
                    <a:cubicBezTo>
                      <a:pt x="7" y="62"/>
                      <a:pt x="7" y="62"/>
                      <a:pt x="7" y="61"/>
                    </a:cubicBezTo>
                    <a:cubicBezTo>
                      <a:pt x="7" y="60"/>
                      <a:pt x="8" y="60"/>
                      <a:pt x="8" y="59"/>
                    </a:cubicBezTo>
                    <a:cubicBezTo>
                      <a:pt x="9" y="60"/>
                      <a:pt x="9" y="61"/>
                      <a:pt x="10" y="61"/>
                    </a:cubicBezTo>
                    <a:cubicBezTo>
                      <a:pt x="9" y="62"/>
                      <a:pt x="8" y="62"/>
                      <a:pt x="8" y="63"/>
                    </a:cubicBezTo>
                    <a:moveTo>
                      <a:pt x="6" y="60"/>
                    </a:moveTo>
                    <a:cubicBezTo>
                      <a:pt x="6" y="59"/>
                      <a:pt x="6" y="59"/>
                      <a:pt x="6" y="59"/>
                    </a:cubicBezTo>
                    <a:cubicBezTo>
                      <a:pt x="6" y="59"/>
                      <a:pt x="7" y="58"/>
                      <a:pt x="7" y="57"/>
                    </a:cubicBezTo>
                    <a:cubicBezTo>
                      <a:pt x="7" y="57"/>
                      <a:pt x="7" y="58"/>
                      <a:pt x="8" y="58"/>
                    </a:cubicBezTo>
                    <a:cubicBezTo>
                      <a:pt x="7" y="59"/>
                      <a:pt x="7" y="59"/>
                      <a:pt x="6" y="60"/>
                    </a:cubicBezTo>
                    <a:moveTo>
                      <a:pt x="73" y="59"/>
                    </a:moveTo>
                    <a:cubicBezTo>
                      <a:pt x="72" y="58"/>
                      <a:pt x="72" y="58"/>
                      <a:pt x="72" y="58"/>
                    </a:cubicBezTo>
                    <a:cubicBezTo>
                      <a:pt x="73" y="57"/>
                      <a:pt x="73" y="57"/>
                      <a:pt x="74" y="56"/>
                    </a:cubicBezTo>
                    <a:cubicBezTo>
                      <a:pt x="74" y="57"/>
                      <a:pt x="73" y="58"/>
                      <a:pt x="73" y="59"/>
                    </a:cubicBezTo>
                    <a:moveTo>
                      <a:pt x="67" y="59"/>
                    </a:moveTo>
                    <a:cubicBezTo>
                      <a:pt x="68" y="58"/>
                      <a:pt x="68" y="57"/>
                      <a:pt x="69" y="57"/>
                    </a:cubicBezTo>
                    <a:cubicBezTo>
                      <a:pt x="69" y="56"/>
                      <a:pt x="70" y="55"/>
                      <a:pt x="70" y="55"/>
                    </a:cubicBezTo>
                    <a:cubicBezTo>
                      <a:pt x="71" y="55"/>
                      <a:pt x="71" y="54"/>
                      <a:pt x="72" y="54"/>
                    </a:cubicBezTo>
                    <a:cubicBezTo>
                      <a:pt x="73" y="55"/>
                      <a:pt x="73" y="55"/>
                      <a:pt x="73" y="55"/>
                    </a:cubicBezTo>
                    <a:cubicBezTo>
                      <a:pt x="72" y="56"/>
                      <a:pt x="71" y="57"/>
                      <a:pt x="70" y="58"/>
                    </a:cubicBezTo>
                    <a:cubicBezTo>
                      <a:pt x="70" y="58"/>
                      <a:pt x="70" y="58"/>
                      <a:pt x="70" y="58"/>
                    </a:cubicBezTo>
                    <a:cubicBezTo>
                      <a:pt x="70" y="58"/>
                      <a:pt x="70" y="58"/>
                      <a:pt x="70" y="58"/>
                    </a:cubicBezTo>
                    <a:cubicBezTo>
                      <a:pt x="69" y="58"/>
                      <a:pt x="69" y="58"/>
                      <a:pt x="68" y="58"/>
                    </a:cubicBezTo>
                    <a:cubicBezTo>
                      <a:pt x="68" y="59"/>
                      <a:pt x="67" y="59"/>
                      <a:pt x="67" y="59"/>
                    </a:cubicBezTo>
                    <a:moveTo>
                      <a:pt x="10" y="48"/>
                    </a:moveTo>
                    <a:cubicBezTo>
                      <a:pt x="10" y="48"/>
                      <a:pt x="10" y="47"/>
                      <a:pt x="10" y="47"/>
                    </a:cubicBezTo>
                    <a:cubicBezTo>
                      <a:pt x="10" y="47"/>
                      <a:pt x="10" y="47"/>
                      <a:pt x="10" y="47"/>
                    </a:cubicBezTo>
                    <a:cubicBezTo>
                      <a:pt x="10" y="48"/>
                      <a:pt x="10" y="48"/>
                      <a:pt x="10" y="48"/>
                    </a:cubicBezTo>
                    <a:cubicBezTo>
                      <a:pt x="10" y="48"/>
                      <a:pt x="10" y="48"/>
                      <a:pt x="10" y="48"/>
                    </a:cubicBezTo>
                    <a:moveTo>
                      <a:pt x="7" y="42"/>
                    </a:moveTo>
                    <a:cubicBezTo>
                      <a:pt x="6" y="42"/>
                      <a:pt x="6" y="42"/>
                      <a:pt x="6" y="42"/>
                    </a:cubicBezTo>
                    <a:cubicBezTo>
                      <a:pt x="7" y="42"/>
                      <a:pt x="7" y="41"/>
                      <a:pt x="8" y="40"/>
                    </a:cubicBezTo>
                    <a:cubicBezTo>
                      <a:pt x="8" y="41"/>
                      <a:pt x="7" y="41"/>
                      <a:pt x="7" y="42"/>
                    </a:cubicBezTo>
                    <a:cubicBezTo>
                      <a:pt x="7" y="42"/>
                      <a:pt x="7" y="42"/>
                      <a:pt x="7" y="42"/>
                    </a:cubicBezTo>
                    <a:moveTo>
                      <a:pt x="5" y="42"/>
                    </a:moveTo>
                    <a:cubicBezTo>
                      <a:pt x="4" y="42"/>
                      <a:pt x="4" y="42"/>
                      <a:pt x="4" y="42"/>
                    </a:cubicBezTo>
                    <a:cubicBezTo>
                      <a:pt x="4" y="41"/>
                      <a:pt x="4" y="41"/>
                      <a:pt x="4" y="41"/>
                    </a:cubicBezTo>
                    <a:cubicBezTo>
                      <a:pt x="4" y="40"/>
                      <a:pt x="5" y="39"/>
                      <a:pt x="6" y="38"/>
                    </a:cubicBezTo>
                    <a:cubicBezTo>
                      <a:pt x="6" y="38"/>
                      <a:pt x="7" y="38"/>
                      <a:pt x="7" y="38"/>
                    </a:cubicBezTo>
                    <a:cubicBezTo>
                      <a:pt x="6" y="40"/>
                      <a:pt x="6" y="41"/>
                      <a:pt x="5" y="42"/>
                    </a:cubicBezTo>
                    <a:moveTo>
                      <a:pt x="4" y="38"/>
                    </a:moveTo>
                    <a:cubicBezTo>
                      <a:pt x="4" y="38"/>
                      <a:pt x="4" y="38"/>
                      <a:pt x="4" y="38"/>
                    </a:cubicBezTo>
                    <a:cubicBezTo>
                      <a:pt x="5" y="38"/>
                      <a:pt x="5" y="38"/>
                      <a:pt x="5" y="38"/>
                    </a:cubicBezTo>
                    <a:cubicBezTo>
                      <a:pt x="4" y="38"/>
                      <a:pt x="4" y="38"/>
                      <a:pt x="4" y="38"/>
                    </a:cubicBezTo>
                    <a:moveTo>
                      <a:pt x="73" y="30"/>
                    </a:moveTo>
                    <a:cubicBezTo>
                      <a:pt x="73" y="30"/>
                      <a:pt x="73" y="29"/>
                      <a:pt x="73" y="29"/>
                    </a:cubicBezTo>
                    <a:cubicBezTo>
                      <a:pt x="73" y="29"/>
                      <a:pt x="74" y="29"/>
                      <a:pt x="74" y="28"/>
                    </a:cubicBezTo>
                    <a:cubicBezTo>
                      <a:pt x="74" y="29"/>
                      <a:pt x="74" y="29"/>
                      <a:pt x="73" y="30"/>
                    </a:cubicBezTo>
                    <a:cubicBezTo>
                      <a:pt x="73" y="30"/>
                      <a:pt x="73" y="30"/>
                      <a:pt x="73" y="30"/>
                    </a:cubicBezTo>
                    <a:moveTo>
                      <a:pt x="17" y="18"/>
                    </a:moveTo>
                    <a:cubicBezTo>
                      <a:pt x="17" y="17"/>
                      <a:pt x="17" y="17"/>
                      <a:pt x="17" y="17"/>
                    </a:cubicBezTo>
                    <a:cubicBezTo>
                      <a:pt x="17" y="16"/>
                      <a:pt x="17" y="15"/>
                      <a:pt x="18" y="14"/>
                    </a:cubicBezTo>
                    <a:cubicBezTo>
                      <a:pt x="18" y="15"/>
                      <a:pt x="18" y="15"/>
                      <a:pt x="19" y="16"/>
                    </a:cubicBezTo>
                    <a:cubicBezTo>
                      <a:pt x="18" y="16"/>
                      <a:pt x="17" y="17"/>
                      <a:pt x="17" y="18"/>
                    </a:cubicBezTo>
                    <a:moveTo>
                      <a:pt x="43" y="9"/>
                    </a:moveTo>
                    <a:cubicBezTo>
                      <a:pt x="44" y="9"/>
                      <a:pt x="44" y="9"/>
                      <a:pt x="44" y="8"/>
                    </a:cubicBezTo>
                    <a:cubicBezTo>
                      <a:pt x="45" y="7"/>
                      <a:pt x="45" y="5"/>
                      <a:pt x="46" y="3"/>
                    </a:cubicBezTo>
                    <a:cubicBezTo>
                      <a:pt x="49" y="4"/>
                      <a:pt x="52" y="4"/>
                      <a:pt x="55" y="6"/>
                    </a:cubicBezTo>
                    <a:cubicBezTo>
                      <a:pt x="54" y="7"/>
                      <a:pt x="54" y="9"/>
                      <a:pt x="53" y="10"/>
                    </a:cubicBezTo>
                    <a:cubicBezTo>
                      <a:pt x="53" y="11"/>
                      <a:pt x="54" y="12"/>
                      <a:pt x="54" y="12"/>
                    </a:cubicBezTo>
                    <a:cubicBezTo>
                      <a:pt x="58" y="14"/>
                      <a:pt x="61" y="16"/>
                      <a:pt x="63" y="19"/>
                    </a:cubicBezTo>
                    <a:cubicBezTo>
                      <a:pt x="64" y="19"/>
                      <a:pt x="64" y="19"/>
                      <a:pt x="65" y="19"/>
                    </a:cubicBezTo>
                    <a:cubicBezTo>
                      <a:pt x="65" y="19"/>
                      <a:pt x="65" y="19"/>
                      <a:pt x="65" y="19"/>
                    </a:cubicBezTo>
                    <a:cubicBezTo>
                      <a:pt x="67" y="18"/>
                      <a:pt x="68" y="17"/>
                      <a:pt x="70" y="16"/>
                    </a:cubicBezTo>
                    <a:cubicBezTo>
                      <a:pt x="70" y="17"/>
                      <a:pt x="70" y="17"/>
                      <a:pt x="70" y="17"/>
                    </a:cubicBezTo>
                    <a:cubicBezTo>
                      <a:pt x="71" y="18"/>
                      <a:pt x="72" y="19"/>
                      <a:pt x="72" y="21"/>
                    </a:cubicBezTo>
                    <a:cubicBezTo>
                      <a:pt x="73" y="22"/>
                      <a:pt x="74" y="23"/>
                      <a:pt x="74" y="23"/>
                    </a:cubicBezTo>
                    <a:cubicBezTo>
                      <a:pt x="74" y="23"/>
                      <a:pt x="74" y="24"/>
                      <a:pt x="74" y="25"/>
                    </a:cubicBezTo>
                    <a:cubicBezTo>
                      <a:pt x="73" y="25"/>
                      <a:pt x="72" y="26"/>
                      <a:pt x="70" y="27"/>
                    </a:cubicBezTo>
                    <a:cubicBezTo>
                      <a:pt x="70" y="28"/>
                      <a:pt x="69" y="28"/>
                      <a:pt x="70" y="29"/>
                    </a:cubicBezTo>
                    <a:cubicBezTo>
                      <a:pt x="70" y="30"/>
                      <a:pt x="70" y="31"/>
                      <a:pt x="71" y="33"/>
                    </a:cubicBezTo>
                    <a:cubicBezTo>
                      <a:pt x="71" y="33"/>
                      <a:pt x="71" y="33"/>
                      <a:pt x="71" y="33"/>
                    </a:cubicBezTo>
                    <a:cubicBezTo>
                      <a:pt x="71" y="35"/>
                      <a:pt x="71" y="37"/>
                      <a:pt x="71" y="39"/>
                    </a:cubicBezTo>
                    <a:cubicBezTo>
                      <a:pt x="71" y="39"/>
                      <a:pt x="71" y="40"/>
                      <a:pt x="71" y="40"/>
                    </a:cubicBezTo>
                    <a:cubicBezTo>
                      <a:pt x="71" y="41"/>
                      <a:pt x="72" y="42"/>
                      <a:pt x="72" y="42"/>
                    </a:cubicBezTo>
                    <a:cubicBezTo>
                      <a:pt x="74" y="42"/>
                      <a:pt x="76" y="42"/>
                      <a:pt x="77" y="43"/>
                    </a:cubicBezTo>
                    <a:cubicBezTo>
                      <a:pt x="77" y="46"/>
                      <a:pt x="76" y="49"/>
                      <a:pt x="75" y="52"/>
                    </a:cubicBezTo>
                    <a:cubicBezTo>
                      <a:pt x="74" y="52"/>
                      <a:pt x="73" y="52"/>
                      <a:pt x="72" y="52"/>
                    </a:cubicBezTo>
                    <a:cubicBezTo>
                      <a:pt x="72" y="52"/>
                      <a:pt x="72" y="52"/>
                      <a:pt x="72" y="52"/>
                    </a:cubicBezTo>
                    <a:cubicBezTo>
                      <a:pt x="71" y="52"/>
                      <a:pt x="70" y="52"/>
                      <a:pt x="69" y="53"/>
                    </a:cubicBezTo>
                    <a:cubicBezTo>
                      <a:pt x="67" y="54"/>
                      <a:pt x="66" y="55"/>
                      <a:pt x="65" y="56"/>
                    </a:cubicBezTo>
                    <a:cubicBezTo>
                      <a:pt x="65" y="58"/>
                      <a:pt x="63" y="59"/>
                      <a:pt x="62" y="61"/>
                    </a:cubicBezTo>
                    <a:cubicBezTo>
                      <a:pt x="61" y="61"/>
                      <a:pt x="61" y="62"/>
                      <a:pt x="62" y="63"/>
                    </a:cubicBezTo>
                    <a:cubicBezTo>
                      <a:pt x="62" y="64"/>
                      <a:pt x="63" y="66"/>
                      <a:pt x="64" y="67"/>
                    </a:cubicBezTo>
                    <a:cubicBezTo>
                      <a:pt x="62" y="69"/>
                      <a:pt x="59" y="71"/>
                      <a:pt x="56" y="72"/>
                    </a:cubicBezTo>
                    <a:cubicBezTo>
                      <a:pt x="55" y="71"/>
                      <a:pt x="54" y="69"/>
                      <a:pt x="54" y="68"/>
                    </a:cubicBezTo>
                    <a:cubicBezTo>
                      <a:pt x="53" y="67"/>
                      <a:pt x="53" y="67"/>
                      <a:pt x="52" y="67"/>
                    </a:cubicBezTo>
                    <a:cubicBezTo>
                      <a:pt x="52" y="67"/>
                      <a:pt x="52" y="67"/>
                      <a:pt x="52" y="67"/>
                    </a:cubicBezTo>
                    <a:cubicBezTo>
                      <a:pt x="48" y="68"/>
                      <a:pt x="45" y="69"/>
                      <a:pt x="42" y="69"/>
                    </a:cubicBezTo>
                    <a:cubicBezTo>
                      <a:pt x="41" y="69"/>
                      <a:pt x="41" y="69"/>
                      <a:pt x="40" y="69"/>
                    </a:cubicBezTo>
                    <a:cubicBezTo>
                      <a:pt x="40" y="69"/>
                      <a:pt x="40" y="69"/>
                      <a:pt x="40" y="69"/>
                    </a:cubicBezTo>
                    <a:cubicBezTo>
                      <a:pt x="40" y="69"/>
                      <a:pt x="39" y="69"/>
                      <a:pt x="39" y="70"/>
                    </a:cubicBezTo>
                    <a:cubicBezTo>
                      <a:pt x="38" y="72"/>
                      <a:pt x="38" y="73"/>
                      <a:pt x="38" y="75"/>
                    </a:cubicBezTo>
                    <a:cubicBezTo>
                      <a:pt x="35" y="74"/>
                      <a:pt x="32" y="74"/>
                      <a:pt x="29" y="73"/>
                    </a:cubicBezTo>
                    <a:cubicBezTo>
                      <a:pt x="29" y="71"/>
                      <a:pt x="29" y="69"/>
                      <a:pt x="30" y="68"/>
                    </a:cubicBezTo>
                    <a:cubicBezTo>
                      <a:pt x="30" y="67"/>
                      <a:pt x="30" y="66"/>
                      <a:pt x="29" y="66"/>
                    </a:cubicBezTo>
                    <a:cubicBezTo>
                      <a:pt x="25" y="64"/>
                      <a:pt x="22" y="62"/>
                      <a:pt x="20" y="59"/>
                    </a:cubicBezTo>
                    <a:cubicBezTo>
                      <a:pt x="19" y="59"/>
                      <a:pt x="19" y="59"/>
                      <a:pt x="19" y="59"/>
                    </a:cubicBezTo>
                    <a:cubicBezTo>
                      <a:pt x="18" y="59"/>
                      <a:pt x="18" y="59"/>
                      <a:pt x="18" y="59"/>
                    </a:cubicBezTo>
                    <a:cubicBezTo>
                      <a:pt x="16" y="60"/>
                      <a:pt x="15" y="61"/>
                      <a:pt x="14" y="61"/>
                    </a:cubicBezTo>
                    <a:cubicBezTo>
                      <a:pt x="12" y="59"/>
                      <a:pt x="10" y="56"/>
                      <a:pt x="9" y="53"/>
                    </a:cubicBezTo>
                    <a:cubicBezTo>
                      <a:pt x="10" y="53"/>
                      <a:pt x="12" y="52"/>
                      <a:pt x="13" y="51"/>
                    </a:cubicBezTo>
                    <a:cubicBezTo>
                      <a:pt x="14" y="51"/>
                      <a:pt x="14" y="50"/>
                      <a:pt x="14" y="49"/>
                    </a:cubicBezTo>
                    <a:cubicBezTo>
                      <a:pt x="12" y="46"/>
                      <a:pt x="12" y="43"/>
                      <a:pt x="12" y="39"/>
                    </a:cubicBezTo>
                    <a:cubicBezTo>
                      <a:pt x="12" y="39"/>
                      <a:pt x="12" y="38"/>
                      <a:pt x="12" y="38"/>
                    </a:cubicBezTo>
                    <a:cubicBezTo>
                      <a:pt x="12" y="37"/>
                      <a:pt x="11" y="36"/>
                      <a:pt x="11" y="36"/>
                    </a:cubicBezTo>
                    <a:cubicBezTo>
                      <a:pt x="9" y="36"/>
                      <a:pt x="7" y="35"/>
                      <a:pt x="6" y="35"/>
                    </a:cubicBezTo>
                    <a:cubicBezTo>
                      <a:pt x="6" y="32"/>
                      <a:pt x="7" y="29"/>
                      <a:pt x="8" y="26"/>
                    </a:cubicBezTo>
                    <a:cubicBezTo>
                      <a:pt x="10" y="26"/>
                      <a:pt x="11" y="27"/>
                      <a:pt x="13" y="27"/>
                    </a:cubicBezTo>
                    <a:cubicBezTo>
                      <a:pt x="13" y="27"/>
                      <a:pt x="13" y="27"/>
                      <a:pt x="13" y="27"/>
                    </a:cubicBezTo>
                    <a:cubicBezTo>
                      <a:pt x="14" y="27"/>
                      <a:pt x="14" y="27"/>
                      <a:pt x="15" y="26"/>
                    </a:cubicBezTo>
                    <a:cubicBezTo>
                      <a:pt x="16" y="25"/>
                      <a:pt x="17" y="23"/>
                      <a:pt x="18" y="21"/>
                    </a:cubicBezTo>
                    <a:cubicBezTo>
                      <a:pt x="18" y="21"/>
                      <a:pt x="18" y="21"/>
                      <a:pt x="18" y="21"/>
                    </a:cubicBezTo>
                    <a:cubicBezTo>
                      <a:pt x="19" y="20"/>
                      <a:pt x="20" y="18"/>
                      <a:pt x="21" y="17"/>
                    </a:cubicBezTo>
                    <a:cubicBezTo>
                      <a:pt x="22" y="17"/>
                      <a:pt x="22" y="16"/>
                      <a:pt x="22" y="15"/>
                    </a:cubicBezTo>
                    <a:cubicBezTo>
                      <a:pt x="21" y="14"/>
                      <a:pt x="20" y="12"/>
                      <a:pt x="19" y="11"/>
                    </a:cubicBezTo>
                    <a:cubicBezTo>
                      <a:pt x="22" y="9"/>
                      <a:pt x="24" y="7"/>
                      <a:pt x="27" y="6"/>
                    </a:cubicBezTo>
                    <a:cubicBezTo>
                      <a:pt x="28" y="8"/>
                      <a:pt x="29" y="9"/>
                      <a:pt x="30" y="10"/>
                    </a:cubicBezTo>
                    <a:cubicBezTo>
                      <a:pt x="30" y="11"/>
                      <a:pt x="31" y="11"/>
                      <a:pt x="31" y="11"/>
                    </a:cubicBezTo>
                    <a:cubicBezTo>
                      <a:pt x="31" y="11"/>
                      <a:pt x="31" y="11"/>
                      <a:pt x="32" y="11"/>
                    </a:cubicBezTo>
                    <a:cubicBezTo>
                      <a:pt x="35" y="10"/>
                      <a:pt x="38" y="9"/>
                      <a:pt x="42" y="9"/>
                    </a:cubicBezTo>
                    <a:cubicBezTo>
                      <a:pt x="42" y="9"/>
                      <a:pt x="42" y="9"/>
                      <a:pt x="43" y="9"/>
                    </a:cubicBezTo>
                    <a:cubicBezTo>
                      <a:pt x="43" y="9"/>
                      <a:pt x="43" y="9"/>
                      <a:pt x="43" y="9"/>
                    </a:cubicBezTo>
                    <a:moveTo>
                      <a:pt x="44" y="0"/>
                    </a:moveTo>
                    <a:cubicBezTo>
                      <a:pt x="44" y="0"/>
                      <a:pt x="43" y="1"/>
                      <a:pt x="43" y="1"/>
                    </a:cubicBezTo>
                    <a:cubicBezTo>
                      <a:pt x="43" y="3"/>
                      <a:pt x="42" y="5"/>
                      <a:pt x="42" y="6"/>
                    </a:cubicBezTo>
                    <a:cubicBezTo>
                      <a:pt x="42" y="6"/>
                      <a:pt x="42" y="6"/>
                      <a:pt x="42" y="6"/>
                    </a:cubicBezTo>
                    <a:cubicBezTo>
                      <a:pt x="38" y="6"/>
                      <a:pt x="35" y="7"/>
                      <a:pt x="32" y="8"/>
                    </a:cubicBezTo>
                    <a:cubicBezTo>
                      <a:pt x="31" y="6"/>
                      <a:pt x="30" y="5"/>
                      <a:pt x="29" y="4"/>
                    </a:cubicBezTo>
                    <a:cubicBezTo>
                      <a:pt x="29" y="3"/>
                      <a:pt x="28" y="3"/>
                      <a:pt x="28" y="3"/>
                    </a:cubicBezTo>
                    <a:cubicBezTo>
                      <a:pt x="28" y="3"/>
                      <a:pt x="27" y="3"/>
                      <a:pt x="27" y="3"/>
                    </a:cubicBezTo>
                    <a:cubicBezTo>
                      <a:pt x="23" y="5"/>
                      <a:pt x="20" y="7"/>
                      <a:pt x="16" y="10"/>
                    </a:cubicBezTo>
                    <a:cubicBezTo>
                      <a:pt x="16" y="10"/>
                      <a:pt x="16" y="10"/>
                      <a:pt x="16" y="11"/>
                    </a:cubicBezTo>
                    <a:cubicBezTo>
                      <a:pt x="16" y="11"/>
                      <a:pt x="16" y="11"/>
                      <a:pt x="16" y="11"/>
                    </a:cubicBezTo>
                    <a:cubicBezTo>
                      <a:pt x="15" y="13"/>
                      <a:pt x="15" y="15"/>
                      <a:pt x="14" y="17"/>
                    </a:cubicBezTo>
                    <a:cubicBezTo>
                      <a:pt x="13" y="17"/>
                      <a:pt x="13" y="18"/>
                      <a:pt x="14" y="18"/>
                    </a:cubicBezTo>
                    <a:cubicBezTo>
                      <a:pt x="14" y="19"/>
                      <a:pt x="15" y="19"/>
                      <a:pt x="15" y="20"/>
                    </a:cubicBezTo>
                    <a:cubicBezTo>
                      <a:pt x="14" y="21"/>
                      <a:pt x="13" y="23"/>
                      <a:pt x="13" y="24"/>
                    </a:cubicBezTo>
                    <a:cubicBezTo>
                      <a:pt x="11" y="24"/>
                      <a:pt x="9" y="23"/>
                      <a:pt x="8" y="23"/>
                    </a:cubicBezTo>
                    <a:cubicBezTo>
                      <a:pt x="7" y="23"/>
                      <a:pt x="7" y="23"/>
                      <a:pt x="7" y="23"/>
                    </a:cubicBezTo>
                    <a:cubicBezTo>
                      <a:pt x="7" y="23"/>
                      <a:pt x="6" y="23"/>
                      <a:pt x="6" y="24"/>
                    </a:cubicBezTo>
                    <a:cubicBezTo>
                      <a:pt x="6" y="25"/>
                      <a:pt x="6" y="25"/>
                      <a:pt x="6" y="25"/>
                    </a:cubicBezTo>
                    <a:cubicBezTo>
                      <a:pt x="5" y="25"/>
                      <a:pt x="5" y="25"/>
                      <a:pt x="5" y="25"/>
                    </a:cubicBezTo>
                    <a:cubicBezTo>
                      <a:pt x="3" y="29"/>
                      <a:pt x="1" y="38"/>
                      <a:pt x="0" y="43"/>
                    </a:cubicBezTo>
                    <a:cubicBezTo>
                      <a:pt x="0" y="43"/>
                      <a:pt x="1" y="44"/>
                      <a:pt x="2" y="44"/>
                    </a:cubicBezTo>
                    <a:cubicBezTo>
                      <a:pt x="3" y="45"/>
                      <a:pt x="5" y="45"/>
                      <a:pt x="7" y="45"/>
                    </a:cubicBezTo>
                    <a:cubicBezTo>
                      <a:pt x="7" y="46"/>
                      <a:pt x="7" y="46"/>
                      <a:pt x="7" y="46"/>
                    </a:cubicBezTo>
                    <a:cubicBezTo>
                      <a:pt x="7" y="47"/>
                      <a:pt x="7" y="49"/>
                      <a:pt x="7" y="51"/>
                    </a:cubicBezTo>
                    <a:cubicBezTo>
                      <a:pt x="6" y="52"/>
                      <a:pt x="6" y="52"/>
                      <a:pt x="6" y="52"/>
                    </a:cubicBezTo>
                    <a:cubicBezTo>
                      <a:pt x="6" y="52"/>
                      <a:pt x="5" y="52"/>
                      <a:pt x="5" y="53"/>
                    </a:cubicBezTo>
                    <a:cubicBezTo>
                      <a:pt x="5" y="55"/>
                      <a:pt x="4" y="57"/>
                      <a:pt x="3" y="59"/>
                    </a:cubicBezTo>
                    <a:cubicBezTo>
                      <a:pt x="3" y="59"/>
                      <a:pt x="3" y="59"/>
                      <a:pt x="3" y="59"/>
                    </a:cubicBezTo>
                    <a:cubicBezTo>
                      <a:pt x="3" y="59"/>
                      <a:pt x="3" y="59"/>
                      <a:pt x="3" y="59"/>
                    </a:cubicBezTo>
                    <a:cubicBezTo>
                      <a:pt x="3" y="60"/>
                      <a:pt x="3" y="61"/>
                      <a:pt x="4" y="61"/>
                    </a:cubicBezTo>
                    <a:cubicBezTo>
                      <a:pt x="5" y="64"/>
                      <a:pt x="7" y="68"/>
                      <a:pt x="9" y="70"/>
                    </a:cubicBezTo>
                    <a:cubicBezTo>
                      <a:pt x="9" y="71"/>
                      <a:pt x="10" y="71"/>
                      <a:pt x="10" y="71"/>
                    </a:cubicBezTo>
                    <a:cubicBezTo>
                      <a:pt x="10" y="71"/>
                      <a:pt x="11" y="71"/>
                      <a:pt x="11" y="71"/>
                    </a:cubicBezTo>
                    <a:cubicBezTo>
                      <a:pt x="11" y="71"/>
                      <a:pt x="11" y="71"/>
                      <a:pt x="12" y="71"/>
                    </a:cubicBezTo>
                    <a:cubicBezTo>
                      <a:pt x="13" y="70"/>
                      <a:pt x="14" y="70"/>
                      <a:pt x="16" y="69"/>
                    </a:cubicBezTo>
                    <a:cubicBezTo>
                      <a:pt x="18" y="71"/>
                      <a:pt x="20" y="73"/>
                      <a:pt x="23" y="74"/>
                    </a:cubicBezTo>
                    <a:cubicBezTo>
                      <a:pt x="23" y="76"/>
                      <a:pt x="23" y="78"/>
                      <a:pt x="23" y="80"/>
                    </a:cubicBezTo>
                    <a:cubicBezTo>
                      <a:pt x="23" y="81"/>
                      <a:pt x="23" y="81"/>
                      <a:pt x="24" y="81"/>
                    </a:cubicBezTo>
                    <a:cubicBezTo>
                      <a:pt x="28" y="83"/>
                      <a:pt x="32" y="84"/>
                      <a:pt x="36" y="85"/>
                    </a:cubicBezTo>
                    <a:cubicBezTo>
                      <a:pt x="36" y="85"/>
                      <a:pt x="36" y="85"/>
                      <a:pt x="36" y="85"/>
                    </a:cubicBezTo>
                    <a:cubicBezTo>
                      <a:pt x="37" y="85"/>
                      <a:pt x="38" y="84"/>
                      <a:pt x="38" y="83"/>
                    </a:cubicBezTo>
                    <a:cubicBezTo>
                      <a:pt x="38" y="82"/>
                      <a:pt x="39" y="80"/>
                      <a:pt x="40" y="78"/>
                    </a:cubicBezTo>
                    <a:cubicBezTo>
                      <a:pt x="40" y="78"/>
                      <a:pt x="40" y="78"/>
                      <a:pt x="40" y="78"/>
                    </a:cubicBezTo>
                    <a:cubicBezTo>
                      <a:pt x="41" y="78"/>
                      <a:pt x="41" y="78"/>
                      <a:pt x="41" y="78"/>
                    </a:cubicBezTo>
                    <a:cubicBezTo>
                      <a:pt x="44" y="78"/>
                      <a:pt x="46" y="78"/>
                      <a:pt x="49" y="77"/>
                    </a:cubicBezTo>
                    <a:cubicBezTo>
                      <a:pt x="50" y="78"/>
                      <a:pt x="51" y="80"/>
                      <a:pt x="52" y="81"/>
                    </a:cubicBezTo>
                    <a:cubicBezTo>
                      <a:pt x="52" y="82"/>
                      <a:pt x="53" y="82"/>
                      <a:pt x="53" y="82"/>
                    </a:cubicBezTo>
                    <a:cubicBezTo>
                      <a:pt x="53" y="82"/>
                      <a:pt x="54" y="82"/>
                      <a:pt x="54" y="82"/>
                    </a:cubicBezTo>
                    <a:cubicBezTo>
                      <a:pt x="58" y="80"/>
                      <a:pt x="61" y="78"/>
                      <a:pt x="65" y="75"/>
                    </a:cubicBezTo>
                    <a:cubicBezTo>
                      <a:pt x="65" y="75"/>
                      <a:pt x="65" y="75"/>
                      <a:pt x="65" y="75"/>
                    </a:cubicBezTo>
                    <a:cubicBezTo>
                      <a:pt x="66" y="72"/>
                      <a:pt x="66" y="71"/>
                      <a:pt x="67" y="68"/>
                    </a:cubicBezTo>
                    <a:cubicBezTo>
                      <a:pt x="67" y="68"/>
                      <a:pt x="67" y="68"/>
                      <a:pt x="67" y="68"/>
                    </a:cubicBezTo>
                    <a:cubicBezTo>
                      <a:pt x="68" y="68"/>
                      <a:pt x="68" y="68"/>
                      <a:pt x="68" y="68"/>
                    </a:cubicBezTo>
                    <a:cubicBezTo>
                      <a:pt x="67" y="67"/>
                      <a:pt x="67" y="67"/>
                      <a:pt x="67" y="67"/>
                    </a:cubicBezTo>
                    <a:cubicBezTo>
                      <a:pt x="67" y="67"/>
                      <a:pt x="67" y="67"/>
                      <a:pt x="67" y="67"/>
                    </a:cubicBezTo>
                    <a:cubicBezTo>
                      <a:pt x="67" y="66"/>
                      <a:pt x="66" y="65"/>
                      <a:pt x="66" y="64"/>
                    </a:cubicBezTo>
                    <a:cubicBezTo>
                      <a:pt x="67" y="63"/>
                      <a:pt x="68" y="62"/>
                      <a:pt x="69" y="62"/>
                    </a:cubicBezTo>
                    <a:cubicBezTo>
                      <a:pt x="69" y="61"/>
                      <a:pt x="69" y="61"/>
                      <a:pt x="69" y="61"/>
                    </a:cubicBezTo>
                    <a:cubicBezTo>
                      <a:pt x="70" y="61"/>
                      <a:pt x="70" y="61"/>
                      <a:pt x="70" y="61"/>
                    </a:cubicBezTo>
                    <a:cubicBezTo>
                      <a:pt x="70" y="61"/>
                      <a:pt x="70" y="61"/>
                      <a:pt x="70" y="61"/>
                    </a:cubicBezTo>
                    <a:cubicBezTo>
                      <a:pt x="71" y="61"/>
                      <a:pt x="72" y="61"/>
                      <a:pt x="73" y="62"/>
                    </a:cubicBezTo>
                    <a:cubicBezTo>
                      <a:pt x="73" y="62"/>
                      <a:pt x="74" y="62"/>
                      <a:pt x="74" y="62"/>
                    </a:cubicBezTo>
                    <a:cubicBezTo>
                      <a:pt x="74" y="62"/>
                      <a:pt x="75" y="61"/>
                      <a:pt x="75" y="61"/>
                    </a:cubicBezTo>
                    <a:cubicBezTo>
                      <a:pt x="76" y="59"/>
                      <a:pt x="77" y="57"/>
                      <a:pt x="77" y="54"/>
                    </a:cubicBezTo>
                    <a:cubicBezTo>
                      <a:pt x="79" y="50"/>
                      <a:pt x="80" y="46"/>
                      <a:pt x="80" y="42"/>
                    </a:cubicBezTo>
                    <a:cubicBezTo>
                      <a:pt x="80" y="41"/>
                      <a:pt x="80" y="41"/>
                      <a:pt x="79" y="40"/>
                    </a:cubicBezTo>
                    <a:cubicBezTo>
                      <a:pt x="78" y="40"/>
                      <a:pt x="76" y="40"/>
                      <a:pt x="74" y="39"/>
                    </a:cubicBezTo>
                    <a:cubicBezTo>
                      <a:pt x="74" y="39"/>
                      <a:pt x="74" y="39"/>
                      <a:pt x="74" y="39"/>
                    </a:cubicBezTo>
                    <a:cubicBezTo>
                      <a:pt x="74" y="37"/>
                      <a:pt x="74" y="35"/>
                      <a:pt x="74" y="33"/>
                    </a:cubicBezTo>
                    <a:cubicBezTo>
                      <a:pt x="75" y="33"/>
                      <a:pt x="75" y="33"/>
                      <a:pt x="75" y="33"/>
                    </a:cubicBezTo>
                    <a:cubicBezTo>
                      <a:pt x="75" y="33"/>
                      <a:pt x="76" y="32"/>
                      <a:pt x="76" y="32"/>
                    </a:cubicBezTo>
                    <a:cubicBezTo>
                      <a:pt x="76" y="30"/>
                      <a:pt x="77" y="28"/>
                      <a:pt x="77" y="27"/>
                    </a:cubicBezTo>
                    <a:cubicBezTo>
                      <a:pt x="78" y="26"/>
                      <a:pt x="78" y="26"/>
                      <a:pt x="78" y="26"/>
                    </a:cubicBezTo>
                    <a:cubicBezTo>
                      <a:pt x="78" y="25"/>
                      <a:pt x="78" y="25"/>
                      <a:pt x="78" y="24"/>
                    </a:cubicBezTo>
                    <a:cubicBezTo>
                      <a:pt x="78" y="24"/>
                      <a:pt x="78" y="24"/>
                      <a:pt x="78" y="24"/>
                    </a:cubicBezTo>
                    <a:cubicBezTo>
                      <a:pt x="77" y="24"/>
                      <a:pt x="77" y="24"/>
                      <a:pt x="77" y="24"/>
                    </a:cubicBezTo>
                    <a:cubicBezTo>
                      <a:pt x="77" y="23"/>
                      <a:pt x="77" y="22"/>
                      <a:pt x="76" y="21"/>
                    </a:cubicBezTo>
                    <a:cubicBezTo>
                      <a:pt x="76" y="21"/>
                      <a:pt x="75" y="19"/>
                      <a:pt x="74" y="17"/>
                    </a:cubicBezTo>
                    <a:cubicBezTo>
                      <a:pt x="73" y="16"/>
                      <a:pt x="73" y="16"/>
                      <a:pt x="72" y="15"/>
                    </a:cubicBezTo>
                    <a:cubicBezTo>
                      <a:pt x="71" y="14"/>
                      <a:pt x="71" y="14"/>
                      <a:pt x="71" y="14"/>
                    </a:cubicBezTo>
                    <a:cubicBezTo>
                      <a:pt x="71" y="13"/>
                      <a:pt x="71" y="13"/>
                      <a:pt x="71" y="13"/>
                    </a:cubicBezTo>
                    <a:cubicBezTo>
                      <a:pt x="71" y="13"/>
                      <a:pt x="71" y="13"/>
                      <a:pt x="70" y="13"/>
                    </a:cubicBezTo>
                    <a:cubicBezTo>
                      <a:pt x="69" y="13"/>
                      <a:pt x="69" y="13"/>
                      <a:pt x="69" y="13"/>
                    </a:cubicBezTo>
                    <a:cubicBezTo>
                      <a:pt x="69" y="13"/>
                      <a:pt x="69" y="13"/>
                      <a:pt x="69" y="13"/>
                    </a:cubicBezTo>
                    <a:cubicBezTo>
                      <a:pt x="68" y="14"/>
                      <a:pt x="66" y="15"/>
                      <a:pt x="65" y="16"/>
                    </a:cubicBezTo>
                    <a:cubicBezTo>
                      <a:pt x="62" y="14"/>
                      <a:pt x="60" y="12"/>
                      <a:pt x="57" y="10"/>
                    </a:cubicBezTo>
                    <a:cubicBezTo>
                      <a:pt x="57" y="8"/>
                      <a:pt x="57" y="7"/>
                      <a:pt x="58" y="5"/>
                    </a:cubicBezTo>
                    <a:cubicBezTo>
                      <a:pt x="58" y="4"/>
                      <a:pt x="58" y="4"/>
                      <a:pt x="57" y="3"/>
                    </a:cubicBezTo>
                    <a:cubicBezTo>
                      <a:pt x="53" y="2"/>
                      <a:pt x="49" y="1"/>
                      <a:pt x="44" y="0"/>
                    </a:cubicBezTo>
                    <a:cubicBezTo>
                      <a:pt x="44" y="0"/>
                      <a:pt x="44" y="0"/>
                      <a:pt x="4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8" name="Freeform 747"/>
              <p:cNvSpPr>
                <a:spLocks noEditPoints="1"/>
              </p:cNvSpPr>
              <p:nvPr/>
            </p:nvSpPr>
            <p:spPr bwMode="auto">
              <a:xfrm>
                <a:off x="5024" y="3007"/>
                <a:ext cx="296" cy="284"/>
              </a:xfrm>
              <a:custGeom>
                <a:avLst/>
                <a:gdLst>
                  <a:gd name="T0" fmla="*/ 63 w 125"/>
                  <a:gd name="T1" fmla="*/ 116 h 120"/>
                  <a:gd name="T2" fmla="*/ 5 w 125"/>
                  <a:gd name="T3" fmla="*/ 60 h 120"/>
                  <a:gd name="T4" fmla="*/ 63 w 125"/>
                  <a:gd name="T5" fmla="*/ 4 h 120"/>
                  <a:gd name="T6" fmla="*/ 63 w 125"/>
                  <a:gd name="T7" fmla="*/ 4 h 120"/>
                  <a:gd name="T8" fmla="*/ 103 w 125"/>
                  <a:gd name="T9" fmla="*/ 18 h 120"/>
                  <a:gd name="T10" fmla="*/ 120 w 125"/>
                  <a:gd name="T11" fmla="*/ 60 h 120"/>
                  <a:gd name="T12" fmla="*/ 63 w 125"/>
                  <a:gd name="T13" fmla="*/ 116 h 120"/>
                  <a:gd name="T14" fmla="*/ 63 w 125"/>
                  <a:gd name="T15" fmla="*/ 0 h 120"/>
                  <a:gd name="T16" fmla="*/ 63 w 125"/>
                  <a:gd name="T17" fmla="*/ 0 h 120"/>
                  <a:gd name="T18" fmla="*/ 0 w 125"/>
                  <a:gd name="T19" fmla="*/ 60 h 120"/>
                  <a:gd name="T20" fmla="*/ 63 w 125"/>
                  <a:gd name="T21" fmla="*/ 120 h 120"/>
                  <a:gd name="T22" fmla="*/ 125 w 125"/>
                  <a:gd name="T23" fmla="*/ 60 h 120"/>
                  <a:gd name="T24" fmla="*/ 63 w 125"/>
                  <a:gd name="T25"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120">
                    <a:moveTo>
                      <a:pt x="63" y="116"/>
                    </a:moveTo>
                    <a:cubicBezTo>
                      <a:pt x="35" y="116"/>
                      <a:pt x="5" y="98"/>
                      <a:pt x="5" y="60"/>
                    </a:cubicBezTo>
                    <a:cubicBezTo>
                      <a:pt x="5" y="22"/>
                      <a:pt x="35" y="4"/>
                      <a:pt x="63" y="4"/>
                    </a:cubicBezTo>
                    <a:cubicBezTo>
                      <a:pt x="63" y="4"/>
                      <a:pt x="63" y="4"/>
                      <a:pt x="63" y="4"/>
                    </a:cubicBezTo>
                    <a:cubicBezTo>
                      <a:pt x="78" y="4"/>
                      <a:pt x="92" y="9"/>
                      <a:pt x="103" y="18"/>
                    </a:cubicBezTo>
                    <a:cubicBezTo>
                      <a:pt x="114" y="28"/>
                      <a:pt x="120" y="43"/>
                      <a:pt x="120" y="60"/>
                    </a:cubicBezTo>
                    <a:cubicBezTo>
                      <a:pt x="120" y="98"/>
                      <a:pt x="90" y="116"/>
                      <a:pt x="63" y="116"/>
                    </a:cubicBezTo>
                    <a:moveTo>
                      <a:pt x="63" y="0"/>
                    </a:moveTo>
                    <a:cubicBezTo>
                      <a:pt x="63" y="0"/>
                      <a:pt x="63" y="0"/>
                      <a:pt x="63" y="0"/>
                    </a:cubicBezTo>
                    <a:cubicBezTo>
                      <a:pt x="32" y="0"/>
                      <a:pt x="0" y="20"/>
                      <a:pt x="0" y="60"/>
                    </a:cubicBezTo>
                    <a:cubicBezTo>
                      <a:pt x="0" y="100"/>
                      <a:pt x="32" y="120"/>
                      <a:pt x="63" y="120"/>
                    </a:cubicBezTo>
                    <a:cubicBezTo>
                      <a:pt x="94" y="120"/>
                      <a:pt x="125" y="100"/>
                      <a:pt x="125" y="60"/>
                    </a:cubicBezTo>
                    <a:cubicBezTo>
                      <a:pt x="125" y="20"/>
                      <a:pt x="94" y="0"/>
                      <a:pt x="6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9" name="Freeform 748"/>
              <p:cNvSpPr>
                <a:spLocks noEditPoints="1"/>
              </p:cNvSpPr>
              <p:nvPr/>
            </p:nvSpPr>
            <p:spPr bwMode="auto">
              <a:xfrm>
                <a:off x="4986" y="2969"/>
                <a:ext cx="372" cy="360"/>
              </a:xfrm>
              <a:custGeom>
                <a:avLst/>
                <a:gdLst>
                  <a:gd name="T0" fmla="*/ 79 w 157"/>
                  <a:gd name="T1" fmla="*/ 147 h 152"/>
                  <a:gd name="T2" fmla="*/ 5 w 157"/>
                  <a:gd name="T3" fmla="*/ 76 h 152"/>
                  <a:gd name="T4" fmla="*/ 79 w 157"/>
                  <a:gd name="T5" fmla="*/ 4 h 152"/>
                  <a:gd name="T6" fmla="*/ 153 w 157"/>
                  <a:gd name="T7" fmla="*/ 76 h 152"/>
                  <a:gd name="T8" fmla="*/ 79 w 157"/>
                  <a:gd name="T9" fmla="*/ 147 h 152"/>
                  <a:gd name="T10" fmla="*/ 79 w 157"/>
                  <a:gd name="T11" fmla="*/ 0 h 152"/>
                  <a:gd name="T12" fmla="*/ 25 w 157"/>
                  <a:gd name="T13" fmla="*/ 19 h 152"/>
                  <a:gd name="T14" fmla="*/ 0 w 157"/>
                  <a:gd name="T15" fmla="*/ 76 h 152"/>
                  <a:gd name="T16" fmla="*/ 25 w 157"/>
                  <a:gd name="T17" fmla="*/ 133 h 152"/>
                  <a:gd name="T18" fmla="*/ 79 w 157"/>
                  <a:gd name="T19" fmla="*/ 152 h 152"/>
                  <a:gd name="T20" fmla="*/ 132 w 157"/>
                  <a:gd name="T21" fmla="*/ 133 h 152"/>
                  <a:gd name="T22" fmla="*/ 157 w 157"/>
                  <a:gd name="T23" fmla="*/ 76 h 152"/>
                  <a:gd name="T24" fmla="*/ 132 w 157"/>
                  <a:gd name="T25" fmla="*/ 19 h 152"/>
                  <a:gd name="T26" fmla="*/ 79 w 157"/>
                  <a:gd name="T27"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7" h="152">
                    <a:moveTo>
                      <a:pt x="79" y="147"/>
                    </a:moveTo>
                    <a:cubicBezTo>
                      <a:pt x="42" y="147"/>
                      <a:pt x="5" y="124"/>
                      <a:pt x="5" y="76"/>
                    </a:cubicBezTo>
                    <a:cubicBezTo>
                      <a:pt x="5" y="28"/>
                      <a:pt x="42" y="4"/>
                      <a:pt x="79" y="4"/>
                    </a:cubicBezTo>
                    <a:cubicBezTo>
                      <a:pt x="116" y="4"/>
                      <a:pt x="153" y="28"/>
                      <a:pt x="153" y="76"/>
                    </a:cubicBezTo>
                    <a:cubicBezTo>
                      <a:pt x="153" y="124"/>
                      <a:pt x="116" y="147"/>
                      <a:pt x="79" y="147"/>
                    </a:cubicBezTo>
                    <a:moveTo>
                      <a:pt x="79" y="0"/>
                    </a:moveTo>
                    <a:cubicBezTo>
                      <a:pt x="58" y="0"/>
                      <a:pt x="39" y="7"/>
                      <a:pt x="25" y="19"/>
                    </a:cubicBezTo>
                    <a:cubicBezTo>
                      <a:pt x="9" y="33"/>
                      <a:pt x="0" y="53"/>
                      <a:pt x="0" y="76"/>
                    </a:cubicBezTo>
                    <a:cubicBezTo>
                      <a:pt x="0" y="99"/>
                      <a:pt x="9" y="119"/>
                      <a:pt x="25" y="133"/>
                    </a:cubicBezTo>
                    <a:cubicBezTo>
                      <a:pt x="39" y="145"/>
                      <a:pt x="58" y="152"/>
                      <a:pt x="79" y="152"/>
                    </a:cubicBezTo>
                    <a:cubicBezTo>
                      <a:pt x="99" y="152"/>
                      <a:pt x="118" y="145"/>
                      <a:pt x="132" y="133"/>
                    </a:cubicBezTo>
                    <a:cubicBezTo>
                      <a:pt x="148" y="119"/>
                      <a:pt x="157" y="99"/>
                      <a:pt x="157" y="76"/>
                    </a:cubicBezTo>
                    <a:cubicBezTo>
                      <a:pt x="157" y="53"/>
                      <a:pt x="148" y="33"/>
                      <a:pt x="132" y="19"/>
                    </a:cubicBezTo>
                    <a:cubicBezTo>
                      <a:pt x="118" y="7"/>
                      <a:pt x="99" y="0"/>
                      <a:pt x="7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0" name="Freeform 749"/>
              <p:cNvSpPr/>
              <p:nvPr/>
            </p:nvSpPr>
            <p:spPr bwMode="auto">
              <a:xfrm>
                <a:off x="5159" y="3031"/>
                <a:ext cx="16" cy="31"/>
              </a:xfrm>
              <a:custGeom>
                <a:avLst/>
                <a:gdLst>
                  <a:gd name="T0" fmla="*/ 4 w 7"/>
                  <a:gd name="T1" fmla="*/ 0 h 13"/>
                  <a:gd name="T2" fmla="*/ 1 w 7"/>
                  <a:gd name="T3" fmla="*/ 1 h 13"/>
                  <a:gd name="T4" fmla="*/ 2 w 7"/>
                  <a:gd name="T5" fmla="*/ 12 h 13"/>
                  <a:gd name="T6" fmla="*/ 3 w 7"/>
                  <a:gd name="T7" fmla="*/ 13 h 13"/>
                  <a:gd name="T8" fmla="*/ 4 w 7"/>
                  <a:gd name="T9" fmla="*/ 13 h 13"/>
                  <a:gd name="T10" fmla="*/ 6 w 7"/>
                  <a:gd name="T11" fmla="*/ 10 h 13"/>
                  <a:gd name="T12" fmla="*/ 6 w 7"/>
                  <a:gd name="T13" fmla="*/ 3 h 13"/>
                  <a:gd name="T14" fmla="*/ 5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2" y="0"/>
                      <a:pt x="1" y="1"/>
                    </a:cubicBezTo>
                    <a:cubicBezTo>
                      <a:pt x="0" y="2"/>
                      <a:pt x="0" y="9"/>
                      <a:pt x="2" y="12"/>
                    </a:cubicBezTo>
                    <a:cubicBezTo>
                      <a:pt x="2" y="12"/>
                      <a:pt x="2" y="13"/>
                      <a:pt x="3" y="13"/>
                    </a:cubicBezTo>
                    <a:cubicBezTo>
                      <a:pt x="4" y="13"/>
                      <a:pt x="4" y="13"/>
                      <a:pt x="4" y="13"/>
                    </a:cubicBezTo>
                    <a:cubicBezTo>
                      <a:pt x="5" y="13"/>
                      <a:pt x="6" y="12"/>
                      <a:pt x="6" y="10"/>
                    </a:cubicBezTo>
                    <a:cubicBezTo>
                      <a:pt x="7" y="8"/>
                      <a:pt x="7" y="5"/>
                      <a:pt x="6" y="3"/>
                    </a:cubicBezTo>
                    <a:cubicBezTo>
                      <a:pt x="6" y="2"/>
                      <a:pt x="6" y="1"/>
                      <a:pt x="5" y="0"/>
                    </a:cubicBezTo>
                    <a:cubicBezTo>
                      <a:pt x="5" y="0"/>
                      <a:pt x="4"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1" name="Freeform 750"/>
              <p:cNvSpPr/>
              <p:nvPr/>
            </p:nvSpPr>
            <p:spPr bwMode="auto">
              <a:xfrm>
                <a:off x="5159" y="3230"/>
                <a:ext cx="16" cy="40"/>
              </a:xfrm>
              <a:custGeom>
                <a:avLst/>
                <a:gdLst>
                  <a:gd name="T0" fmla="*/ 3 w 7"/>
                  <a:gd name="T1" fmla="*/ 0 h 17"/>
                  <a:gd name="T2" fmla="*/ 1 w 7"/>
                  <a:gd name="T3" fmla="*/ 2 h 17"/>
                  <a:gd name="T4" fmla="*/ 1 w 7"/>
                  <a:gd name="T5" fmla="*/ 14 h 17"/>
                  <a:gd name="T6" fmla="*/ 2 w 7"/>
                  <a:gd name="T7" fmla="*/ 16 h 17"/>
                  <a:gd name="T8" fmla="*/ 4 w 7"/>
                  <a:gd name="T9" fmla="*/ 17 h 17"/>
                  <a:gd name="T10" fmla="*/ 6 w 7"/>
                  <a:gd name="T11" fmla="*/ 16 h 17"/>
                  <a:gd name="T12" fmla="*/ 5 w 7"/>
                  <a:gd name="T13" fmla="*/ 1 h 17"/>
                  <a:gd name="T14" fmla="*/ 4 w 7"/>
                  <a:gd name="T15" fmla="*/ 0 h 17"/>
                  <a:gd name="T16" fmla="*/ 3 w 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7">
                    <a:moveTo>
                      <a:pt x="3" y="0"/>
                    </a:moveTo>
                    <a:cubicBezTo>
                      <a:pt x="2" y="0"/>
                      <a:pt x="1" y="1"/>
                      <a:pt x="1" y="2"/>
                    </a:cubicBezTo>
                    <a:cubicBezTo>
                      <a:pt x="0" y="5"/>
                      <a:pt x="0" y="11"/>
                      <a:pt x="1" y="14"/>
                    </a:cubicBezTo>
                    <a:cubicBezTo>
                      <a:pt x="1" y="14"/>
                      <a:pt x="1" y="16"/>
                      <a:pt x="2" y="16"/>
                    </a:cubicBezTo>
                    <a:cubicBezTo>
                      <a:pt x="2" y="17"/>
                      <a:pt x="3" y="17"/>
                      <a:pt x="4" y="17"/>
                    </a:cubicBezTo>
                    <a:cubicBezTo>
                      <a:pt x="4" y="17"/>
                      <a:pt x="5" y="17"/>
                      <a:pt x="6" y="16"/>
                    </a:cubicBezTo>
                    <a:cubicBezTo>
                      <a:pt x="7" y="15"/>
                      <a:pt x="7" y="3"/>
                      <a:pt x="5" y="1"/>
                    </a:cubicBezTo>
                    <a:cubicBezTo>
                      <a:pt x="5" y="1"/>
                      <a:pt x="5" y="0"/>
                      <a:pt x="4" y="0"/>
                    </a:cubicBezTo>
                    <a:cubicBezTo>
                      <a:pt x="3" y="0"/>
                      <a:pt x="3" y="0"/>
                      <a:pt x="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2" name="Freeform 751"/>
              <p:cNvSpPr/>
              <p:nvPr/>
            </p:nvSpPr>
            <p:spPr bwMode="auto">
              <a:xfrm>
                <a:off x="5047" y="3142"/>
                <a:ext cx="43" cy="17"/>
              </a:xfrm>
              <a:custGeom>
                <a:avLst/>
                <a:gdLst>
                  <a:gd name="T0" fmla="*/ 9 w 18"/>
                  <a:gd name="T1" fmla="*/ 0 h 7"/>
                  <a:gd name="T2" fmla="*/ 3 w 18"/>
                  <a:gd name="T3" fmla="*/ 1 h 7"/>
                  <a:gd name="T4" fmla="*/ 1 w 18"/>
                  <a:gd name="T5" fmla="*/ 2 h 7"/>
                  <a:gd name="T6" fmla="*/ 1 w 18"/>
                  <a:gd name="T7" fmla="*/ 6 h 7"/>
                  <a:gd name="T8" fmla="*/ 8 w 18"/>
                  <a:gd name="T9" fmla="*/ 7 h 7"/>
                  <a:gd name="T10" fmla="*/ 16 w 18"/>
                  <a:gd name="T11" fmla="*/ 5 h 7"/>
                  <a:gd name="T12" fmla="*/ 17 w 18"/>
                  <a:gd name="T13" fmla="*/ 4 h 7"/>
                  <a:gd name="T14" fmla="*/ 17 w 18"/>
                  <a:gd name="T15" fmla="*/ 2 h 7"/>
                  <a:gd name="T16" fmla="*/ 15 w 18"/>
                  <a:gd name="T17" fmla="*/ 1 h 7"/>
                  <a:gd name="T18" fmla="*/ 9 w 18"/>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9" y="0"/>
                    </a:moveTo>
                    <a:cubicBezTo>
                      <a:pt x="6" y="0"/>
                      <a:pt x="4" y="0"/>
                      <a:pt x="3" y="1"/>
                    </a:cubicBezTo>
                    <a:cubicBezTo>
                      <a:pt x="3" y="1"/>
                      <a:pt x="1" y="1"/>
                      <a:pt x="1" y="2"/>
                    </a:cubicBezTo>
                    <a:cubicBezTo>
                      <a:pt x="0" y="3"/>
                      <a:pt x="0" y="5"/>
                      <a:pt x="1" y="6"/>
                    </a:cubicBezTo>
                    <a:cubicBezTo>
                      <a:pt x="1" y="6"/>
                      <a:pt x="2" y="7"/>
                      <a:pt x="8" y="7"/>
                    </a:cubicBezTo>
                    <a:cubicBezTo>
                      <a:pt x="10" y="7"/>
                      <a:pt x="15" y="6"/>
                      <a:pt x="16" y="5"/>
                    </a:cubicBezTo>
                    <a:cubicBezTo>
                      <a:pt x="16" y="5"/>
                      <a:pt x="17" y="5"/>
                      <a:pt x="17" y="4"/>
                    </a:cubicBezTo>
                    <a:cubicBezTo>
                      <a:pt x="18" y="3"/>
                      <a:pt x="17" y="3"/>
                      <a:pt x="17" y="2"/>
                    </a:cubicBezTo>
                    <a:cubicBezTo>
                      <a:pt x="17" y="1"/>
                      <a:pt x="15" y="1"/>
                      <a:pt x="15" y="1"/>
                    </a:cubicBezTo>
                    <a:cubicBezTo>
                      <a:pt x="13" y="0"/>
                      <a:pt x="11"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3" name="Freeform 752"/>
              <p:cNvSpPr/>
              <p:nvPr/>
            </p:nvSpPr>
            <p:spPr bwMode="auto">
              <a:xfrm>
                <a:off x="5246" y="3142"/>
                <a:ext cx="41" cy="17"/>
              </a:xfrm>
              <a:custGeom>
                <a:avLst/>
                <a:gdLst>
                  <a:gd name="T0" fmla="*/ 9 w 17"/>
                  <a:gd name="T1" fmla="*/ 0 h 7"/>
                  <a:gd name="T2" fmla="*/ 1 w 17"/>
                  <a:gd name="T3" fmla="*/ 2 h 7"/>
                  <a:gd name="T4" fmla="*/ 0 w 17"/>
                  <a:gd name="T5" fmla="*/ 3 h 7"/>
                  <a:gd name="T6" fmla="*/ 0 w 17"/>
                  <a:gd name="T7" fmla="*/ 5 h 7"/>
                  <a:gd name="T8" fmla="*/ 2 w 17"/>
                  <a:gd name="T9" fmla="*/ 6 h 7"/>
                  <a:gd name="T10" fmla="*/ 9 w 17"/>
                  <a:gd name="T11" fmla="*/ 7 h 7"/>
                  <a:gd name="T12" fmla="*/ 14 w 17"/>
                  <a:gd name="T13" fmla="*/ 6 h 7"/>
                  <a:gd name="T14" fmla="*/ 17 w 17"/>
                  <a:gd name="T15" fmla="*/ 5 h 7"/>
                  <a:gd name="T16" fmla="*/ 16 w 17"/>
                  <a:gd name="T17" fmla="*/ 1 h 7"/>
                  <a:gd name="T18" fmla="*/ 9 w 17"/>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7">
                    <a:moveTo>
                      <a:pt x="9" y="0"/>
                    </a:moveTo>
                    <a:cubicBezTo>
                      <a:pt x="7" y="0"/>
                      <a:pt x="3" y="0"/>
                      <a:pt x="1" y="2"/>
                    </a:cubicBezTo>
                    <a:cubicBezTo>
                      <a:pt x="1" y="2"/>
                      <a:pt x="0" y="2"/>
                      <a:pt x="0" y="3"/>
                    </a:cubicBezTo>
                    <a:cubicBezTo>
                      <a:pt x="0" y="4"/>
                      <a:pt x="0" y="4"/>
                      <a:pt x="0" y="5"/>
                    </a:cubicBezTo>
                    <a:cubicBezTo>
                      <a:pt x="1" y="6"/>
                      <a:pt x="2" y="6"/>
                      <a:pt x="2" y="6"/>
                    </a:cubicBezTo>
                    <a:cubicBezTo>
                      <a:pt x="4" y="6"/>
                      <a:pt x="6" y="7"/>
                      <a:pt x="9" y="7"/>
                    </a:cubicBezTo>
                    <a:cubicBezTo>
                      <a:pt x="11" y="7"/>
                      <a:pt x="13" y="7"/>
                      <a:pt x="14" y="6"/>
                    </a:cubicBezTo>
                    <a:cubicBezTo>
                      <a:pt x="15" y="6"/>
                      <a:pt x="16" y="6"/>
                      <a:pt x="17" y="5"/>
                    </a:cubicBezTo>
                    <a:cubicBezTo>
                      <a:pt x="17" y="4"/>
                      <a:pt x="17" y="2"/>
                      <a:pt x="16" y="1"/>
                    </a:cubicBezTo>
                    <a:cubicBezTo>
                      <a:pt x="16" y="1"/>
                      <a:pt x="15"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4" name="Freeform 753"/>
              <p:cNvSpPr/>
              <p:nvPr/>
            </p:nvSpPr>
            <p:spPr bwMode="auto">
              <a:xfrm>
                <a:off x="5066" y="3197"/>
                <a:ext cx="22" cy="19"/>
              </a:xfrm>
              <a:custGeom>
                <a:avLst/>
                <a:gdLst>
                  <a:gd name="T0" fmla="*/ 7 w 9"/>
                  <a:gd name="T1" fmla="*/ 0 h 8"/>
                  <a:gd name="T2" fmla="*/ 6 w 9"/>
                  <a:gd name="T3" fmla="*/ 1 h 8"/>
                  <a:gd name="T4" fmla="*/ 1 w 9"/>
                  <a:gd name="T5" fmla="*/ 5 h 8"/>
                  <a:gd name="T6" fmla="*/ 1 w 9"/>
                  <a:gd name="T7" fmla="*/ 7 h 8"/>
                  <a:gd name="T8" fmla="*/ 2 w 9"/>
                  <a:gd name="T9" fmla="*/ 8 h 8"/>
                  <a:gd name="T10" fmla="*/ 3 w 9"/>
                  <a:gd name="T11" fmla="*/ 8 h 8"/>
                  <a:gd name="T12" fmla="*/ 9 w 9"/>
                  <a:gd name="T13" fmla="*/ 2 h 8"/>
                  <a:gd name="T14" fmla="*/ 8 w 9"/>
                  <a:gd name="T15" fmla="*/ 0 h 8"/>
                  <a:gd name="T16" fmla="*/ 7 w 9"/>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7" y="0"/>
                    </a:moveTo>
                    <a:cubicBezTo>
                      <a:pt x="7" y="0"/>
                      <a:pt x="6" y="0"/>
                      <a:pt x="6" y="1"/>
                    </a:cubicBezTo>
                    <a:cubicBezTo>
                      <a:pt x="5" y="2"/>
                      <a:pt x="3" y="4"/>
                      <a:pt x="1" y="5"/>
                    </a:cubicBezTo>
                    <a:cubicBezTo>
                      <a:pt x="1" y="5"/>
                      <a:pt x="0" y="6"/>
                      <a:pt x="1" y="7"/>
                    </a:cubicBezTo>
                    <a:cubicBezTo>
                      <a:pt x="1" y="8"/>
                      <a:pt x="2" y="8"/>
                      <a:pt x="2" y="8"/>
                    </a:cubicBezTo>
                    <a:cubicBezTo>
                      <a:pt x="2" y="8"/>
                      <a:pt x="3" y="8"/>
                      <a:pt x="3" y="8"/>
                    </a:cubicBezTo>
                    <a:cubicBezTo>
                      <a:pt x="5" y="7"/>
                      <a:pt x="7" y="5"/>
                      <a:pt x="9" y="2"/>
                    </a:cubicBezTo>
                    <a:cubicBezTo>
                      <a:pt x="9" y="2"/>
                      <a:pt x="9" y="1"/>
                      <a:pt x="8" y="0"/>
                    </a:cubicBezTo>
                    <a:cubicBezTo>
                      <a:pt x="8" y="0"/>
                      <a:pt x="7"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5" name="Freeform 754"/>
              <p:cNvSpPr/>
              <p:nvPr/>
            </p:nvSpPr>
            <p:spPr bwMode="auto">
              <a:xfrm>
                <a:off x="5111" y="3232"/>
                <a:ext cx="17" cy="19"/>
              </a:xfrm>
              <a:custGeom>
                <a:avLst/>
                <a:gdLst>
                  <a:gd name="T0" fmla="*/ 5 w 7"/>
                  <a:gd name="T1" fmla="*/ 0 h 8"/>
                  <a:gd name="T2" fmla="*/ 4 w 7"/>
                  <a:gd name="T3" fmla="*/ 1 h 8"/>
                  <a:gd name="T4" fmla="*/ 1 w 7"/>
                  <a:gd name="T5" fmla="*/ 6 h 8"/>
                  <a:gd name="T6" fmla="*/ 1 w 7"/>
                  <a:gd name="T7" fmla="*/ 8 h 8"/>
                  <a:gd name="T8" fmla="*/ 2 w 7"/>
                  <a:gd name="T9" fmla="*/ 8 h 8"/>
                  <a:gd name="T10" fmla="*/ 3 w 7"/>
                  <a:gd name="T11" fmla="*/ 8 h 8"/>
                  <a:gd name="T12" fmla="*/ 6 w 7"/>
                  <a:gd name="T13" fmla="*/ 3 h 8"/>
                  <a:gd name="T14" fmla="*/ 6 w 7"/>
                  <a:gd name="T15" fmla="*/ 1 h 8"/>
                  <a:gd name="T16" fmla="*/ 5 w 7"/>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5" y="0"/>
                    </a:moveTo>
                    <a:cubicBezTo>
                      <a:pt x="5" y="0"/>
                      <a:pt x="4" y="1"/>
                      <a:pt x="4" y="1"/>
                    </a:cubicBezTo>
                    <a:cubicBezTo>
                      <a:pt x="2" y="3"/>
                      <a:pt x="2" y="4"/>
                      <a:pt x="1" y="6"/>
                    </a:cubicBezTo>
                    <a:cubicBezTo>
                      <a:pt x="0" y="7"/>
                      <a:pt x="0" y="8"/>
                      <a:pt x="1" y="8"/>
                    </a:cubicBezTo>
                    <a:cubicBezTo>
                      <a:pt x="1" y="8"/>
                      <a:pt x="2" y="8"/>
                      <a:pt x="2" y="8"/>
                    </a:cubicBezTo>
                    <a:cubicBezTo>
                      <a:pt x="2" y="8"/>
                      <a:pt x="3" y="8"/>
                      <a:pt x="3" y="8"/>
                    </a:cubicBezTo>
                    <a:cubicBezTo>
                      <a:pt x="5" y="6"/>
                      <a:pt x="5" y="5"/>
                      <a:pt x="6" y="3"/>
                    </a:cubicBezTo>
                    <a:cubicBezTo>
                      <a:pt x="7" y="2"/>
                      <a:pt x="7" y="1"/>
                      <a:pt x="6" y="1"/>
                    </a:cubicBezTo>
                    <a:cubicBezTo>
                      <a:pt x="6" y="0"/>
                      <a:pt x="5" y="0"/>
                      <a:pt x="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6" name="Freeform 755"/>
              <p:cNvSpPr/>
              <p:nvPr/>
            </p:nvSpPr>
            <p:spPr bwMode="auto">
              <a:xfrm>
                <a:off x="5211" y="3235"/>
                <a:ext cx="19" cy="14"/>
              </a:xfrm>
              <a:custGeom>
                <a:avLst/>
                <a:gdLst>
                  <a:gd name="T0" fmla="*/ 2 w 8"/>
                  <a:gd name="T1" fmla="*/ 0 h 6"/>
                  <a:gd name="T2" fmla="*/ 1 w 8"/>
                  <a:gd name="T3" fmla="*/ 0 h 6"/>
                  <a:gd name="T4" fmla="*/ 1 w 8"/>
                  <a:gd name="T5" fmla="*/ 2 h 6"/>
                  <a:gd name="T6" fmla="*/ 3 w 8"/>
                  <a:gd name="T7" fmla="*/ 5 h 6"/>
                  <a:gd name="T8" fmla="*/ 5 w 8"/>
                  <a:gd name="T9" fmla="*/ 6 h 6"/>
                  <a:gd name="T10" fmla="*/ 6 w 8"/>
                  <a:gd name="T11" fmla="*/ 6 h 6"/>
                  <a:gd name="T12" fmla="*/ 7 w 8"/>
                  <a:gd name="T13" fmla="*/ 5 h 6"/>
                  <a:gd name="T14" fmla="*/ 7 w 8"/>
                  <a:gd name="T15" fmla="*/ 3 h 6"/>
                  <a:gd name="T16" fmla="*/ 5 w 8"/>
                  <a:gd name="T17" fmla="*/ 2 h 6"/>
                  <a:gd name="T18" fmla="*/ 4 w 8"/>
                  <a:gd name="T19" fmla="*/ 0 h 6"/>
                  <a:gd name="T20" fmla="*/ 2 w 8"/>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6">
                    <a:moveTo>
                      <a:pt x="2" y="0"/>
                    </a:moveTo>
                    <a:cubicBezTo>
                      <a:pt x="2" y="0"/>
                      <a:pt x="2" y="0"/>
                      <a:pt x="1" y="0"/>
                    </a:cubicBezTo>
                    <a:cubicBezTo>
                      <a:pt x="1" y="1"/>
                      <a:pt x="0" y="2"/>
                      <a:pt x="1" y="2"/>
                    </a:cubicBezTo>
                    <a:cubicBezTo>
                      <a:pt x="2" y="3"/>
                      <a:pt x="2" y="4"/>
                      <a:pt x="3" y="5"/>
                    </a:cubicBezTo>
                    <a:cubicBezTo>
                      <a:pt x="3" y="5"/>
                      <a:pt x="4" y="6"/>
                      <a:pt x="5" y="6"/>
                    </a:cubicBezTo>
                    <a:cubicBezTo>
                      <a:pt x="5" y="6"/>
                      <a:pt x="6" y="6"/>
                      <a:pt x="6" y="6"/>
                    </a:cubicBezTo>
                    <a:cubicBezTo>
                      <a:pt x="6" y="6"/>
                      <a:pt x="7" y="6"/>
                      <a:pt x="7" y="5"/>
                    </a:cubicBezTo>
                    <a:cubicBezTo>
                      <a:pt x="8" y="5"/>
                      <a:pt x="7" y="4"/>
                      <a:pt x="7" y="3"/>
                    </a:cubicBezTo>
                    <a:cubicBezTo>
                      <a:pt x="6" y="3"/>
                      <a:pt x="5" y="2"/>
                      <a:pt x="5" y="2"/>
                    </a:cubicBezTo>
                    <a:cubicBezTo>
                      <a:pt x="5" y="2"/>
                      <a:pt x="4" y="1"/>
                      <a:pt x="4" y="0"/>
                    </a:cubicBezTo>
                    <a:cubicBezTo>
                      <a:pt x="3" y="0"/>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7" name="Freeform 756"/>
              <p:cNvSpPr/>
              <p:nvPr/>
            </p:nvSpPr>
            <p:spPr bwMode="auto">
              <a:xfrm>
                <a:off x="5251" y="3197"/>
                <a:ext cx="21" cy="14"/>
              </a:xfrm>
              <a:custGeom>
                <a:avLst/>
                <a:gdLst>
                  <a:gd name="T0" fmla="*/ 2 w 9"/>
                  <a:gd name="T1" fmla="*/ 0 h 6"/>
                  <a:gd name="T2" fmla="*/ 1 w 9"/>
                  <a:gd name="T3" fmla="*/ 0 h 6"/>
                  <a:gd name="T4" fmla="*/ 1 w 9"/>
                  <a:gd name="T5" fmla="*/ 3 h 6"/>
                  <a:gd name="T6" fmla="*/ 4 w 9"/>
                  <a:gd name="T7" fmla="*/ 4 h 6"/>
                  <a:gd name="T8" fmla="*/ 7 w 9"/>
                  <a:gd name="T9" fmla="*/ 6 h 6"/>
                  <a:gd name="T10" fmla="*/ 8 w 9"/>
                  <a:gd name="T11" fmla="*/ 6 h 6"/>
                  <a:gd name="T12" fmla="*/ 9 w 9"/>
                  <a:gd name="T13" fmla="*/ 5 h 6"/>
                  <a:gd name="T14" fmla="*/ 8 w 9"/>
                  <a:gd name="T15" fmla="*/ 3 h 6"/>
                  <a:gd name="T16" fmla="*/ 6 w 9"/>
                  <a:gd name="T17" fmla="*/ 2 h 6"/>
                  <a:gd name="T18" fmla="*/ 3 w 9"/>
                  <a:gd name="T19" fmla="*/ 0 h 6"/>
                  <a:gd name="T20" fmla="*/ 2 w 9"/>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6">
                    <a:moveTo>
                      <a:pt x="2" y="0"/>
                    </a:moveTo>
                    <a:cubicBezTo>
                      <a:pt x="2" y="0"/>
                      <a:pt x="1" y="0"/>
                      <a:pt x="1" y="0"/>
                    </a:cubicBezTo>
                    <a:cubicBezTo>
                      <a:pt x="0" y="1"/>
                      <a:pt x="1" y="2"/>
                      <a:pt x="1" y="3"/>
                    </a:cubicBezTo>
                    <a:cubicBezTo>
                      <a:pt x="3" y="3"/>
                      <a:pt x="3" y="4"/>
                      <a:pt x="4" y="4"/>
                    </a:cubicBezTo>
                    <a:cubicBezTo>
                      <a:pt x="4" y="5"/>
                      <a:pt x="5" y="5"/>
                      <a:pt x="7" y="6"/>
                    </a:cubicBezTo>
                    <a:cubicBezTo>
                      <a:pt x="7" y="6"/>
                      <a:pt x="7" y="6"/>
                      <a:pt x="8" y="6"/>
                    </a:cubicBezTo>
                    <a:cubicBezTo>
                      <a:pt x="8" y="6"/>
                      <a:pt x="9" y="6"/>
                      <a:pt x="9" y="5"/>
                    </a:cubicBezTo>
                    <a:cubicBezTo>
                      <a:pt x="9" y="5"/>
                      <a:pt x="9" y="4"/>
                      <a:pt x="8" y="3"/>
                    </a:cubicBezTo>
                    <a:cubicBezTo>
                      <a:pt x="7" y="2"/>
                      <a:pt x="6" y="2"/>
                      <a:pt x="6" y="2"/>
                    </a:cubicBezTo>
                    <a:cubicBezTo>
                      <a:pt x="5" y="1"/>
                      <a:pt x="5" y="1"/>
                      <a:pt x="3" y="0"/>
                    </a:cubicBezTo>
                    <a:cubicBezTo>
                      <a:pt x="3"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8" name="Freeform 757"/>
              <p:cNvSpPr/>
              <p:nvPr/>
            </p:nvSpPr>
            <p:spPr bwMode="auto">
              <a:xfrm>
                <a:off x="5059" y="3093"/>
                <a:ext cx="26" cy="16"/>
              </a:xfrm>
              <a:custGeom>
                <a:avLst/>
                <a:gdLst>
                  <a:gd name="T0" fmla="*/ 1 w 11"/>
                  <a:gd name="T1" fmla="*/ 0 h 7"/>
                  <a:gd name="T2" fmla="*/ 0 w 11"/>
                  <a:gd name="T3" fmla="*/ 1 h 7"/>
                  <a:gd name="T4" fmla="*/ 0 w 11"/>
                  <a:gd name="T5" fmla="*/ 3 h 7"/>
                  <a:gd name="T6" fmla="*/ 4 w 11"/>
                  <a:gd name="T7" fmla="*/ 5 h 7"/>
                  <a:gd name="T8" fmla="*/ 8 w 11"/>
                  <a:gd name="T9" fmla="*/ 7 h 7"/>
                  <a:gd name="T10" fmla="*/ 9 w 11"/>
                  <a:gd name="T11" fmla="*/ 7 h 7"/>
                  <a:gd name="T12" fmla="*/ 10 w 11"/>
                  <a:gd name="T13" fmla="*/ 6 h 7"/>
                  <a:gd name="T14" fmla="*/ 10 w 11"/>
                  <a:gd name="T15" fmla="*/ 4 h 7"/>
                  <a:gd name="T16" fmla="*/ 5 w 11"/>
                  <a:gd name="T17" fmla="*/ 2 h 7"/>
                  <a:gd name="T18" fmla="*/ 2 w 11"/>
                  <a:gd name="T19" fmla="*/ 0 h 7"/>
                  <a:gd name="T20" fmla="*/ 1 w 11"/>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1" y="0"/>
                    </a:moveTo>
                    <a:cubicBezTo>
                      <a:pt x="1" y="0"/>
                      <a:pt x="0" y="0"/>
                      <a:pt x="0" y="1"/>
                    </a:cubicBezTo>
                    <a:cubicBezTo>
                      <a:pt x="0" y="1"/>
                      <a:pt x="0" y="2"/>
                      <a:pt x="0" y="3"/>
                    </a:cubicBezTo>
                    <a:cubicBezTo>
                      <a:pt x="2" y="4"/>
                      <a:pt x="3" y="4"/>
                      <a:pt x="4" y="5"/>
                    </a:cubicBezTo>
                    <a:cubicBezTo>
                      <a:pt x="5" y="6"/>
                      <a:pt x="7" y="6"/>
                      <a:pt x="8" y="7"/>
                    </a:cubicBezTo>
                    <a:cubicBezTo>
                      <a:pt x="8" y="7"/>
                      <a:pt x="9" y="7"/>
                      <a:pt x="9" y="7"/>
                    </a:cubicBezTo>
                    <a:cubicBezTo>
                      <a:pt x="9" y="7"/>
                      <a:pt x="10" y="7"/>
                      <a:pt x="10" y="6"/>
                    </a:cubicBezTo>
                    <a:cubicBezTo>
                      <a:pt x="11" y="6"/>
                      <a:pt x="11" y="5"/>
                      <a:pt x="10" y="4"/>
                    </a:cubicBezTo>
                    <a:cubicBezTo>
                      <a:pt x="8" y="3"/>
                      <a:pt x="7" y="3"/>
                      <a:pt x="5" y="2"/>
                    </a:cubicBezTo>
                    <a:cubicBezTo>
                      <a:pt x="4" y="1"/>
                      <a:pt x="3" y="1"/>
                      <a:pt x="2" y="0"/>
                    </a:cubicBezTo>
                    <a:cubicBezTo>
                      <a:pt x="2" y="0"/>
                      <a:pt x="2" y="0"/>
                      <a:pt x="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9" name="Freeform 758"/>
              <p:cNvSpPr/>
              <p:nvPr/>
            </p:nvSpPr>
            <p:spPr bwMode="auto">
              <a:xfrm>
                <a:off x="5211" y="3040"/>
                <a:ext cx="19" cy="22"/>
              </a:xfrm>
              <a:custGeom>
                <a:avLst/>
                <a:gdLst>
                  <a:gd name="T0" fmla="*/ 6 w 8"/>
                  <a:gd name="T1" fmla="*/ 0 h 9"/>
                  <a:gd name="T2" fmla="*/ 5 w 8"/>
                  <a:gd name="T3" fmla="*/ 1 h 9"/>
                  <a:gd name="T4" fmla="*/ 3 w 8"/>
                  <a:gd name="T5" fmla="*/ 3 h 9"/>
                  <a:gd name="T6" fmla="*/ 0 w 8"/>
                  <a:gd name="T7" fmla="*/ 7 h 9"/>
                  <a:gd name="T8" fmla="*/ 1 w 8"/>
                  <a:gd name="T9" fmla="*/ 9 h 9"/>
                  <a:gd name="T10" fmla="*/ 2 w 8"/>
                  <a:gd name="T11" fmla="*/ 9 h 9"/>
                  <a:gd name="T12" fmla="*/ 3 w 8"/>
                  <a:gd name="T13" fmla="*/ 8 h 9"/>
                  <a:gd name="T14" fmla="*/ 5 w 8"/>
                  <a:gd name="T15" fmla="*/ 6 h 9"/>
                  <a:gd name="T16" fmla="*/ 7 w 8"/>
                  <a:gd name="T17" fmla="*/ 2 h 9"/>
                  <a:gd name="T18" fmla="*/ 7 w 8"/>
                  <a:gd name="T19" fmla="*/ 0 h 9"/>
                  <a:gd name="T20" fmla="*/ 6 w 8"/>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9">
                    <a:moveTo>
                      <a:pt x="6" y="0"/>
                    </a:moveTo>
                    <a:cubicBezTo>
                      <a:pt x="5" y="0"/>
                      <a:pt x="5" y="0"/>
                      <a:pt x="5" y="1"/>
                    </a:cubicBezTo>
                    <a:cubicBezTo>
                      <a:pt x="4" y="2"/>
                      <a:pt x="3" y="3"/>
                      <a:pt x="3" y="3"/>
                    </a:cubicBezTo>
                    <a:cubicBezTo>
                      <a:pt x="2" y="4"/>
                      <a:pt x="1" y="5"/>
                      <a:pt x="0" y="7"/>
                    </a:cubicBezTo>
                    <a:cubicBezTo>
                      <a:pt x="0" y="7"/>
                      <a:pt x="0" y="8"/>
                      <a:pt x="1" y="9"/>
                    </a:cubicBezTo>
                    <a:cubicBezTo>
                      <a:pt x="1" y="9"/>
                      <a:pt x="1" y="9"/>
                      <a:pt x="2" y="9"/>
                    </a:cubicBezTo>
                    <a:cubicBezTo>
                      <a:pt x="2" y="9"/>
                      <a:pt x="3" y="9"/>
                      <a:pt x="3" y="8"/>
                    </a:cubicBezTo>
                    <a:cubicBezTo>
                      <a:pt x="4" y="7"/>
                      <a:pt x="4" y="6"/>
                      <a:pt x="5" y="6"/>
                    </a:cubicBezTo>
                    <a:cubicBezTo>
                      <a:pt x="6" y="5"/>
                      <a:pt x="6" y="4"/>
                      <a:pt x="7" y="2"/>
                    </a:cubicBezTo>
                    <a:cubicBezTo>
                      <a:pt x="8" y="2"/>
                      <a:pt x="8" y="1"/>
                      <a:pt x="7" y="0"/>
                    </a:cubicBezTo>
                    <a:cubicBezTo>
                      <a:pt x="7" y="0"/>
                      <a:pt x="6" y="0"/>
                      <a:pt x="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0" name="Freeform 759"/>
              <p:cNvSpPr/>
              <p:nvPr/>
            </p:nvSpPr>
            <p:spPr bwMode="auto">
              <a:xfrm>
                <a:off x="5251" y="3071"/>
                <a:ext cx="19" cy="19"/>
              </a:xfrm>
              <a:custGeom>
                <a:avLst/>
                <a:gdLst>
                  <a:gd name="T0" fmla="*/ 7 w 8"/>
                  <a:gd name="T1" fmla="*/ 0 h 8"/>
                  <a:gd name="T2" fmla="*/ 5 w 8"/>
                  <a:gd name="T3" fmla="*/ 1 h 8"/>
                  <a:gd name="T4" fmla="*/ 2 w 8"/>
                  <a:gd name="T5" fmla="*/ 5 h 8"/>
                  <a:gd name="T6" fmla="*/ 1 w 8"/>
                  <a:gd name="T7" fmla="*/ 7 h 8"/>
                  <a:gd name="T8" fmla="*/ 2 w 8"/>
                  <a:gd name="T9" fmla="*/ 8 h 8"/>
                  <a:gd name="T10" fmla="*/ 3 w 8"/>
                  <a:gd name="T11" fmla="*/ 8 h 8"/>
                  <a:gd name="T12" fmla="*/ 8 w 8"/>
                  <a:gd name="T13" fmla="*/ 3 h 8"/>
                  <a:gd name="T14" fmla="*/ 7 w 8"/>
                  <a:gd name="T15" fmla="*/ 1 h 8"/>
                  <a:gd name="T16" fmla="*/ 7 w 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8">
                    <a:moveTo>
                      <a:pt x="7" y="0"/>
                    </a:moveTo>
                    <a:cubicBezTo>
                      <a:pt x="6" y="0"/>
                      <a:pt x="5" y="1"/>
                      <a:pt x="5" y="1"/>
                    </a:cubicBezTo>
                    <a:cubicBezTo>
                      <a:pt x="4" y="3"/>
                      <a:pt x="3" y="4"/>
                      <a:pt x="2" y="5"/>
                    </a:cubicBezTo>
                    <a:cubicBezTo>
                      <a:pt x="1" y="5"/>
                      <a:pt x="0" y="6"/>
                      <a:pt x="1" y="7"/>
                    </a:cubicBezTo>
                    <a:cubicBezTo>
                      <a:pt x="1" y="8"/>
                      <a:pt x="2" y="8"/>
                      <a:pt x="2" y="8"/>
                    </a:cubicBezTo>
                    <a:cubicBezTo>
                      <a:pt x="3" y="8"/>
                      <a:pt x="3" y="8"/>
                      <a:pt x="3" y="8"/>
                    </a:cubicBezTo>
                    <a:cubicBezTo>
                      <a:pt x="5" y="6"/>
                      <a:pt x="7" y="5"/>
                      <a:pt x="8" y="3"/>
                    </a:cubicBezTo>
                    <a:cubicBezTo>
                      <a:pt x="8" y="2"/>
                      <a:pt x="8" y="1"/>
                      <a:pt x="7" y="1"/>
                    </a:cubicBezTo>
                    <a:cubicBezTo>
                      <a:pt x="7" y="0"/>
                      <a:pt x="7"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1" name="Freeform 760"/>
              <p:cNvSpPr>
                <a:spLocks noEditPoints="1"/>
              </p:cNvSpPr>
              <p:nvPr/>
            </p:nvSpPr>
            <p:spPr bwMode="auto">
              <a:xfrm>
                <a:off x="5100" y="3057"/>
                <a:ext cx="158" cy="116"/>
              </a:xfrm>
              <a:custGeom>
                <a:avLst/>
                <a:gdLst>
                  <a:gd name="T0" fmla="*/ 30 w 67"/>
                  <a:gd name="T1" fmla="*/ 43 h 49"/>
                  <a:gd name="T2" fmla="*/ 27 w 67"/>
                  <a:gd name="T3" fmla="*/ 41 h 49"/>
                  <a:gd name="T4" fmla="*/ 30 w 67"/>
                  <a:gd name="T5" fmla="*/ 37 h 49"/>
                  <a:gd name="T6" fmla="*/ 30 w 67"/>
                  <a:gd name="T7" fmla="*/ 37 h 49"/>
                  <a:gd name="T8" fmla="*/ 33 w 67"/>
                  <a:gd name="T9" fmla="*/ 39 h 49"/>
                  <a:gd name="T10" fmla="*/ 32 w 67"/>
                  <a:gd name="T11" fmla="*/ 42 h 49"/>
                  <a:gd name="T12" fmla="*/ 30 w 67"/>
                  <a:gd name="T13" fmla="*/ 43 h 49"/>
                  <a:gd name="T14" fmla="*/ 4 w 67"/>
                  <a:gd name="T15" fmla="*/ 0 h 49"/>
                  <a:gd name="T16" fmla="*/ 3 w 67"/>
                  <a:gd name="T17" fmla="*/ 0 h 49"/>
                  <a:gd name="T18" fmla="*/ 6 w 67"/>
                  <a:gd name="T19" fmla="*/ 11 h 49"/>
                  <a:gd name="T20" fmla="*/ 28 w 67"/>
                  <a:gd name="T21" fmla="*/ 48 h 49"/>
                  <a:gd name="T22" fmla="*/ 29 w 67"/>
                  <a:gd name="T23" fmla="*/ 49 h 49"/>
                  <a:gd name="T24" fmla="*/ 65 w 67"/>
                  <a:gd name="T25" fmla="*/ 25 h 49"/>
                  <a:gd name="T26" fmla="*/ 60 w 67"/>
                  <a:gd name="T27" fmla="*/ 19 h 49"/>
                  <a:gd name="T28" fmla="*/ 32 w 67"/>
                  <a:gd name="T29" fmla="*/ 34 h 49"/>
                  <a:gd name="T30" fmla="*/ 11 w 67"/>
                  <a:gd name="T31" fmla="*/ 6 h 49"/>
                  <a:gd name="T32" fmla="*/ 4 w 67"/>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49">
                    <a:moveTo>
                      <a:pt x="30" y="43"/>
                    </a:moveTo>
                    <a:cubicBezTo>
                      <a:pt x="29" y="43"/>
                      <a:pt x="28" y="43"/>
                      <a:pt x="27" y="41"/>
                    </a:cubicBezTo>
                    <a:cubicBezTo>
                      <a:pt x="26" y="40"/>
                      <a:pt x="28" y="37"/>
                      <a:pt x="30" y="37"/>
                    </a:cubicBezTo>
                    <a:cubicBezTo>
                      <a:pt x="30" y="37"/>
                      <a:pt x="30" y="37"/>
                      <a:pt x="30" y="37"/>
                    </a:cubicBezTo>
                    <a:cubicBezTo>
                      <a:pt x="31" y="37"/>
                      <a:pt x="33" y="38"/>
                      <a:pt x="33" y="39"/>
                    </a:cubicBezTo>
                    <a:cubicBezTo>
                      <a:pt x="34" y="40"/>
                      <a:pt x="33" y="42"/>
                      <a:pt x="32" y="42"/>
                    </a:cubicBezTo>
                    <a:cubicBezTo>
                      <a:pt x="32" y="43"/>
                      <a:pt x="31" y="43"/>
                      <a:pt x="30" y="43"/>
                    </a:cubicBezTo>
                    <a:moveTo>
                      <a:pt x="4" y="0"/>
                    </a:moveTo>
                    <a:cubicBezTo>
                      <a:pt x="4" y="0"/>
                      <a:pt x="3" y="0"/>
                      <a:pt x="3" y="0"/>
                    </a:cubicBezTo>
                    <a:cubicBezTo>
                      <a:pt x="0" y="2"/>
                      <a:pt x="6" y="11"/>
                      <a:pt x="6" y="11"/>
                    </a:cubicBezTo>
                    <a:cubicBezTo>
                      <a:pt x="13" y="23"/>
                      <a:pt x="24" y="45"/>
                      <a:pt x="28" y="48"/>
                    </a:cubicBezTo>
                    <a:cubicBezTo>
                      <a:pt x="28" y="48"/>
                      <a:pt x="29" y="49"/>
                      <a:pt x="29" y="49"/>
                    </a:cubicBezTo>
                    <a:cubicBezTo>
                      <a:pt x="35" y="49"/>
                      <a:pt x="65" y="25"/>
                      <a:pt x="65" y="25"/>
                    </a:cubicBezTo>
                    <a:cubicBezTo>
                      <a:pt x="67" y="20"/>
                      <a:pt x="62" y="19"/>
                      <a:pt x="60" y="19"/>
                    </a:cubicBezTo>
                    <a:cubicBezTo>
                      <a:pt x="60" y="19"/>
                      <a:pt x="37" y="32"/>
                      <a:pt x="32" y="34"/>
                    </a:cubicBezTo>
                    <a:cubicBezTo>
                      <a:pt x="28" y="32"/>
                      <a:pt x="17" y="14"/>
                      <a:pt x="11" y="6"/>
                    </a:cubicBezTo>
                    <a:cubicBezTo>
                      <a:pt x="11" y="6"/>
                      <a:pt x="6"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2" name="Freeform 761"/>
              <p:cNvSpPr>
                <a:spLocks noEditPoints="1"/>
              </p:cNvSpPr>
              <p:nvPr/>
            </p:nvSpPr>
            <p:spPr bwMode="auto">
              <a:xfrm>
                <a:off x="4716" y="1367"/>
                <a:ext cx="440" cy="450"/>
              </a:xfrm>
              <a:custGeom>
                <a:avLst/>
                <a:gdLst>
                  <a:gd name="T0" fmla="*/ 124 w 186"/>
                  <a:gd name="T1" fmla="*/ 174 h 190"/>
                  <a:gd name="T2" fmla="*/ 90 w 186"/>
                  <a:gd name="T3" fmla="*/ 167 h 190"/>
                  <a:gd name="T4" fmla="*/ 102 w 186"/>
                  <a:gd name="T5" fmla="*/ 167 h 190"/>
                  <a:gd name="T6" fmla="*/ 69 w 186"/>
                  <a:gd name="T7" fmla="*/ 184 h 190"/>
                  <a:gd name="T8" fmla="*/ 105 w 186"/>
                  <a:gd name="T9" fmla="*/ 185 h 190"/>
                  <a:gd name="T10" fmla="*/ 120 w 186"/>
                  <a:gd name="T11" fmla="*/ 172 h 190"/>
                  <a:gd name="T12" fmla="*/ 120 w 186"/>
                  <a:gd name="T13" fmla="*/ 173 h 190"/>
                  <a:gd name="T14" fmla="*/ 46 w 186"/>
                  <a:gd name="T15" fmla="*/ 175 h 190"/>
                  <a:gd name="T16" fmla="*/ 141 w 186"/>
                  <a:gd name="T17" fmla="*/ 156 h 190"/>
                  <a:gd name="T18" fmla="*/ 36 w 186"/>
                  <a:gd name="T19" fmla="*/ 169 h 190"/>
                  <a:gd name="T20" fmla="*/ 118 w 186"/>
                  <a:gd name="T21" fmla="*/ 162 h 190"/>
                  <a:gd name="T22" fmla="*/ 123 w 186"/>
                  <a:gd name="T23" fmla="*/ 154 h 190"/>
                  <a:gd name="T24" fmla="*/ 34 w 186"/>
                  <a:gd name="T25" fmla="*/ 149 h 190"/>
                  <a:gd name="T26" fmla="*/ 151 w 186"/>
                  <a:gd name="T27" fmla="*/ 167 h 190"/>
                  <a:gd name="T28" fmla="*/ 18 w 186"/>
                  <a:gd name="T29" fmla="*/ 149 h 190"/>
                  <a:gd name="T30" fmla="*/ 16 w 186"/>
                  <a:gd name="T31" fmla="*/ 145 h 190"/>
                  <a:gd name="T32" fmla="*/ 161 w 186"/>
                  <a:gd name="T33" fmla="*/ 157 h 190"/>
                  <a:gd name="T34" fmla="*/ 10 w 186"/>
                  <a:gd name="T35" fmla="*/ 134 h 190"/>
                  <a:gd name="T36" fmla="*/ 110 w 186"/>
                  <a:gd name="T37" fmla="*/ 128 h 190"/>
                  <a:gd name="T38" fmla="*/ 170 w 186"/>
                  <a:gd name="T39" fmla="*/ 124 h 190"/>
                  <a:gd name="T40" fmla="*/ 102 w 186"/>
                  <a:gd name="T41" fmla="*/ 121 h 190"/>
                  <a:gd name="T42" fmla="*/ 162 w 186"/>
                  <a:gd name="T43" fmla="*/ 115 h 190"/>
                  <a:gd name="T44" fmla="*/ 156 w 186"/>
                  <a:gd name="T45" fmla="*/ 118 h 190"/>
                  <a:gd name="T46" fmla="*/ 6 w 186"/>
                  <a:gd name="T47" fmla="*/ 117 h 190"/>
                  <a:gd name="T48" fmla="*/ 133 w 186"/>
                  <a:gd name="T49" fmla="*/ 109 h 190"/>
                  <a:gd name="T50" fmla="*/ 177 w 186"/>
                  <a:gd name="T51" fmla="*/ 135 h 190"/>
                  <a:gd name="T52" fmla="*/ 99 w 186"/>
                  <a:gd name="T53" fmla="*/ 107 h 190"/>
                  <a:gd name="T54" fmla="*/ 129 w 186"/>
                  <a:gd name="T55" fmla="*/ 157 h 190"/>
                  <a:gd name="T56" fmla="*/ 106 w 186"/>
                  <a:gd name="T57" fmla="*/ 101 h 190"/>
                  <a:gd name="T58" fmla="*/ 168 w 186"/>
                  <a:gd name="T59" fmla="*/ 128 h 190"/>
                  <a:gd name="T60" fmla="*/ 110 w 186"/>
                  <a:gd name="T61" fmla="*/ 98 h 190"/>
                  <a:gd name="T62" fmla="*/ 97 w 186"/>
                  <a:gd name="T63" fmla="*/ 92 h 190"/>
                  <a:gd name="T64" fmla="*/ 103 w 186"/>
                  <a:gd name="T65" fmla="*/ 88 h 190"/>
                  <a:gd name="T66" fmla="*/ 107 w 186"/>
                  <a:gd name="T67" fmla="*/ 86 h 190"/>
                  <a:gd name="T68" fmla="*/ 123 w 186"/>
                  <a:gd name="T69" fmla="*/ 85 h 190"/>
                  <a:gd name="T70" fmla="*/ 151 w 186"/>
                  <a:gd name="T71" fmla="*/ 107 h 190"/>
                  <a:gd name="T72" fmla="*/ 111 w 186"/>
                  <a:gd name="T73" fmla="*/ 93 h 190"/>
                  <a:gd name="T74" fmla="*/ 123 w 186"/>
                  <a:gd name="T75" fmla="*/ 69 h 190"/>
                  <a:gd name="T76" fmla="*/ 138 w 186"/>
                  <a:gd name="T77" fmla="*/ 60 h 190"/>
                  <a:gd name="T78" fmla="*/ 137 w 186"/>
                  <a:gd name="T79" fmla="*/ 72 h 190"/>
                  <a:gd name="T80" fmla="*/ 168 w 186"/>
                  <a:gd name="T81" fmla="*/ 58 h 190"/>
                  <a:gd name="T82" fmla="*/ 160 w 186"/>
                  <a:gd name="T83" fmla="*/ 62 h 190"/>
                  <a:gd name="T84" fmla="*/ 18 w 186"/>
                  <a:gd name="T85" fmla="*/ 48 h 190"/>
                  <a:gd name="T86" fmla="*/ 95 w 186"/>
                  <a:gd name="T87" fmla="*/ 114 h 190"/>
                  <a:gd name="T88" fmla="*/ 110 w 186"/>
                  <a:gd name="T89" fmla="*/ 162 h 190"/>
                  <a:gd name="T90" fmla="*/ 70 w 186"/>
                  <a:gd name="T91" fmla="*/ 160 h 190"/>
                  <a:gd name="T92" fmla="*/ 117 w 186"/>
                  <a:gd name="T93" fmla="*/ 5 h 190"/>
                  <a:gd name="T94" fmla="*/ 99 w 186"/>
                  <a:gd name="T95" fmla="*/ 78 h 190"/>
                  <a:gd name="T96" fmla="*/ 93 w 186"/>
                  <a:gd name="T97" fmla="*/ 91 h 190"/>
                  <a:gd name="T98" fmla="*/ 94 w 186"/>
                  <a:gd name="T99" fmla="*/ 8 h 190"/>
                  <a:gd name="T100" fmla="*/ 92 w 186"/>
                  <a:gd name="T101" fmla="*/ 6 h 190"/>
                  <a:gd name="T102" fmla="*/ 3 w 186"/>
                  <a:gd name="T103" fmla="*/ 126 h 190"/>
                  <a:gd name="T104" fmla="*/ 16 w 186"/>
                  <a:gd name="T105" fmla="*/ 152 h 190"/>
                  <a:gd name="T106" fmla="*/ 48 w 186"/>
                  <a:gd name="T107" fmla="*/ 181 h 190"/>
                  <a:gd name="T108" fmla="*/ 70 w 186"/>
                  <a:gd name="T109" fmla="*/ 190 h 190"/>
                  <a:gd name="T110" fmla="*/ 89 w 186"/>
                  <a:gd name="T111" fmla="*/ 190 h 190"/>
                  <a:gd name="T112" fmla="*/ 116 w 186"/>
                  <a:gd name="T113" fmla="*/ 184 h 190"/>
                  <a:gd name="T114" fmla="*/ 125 w 186"/>
                  <a:gd name="T115" fmla="*/ 184 h 190"/>
                  <a:gd name="T116" fmla="*/ 147 w 186"/>
                  <a:gd name="T117" fmla="*/ 174 h 190"/>
                  <a:gd name="T118" fmla="*/ 173 w 186"/>
                  <a:gd name="T119" fmla="*/ 139 h 190"/>
                  <a:gd name="T120" fmla="*/ 180 w 186"/>
                  <a:gd name="T121" fmla="*/ 62 h 190"/>
                  <a:gd name="T122" fmla="*/ 179 w 186"/>
                  <a:gd name="T123" fmla="*/ 3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90">
                    <a:moveTo>
                      <a:pt x="112" y="184"/>
                    </a:moveTo>
                    <a:cubicBezTo>
                      <a:pt x="112" y="183"/>
                      <a:pt x="112" y="183"/>
                      <a:pt x="112" y="182"/>
                    </a:cubicBezTo>
                    <a:cubicBezTo>
                      <a:pt x="112" y="183"/>
                      <a:pt x="112" y="183"/>
                      <a:pt x="112" y="183"/>
                    </a:cubicBezTo>
                    <a:cubicBezTo>
                      <a:pt x="112" y="184"/>
                      <a:pt x="112" y="184"/>
                      <a:pt x="112" y="184"/>
                    </a:cubicBezTo>
                    <a:cubicBezTo>
                      <a:pt x="112" y="184"/>
                      <a:pt x="112" y="184"/>
                      <a:pt x="112" y="184"/>
                    </a:cubicBezTo>
                    <a:moveTo>
                      <a:pt x="124" y="178"/>
                    </a:moveTo>
                    <a:cubicBezTo>
                      <a:pt x="124" y="177"/>
                      <a:pt x="123" y="177"/>
                      <a:pt x="123" y="176"/>
                    </a:cubicBezTo>
                    <a:cubicBezTo>
                      <a:pt x="123" y="175"/>
                      <a:pt x="124" y="175"/>
                      <a:pt x="124" y="174"/>
                    </a:cubicBezTo>
                    <a:cubicBezTo>
                      <a:pt x="124" y="175"/>
                      <a:pt x="124" y="176"/>
                      <a:pt x="124" y="178"/>
                    </a:cubicBezTo>
                    <a:moveTo>
                      <a:pt x="91" y="167"/>
                    </a:moveTo>
                    <a:cubicBezTo>
                      <a:pt x="92" y="167"/>
                      <a:pt x="92" y="167"/>
                      <a:pt x="92" y="167"/>
                    </a:cubicBezTo>
                    <a:cubicBezTo>
                      <a:pt x="94" y="167"/>
                      <a:pt x="96" y="167"/>
                      <a:pt x="98" y="167"/>
                    </a:cubicBezTo>
                    <a:cubicBezTo>
                      <a:pt x="95" y="173"/>
                      <a:pt x="92" y="180"/>
                      <a:pt x="90" y="186"/>
                    </a:cubicBezTo>
                    <a:cubicBezTo>
                      <a:pt x="89" y="186"/>
                      <a:pt x="89" y="186"/>
                      <a:pt x="89" y="186"/>
                    </a:cubicBezTo>
                    <a:cubicBezTo>
                      <a:pt x="87" y="186"/>
                      <a:pt x="85" y="186"/>
                      <a:pt x="83" y="186"/>
                    </a:cubicBezTo>
                    <a:cubicBezTo>
                      <a:pt x="86" y="179"/>
                      <a:pt x="88" y="173"/>
                      <a:pt x="90" y="167"/>
                    </a:cubicBezTo>
                    <a:cubicBezTo>
                      <a:pt x="91" y="167"/>
                      <a:pt x="91" y="167"/>
                      <a:pt x="91" y="167"/>
                    </a:cubicBezTo>
                    <a:moveTo>
                      <a:pt x="79" y="185"/>
                    </a:moveTo>
                    <a:cubicBezTo>
                      <a:pt x="77" y="185"/>
                      <a:pt x="75" y="185"/>
                      <a:pt x="73" y="184"/>
                    </a:cubicBezTo>
                    <a:cubicBezTo>
                      <a:pt x="75" y="178"/>
                      <a:pt x="77" y="172"/>
                      <a:pt x="80" y="167"/>
                    </a:cubicBezTo>
                    <a:cubicBezTo>
                      <a:pt x="82" y="167"/>
                      <a:pt x="84" y="167"/>
                      <a:pt x="86" y="167"/>
                    </a:cubicBezTo>
                    <a:cubicBezTo>
                      <a:pt x="84" y="173"/>
                      <a:pt x="81" y="179"/>
                      <a:pt x="79" y="185"/>
                    </a:cubicBezTo>
                    <a:moveTo>
                      <a:pt x="94" y="186"/>
                    </a:moveTo>
                    <a:cubicBezTo>
                      <a:pt x="97" y="179"/>
                      <a:pt x="100" y="173"/>
                      <a:pt x="102" y="167"/>
                    </a:cubicBezTo>
                    <a:cubicBezTo>
                      <a:pt x="104" y="166"/>
                      <a:pt x="106" y="166"/>
                      <a:pt x="108" y="166"/>
                    </a:cubicBezTo>
                    <a:cubicBezTo>
                      <a:pt x="106" y="172"/>
                      <a:pt x="103" y="179"/>
                      <a:pt x="101" y="185"/>
                    </a:cubicBezTo>
                    <a:cubicBezTo>
                      <a:pt x="98" y="185"/>
                      <a:pt x="96" y="186"/>
                      <a:pt x="94" y="186"/>
                    </a:cubicBezTo>
                    <a:moveTo>
                      <a:pt x="69" y="184"/>
                    </a:moveTo>
                    <a:cubicBezTo>
                      <a:pt x="67" y="183"/>
                      <a:pt x="65" y="183"/>
                      <a:pt x="62" y="182"/>
                    </a:cubicBezTo>
                    <a:cubicBezTo>
                      <a:pt x="65" y="176"/>
                      <a:pt x="67" y="170"/>
                      <a:pt x="70" y="165"/>
                    </a:cubicBezTo>
                    <a:cubicBezTo>
                      <a:pt x="72" y="165"/>
                      <a:pt x="74" y="166"/>
                      <a:pt x="76" y="166"/>
                    </a:cubicBezTo>
                    <a:cubicBezTo>
                      <a:pt x="73" y="172"/>
                      <a:pt x="71" y="178"/>
                      <a:pt x="69" y="184"/>
                    </a:cubicBezTo>
                    <a:moveTo>
                      <a:pt x="105" y="185"/>
                    </a:moveTo>
                    <a:cubicBezTo>
                      <a:pt x="107" y="178"/>
                      <a:pt x="110" y="172"/>
                      <a:pt x="113" y="165"/>
                    </a:cubicBezTo>
                    <a:cubicBezTo>
                      <a:pt x="113" y="165"/>
                      <a:pt x="114" y="165"/>
                      <a:pt x="114" y="165"/>
                    </a:cubicBezTo>
                    <a:cubicBezTo>
                      <a:pt x="114" y="165"/>
                      <a:pt x="114" y="165"/>
                      <a:pt x="114" y="165"/>
                    </a:cubicBezTo>
                    <a:cubicBezTo>
                      <a:pt x="114" y="167"/>
                      <a:pt x="114" y="169"/>
                      <a:pt x="114" y="170"/>
                    </a:cubicBezTo>
                    <a:cubicBezTo>
                      <a:pt x="113" y="171"/>
                      <a:pt x="113" y="171"/>
                      <a:pt x="113" y="171"/>
                    </a:cubicBezTo>
                    <a:cubicBezTo>
                      <a:pt x="111" y="176"/>
                      <a:pt x="109" y="180"/>
                      <a:pt x="107" y="184"/>
                    </a:cubicBezTo>
                    <a:cubicBezTo>
                      <a:pt x="106" y="185"/>
                      <a:pt x="106" y="185"/>
                      <a:pt x="105" y="185"/>
                    </a:cubicBezTo>
                    <a:moveTo>
                      <a:pt x="59" y="181"/>
                    </a:moveTo>
                    <a:cubicBezTo>
                      <a:pt x="55" y="180"/>
                      <a:pt x="52" y="178"/>
                      <a:pt x="50" y="177"/>
                    </a:cubicBezTo>
                    <a:cubicBezTo>
                      <a:pt x="50" y="176"/>
                      <a:pt x="50" y="176"/>
                      <a:pt x="50" y="176"/>
                    </a:cubicBezTo>
                    <a:cubicBezTo>
                      <a:pt x="53" y="171"/>
                      <a:pt x="55" y="166"/>
                      <a:pt x="58" y="161"/>
                    </a:cubicBezTo>
                    <a:cubicBezTo>
                      <a:pt x="61" y="162"/>
                      <a:pt x="64" y="163"/>
                      <a:pt x="66" y="164"/>
                    </a:cubicBezTo>
                    <a:cubicBezTo>
                      <a:pt x="63" y="169"/>
                      <a:pt x="61" y="175"/>
                      <a:pt x="59" y="181"/>
                    </a:cubicBezTo>
                    <a:moveTo>
                      <a:pt x="120" y="173"/>
                    </a:moveTo>
                    <a:cubicBezTo>
                      <a:pt x="120" y="172"/>
                      <a:pt x="120" y="172"/>
                      <a:pt x="120" y="172"/>
                    </a:cubicBezTo>
                    <a:cubicBezTo>
                      <a:pt x="120" y="171"/>
                      <a:pt x="120" y="171"/>
                      <a:pt x="120" y="171"/>
                    </a:cubicBezTo>
                    <a:cubicBezTo>
                      <a:pt x="121" y="168"/>
                      <a:pt x="122" y="165"/>
                      <a:pt x="123" y="162"/>
                    </a:cubicBezTo>
                    <a:cubicBezTo>
                      <a:pt x="124" y="161"/>
                      <a:pt x="125" y="160"/>
                      <a:pt x="126" y="159"/>
                    </a:cubicBezTo>
                    <a:cubicBezTo>
                      <a:pt x="126" y="159"/>
                      <a:pt x="126" y="159"/>
                      <a:pt x="126" y="159"/>
                    </a:cubicBezTo>
                    <a:cubicBezTo>
                      <a:pt x="126" y="159"/>
                      <a:pt x="126" y="159"/>
                      <a:pt x="126" y="159"/>
                    </a:cubicBezTo>
                    <a:cubicBezTo>
                      <a:pt x="126" y="160"/>
                      <a:pt x="125" y="162"/>
                      <a:pt x="125" y="165"/>
                    </a:cubicBezTo>
                    <a:cubicBezTo>
                      <a:pt x="125" y="165"/>
                      <a:pt x="124" y="165"/>
                      <a:pt x="124" y="166"/>
                    </a:cubicBezTo>
                    <a:cubicBezTo>
                      <a:pt x="123" y="168"/>
                      <a:pt x="122" y="170"/>
                      <a:pt x="120" y="173"/>
                    </a:cubicBezTo>
                    <a:moveTo>
                      <a:pt x="128" y="179"/>
                    </a:moveTo>
                    <a:cubicBezTo>
                      <a:pt x="128" y="177"/>
                      <a:pt x="128" y="174"/>
                      <a:pt x="129" y="171"/>
                    </a:cubicBezTo>
                    <a:cubicBezTo>
                      <a:pt x="129" y="167"/>
                      <a:pt x="129" y="164"/>
                      <a:pt x="129" y="161"/>
                    </a:cubicBezTo>
                    <a:cubicBezTo>
                      <a:pt x="132" y="160"/>
                      <a:pt x="134" y="160"/>
                      <a:pt x="136" y="159"/>
                    </a:cubicBezTo>
                    <a:cubicBezTo>
                      <a:pt x="134" y="165"/>
                      <a:pt x="132" y="172"/>
                      <a:pt x="130" y="178"/>
                    </a:cubicBezTo>
                    <a:cubicBezTo>
                      <a:pt x="130" y="179"/>
                      <a:pt x="130" y="179"/>
                      <a:pt x="130" y="179"/>
                    </a:cubicBezTo>
                    <a:cubicBezTo>
                      <a:pt x="129" y="179"/>
                      <a:pt x="128" y="179"/>
                      <a:pt x="128" y="179"/>
                    </a:cubicBezTo>
                    <a:moveTo>
                      <a:pt x="46" y="175"/>
                    </a:moveTo>
                    <a:cubicBezTo>
                      <a:pt x="44" y="174"/>
                      <a:pt x="42" y="172"/>
                      <a:pt x="40" y="171"/>
                    </a:cubicBezTo>
                    <a:cubicBezTo>
                      <a:pt x="42" y="166"/>
                      <a:pt x="44" y="161"/>
                      <a:pt x="47" y="157"/>
                    </a:cubicBezTo>
                    <a:cubicBezTo>
                      <a:pt x="50" y="158"/>
                      <a:pt x="52" y="159"/>
                      <a:pt x="54" y="160"/>
                    </a:cubicBezTo>
                    <a:cubicBezTo>
                      <a:pt x="52" y="165"/>
                      <a:pt x="49" y="170"/>
                      <a:pt x="47" y="174"/>
                    </a:cubicBezTo>
                    <a:cubicBezTo>
                      <a:pt x="46" y="175"/>
                      <a:pt x="46" y="175"/>
                      <a:pt x="46" y="175"/>
                    </a:cubicBezTo>
                    <a:moveTo>
                      <a:pt x="134" y="177"/>
                    </a:moveTo>
                    <a:cubicBezTo>
                      <a:pt x="136" y="170"/>
                      <a:pt x="138" y="163"/>
                      <a:pt x="141" y="157"/>
                    </a:cubicBezTo>
                    <a:cubicBezTo>
                      <a:pt x="141" y="156"/>
                      <a:pt x="141" y="156"/>
                      <a:pt x="141" y="156"/>
                    </a:cubicBezTo>
                    <a:cubicBezTo>
                      <a:pt x="141" y="156"/>
                      <a:pt x="142" y="156"/>
                      <a:pt x="143" y="155"/>
                    </a:cubicBezTo>
                    <a:cubicBezTo>
                      <a:pt x="141" y="162"/>
                      <a:pt x="139" y="169"/>
                      <a:pt x="137" y="175"/>
                    </a:cubicBezTo>
                    <a:cubicBezTo>
                      <a:pt x="136" y="176"/>
                      <a:pt x="135" y="176"/>
                      <a:pt x="134" y="177"/>
                    </a:cubicBezTo>
                    <a:moveTo>
                      <a:pt x="36" y="169"/>
                    </a:moveTo>
                    <a:cubicBezTo>
                      <a:pt x="35" y="167"/>
                      <a:pt x="33" y="166"/>
                      <a:pt x="31" y="164"/>
                    </a:cubicBezTo>
                    <a:cubicBezTo>
                      <a:pt x="33" y="160"/>
                      <a:pt x="35" y="156"/>
                      <a:pt x="38" y="152"/>
                    </a:cubicBezTo>
                    <a:cubicBezTo>
                      <a:pt x="40" y="153"/>
                      <a:pt x="42" y="154"/>
                      <a:pt x="44" y="155"/>
                    </a:cubicBezTo>
                    <a:cubicBezTo>
                      <a:pt x="41" y="159"/>
                      <a:pt x="38" y="164"/>
                      <a:pt x="36" y="169"/>
                    </a:cubicBezTo>
                    <a:moveTo>
                      <a:pt x="142" y="173"/>
                    </a:moveTo>
                    <a:cubicBezTo>
                      <a:pt x="144" y="166"/>
                      <a:pt x="146" y="159"/>
                      <a:pt x="148" y="153"/>
                    </a:cubicBezTo>
                    <a:cubicBezTo>
                      <a:pt x="148" y="152"/>
                      <a:pt x="148" y="152"/>
                      <a:pt x="148" y="152"/>
                    </a:cubicBezTo>
                    <a:cubicBezTo>
                      <a:pt x="149" y="152"/>
                      <a:pt x="150" y="151"/>
                      <a:pt x="152" y="150"/>
                    </a:cubicBezTo>
                    <a:cubicBezTo>
                      <a:pt x="150" y="157"/>
                      <a:pt x="148" y="164"/>
                      <a:pt x="145" y="171"/>
                    </a:cubicBezTo>
                    <a:cubicBezTo>
                      <a:pt x="144" y="171"/>
                      <a:pt x="143" y="172"/>
                      <a:pt x="142" y="173"/>
                    </a:cubicBezTo>
                    <a:moveTo>
                      <a:pt x="118" y="165"/>
                    </a:moveTo>
                    <a:cubicBezTo>
                      <a:pt x="118" y="164"/>
                      <a:pt x="118" y="163"/>
                      <a:pt x="118" y="162"/>
                    </a:cubicBezTo>
                    <a:cubicBezTo>
                      <a:pt x="118" y="161"/>
                      <a:pt x="117" y="160"/>
                      <a:pt x="116" y="160"/>
                    </a:cubicBezTo>
                    <a:cubicBezTo>
                      <a:pt x="116" y="160"/>
                      <a:pt x="116" y="160"/>
                      <a:pt x="116" y="160"/>
                    </a:cubicBezTo>
                    <a:cubicBezTo>
                      <a:pt x="116" y="160"/>
                      <a:pt x="116" y="160"/>
                      <a:pt x="116" y="160"/>
                    </a:cubicBezTo>
                    <a:cubicBezTo>
                      <a:pt x="118" y="156"/>
                      <a:pt x="119" y="153"/>
                      <a:pt x="121" y="150"/>
                    </a:cubicBezTo>
                    <a:cubicBezTo>
                      <a:pt x="122" y="150"/>
                      <a:pt x="122" y="150"/>
                      <a:pt x="122" y="150"/>
                    </a:cubicBezTo>
                    <a:cubicBezTo>
                      <a:pt x="122" y="151"/>
                      <a:pt x="123" y="152"/>
                      <a:pt x="123" y="153"/>
                    </a:cubicBezTo>
                    <a:cubicBezTo>
                      <a:pt x="123" y="154"/>
                      <a:pt x="123" y="154"/>
                      <a:pt x="123" y="154"/>
                    </a:cubicBezTo>
                    <a:cubicBezTo>
                      <a:pt x="123" y="154"/>
                      <a:pt x="123" y="154"/>
                      <a:pt x="123" y="154"/>
                    </a:cubicBezTo>
                    <a:cubicBezTo>
                      <a:pt x="123" y="155"/>
                      <a:pt x="123" y="156"/>
                      <a:pt x="122" y="157"/>
                    </a:cubicBezTo>
                    <a:cubicBezTo>
                      <a:pt x="122" y="158"/>
                      <a:pt x="121" y="159"/>
                      <a:pt x="120" y="160"/>
                    </a:cubicBezTo>
                    <a:cubicBezTo>
                      <a:pt x="119" y="162"/>
                      <a:pt x="118" y="163"/>
                      <a:pt x="118" y="165"/>
                    </a:cubicBezTo>
                    <a:moveTo>
                      <a:pt x="28" y="161"/>
                    </a:moveTo>
                    <a:cubicBezTo>
                      <a:pt x="28" y="161"/>
                      <a:pt x="27" y="161"/>
                      <a:pt x="27" y="160"/>
                    </a:cubicBezTo>
                    <a:cubicBezTo>
                      <a:pt x="26" y="159"/>
                      <a:pt x="26" y="159"/>
                      <a:pt x="25" y="158"/>
                    </a:cubicBezTo>
                    <a:cubicBezTo>
                      <a:pt x="27" y="154"/>
                      <a:pt x="28" y="150"/>
                      <a:pt x="30" y="146"/>
                    </a:cubicBezTo>
                    <a:cubicBezTo>
                      <a:pt x="31" y="147"/>
                      <a:pt x="33" y="148"/>
                      <a:pt x="34" y="149"/>
                    </a:cubicBezTo>
                    <a:cubicBezTo>
                      <a:pt x="32" y="153"/>
                      <a:pt x="30" y="157"/>
                      <a:pt x="28" y="161"/>
                    </a:cubicBezTo>
                    <a:moveTo>
                      <a:pt x="151" y="167"/>
                    </a:moveTo>
                    <a:cubicBezTo>
                      <a:pt x="153" y="160"/>
                      <a:pt x="155" y="154"/>
                      <a:pt x="156" y="147"/>
                    </a:cubicBezTo>
                    <a:cubicBezTo>
                      <a:pt x="157" y="147"/>
                      <a:pt x="157" y="147"/>
                      <a:pt x="157" y="147"/>
                    </a:cubicBezTo>
                    <a:cubicBezTo>
                      <a:pt x="158" y="146"/>
                      <a:pt x="159" y="145"/>
                      <a:pt x="160" y="144"/>
                    </a:cubicBezTo>
                    <a:cubicBezTo>
                      <a:pt x="159" y="150"/>
                      <a:pt x="157" y="157"/>
                      <a:pt x="154" y="163"/>
                    </a:cubicBezTo>
                    <a:cubicBezTo>
                      <a:pt x="154" y="163"/>
                      <a:pt x="154" y="163"/>
                      <a:pt x="154" y="163"/>
                    </a:cubicBezTo>
                    <a:cubicBezTo>
                      <a:pt x="153" y="165"/>
                      <a:pt x="152" y="166"/>
                      <a:pt x="151" y="167"/>
                    </a:cubicBezTo>
                    <a:moveTo>
                      <a:pt x="114" y="155"/>
                    </a:moveTo>
                    <a:cubicBezTo>
                      <a:pt x="114" y="153"/>
                      <a:pt x="113" y="152"/>
                      <a:pt x="112" y="150"/>
                    </a:cubicBezTo>
                    <a:cubicBezTo>
                      <a:pt x="113" y="150"/>
                      <a:pt x="113" y="150"/>
                      <a:pt x="113" y="150"/>
                    </a:cubicBezTo>
                    <a:cubicBezTo>
                      <a:pt x="114" y="147"/>
                      <a:pt x="115" y="144"/>
                      <a:pt x="117" y="142"/>
                    </a:cubicBezTo>
                    <a:cubicBezTo>
                      <a:pt x="118" y="143"/>
                      <a:pt x="118" y="144"/>
                      <a:pt x="119" y="146"/>
                    </a:cubicBezTo>
                    <a:cubicBezTo>
                      <a:pt x="117" y="149"/>
                      <a:pt x="116" y="152"/>
                      <a:pt x="114" y="155"/>
                    </a:cubicBezTo>
                    <a:moveTo>
                      <a:pt x="22" y="154"/>
                    </a:moveTo>
                    <a:cubicBezTo>
                      <a:pt x="21" y="153"/>
                      <a:pt x="20" y="151"/>
                      <a:pt x="18" y="149"/>
                    </a:cubicBezTo>
                    <a:cubicBezTo>
                      <a:pt x="20" y="146"/>
                      <a:pt x="21" y="144"/>
                      <a:pt x="23" y="141"/>
                    </a:cubicBezTo>
                    <a:cubicBezTo>
                      <a:pt x="24" y="142"/>
                      <a:pt x="25" y="143"/>
                      <a:pt x="27" y="144"/>
                    </a:cubicBezTo>
                    <a:cubicBezTo>
                      <a:pt x="25" y="148"/>
                      <a:pt x="24" y="151"/>
                      <a:pt x="22" y="154"/>
                    </a:cubicBezTo>
                    <a:moveTo>
                      <a:pt x="16" y="145"/>
                    </a:moveTo>
                    <a:cubicBezTo>
                      <a:pt x="15" y="145"/>
                      <a:pt x="15" y="144"/>
                      <a:pt x="14" y="143"/>
                    </a:cubicBezTo>
                    <a:cubicBezTo>
                      <a:pt x="16" y="140"/>
                      <a:pt x="17" y="138"/>
                      <a:pt x="18" y="136"/>
                    </a:cubicBezTo>
                    <a:cubicBezTo>
                      <a:pt x="19" y="136"/>
                      <a:pt x="19" y="137"/>
                      <a:pt x="20" y="138"/>
                    </a:cubicBezTo>
                    <a:cubicBezTo>
                      <a:pt x="18" y="140"/>
                      <a:pt x="17" y="143"/>
                      <a:pt x="16" y="145"/>
                    </a:cubicBezTo>
                    <a:moveTo>
                      <a:pt x="161" y="157"/>
                    </a:moveTo>
                    <a:cubicBezTo>
                      <a:pt x="163" y="151"/>
                      <a:pt x="164" y="145"/>
                      <a:pt x="165" y="139"/>
                    </a:cubicBezTo>
                    <a:cubicBezTo>
                      <a:pt x="167" y="138"/>
                      <a:pt x="168" y="136"/>
                      <a:pt x="169" y="135"/>
                    </a:cubicBezTo>
                    <a:cubicBezTo>
                      <a:pt x="169" y="137"/>
                      <a:pt x="169" y="138"/>
                      <a:pt x="168" y="140"/>
                    </a:cubicBezTo>
                    <a:cubicBezTo>
                      <a:pt x="168" y="142"/>
                      <a:pt x="168" y="144"/>
                      <a:pt x="168" y="145"/>
                    </a:cubicBezTo>
                    <a:cubicBezTo>
                      <a:pt x="168" y="146"/>
                      <a:pt x="168" y="146"/>
                      <a:pt x="168" y="146"/>
                    </a:cubicBezTo>
                    <a:cubicBezTo>
                      <a:pt x="168" y="146"/>
                      <a:pt x="168" y="146"/>
                      <a:pt x="168" y="146"/>
                    </a:cubicBezTo>
                    <a:cubicBezTo>
                      <a:pt x="166" y="150"/>
                      <a:pt x="164" y="153"/>
                      <a:pt x="161" y="157"/>
                    </a:cubicBezTo>
                    <a:moveTo>
                      <a:pt x="111" y="145"/>
                    </a:moveTo>
                    <a:cubicBezTo>
                      <a:pt x="110" y="143"/>
                      <a:pt x="109" y="142"/>
                      <a:pt x="109" y="140"/>
                    </a:cubicBezTo>
                    <a:cubicBezTo>
                      <a:pt x="110" y="137"/>
                      <a:pt x="111" y="135"/>
                      <a:pt x="112" y="132"/>
                    </a:cubicBezTo>
                    <a:cubicBezTo>
                      <a:pt x="112" y="132"/>
                      <a:pt x="112" y="132"/>
                      <a:pt x="112" y="132"/>
                    </a:cubicBezTo>
                    <a:cubicBezTo>
                      <a:pt x="113" y="134"/>
                      <a:pt x="114" y="136"/>
                      <a:pt x="115" y="138"/>
                    </a:cubicBezTo>
                    <a:cubicBezTo>
                      <a:pt x="113" y="140"/>
                      <a:pt x="112" y="142"/>
                      <a:pt x="111" y="145"/>
                    </a:cubicBezTo>
                    <a:moveTo>
                      <a:pt x="12" y="139"/>
                    </a:moveTo>
                    <a:cubicBezTo>
                      <a:pt x="11" y="137"/>
                      <a:pt x="11" y="135"/>
                      <a:pt x="10" y="134"/>
                    </a:cubicBezTo>
                    <a:cubicBezTo>
                      <a:pt x="11" y="132"/>
                      <a:pt x="12" y="131"/>
                      <a:pt x="13" y="129"/>
                    </a:cubicBezTo>
                    <a:cubicBezTo>
                      <a:pt x="14" y="130"/>
                      <a:pt x="15" y="131"/>
                      <a:pt x="15" y="132"/>
                    </a:cubicBezTo>
                    <a:cubicBezTo>
                      <a:pt x="14" y="134"/>
                      <a:pt x="13" y="136"/>
                      <a:pt x="12" y="139"/>
                    </a:cubicBezTo>
                    <a:moveTo>
                      <a:pt x="107" y="134"/>
                    </a:moveTo>
                    <a:cubicBezTo>
                      <a:pt x="106" y="133"/>
                      <a:pt x="106" y="131"/>
                      <a:pt x="105" y="130"/>
                    </a:cubicBezTo>
                    <a:cubicBezTo>
                      <a:pt x="105" y="130"/>
                      <a:pt x="105" y="130"/>
                      <a:pt x="105" y="130"/>
                    </a:cubicBezTo>
                    <a:cubicBezTo>
                      <a:pt x="106" y="128"/>
                      <a:pt x="107" y="126"/>
                      <a:pt x="108" y="124"/>
                    </a:cubicBezTo>
                    <a:cubicBezTo>
                      <a:pt x="108" y="126"/>
                      <a:pt x="109" y="127"/>
                      <a:pt x="110" y="128"/>
                    </a:cubicBezTo>
                    <a:cubicBezTo>
                      <a:pt x="109" y="130"/>
                      <a:pt x="108" y="132"/>
                      <a:pt x="107" y="134"/>
                    </a:cubicBezTo>
                    <a:moveTo>
                      <a:pt x="8" y="129"/>
                    </a:moveTo>
                    <a:cubicBezTo>
                      <a:pt x="8" y="127"/>
                      <a:pt x="7" y="125"/>
                      <a:pt x="7" y="123"/>
                    </a:cubicBezTo>
                    <a:cubicBezTo>
                      <a:pt x="7" y="122"/>
                      <a:pt x="8" y="121"/>
                      <a:pt x="8" y="120"/>
                    </a:cubicBezTo>
                    <a:cubicBezTo>
                      <a:pt x="9" y="122"/>
                      <a:pt x="10" y="123"/>
                      <a:pt x="11" y="125"/>
                    </a:cubicBezTo>
                    <a:cubicBezTo>
                      <a:pt x="11" y="125"/>
                      <a:pt x="11" y="125"/>
                      <a:pt x="11" y="125"/>
                    </a:cubicBezTo>
                    <a:cubicBezTo>
                      <a:pt x="10" y="126"/>
                      <a:pt x="9" y="128"/>
                      <a:pt x="8" y="129"/>
                    </a:cubicBezTo>
                    <a:moveTo>
                      <a:pt x="170" y="124"/>
                    </a:moveTo>
                    <a:cubicBezTo>
                      <a:pt x="169" y="124"/>
                      <a:pt x="169" y="124"/>
                      <a:pt x="168" y="123"/>
                    </a:cubicBezTo>
                    <a:cubicBezTo>
                      <a:pt x="169" y="121"/>
                      <a:pt x="170" y="120"/>
                      <a:pt x="171" y="118"/>
                    </a:cubicBezTo>
                    <a:cubicBezTo>
                      <a:pt x="172" y="119"/>
                      <a:pt x="173" y="119"/>
                      <a:pt x="174" y="119"/>
                    </a:cubicBezTo>
                    <a:cubicBezTo>
                      <a:pt x="174" y="120"/>
                      <a:pt x="174" y="120"/>
                      <a:pt x="174" y="120"/>
                    </a:cubicBezTo>
                    <a:cubicBezTo>
                      <a:pt x="174" y="120"/>
                      <a:pt x="174" y="120"/>
                      <a:pt x="174" y="120"/>
                    </a:cubicBezTo>
                    <a:cubicBezTo>
                      <a:pt x="172" y="122"/>
                      <a:pt x="171" y="123"/>
                      <a:pt x="170" y="124"/>
                    </a:cubicBezTo>
                    <a:moveTo>
                      <a:pt x="103" y="125"/>
                    </a:moveTo>
                    <a:cubicBezTo>
                      <a:pt x="103" y="123"/>
                      <a:pt x="103" y="122"/>
                      <a:pt x="102" y="121"/>
                    </a:cubicBezTo>
                    <a:cubicBezTo>
                      <a:pt x="103" y="121"/>
                      <a:pt x="103" y="121"/>
                      <a:pt x="103" y="121"/>
                    </a:cubicBezTo>
                    <a:cubicBezTo>
                      <a:pt x="103" y="120"/>
                      <a:pt x="104" y="119"/>
                      <a:pt x="104" y="118"/>
                    </a:cubicBezTo>
                    <a:cubicBezTo>
                      <a:pt x="105" y="119"/>
                      <a:pt x="105" y="119"/>
                      <a:pt x="106" y="120"/>
                    </a:cubicBezTo>
                    <a:cubicBezTo>
                      <a:pt x="105" y="122"/>
                      <a:pt x="104" y="123"/>
                      <a:pt x="103" y="125"/>
                    </a:cubicBezTo>
                    <a:moveTo>
                      <a:pt x="164" y="122"/>
                    </a:moveTo>
                    <a:cubicBezTo>
                      <a:pt x="163" y="121"/>
                      <a:pt x="161" y="121"/>
                      <a:pt x="159" y="120"/>
                    </a:cubicBezTo>
                    <a:cubicBezTo>
                      <a:pt x="160" y="118"/>
                      <a:pt x="161" y="117"/>
                      <a:pt x="162" y="115"/>
                    </a:cubicBezTo>
                    <a:cubicBezTo>
                      <a:pt x="162" y="115"/>
                      <a:pt x="162" y="115"/>
                      <a:pt x="162" y="115"/>
                    </a:cubicBezTo>
                    <a:cubicBezTo>
                      <a:pt x="164" y="116"/>
                      <a:pt x="166" y="116"/>
                      <a:pt x="167" y="117"/>
                    </a:cubicBezTo>
                    <a:cubicBezTo>
                      <a:pt x="166" y="118"/>
                      <a:pt x="165" y="120"/>
                      <a:pt x="164" y="122"/>
                    </a:cubicBezTo>
                    <a:moveTo>
                      <a:pt x="101" y="116"/>
                    </a:moveTo>
                    <a:cubicBezTo>
                      <a:pt x="100" y="115"/>
                      <a:pt x="100" y="115"/>
                      <a:pt x="100" y="114"/>
                    </a:cubicBezTo>
                    <a:cubicBezTo>
                      <a:pt x="100" y="113"/>
                      <a:pt x="101" y="112"/>
                      <a:pt x="101" y="112"/>
                    </a:cubicBezTo>
                    <a:cubicBezTo>
                      <a:pt x="102" y="113"/>
                      <a:pt x="102" y="113"/>
                      <a:pt x="102" y="113"/>
                    </a:cubicBezTo>
                    <a:cubicBezTo>
                      <a:pt x="101" y="114"/>
                      <a:pt x="101" y="115"/>
                      <a:pt x="101" y="116"/>
                    </a:cubicBezTo>
                    <a:moveTo>
                      <a:pt x="156" y="118"/>
                    </a:moveTo>
                    <a:cubicBezTo>
                      <a:pt x="154" y="117"/>
                      <a:pt x="151" y="116"/>
                      <a:pt x="149" y="115"/>
                    </a:cubicBezTo>
                    <a:cubicBezTo>
                      <a:pt x="150" y="114"/>
                      <a:pt x="150" y="113"/>
                      <a:pt x="151" y="111"/>
                    </a:cubicBezTo>
                    <a:cubicBezTo>
                      <a:pt x="154" y="112"/>
                      <a:pt x="156" y="113"/>
                      <a:pt x="158" y="114"/>
                    </a:cubicBezTo>
                    <a:cubicBezTo>
                      <a:pt x="157" y="115"/>
                      <a:pt x="156" y="117"/>
                      <a:pt x="156" y="118"/>
                    </a:cubicBezTo>
                    <a:moveTo>
                      <a:pt x="6" y="117"/>
                    </a:moveTo>
                    <a:cubicBezTo>
                      <a:pt x="5" y="115"/>
                      <a:pt x="5" y="112"/>
                      <a:pt x="5" y="110"/>
                    </a:cubicBezTo>
                    <a:cubicBezTo>
                      <a:pt x="5" y="112"/>
                      <a:pt x="6" y="114"/>
                      <a:pt x="6" y="115"/>
                    </a:cubicBezTo>
                    <a:cubicBezTo>
                      <a:pt x="6" y="116"/>
                      <a:pt x="6" y="117"/>
                      <a:pt x="6" y="117"/>
                    </a:cubicBezTo>
                    <a:moveTo>
                      <a:pt x="145" y="114"/>
                    </a:moveTo>
                    <a:cubicBezTo>
                      <a:pt x="144" y="113"/>
                      <a:pt x="144" y="113"/>
                      <a:pt x="143" y="113"/>
                    </a:cubicBezTo>
                    <a:cubicBezTo>
                      <a:pt x="143" y="112"/>
                      <a:pt x="144" y="110"/>
                      <a:pt x="144" y="109"/>
                    </a:cubicBezTo>
                    <a:cubicBezTo>
                      <a:pt x="145" y="109"/>
                      <a:pt x="146" y="110"/>
                      <a:pt x="147" y="110"/>
                    </a:cubicBezTo>
                    <a:cubicBezTo>
                      <a:pt x="147" y="111"/>
                      <a:pt x="146" y="113"/>
                      <a:pt x="145" y="114"/>
                    </a:cubicBezTo>
                    <a:moveTo>
                      <a:pt x="139" y="111"/>
                    </a:moveTo>
                    <a:cubicBezTo>
                      <a:pt x="137" y="110"/>
                      <a:pt x="135" y="110"/>
                      <a:pt x="133" y="109"/>
                    </a:cubicBezTo>
                    <a:cubicBezTo>
                      <a:pt x="133" y="109"/>
                      <a:pt x="133" y="109"/>
                      <a:pt x="133" y="109"/>
                    </a:cubicBezTo>
                    <a:cubicBezTo>
                      <a:pt x="133" y="108"/>
                      <a:pt x="134" y="107"/>
                      <a:pt x="134" y="106"/>
                    </a:cubicBezTo>
                    <a:cubicBezTo>
                      <a:pt x="136" y="106"/>
                      <a:pt x="139" y="107"/>
                      <a:pt x="141" y="108"/>
                    </a:cubicBezTo>
                    <a:cubicBezTo>
                      <a:pt x="140" y="109"/>
                      <a:pt x="140" y="110"/>
                      <a:pt x="139" y="111"/>
                    </a:cubicBezTo>
                    <a:moveTo>
                      <a:pt x="177" y="135"/>
                    </a:moveTo>
                    <a:cubicBezTo>
                      <a:pt x="177" y="130"/>
                      <a:pt x="178" y="125"/>
                      <a:pt x="178" y="119"/>
                    </a:cubicBezTo>
                    <a:cubicBezTo>
                      <a:pt x="179" y="119"/>
                      <a:pt x="179" y="119"/>
                      <a:pt x="179" y="119"/>
                    </a:cubicBezTo>
                    <a:cubicBezTo>
                      <a:pt x="180" y="114"/>
                      <a:pt x="181" y="109"/>
                      <a:pt x="182" y="103"/>
                    </a:cubicBezTo>
                    <a:cubicBezTo>
                      <a:pt x="182" y="114"/>
                      <a:pt x="181" y="125"/>
                      <a:pt x="177" y="135"/>
                    </a:cubicBezTo>
                    <a:moveTo>
                      <a:pt x="129" y="107"/>
                    </a:moveTo>
                    <a:cubicBezTo>
                      <a:pt x="128" y="106"/>
                      <a:pt x="126" y="106"/>
                      <a:pt x="125" y="105"/>
                    </a:cubicBezTo>
                    <a:cubicBezTo>
                      <a:pt x="126" y="104"/>
                      <a:pt x="126" y="104"/>
                      <a:pt x="126" y="103"/>
                    </a:cubicBezTo>
                    <a:cubicBezTo>
                      <a:pt x="128" y="103"/>
                      <a:pt x="129" y="104"/>
                      <a:pt x="131" y="104"/>
                    </a:cubicBezTo>
                    <a:cubicBezTo>
                      <a:pt x="130" y="105"/>
                      <a:pt x="130" y="106"/>
                      <a:pt x="129" y="107"/>
                    </a:cubicBezTo>
                    <a:moveTo>
                      <a:pt x="98" y="109"/>
                    </a:moveTo>
                    <a:cubicBezTo>
                      <a:pt x="97" y="106"/>
                      <a:pt x="97" y="104"/>
                      <a:pt x="96" y="102"/>
                    </a:cubicBezTo>
                    <a:cubicBezTo>
                      <a:pt x="97" y="104"/>
                      <a:pt x="98" y="106"/>
                      <a:pt x="99" y="107"/>
                    </a:cubicBezTo>
                    <a:cubicBezTo>
                      <a:pt x="99" y="108"/>
                      <a:pt x="99" y="108"/>
                      <a:pt x="99" y="108"/>
                    </a:cubicBezTo>
                    <a:cubicBezTo>
                      <a:pt x="98" y="108"/>
                      <a:pt x="98" y="108"/>
                      <a:pt x="98" y="109"/>
                    </a:cubicBezTo>
                    <a:moveTo>
                      <a:pt x="121" y="104"/>
                    </a:moveTo>
                    <a:cubicBezTo>
                      <a:pt x="120" y="103"/>
                      <a:pt x="118" y="102"/>
                      <a:pt x="117" y="102"/>
                    </a:cubicBezTo>
                    <a:cubicBezTo>
                      <a:pt x="117" y="101"/>
                      <a:pt x="117" y="100"/>
                      <a:pt x="117" y="100"/>
                    </a:cubicBezTo>
                    <a:cubicBezTo>
                      <a:pt x="119" y="100"/>
                      <a:pt x="121" y="101"/>
                      <a:pt x="123" y="102"/>
                    </a:cubicBezTo>
                    <a:cubicBezTo>
                      <a:pt x="122" y="102"/>
                      <a:pt x="122" y="103"/>
                      <a:pt x="121" y="104"/>
                    </a:cubicBezTo>
                    <a:moveTo>
                      <a:pt x="129" y="157"/>
                    </a:moveTo>
                    <a:cubicBezTo>
                      <a:pt x="129" y="156"/>
                      <a:pt x="129" y="156"/>
                      <a:pt x="129" y="156"/>
                    </a:cubicBezTo>
                    <a:cubicBezTo>
                      <a:pt x="128" y="154"/>
                      <a:pt x="126" y="150"/>
                      <a:pt x="124" y="146"/>
                    </a:cubicBezTo>
                    <a:cubicBezTo>
                      <a:pt x="123" y="145"/>
                      <a:pt x="123" y="145"/>
                      <a:pt x="123" y="145"/>
                    </a:cubicBezTo>
                    <a:cubicBezTo>
                      <a:pt x="123" y="144"/>
                      <a:pt x="123" y="144"/>
                      <a:pt x="123" y="144"/>
                    </a:cubicBezTo>
                    <a:cubicBezTo>
                      <a:pt x="118" y="135"/>
                      <a:pt x="111" y="123"/>
                      <a:pt x="105" y="112"/>
                    </a:cubicBezTo>
                    <a:cubicBezTo>
                      <a:pt x="105" y="111"/>
                      <a:pt x="105" y="111"/>
                      <a:pt x="105" y="111"/>
                    </a:cubicBezTo>
                    <a:cubicBezTo>
                      <a:pt x="103" y="106"/>
                      <a:pt x="100" y="102"/>
                      <a:pt x="98" y="98"/>
                    </a:cubicBezTo>
                    <a:cubicBezTo>
                      <a:pt x="101" y="99"/>
                      <a:pt x="103" y="100"/>
                      <a:pt x="106" y="101"/>
                    </a:cubicBezTo>
                    <a:cubicBezTo>
                      <a:pt x="115" y="105"/>
                      <a:pt x="127" y="110"/>
                      <a:pt x="138" y="115"/>
                    </a:cubicBezTo>
                    <a:cubicBezTo>
                      <a:pt x="138" y="115"/>
                      <a:pt x="139" y="116"/>
                      <a:pt x="139" y="116"/>
                    </a:cubicBezTo>
                    <a:cubicBezTo>
                      <a:pt x="139" y="116"/>
                      <a:pt x="140" y="116"/>
                      <a:pt x="140" y="116"/>
                    </a:cubicBezTo>
                    <a:cubicBezTo>
                      <a:pt x="140" y="116"/>
                      <a:pt x="140" y="116"/>
                      <a:pt x="140" y="116"/>
                    </a:cubicBezTo>
                    <a:cubicBezTo>
                      <a:pt x="149" y="120"/>
                      <a:pt x="158" y="123"/>
                      <a:pt x="164" y="126"/>
                    </a:cubicBezTo>
                    <a:cubicBezTo>
                      <a:pt x="164" y="126"/>
                      <a:pt x="164" y="126"/>
                      <a:pt x="165" y="127"/>
                    </a:cubicBezTo>
                    <a:cubicBezTo>
                      <a:pt x="165" y="127"/>
                      <a:pt x="165" y="127"/>
                      <a:pt x="165" y="127"/>
                    </a:cubicBezTo>
                    <a:cubicBezTo>
                      <a:pt x="166" y="127"/>
                      <a:pt x="167" y="127"/>
                      <a:pt x="168" y="128"/>
                    </a:cubicBezTo>
                    <a:cubicBezTo>
                      <a:pt x="168" y="128"/>
                      <a:pt x="168" y="128"/>
                      <a:pt x="168" y="128"/>
                    </a:cubicBezTo>
                    <a:cubicBezTo>
                      <a:pt x="168" y="129"/>
                      <a:pt x="168" y="130"/>
                      <a:pt x="168" y="130"/>
                    </a:cubicBezTo>
                    <a:cubicBezTo>
                      <a:pt x="167" y="132"/>
                      <a:pt x="165" y="134"/>
                      <a:pt x="163" y="136"/>
                    </a:cubicBezTo>
                    <a:cubicBezTo>
                      <a:pt x="162" y="137"/>
                      <a:pt x="162" y="137"/>
                      <a:pt x="162" y="137"/>
                    </a:cubicBezTo>
                    <a:cubicBezTo>
                      <a:pt x="155" y="144"/>
                      <a:pt x="144" y="152"/>
                      <a:pt x="129" y="157"/>
                    </a:cubicBezTo>
                    <a:moveTo>
                      <a:pt x="113" y="100"/>
                    </a:moveTo>
                    <a:cubicBezTo>
                      <a:pt x="112" y="100"/>
                      <a:pt x="111" y="99"/>
                      <a:pt x="110" y="99"/>
                    </a:cubicBezTo>
                    <a:cubicBezTo>
                      <a:pt x="110" y="98"/>
                      <a:pt x="110" y="98"/>
                      <a:pt x="110" y="98"/>
                    </a:cubicBezTo>
                    <a:cubicBezTo>
                      <a:pt x="110" y="98"/>
                      <a:pt x="110" y="98"/>
                      <a:pt x="110" y="97"/>
                    </a:cubicBezTo>
                    <a:cubicBezTo>
                      <a:pt x="111" y="97"/>
                      <a:pt x="111" y="97"/>
                      <a:pt x="111" y="97"/>
                    </a:cubicBezTo>
                    <a:cubicBezTo>
                      <a:pt x="112" y="98"/>
                      <a:pt x="113" y="98"/>
                      <a:pt x="114" y="98"/>
                    </a:cubicBezTo>
                    <a:cubicBezTo>
                      <a:pt x="113" y="99"/>
                      <a:pt x="113" y="100"/>
                      <a:pt x="113" y="100"/>
                    </a:cubicBezTo>
                    <a:moveTo>
                      <a:pt x="106" y="97"/>
                    </a:moveTo>
                    <a:cubicBezTo>
                      <a:pt x="103" y="96"/>
                      <a:pt x="100" y="94"/>
                      <a:pt x="97" y="93"/>
                    </a:cubicBezTo>
                    <a:cubicBezTo>
                      <a:pt x="97" y="92"/>
                      <a:pt x="97" y="92"/>
                      <a:pt x="97" y="92"/>
                    </a:cubicBezTo>
                    <a:cubicBezTo>
                      <a:pt x="97" y="92"/>
                      <a:pt x="97" y="92"/>
                      <a:pt x="97" y="92"/>
                    </a:cubicBezTo>
                    <a:cubicBezTo>
                      <a:pt x="98" y="92"/>
                      <a:pt x="98" y="92"/>
                      <a:pt x="98" y="92"/>
                    </a:cubicBezTo>
                    <a:cubicBezTo>
                      <a:pt x="99" y="93"/>
                      <a:pt x="102" y="94"/>
                      <a:pt x="107" y="96"/>
                    </a:cubicBezTo>
                    <a:cubicBezTo>
                      <a:pt x="106" y="96"/>
                      <a:pt x="106" y="97"/>
                      <a:pt x="106" y="97"/>
                    </a:cubicBezTo>
                    <a:moveTo>
                      <a:pt x="98" y="89"/>
                    </a:moveTo>
                    <a:cubicBezTo>
                      <a:pt x="98" y="87"/>
                      <a:pt x="98" y="85"/>
                      <a:pt x="98" y="83"/>
                    </a:cubicBezTo>
                    <a:cubicBezTo>
                      <a:pt x="99" y="83"/>
                      <a:pt x="99" y="83"/>
                      <a:pt x="99" y="83"/>
                    </a:cubicBezTo>
                    <a:cubicBezTo>
                      <a:pt x="100" y="82"/>
                      <a:pt x="102" y="81"/>
                      <a:pt x="106" y="79"/>
                    </a:cubicBezTo>
                    <a:cubicBezTo>
                      <a:pt x="104" y="82"/>
                      <a:pt x="103" y="85"/>
                      <a:pt x="103" y="88"/>
                    </a:cubicBezTo>
                    <a:cubicBezTo>
                      <a:pt x="101" y="88"/>
                      <a:pt x="99" y="89"/>
                      <a:pt x="99" y="89"/>
                    </a:cubicBezTo>
                    <a:cubicBezTo>
                      <a:pt x="99" y="89"/>
                      <a:pt x="99" y="89"/>
                      <a:pt x="99" y="89"/>
                    </a:cubicBezTo>
                    <a:cubicBezTo>
                      <a:pt x="99" y="89"/>
                      <a:pt x="99" y="89"/>
                      <a:pt x="99" y="89"/>
                    </a:cubicBezTo>
                    <a:cubicBezTo>
                      <a:pt x="99" y="89"/>
                      <a:pt x="99" y="89"/>
                      <a:pt x="99" y="89"/>
                    </a:cubicBezTo>
                    <a:cubicBezTo>
                      <a:pt x="98" y="89"/>
                      <a:pt x="98" y="89"/>
                      <a:pt x="98" y="89"/>
                    </a:cubicBezTo>
                    <a:cubicBezTo>
                      <a:pt x="98" y="89"/>
                      <a:pt x="98" y="89"/>
                      <a:pt x="98" y="89"/>
                    </a:cubicBezTo>
                    <a:cubicBezTo>
                      <a:pt x="98" y="89"/>
                      <a:pt x="98" y="89"/>
                      <a:pt x="98" y="89"/>
                    </a:cubicBezTo>
                    <a:moveTo>
                      <a:pt x="107" y="86"/>
                    </a:moveTo>
                    <a:cubicBezTo>
                      <a:pt x="108" y="83"/>
                      <a:pt x="109" y="80"/>
                      <a:pt x="111" y="76"/>
                    </a:cubicBezTo>
                    <a:cubicBezTo>
                      <a:pt x="111" y="75"/>
                      <a:pt x="111" y="75"/>
                      <a:pt x="111" y="75"/>
                    </a:cubicBezTo>
                    <a:cubicBezTo>
                      <a:pt x="113" y="74"/>
                      <a:pt x="116" y="73"/>
                      <a:pt x="118" y="71"/>
                    </a:cubicBezTo>
                    <a:cubicBezTo>
                      <a:pt x="117" y="75"/>
                      <a:pt x="115" y="79"/>
                      <a:pt x="114" y="83"/>
                    </a:cubicBezTo>
                    <a:cubicBezTo>
                      <a:pt x="113" y="84"/>
                      <a:pt x="112" y="84"/>
                      <a:pt x="111" y="84"/>
                    </a:cubicBezTo>
                    <a:cubicBezTo>
                      <a:pt x="110" y="85"/>
                      <a:pt x="110" y="85"/>
                      <a:pt x="110" y="85"/>
                    </a:cubicBezTo>
                    <a:cubicBezTo>
                      <a:pt x="109" y="86"/>
                      <a:pt x="108" y="86"/>
                      <a:pt x="107" y="86"/>
                    </a:cubicBezTo>
                    <a:moveTo>
                      <a:pt x="123" y="85"/>
                    </a:moveTo>
                    <a:cubicBezTo>
                      <a:pt x="124" y="85"/>
                      <a:pt x="124" y="85"/>
                      <a:pt x="124" y="84"/>
                    </a:cubicBezTo>
                    <a:cubicBezTo>
                      <a:pt x="129" y="83"/>
                      <a:pt x="134" y="81"/>
                      <a:pt x="140" y="79"/>
                    </a:cubicBezTo>
                    <a:cubicBezTo>
                      <a:pt x="153" y="73"/>
                      <a:pt x="167" y="68"/>
                      <a:pt x="178" y="66"/>
                    </a:cubicBezTo>
                    <a:cubicBezTo>
                      <a:pt x="179" y="72"/>
                      <a:pt x="180" y="79"/>
                      <a:pt x="180" y="86"/>
                    </a:cubicBezTo>
                    <a:cubicBezTo>
                      <a:pt x="180" y="96"/>
                      <a:pt x="178" y="106"/>
                      <a:pt x="176" y="115"/>
                    </a:cubicBezTo>
                    <a:cubicBezTo>
                      <a:pt x="175" y="115"/>
                      <a:pt x="175" y="115"/>
                      <a:pt x="175" y="115"/>
                    </a:cubicBezTo>
                    <a:cubicBezTo>
                      <a:pt x="169" y="113"/>
                      <a:pt x="161" y="110"/>
                      <a:pt x="151" y="107"/>
                    </a:cubicBezTo>
                    <a:cubicBezTo>
                      <a:pt x="151" y="107"/>
                      <a:pt x="151" y="107"/>
                      <a:pt x="151" y="107"/>
                    </a:cubicBezTo>
                    <a:cubicBezTo>
                      <a:pt x="150" y="107"/>
                      <a:pt x="150" y="107"/>
                      <a:pt x="150" y="107"/>
                    </a:cubicBezTo>
                    <a:cubicBezTo>
                      <a:pt x="145" y="105"/>
                      <a:pt x="139" y="103"/>
                      <a:pt x="134" y="101"/>
                    </a:cubicBezTo>
                    <a:cubicBezTo>
                      <a:pt x="128" y="99"/>
                      <a:pt x="123" y="97"/>
                      <a:pt x="118" y="96"/>
                    </a:cubicBezTo>
                    <a:cubicBezTo>
                      <a:pt x="118" y="95"/>
                      <a:pt x="117" y="95"/>
                      <a:pt x="117" y="95"/>
                    </a:cubicBezTo>
                    <a:cubicBezTo>
                      <a:pt x="116" y="95"/>
                      <a:pt x="116" y="95"/>
                      <a:pt x="116" y="95"/>
                    </a:cubicBezTo>
                    <a:cubicBezTo>
                      <a:pt x="116" y="95"/>
                      <a:pt x="116" y="95"/>
                      <a:pt x="115" y="95"/>
                    </a:cubicBezTo>
                    <a:cubicBezTo>
                      <a:pt x="114" y="94"/>
                      <a:pt x="113" y="94"/>
                      <a:pt x="112" y="94"/>
                    </a:cubicBezTo>
                    <a:cubicBezTo>
                      <a:pt x="111" y="93"/>
                      <a:pt x="111" y="93"/>
                      <a:pt x="111" y="93"/>
                    </a:cubicBezTo>
                    <a:cubicBezTo>
                      <a:pt x="111" y="93"/>
                      <a:pt x="111" y="93"/>
                      <a:pt x="111" y="93"/>
                    </a:cubicBezTo>
                    <a:cubicBezTo>
                      <a:pt x="111" y="92"/>
                      <a:pt x="110" y="92"/>
                      <a:pt x="110" y="92"/>
                    </a:cubicBezTo>
                    <a:cubicBezTo>
                      <a:pt x="109" y="92"/>
                      <a:pt x="109" y="92"/>
                      <a:pt x="109" y="92"/>
                    </a:cubicBezTo>
                    <a:cubicBezTo>
                      <a:pt x="108" y="92"/>
                      <a:pt x="106" y="92"/>
                      <a:pt x="105" y="91"/>
                    </a:cubicBezTo>
                    <a:cubicBezTo>
                      <a:pt x="110" y="90"/>
                      <a:pt x="116" y="88"/>
                      <a:pt x="123" y="85"/>
                    </a:cubicBezTo>
                    <a:cubicBezTo>
                      <a:pt x="123" y="85"/>
                      <a:pt x="123" y="85"/>
                      <a:pt x="123" y="85"/>
                    </a:cubicBezTo>
                    <a:moveTo>
                      <a:pt x="119" y="81"/>
                    </a:moveTo>
                    <a:cubicBezTo>
                      <a:pt x="120" y="77"/>
                      <a:pt x="122" y="73"/>
                      <a:pt x="123" y="69"/>
                    </a:cubicBezTo>
                    <a:cubicBezTo>
                      <a:pt x="123" y="68"/>
                      <a:pt x="123" y="68"/>
                      <a:pt x="123" y="68"/>
                    </a:cubicBezTo>
                    <a:cubicBezTo>
                      <a:pt x="125" y="67"/>
                      <a:pt x="126" y="66"/>
                      <a:pt x="128" y="65"/>
                    </a:cubicBezTo>
                    <a:cubicBezTo>
                      <a:pt x="126" y="70"/>
                      <a:pt x="124" y="75"/>
                      <a:pt x="122" y="79"/>
                    </a:cubicBezTo>
                    <a:cubicBezTo>
                      <a:pt x="121" y="80"/>
                      <a:pt x="120" y="80"/>
                      <a:pt x="119" y="81"/>
                    </a:cubicBezTo>
                    <a:moveTo>
                      <a:pt x="127" y="77"/>
                    </a:moveTo>
                    <a:cubicBezTo>
                      <a:pt x="129" y="73"/>
                      <a:pt x="131" y="69"/>
                      <a:pt x="133" y="65"/>
                    </a:cubicBezTo>
                    <a:cubicBezTo>
                      <a:pt x="133" y="64"/>
                      <a:pt x="133" y="63"/>
                      <a:pt x="132" y="63"/>
                    </a:cubicBezTo>
                    <a:cubicBezTo>
                      <a:pt x="134" y="62"/>
                      <a:pt x="136" y="61"/>
                      <a:pt x="138" y="60"/>
                    </a:cubicBezTo>
                    <a:cubicBezTo>
                      <a:pt x="136" y="65"/>
                      <a:pt x="134" y="70"/>
                      <a:pt x="132" y="75"/>
                    </a:cubicBezTo>
                    <a:cubicBezTo>
                      <a:pt x="130" y="76"/>
                      <a:pt x="129" y="76"/>
                      <a:pt x="127" y="77"/>
                    </a:cubicBezTo>
                    <a:moveTo>
                      <a:pt x="137" y="72"/>
                    </a:moveTo>
                    <a:cubicBezTo>
                      <a:pt x="139" y="67"/>
                      <a:pt x="141" y="62"/>
                      <a:pt x="143" y="57"/>
                    </a:cubicBezTo>
                    <a:cubicBezTo>
                      <a:pt x="143" y="57"/>
                      <a:pt x="143" y="57"/>
                      <a:pt x="143" y="57"/>
                    </a:cubicBezTo>
                    <a:cubicBezTo>
                      <a:pt x="146" y="55"/>
                      <a:pt x="148" y="54"/>
                      <a:pt x="150" y="53"/>
                    </a:cubicBezTo>
                    <a:cubicBezTo>
                      <a:pt x="149" y="58"/>
                      <a:pt x="147" y="63"/>
                      <a:pt x="146" y="68"/>
                    </a:cubicBezTo>
                    <a:cubicBezTo>
                      <a:pt x="143" y="70"/>
                      <a:pt x="140" y="71"/>
                      <a:pt x="137" y="72"/>
                    </a:cubicBezTo>
                    <a:moveTo>
                      <a:pt x="151" y="66"/>
                    </a:moveTo>
                    <a:cubicBezTo>
                      <a:pt x="152" y="61"/>
                      <a:pt x="154" y="55"/>
                      <a:pt x="155" y="50"/>
                    </a:cubicBezTo>
                    <a:cubicBezTo>
                      <a:pt x="157" y="49"/>
                      <a:pt x="159" y="48"/>
                      <a:pt x="161" y="47"/>
                    </a:cubicBezTo>
                    <a:cubicBezTo>
                      <a:pt x="159" y="52"/>
                      <a:pt x="157" y="57"/>
                      <a:pt x="155" y="63"/>
                    </a:cubicBezTo>
                    <a:cubicBezTo>
                      <a:pt x="155" y="63"/>
                      <a:pt x="155" y="63"/>
                      <a:pt x="155" y="63"/>
                    </a:cubicBezTo>
                    <a:cubicBezTo>
                      <a:pt x="155" y="64"/>
                      <a:pt x="155" y="64"/>
                      <a:pt x="155" y="64"/>
                    </a:cubicBezTo>
                    <a:cubicBezTo>
                      <a:pt x="154" y="65"/>
                      <a:pt x="152" y="65"/>
                      <a:pt x="151" y="66"/>
                    </a:cubicBezTo>
                    <a:moveTo>
                      <a:pt x="168" y="58"/>
                    </a:moveTo>
                    <a:cubicBezTo>
                      <a:pt x="170" y="53"/>
                      <a:pt x="172" y="48"/>
                      <a:pt x="174" y="43"/>
                    </a:cubicBezTo>
                    <a:cubicBezTo>
                      <a:pt x="172" y="47"/>
                      <a:pt x="171" y="52"/>
                      <a:pt x="171" y="57"/>
                    </a:cubicBezTo>
                    <a:cubicBezTo>
                      <a:pt x="170" y="57"/>
                      <a:pt x="169" y="57"/>
                      <a:pt x="168" y="58"/>
                    </a:cubicBezTo>
                    <a:moveTo>
                      <a:pt x="160" y="62"/>
                    </a:moveTo>
                    <a:cubicBezTo>
                      <a:pt x="162" y="56"/>
                      <a:pt x="164" y="50"/>
                      <a:pt x="166" y="44"/>
                    </a:cubicBezTo>
                    <a:cubicBezTo>
                      <a:pt x="167" y="44"/>
                      <a:pt x="168" y="43"/>
                      <a:pt x="169" y="43"/>
                    </a:cubicBezTo>
                    <a:cubicBezTo>
                      <a:pt x="168" y="49"/>
                      <a:pt x="166" y="54"/>
                      <a:pt x="163" y="60"/>
                    </a:cubicBezTo>
                    <a:cubicBezTo>
                      <a:pt x="162" y="61"/>
                      <a:pt x="161" y="61"/>
                      <a:pt x="160" y="62"/>
                    </a:cubicBezTo>
                    <a:moveTo>
                      <a:pt x="46" y="152"/>
                    </a:moveTo>
                    <a:cubicBezTo>
                      <a:pt x="41" y="149"/>
                      <a:pt x="35" y="145"/>
                      <a:pt x="29" y="141"/>
                    </a:cubicBezTo>
                    <a:cubicBezTo>
                      <a:pt x="21" y="135"/>
                      <a:pt x="15" y="126"/>
                      <a:pt x="11" y="116"/>
                    </a:cubicBezTo>
                    <a:cubicBezTo>
                      <a:pt x="11" y="115"/>
                      <a:pt x="11" y="114"/>
                      <a:pt x="10" y="114"/>
                    </a:cubicBezTo>
                    <a:cubicBezTo>
                      <a:pt x="7" y="106"/>
                      <a:pt x="6" y="98"/>
                      <a:pt x="6" y="90"/>
                    </a:cubicBezTo>
                    <a:cubicBezTo>
                      <a:pt x="6" y="90"/>
                      <a:pt x="6" y="89"/>
                      <a:pt x="6" y="89"/>
                    </a:cubicBezTo>
                    <a:cubicBezTo>
                      <a:pt x="6" y="88"/>
                      <a:pt x="6" y="88"/>
                      <a:pt x="6" y="87"/>
                    </a:cubicBezTo>
                    <a:cubicBezTo>
                      <a:pt x="6" y="73"/>
                      <a:pt x="10" y="59"/>
                      <a:pt x="18" y="48"/>
                    </a:cubicBezTo>
                    <a:cubicBezTo>
                      <a:pt x="33" y="26"/>
                      <a:pt x="60" y="13"/>
                      <a:pt x="90" y="11"/>
                    </a:cubicBezTo>
                    <a:cubicBezTo>
                      <a:pt x="89" y="12"/>
                      <a:pt x="89" y="15"/>
                      <a:pt x="89" y="17"/>
                    </a:cubicBezTo>
                    <a:cubicBezTo>
                      <a:pt x="89" y="31"/>
                      <a:pt x="89" y="54"/>
                      <a:pt x="89" y="71"/>
                    </a:cubicBezTo>
                    <a:cubicBezTo>
                      <a:pt x="89" y="81"/>
                      <a:pt x="89" y="88"/>
                      <a:pt x="89" y="91"/>
                    </a:cubicBezTo>
                    <a:cubicBezTo>
                      <a:pt x="89" y="92"/>
                      <a:pt x="89" y="92"/>
                      <a:pt x="89" y="92"/>
                    </a:cubicBezTo>
                    <a:cubicBezTo>
                      <a:pt x="89" y="93"/>
                      <a:pt x="89" y="93"/>
                      <a:pt x="89" y="93"/>
                    </a:cubicBezTo>
                    <a:cubicBezTo>
                      <a:pt x="90" y="95"/>
                      <a:pt x="92" y="104"/>
                      <a:pt x="96" y="114"/>
                    </a:cubicBezTo>
                    <a:cubicBezTo>
                      <a:pt x="95" y="114"/>
                      <a:pt x="95" y="114"/>
                      <a:pt x="95" y="114"/>
                    </a:cubicBezTo>
                    <a:cubicBezTo>
                      <a:pt x="95" y="115"/>
                      <a:pt x="95" y="117"/>
                      <a:pt x="96" y="117"/>
                    </a:cubicBezTo>
                    <a:cubicBezTo>
                      <a:pt x="97" y="117"/>
                      <a:pt x="97" y="117"/>
                      <a:pt x="97" y="117"/>
                    </a:cubicBezTo>
                    <a:cubicBezTo>
                      <a:pt x="99" y="124"/>
                      <a:pt x="102" y="132"/>
                      <a:pt x="105" y="140"/>
                    </a:cubicBezTo>
                    <a:cubicBezTo>
                      <a:pt x="104" y="140"/>
                      <a:pt x="105" y="141"/>
                      <a:pt x="105" y="141"/>
                    </a:cubicBezTo>
                    <a:cubicBezTo>
                      <a:pt x="108" y="149"/>
                      <a:pt x="110" y="156"/>
                      <a:pt x="113" y="161"/>
                    </a:cubicBezTo>
                    <a:cubicBezTo>
                      <a:pt x="112" y="161"/>
                      <a:pt x="112" y="161"/>
                      <a:pt x="112" y="161"/>
                    </a:cubicBezTo>
                    <a:cubicBezTo>
                      <a:pt x="112" y="161"/>
                      <a:pt x="112" y="161"/>
                      <a:pt x="111" y="161"/>
                    </a:cubicBezTo>
                    <a:cubicBezTo>
                      <a:pt x="111" y="161"/>
                      <a:pt x="111" y="161"/>
                      <a:pt x="110" y="162"/>
                    </a:cubicBezTo>
                    <a:cubicBezTo>
                      <a:pt x="104" y="163"/>
                      <a:pt x="98" y="163"/>
                      <a:pt x="92" y="163"/>
                    </a:cubicBezTo>
                    <a:cubicBezTo>
                      <a:pt x="91" y="163"/>
                      <a:pt x="91" y="163"/>
                      <a:pt x="91" y="163"/>
                    </a:cubicBezTo>
                    <a:cubicBezTo>
                      <a:pt x="91" y="163"/>
                      <a:pt x="90" y="163"/>
                      <a:pt x="90" y="162"/>
                    </a:cubicBezTo>
                    <a:cubicBezTo>
                      <a:pt x="90" y="162"/>
                      <a:pt x="89" y="162"/>
                      <a:pt x="89" y="162"/>
                    </a:cubicBezTo>
                    <a:cubicBezTo>
                      <a:pt x="89" y="162"/>
                      <a:pt x="88" y="163"/>
                      <a:pt x="88" y="163"/>
                    </a:cubicBezTo>
                    <a:cubicBezTo>
                      <a:pt x="82" y="163"/>
                      <a:pt x="77" y="162"/>
                      <a:pt x="71" y="161"/>
                    </a:cubicBezTo>
                    <a:cubicBezTo>
                      <a:pt x="71" y="161"/>
                      <a:pt x="71" y="160"/>
                      <a:pt x="71" y="160"/>
                    </a:cubicBezTo>
                    <a:cubicBezTo>
                      <a:pt x="70" y="160"/>
                      <a:pt x="70" y="160"/>
                      <a:pt x="70" y="160"/>
                    </a:cubicBezTo>
                    <a:cubicBezTo>
                      <a:pt x="69" y="160"/>
                      <a:pt x="69" y="160"/>
                      <a:pt x="68" y="160"/>
                    </a:cubicBezTo>
                    <a:cubicBezTo>
                      <a:pt x="62" y="159"/>
                      <a:pt x="55" y="156"/>
                      <a:pt x="49" y="153"/>
                    </a:cubicBezTo>
                    <a:cubicBezTo>
                      <a:pt x="49" y="153"/>
                      <a:pt x="48" y="153"/>
                      <a:pt x="48" y="152"/>
                    </a:cubicBezTo>
                    <a:cubicBezTo>
                      <a:pt x="48" y="152"/>
                      <a:pt x="47" y="152"/>
                      <a:pt x="47" y="152"/>
                    </a:cubicBezTo>
                    <a:cubicBezTo>
                      <a:pt x="47" y="152"/>
                      <a:pt x="47" y="152"/>
                      <a:pt x="46" y="152"/>
                    </a:cubicBezTo>
                    <a:moveTo>
                      <a:pt x="99" y="78"/>
                    </a:moveTo>
                    <a:cubicBezTo>
                      <a:pt x="101" y="51"/>
                      <a:pt x="104" y="32"/>
                      <a:pt x="108" y="4"/>
                    </a:cubicBezTo>
                    <a:cubicBezTo>
                      <a:pt x="111" y="4"/>
                      <a:pt x="114" y="4"/>
                      <a:pt x="117" y="5"/>
                    </a:cubicBezTo>
                    <a:cubicBezTo>
                      <a:pt x="138" y="7"/>
                      <a:pt x="158" y="15"/>
                      <a:pt x="170" y="29"/>
                    </a:cubicBezTo>
                    <a:cubicBezTo>
                      <a:pt x="172" y="32"/>
                      <a:pt x="173" y="34"/>
                      <a:pt x="174" y="36"/>
                    </a:cubicBezTo>
                    <a:cubicBezTo>
                      <a:pt x="172" y="37"/>
                      <a:pt x="168" y="39"/>
                      <a:pt x="165" y="40"/>
                    </a:cubicBezTo>
                    <a:cubicBezTo>
                      <a:pt x="165" y="40"/>
                      <a:pt x="165" y="40"/>
                      <a:pt x="165" y="40"/>
                    </a:cubicBezTo>
                    <a:cubicBezTo>
                      <a:pt x="164" y="40"/>
                      <a:pt x="164" y="41"/>
                      <a:pt x="163" y="41"/>
                    </a:cubicBezTo>
                    <a:cubicBezTo>
                      <a:pt x="151" y="47"/>
                      <a:pt x="138" y="55"/>
                      <a:pt x="126" y="62"/>
                    </a:cubicBezTo>
                    <a:cubicBezTo>
                      <a:pt x="117" y="67"/>
                      <a:pt x="110" y="72"/>
                      <a:pt x="105" y="75"/>
                    </a:cubicBezTo>
                    <a:cubicBezTo>
                      <a:pt x="102" y="76"/>
                      <a:pt x="100" y="77"/>
                      <a:pt x="99" y="78"/>
                    </a:cubicBezTo>
                    <a:moveTo>
                      <a:pt x="107" y="0"/>
                    </a:moveTo>
                    <a:cubicBezTo>
                      <a:pt x="106" y="0"/>
                      <a:pt x="106" y="0"/>
                      <a:pt x="105" y="1"/>
                    </a:cubicBezTo>
                    <a:cubicBezTo>
                      <a:pt x="105" y="1"/>
                      <a:pt x="104" y="2"/>
                      <a:pt x="104" y="3"/>
                    </a:cubicBezTo>
                    <a:cubicBezTo>
                      <a:pt x="101" y="32"/>
                      <a:pt x="97" y="50"/>
                      <a:pt x="95" y="79"/>
                    </a:cubicBezTo>
                    <a:cubicBezTo>
                      <a:pt x="95" y="79"/>
                      <a:pt x="94" y="80"/>
                      <a:pt x="94" y="80"/>
                    </a:cubicBezTo>
                    <a:cubicBezTo>
                      <a:pt x="94" y="83"/>
                      <a:pt x="94" y="88"/>
                      <a:pt x="94" y="91"/>
                    </a:cubicBezTo>
                    <a:cubicBezTo>
                      <a:pt x="93" y="91"/>
                      <a:pt x="93" y="91"/>
                      <a:pt x="93" y="91"/>
                    </a:cubicBezTo>
                    <a:cubicBezTo>
                      <a:pt x="93" y="91"/>
                      <a:pt x="93" y="91"/>
                      <a:pt x="93" y="91"/>
                    </a:cubicBezTo>
                    <a:cubicBezTo>
                      <a:pt x="93" y="88"/>
                      <a:pt x="92" y="81"/>
                      <a:pt x="92" y="71"/>
                    </a:cubicBezTo>
                    <a:cubicBezTo>
                      <a:pt x="92" y="60"/>
                      <a:pt x="93" y="46"/>
                      <a:pt x="93" y="33"/>
                    </a:cubicBezTo>
                    <a:cubicBezTo>
                      <a:pt x="93" y="27"/>
                      <a:pt x="93" y="22"/>
                      <a:pt x="93" y="18"/>
                    </a:cubicBezTo>
                    <a:cubicBezTo>
                      <a:pt x="93" y="13"/>
                      <a:pt x="94" y="10"/>
                      <a:pt x="94" y="9"/>
                    </a:cubicBezTo>
                    <a:cubicBezTo>
                      <a:pt x="94" y="9"/>
                      <a:pt x="94" y="9"/>
                      <a:pt x="94" y="9"/>
                    </a:cubicBezTo>
                    <a:cubicBezTo>
                      <a:pt x="94" y="8"/>
                      <a:pt x="94" y="8"/>
                      <a:pt x="94" y="8"/>
                    </a:cubicBezTo>
                    <a:cubicBezTo>
                      <a:pt x="94" y="8"/>
                      <a:pt x="94" y="8"/>
                      <a:pt x="94" y="8"/>
                    </a:cubicBezTo>
                    <a:cubicBezTo>
                      <a:pt x="94" y="8"/>
                      <a:pt x="94" y="8"/>
                      <a:pt x="94" y="8"/>
                    </a:cubicBezTo>
                    <a:cubicBezTo>
                      <a:pt x="93" y="7"/>
                      <a:pt x="93" y="7"/>
                      <a:pt x="93" y="7"/>
                    </a:cubicBezTo>
                    <a:cubicBezTo>
                      <a:pt x="93" y="7"/>
                      <a:pt x="93" y="7"/>
                      <a:pt x="93" y="7"/>
                    </a:cubicBezTo>
                    <a:cubicBezTo>
                      <a:pt x="93" y="7"/>
                      <a:pt x="93" y="7"/>
                      <a:pt x="93" y="7"/>
                    </a:cubicBezTo>
                    <a:cubicBezTo>
                      <a:pt x="93" y="7"/>
                      <a:pt x="93" y="7"/>
                      <a:pt x="93" y="7"/>
                    </a:cubicBezTo>
                    <a:cubicBezTo>
                      <a:pt x="92" y="7"/>
                      <a:pt x="92" y="7"/>
                      <a:pt x="92" y="7"/>
                    </a:cubicBezTo>
                    <a:cubicBezTo>
                      <a:pt x="92" y="6"/>
                      <a:pt x="92" y="6"/>
                      <a:pt x="92" y="6"/>
                    </a:cubicBezTo>
                    <a:cubicBezTo>
                      <a:pt x="92" y="6"/>
                      <a:pt x="92" y="6"/>
                      <a:pt x="92" y="6"/>
                    </a:cubicBezTo>
                    <a:cubicBezTo>
                      <a:pt x="92" y="6"/>
                      <a:pt x="92" y="6"/>
                      <a:pt x="92" y="6"/>
                    </a:cubicBezTo>
                    <a:cubicBezTo>
                      <a:pt x="61" y="9"/>
                      <a:pt x="31" y="22"/>
                      <a:pt x="14" y="46"/>
                    </a:cubicBezTo>
                    <a:cubicBezTo>
                      <a:pt x="6" y="58"/>
                      <a:pt x="2" y="74"/>
                      <a:pt x="2" y="89"/>
                    </a:cubicBezTo>
                    <a:cubicBezTo>
                      <a:pt x="2" y="90"/>
                      <a:pt x="2" y="90"/>
                      <a:pt x="2" y="90"/>
                    </a:cubicBezTo>
                    <a:cubicBezTo>
                      <a:pt x="1" y="95"/>
                      <a:pt x="0" y="99"/>
                      <a:pt x="0" y="104"/>
                    </a:cubicBezTo>
                    <a:cubicBezTo>
                      <a:pt x="0" y="111"/>
                      <a:pt x="1" y="117"/>
                      <a:pt x="3" y="123"/>
                    </a:cubicBezTo>
                    <a:cubicBezTo>
                      <a:pt x="2" y="123"/>
                      <a:pt x="2" y="123"/>
                      <a:pt x="2" y="123"/>
                    </a:cubicBezTo>
                    <a:cubicBezTo>
                      <a:pt x="2" y="124"/>
                      <a:pt x="2" y="125"/>
                      <a:pt x="3" y="126"/>
                    </a:cubicBezTo>
                    <a:cubicBezTo>
                      <a:pt x="3" y="126"/>
                      <a:pt x="3" y="126"/>
                      <a:pt x="3" y="126"/>
                    </a:cubicBezTo>
                    <a:cubicBezTo>
                      <a:pt x="4" y="129"/>
                      <a:pt x="5" y="131"/>
                      <a:pt x="6" y="134"/>
                    </a:cubicBezTo>
                    <a:cubicBezTo>
                      <a:pt x="6" y="134"/>
                      <a:pt x="6" y="135"/>
                      <a:pt x="6" y="135"/>
                    </a:cubicBezTo>
                    <a:cubicBezTo>
                      <a:pt x="8" y="138"/>
                      <a:pt x="9" y="140"/>
                      <a:pt x="10" y="143"/>
                    </a:cubicBezTo>
                    <a:cubicBezTo>
                      <a:pt x="10" y="144"/>
                      <a:pt x="10" y="145"/>
                      <a:pt x="11" y="145"/>
                    </a:cubicBezTo>
                    <a:cubicBezTo>
                      <a:pt x="11" y="146"/>
                      <a:pt x="11" y="146"/>
                      <a:pt x="11" y="146"/>
                    </a:cubicBezTo>
                    <a:cubicBezTo>
                      <a:pt x="12" y="147"/>
                      <a:pt x="13" y="149"/>
                      <a:pt x="14" y="150"/>
                    </a:cubicBezTo>
                    <a:cubicBezTo>
                      <a:pt x="14" y="151"/>
                      <a:pt x="14" y="151"/>
                      <a:pt x="14" y="151"/>
                    </a:cubicBezTo>
                    <a:cubicBezTo>
                      <a:pt x="14" y="151"/>
                      <a:pt x="15" y="152"/>
                      <a:pt x="16" y="152"/>
                    </a:cubicBezTo>
                    <a:cubicBezTo>
                      <a:pt x="17" y="154"/>
                      <a:pt x="19" y="156"/>
                      <a:pt x="20" y="158"/>
                    </a:cubicBezTo>
                    <a:cubicBezTo>
                      <a:pt x="20" y="159"/>
                      <a:pt x="21" y="160"/>
                      <a:pt x="21" y="161"/>
                    </a:cubicBezTo>
                    <a:cubicBezTo>
                      <a:pt x="22" y="161"/>
                      <a:pt x="22" y="161"/>
                      <a:pt x="22" y="161"/>
                    </a:cubicBezTo>
                    <a:cubicBezTo>
                      <a:pt x="23" y="161"/>
                      <a:pt x="24" y="162"/>
                      <a:pt x="24" y="163"/>
                    </a:cubicBezTo>
                    <a:cubicBezTo>
                      <a:pt x="29" y="168"/>
                      <a:pt x="36" y="174"/>
                      <a:pt x="46" y="179"/>
                    </a:cubicBezTo>
                    <a:cubicBezTo>
                      <a:pt x="46" y="180"/>
                      <a:pt x="46" y="180"/>
                      <a:pt x="46" y="180"/>
                    </a:cubicBezTo>
                    <a:cubicBezTo>
                      <a:pt x="46" y="181"/>
                      <a:pt x="47" y="181"/>
                      <a:pt x="48" y="181"/>
                    </a:cubicBezTo>
                    <a:cubicBezTo>
                      <a:pt x="48" y="181"/>
                      <a:pt x="48" y="181"/>
                      <a:pt x="48" y="181"/>
                    </a:cubicBezTo>
                    <a:cubicBezTo>
                      <a:pt x="48" y="181"/>
                      <a:pt x="48" y="181"/>
                      <a:pt x="48" y="181"/>
                    </a:cubicBezTo>
                    <a:cubicBezTo>
                      <a:pt x="51" y="182"/>
                      <a:pt x="54" y="183"/>
                      <a:pt x="57" y="184"/>
                    </a:cubicBezTo>
                    <a:cubicBezTo>
                      <a:pt x="57" y="185"/>
                      <a:pt x="58" y="186"/>
                      <a:pt x="59" y="186"/>
                    </a:cubicBezTo>
                    <a:cubicBezTo>
                      <a:pt x="59" y="186"/>
                      <a:pt x="59" y="186"/>
                      <a:pt x="59" y="186"/>
                    </a:cubicBezTo>
                    <a:cubicBezTo>
                      <a:pt x="60" y="186"/>
                      <a:pt x="61" y="186"/>
                      <a:pt x="61" y="186"/>
                    </a:cubicBezTo>
                    <a:cubicBezTo>
                      <a:pt x="63" y="186"/>
                      <a:pt x="65" y="187"/>
                      <a:pt x="68" y="187"/>
                    </a:cubicBezTo>
                    <a:cubicBezTo>
                      <a:pt x="68" y="188"/>
                      <a:pt x="68" y="189"/>
                      <a:pt x="69" y="190"/>
                    </a:cubicBezTo>
                    <a:cubicBezTo>
                      <a:pt x="69" y="190"/>
                      <a:pt x="70" y="190"/>
                      <a:pt x="70" y="190"/>
                    </a:cubicBezTo>
                    <a:cubicBezTo>
                      <a:pt x="71" y="190"/>
                      <a:pt x="71" y="189"/>
                      <a:pt x="72" y="188"/>
                    </a:cubicBezTo>
                    <a:cubicBezTo>
                      <a:pt x="72" y="188"/>
                      <a:pt x="72" y="188"/>
                      <a:pt x="72" y="188"/>
                    </a:cubicBezTo>
                    <a:cubicBezTo>
                      <a:pt x="74" y="189"/>
                      <a:pt x="76" y="189"/>
                      <a:pt x="78" y="189"/>
                    </a:cubicBezTo>
                    <a:cubicBezTo>
                      <a:pt x="79" y="189"/>
                      <a:pt x="79" y="190"/>
                      <a:pt x="79" y="190"/>
                    </a:cubicBezTo>
                    <a:cubicBezTo>
                      <a:pt x="80" y="190"/>
                      <a:pt x="80" y="190"/>
                      <a:pt x="80" y="190"/>
                    </a:cubicBezTo>
                    <a:cubicBezTo>
                      <a:pt x="81" y="190"/>
                      <a:pt x="81" y="190"/>
                      <a:pt x="82" y="189"/>
                    </a:cubicBezTo>
                    <a:cubicBezTo>
                      <a:pt x="84" y="190"/>
                      <a:pt x="87" y="190"/>
                      <a:pt x="89" y="190"/>
                    </a:cubicBezTo>
                    <a:cubicBezTo>
                      <a:pt x="89" y="190"/>
                      <a:pt x="89" y="190"/>
                      <a:pt x="89" y="190"/>
                    </a:cubicBezTo>
                    <a:cubicBezTo>
                      <a:pt x="93" y="190"/>
                      <a:pt x="97" y="189"/>
                      <a:pt x="100" y="189"/>
                    </a:cubicBezTo>
                    <a:cubicBezTo>
                      <a:pt x="100" y="190"/>
                      <a:pt x="101" y="190"/>
                      <a:pt x="102" y="190"/>
                    </a:cubicBezTo>
                    <a:cubicBezTo>
                      <a:pt x="102" y="190"/>
                      <a:pt x="102" y="190"/>
                      <a:pt x="102" y="190"/>
                    </a:cubicBezTo>
                    <a:cubicBezTo>
                      <a:pt x="103" y="190"/>
                      <a:pt x="103" y="190"/>
                      <a:pt x="104" y="189"/>
                    </a:cubicBezTo>
                    <a:cubicBezTo>
                      <a:pt x="104" y="189"/>
                      <a:pt x="104" y="189"/>
                      <a:pt x="104" y="189"/>
                    </a:cubicBezTo>
                    <a:cubicBezTo>
                      <a:pt x="108" y="188"/>
                      <a:pt x="111" y="188"/>
                      <a:pt x="115" y="187"/>
                    </a:cubicBezTo>
                    <a:cubicBezTo>
                      <a:pt x="116" y="187"/>
                      <a:pt x="117" y="186"/>
                      <a:pt x="117" y="185"/>
                    </a:cubicBezTo>
                    <a:cubicBezTo>
                      <a:pt x="117" y="184"/>
                      <a:pt x="117" y="184"/>
                      <a:pt x="116" y="184"/>
                    </a:cubicBezTo>
                    <a:cubicBezTo>
                      <a:pt x="117" y="181"/>
                      <a:pt x="117" y="178"/>
                      <a:pt x="117" y="175"/>
                    </a:cubicBezTo>
                    <a:cubicBezTo>
                      <a:pt x="118" y="176"/>
                      <a:pt x="118" y="177"/>
                      <a:pt x="119" y="178"/>
                    </a:cubicBezTo>
                    <a:cubicBezTo>
                      <a:pt x="121" y="180"/>
                      <a:pt x="122" y="182"/>
                      <a:pt x="124" y="184"/>
                    </a:cubicBezTo>
                    <a:cubicBezTo>
                      <a:pt x="124" y="184"/>
                      <a:pt x="124" y="184"/>
                      <a:pt x="124" y="184"/>
                    </a:cubicBezTo>
                    <a:cubicBezTo>
                      <a:pt x="124" y="184"/>
                      <a:pt x="124" y="184"/>
                      <a:pt x="124" y="184"/>
                    </a:cubicBezTo>
                    <a:cubicBezTo>
                      <a:pt x="124" y="184"/>
                      <a:pt x="124" y="184"/>
                      <a:pt x="124" y="184"/>
                    </a:cubicBezTo>
                    <a:cubicBezTo>
                      <a:pt x="125" y="184"/>
                      <a:pt x="125" y="184"/>
                      <a:pt x="125" y="184"/>
                    </a:cubicBezTo>
                    <a:cubicBezTo>
                      <a:pt x="125" y="184"/>
                      <a:pt x="125" y="184"/>
                      <a:pt x="125" y="184"/>
                    </a:cubicBezTo>
                    <a:cubicBezTo>
                      <a:pt x="126" y="184"/>
                      <a:pt x="126" y="184"/>
                      <a:pt x="126" y="184"/>
                    </a:cubicBezTo>
                    <a:cubicBezTo>
                      <a:pt x="126" y="184"/>
                      <a:pt x="126" y="184"/>
                      <a:pt x="126" y="184"/>
                    </a:cubicBezTo>
                    <a:cubicBezTo>
                      <a:pt x="126" y="184"/>
                      <a:pt x="126" y="184"/>
                      <a:pt x="126" y="184"/>
                    </a:cubicBezTo>
                    <a:cubicBezTo>
                      <a:pt x="126" y="184"/>
                      <a:pt x="126" y="184"/>
                      <a:pt x="126" y="184"/>
                    </a:cubicBezTo>
                    <a:cubicBezTo>
                      <a:pt x="131" y="183"/>
                      <a:pt x="135" y="181"/>
                      <a:pt x="139" y="179"/>
                    </a:cubicBezTo>
                    <a:cubicBezTo>
                      <a:pt x="139" y="179"/>
                      <a:pt x="139" y="179"/>
                      <a:pt x="140" y="178"/>
                    </a:cubicBezTo>
                    <a:cubicBezTo>
                      <a:pt x="142" y="177"/>
                      <a:pt x="144" y="176"/>
                      <a:pt x="147" y="174"/>
                    </a:cubicBezTo>
                    <a:cubicBezTo>
                      <a:pt x="147" y="174"/>
                      <a:pt x="147" y="174"/>
                      <a:pt x="147" y="174"/>
                    </a:cubicBezTo>
                    <a:cubicBezTo>
                      <a:pt x="148" y="174"/>
                      <a:pt x="148" y="174"/>
                      <a:pt x="149" y="173"/>
                    </a:cubicBezTo>
                    <a:cubicBezTo>
                      <a:pt x="149" y="173"/>
                      <a:pt x="149" y="173"/>
                      <a:pt x="149" y="173"/>
                    </a:cubicBezTo>
                    <a:cubicBezTo>
                      <a:pt x="158" y="166"/>
                      <a:pt x="166" y="159"/>
                      <a:pt x="170" y="149"/>
                    </a:cubicBezTo>
                    <a:cubicBezTo>
                      <a:pt x="171" y="149"/>
                      <a:pt x="171" y="149"/>
                      <a:pt x="171" y="149"/>
                    </a:cubicBezTo>
                    <a:cubicBezTo>
                      <a:pt x="171" y="148"/>
                      <a:pt x="171" y="148"/>
                      <a:pt x="171" y="148"/>
                    </a:cubicBezTo>
                    <a:cubicBezTo>
                      <a:pt x="171" y="148"/>
                      <a:pt x="171" y="148"/>
                      <a:pt x="172" y="147"/>
                    </a:cubicBezTo>
                    <a:cubicBezTo>
                      <a:pt x="172" y="145"/>
                      <a:pt x="172" y="142"/>
                      <a:pt x="173" y="139"/>
                    </a:cubicBezTo>
                    <a:cubicBezTo>
                      <a:pt x="173" y="139"/>
                      <a:pt x="173" y="139"/>
                      <a:pt x="173" y="139"/>
                    </a:cubicBezTo>
                    <a:cubicBezTo>
                      <a:pt x="173" y="140"/>
                      <a:pt x="173" y="141"/>
                      <a:pt x="174" y="141"/>
                    </a:cubicBezTo>
                    <a:cubicBezTo>
                      <a:pt x="175" y="142"/>
                      <a:pt x="175" y="142"/>
                      <a:pt x="176" y="142"/>
                    </a:cubicBezTo>
                    <a:cubicBezTo>
                      <a:pt x="176" y="142"/>
                      <a:pt x="177" y="142"/>
                      <a:pt x="177" y="142"/>
                    </a:cubicBezTo>
                    <a:cubicBezTo>
                      <a:pt x="178" y="142"/>
                      <a:pt x="178" y="141"/>
                      <a:pt x="179" y="141"/>
                    </a:cubicBezTo>
                    <a:cubicBezTo>
                      <a:pt x="184" y="129"/>
                      <a:pt x="186" y="116"/>
                      <a:pt x="186" y="103"/>
                    </a:cubicBezTo>
                    <a:cubicBezTo>
                      <a:pt x="186" y="103"/>
                      <a:pt x="186" y="102"/>
                      <a:pt x="186" y="102"/>
                    </a:cubicBezTo>
                    <a:cubicBezTo>
                      <a:pt x="186" y="89"/>
                      <a:pt x="184" y="76"/>
                      <a:pt x="182" y="63"/>
                    </a:cubicBezTo>
                    <a:cubicBezTo>
                      <a:pt x="182" y="62"/>
                      <a:pt x="181" y="62"/>
                      <a:pt x="180" y="62"/>
                    </a:cubicBezTo>
                    <a:cubicBezTo>
                      <a:pt x="180" y="61"/>
                      <a:pt x="180" y="61"/>
                      <a:pt x="179" y="61"/>
                    </a:cubicBezTo>
                    <a:cubicBezTo>
                      <a:pt x="179" y="61"/>
                      <a:pt x="179" y="61"/>
                      <a:pt x="179" y="61"/>
                    </a:cubicBezTo>
                    <a:cubicBezTo>
                      <a:pt x="179" y="61"/>
                      <a:pt x="179" y="61"/>
                      <a:pt x="179" y="61"/>
                    </a:cubicBezTo>
                    <a:cubicBezTo>
                      <a:pt x="171" y="63"/>
                      <a:pt x="162" y="66"/>
                      <a:pt x="152" y="70"/>
                    </a:cubicBezTo>
                    <a:cubicBezTo>
                      <a:pt x="160" y="66"/>
                      <a:pt x="167" y="63"/>
                      <a:pt x="173" y="60"/>
                    </a:cubicBezTo>
                    <a:cubicBezTo>
                      <a:pt x="174" y="60"/>
                      <a:pt x="174" y="59"/>
                      <a:pt x="174" y="58"/>
                    </a:cubicBezTo>
                    <a:cubicBezTo>
                      <a:pt x="175" y="52"/>
                      <a:pt x="177" y="46"/>
                      <a:pt x="178" y="39"/>
                    </a:cubicBezTo>
                    <a:cubicBezTo>
                      <a:pt x="179" y="39"/>
                      <a:pt x="180" y="38"/>
                      <a:pt x="179" y="37"/>
                    </a:cubicBezTo>
                    <a:cubicBezTo>
                      <a:pt x="177" y="33"/>
                      <a:pt x="175" y="30"/>
                      <a:pt x="173" y="27"/>
                    </a:cubicBezTo>
                    <a:cubicBezTo>
                      <a:pt x="160" y="11"/>
                      <a:pt x="139" y="3"/>
                      <a:pt x="118" y="1"/>
                    </a:cubicBezTo>
                    <a:cubicBezTo>
                      <a:pt x="114" y="0"/>
                      <a:pt x="111" y="0"/>
                      <a:pt x="107" y="0"/>
                    </a:cubicBezTo>
                    <a:cubicBezTo>
                      <a:pt x="107" y="0"/>
                      <a:pt x="107" y="0"/>
                      <a:pt x="10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3" name="Freeform 762"/>
              <p:cNvSpPr>
                <a:spLocks noEditPoints="1"/>
              </p:cNvSpPr>
              <p:nvPr/>
            </p:nvSpPr>
            <p:spPr bwMode="auto">
              <a:xfrm>
                <a:off x="4730" y="1107"/>
                <a:ext cx="50" cy="64"/>
              </a:xfrm>
              <a:custGeom>
                <a:avLst/>
                <a:gdLst>
                  <a:gd name="T0" fmla="*/ 9 w 21"/>
                  <a:gd name="T1" fmla="*/ 24 h 27"/>
                  <a:gd name="T2" fmla="*/ 9 w 21"/>
                  <a:gd name="T3" fmla="*/ 24 h 27"/>
                  <a:gd name="T4" fmla="*/ 6 w 21"/>
                  <a:gd name="T5" fmla="*/ 23 h 27"/>
                  <a:gd name="T6" fmla="*/ 4 w 21"/>
                  <a:gd name="T7" fmla="*/ 21 h 27"/>
                  <a:gd name="T8" fmla="*/ 4 w 21"/>
                  <a:gd name="T9" fmla="*/ 20 h 27"/>
                  <a:gd name="T10" fmla="*/ 5 w 21"/>
                  <a:gd name="T11" fmla="*/ 20 h 27"/>
                  <a:gd name="T12" fmla="*/ 10 w 21"/>
                  <a:gd name="T13" fmla="*/ 12 h 27"/>
                  <a:gd name="T14" fmla="*/ 13 w 21"/>
                  <a:gd name="T15" fmla="*/ 12 h 27"/>
                  <a:gd name="T16" fmla="*/ 13 w 21"/>
                  <a:gd name="T17" fmla="*/ 12 h 27"/>
                  <a:gd name="T18" fmla="*/ 13 w 21"/>
                  <a:gd name="T19" fmla="*/ 12 h 27"/>
                  <a:gd name="T20" fmla="*/ 15 w 21"/>
                  <a:gd name="T21" fmla="*/ 12 h 27"/>
                  <a:gd name="T22" fmla="*/ 16 w 21"/>
                  <a:gd name="T23" fmla="*/ 13 h 27"/>
                  <a:gd name="T24" fmla="*/ 17 w 21"/>
                  <a:gd name="T25" fmla="*/ 15 h 27"/>
                  <a:gd name="T26" fmla="*/ 15 w 21"/>
                  <a:gd name="T27" fmla="*/ 20 h 27"/>
                  <a:gd name="T28" fmla="*/ 9 w 21"/>
                  <a:gd name="T29" fmla="*/ 24 h 27"/>
                  <a:gd name="T30" fmla="*/ 5 w 21"/>
                  <a:gd name="T31" fmla="*/ 12 h 27"/>
                  <a:gd name="T32" fmla="*/ 5 w 21"/>
                  <a:gd name="T33" fmla="*/ 12 h 27"/>
                  <a:gd name="T34" fmla="*/ 6 w 21"/>
                  <a:gd name="T35" fmla="*/ 9 h 27"/>
                  <a:gd name="T36" fmla="*/ 6 w 21"/>
                  <a:gd name="T37" fmla="*/ 11 h 27"/>
                  <a:gd name="T38" fmla="*/ 5 w 21"/>
                  <a:gd name="T39" fmla="*/ 12 h 27"/>
                  <a:gd name="T40" fmla="*/ 17 w 21"/>
                  <a:gd name="T41" fmla="*/ 9 h 27"/>
                  <a:gd name="T42" fmla="*/ 17 w 21"/>
                  <a:gd name="T43" fmla="*/ 9 h 27"/>
                  <a:gd name="T44" fmla="*/ 17 w 21"/>
                  <a:gd name="T45" fmla="*/ 7 h 27"/>
                  <a:gd name="T46" fmla="*/ 17 w 21"/>
                  <a:gd name="T47" fmla="*/ 8 h 27"/>
                  <a:gd name="T48" fmla="*/ 17 w 21"/>
                  <a:gd name="T49" fmla="*/ 9 h 27"/>
                  <a:gd name="T50" fmla="*/ 17 w 21"/>
                  <a:gd name="T51" fmla="*/ 9 h 27"/>
                  <a:gd name="T52" fmla="*/ 9 w 21"/>
                  <a:gd name="T53" fmla="*/ 9 h 27"/>
                  <a:gd name="T54" fmla="*/ 10 w 21"/>
                  <a:gd name="T55" fmla="*/ 4 h 27"/>
                  <a:gd name="T56" fmla="*/ 11 w 21"/>
                  <a:gd name="T57" fmla="*/ 4 h 27"/>
                  <a:gd name="T58" fmla="*/ 10 w 21"/>
                  <a:gd name="T59" fmla="*/ 9 h 27"/>
                  <a:gd name="T60" fmla="*/ 9 w 21"/>
                  <a:gd name="T61" fmla="*/ 9 h 27"/>
                  <a:gd name="T62" fmla="*/ 14 w 21"/>
                  <a:gd name="T63" fmla="*/ 8 h 27"/>
                  <a:gd name="T64" fmla="*/ 13 w 21"/>
                  <a:gd name="T65" fmla="*/ 8 h 27"/>
                  <a:gd name="T66" fmla="*/ 14 w 21"/>
                  <a:gd name="T67" fmla="*/ 3 h 27"/>
                  <a:gd name="T68" fmla="*/ 15 w 21"/>
                  <a:gd name="T69" fmla="*/ 4 h 27"/>
                  <a:gd name="T70" fmla="*/ 16 w 21"/>
                  <a:gd name="T71" fmla="*/ 4 h 27"/>
                  <a:gd name="T72" fmla="*/ 14 w 21"/>
                  <a:gd name="T73" fmla="*/ 8 h 27"/>
                  <a:gd name="T74" fmla="*/ 13 w 21"/>
                  <a:gd name="T75" fmla="*/ 0 h 27"/>
                  <a:gd name="T76" fmla="*/ 8 w 21"/>
                  <a:gd name="T77" fmla="*/ 1 h 27"/>
                  <a:gd name="T78" fmla="*/ 2 w 21"/>
                  <a:gd name="T79" fmla="*/ 11 h 27"/>
                  <a:gd name="T80" fmla="*/ 0 w 21"/>
                  <a:gd name="T81" fmla="*/ 18 h 27"/>
                  <a:gd name="T82" fmla="*/ 1 w 21"/>
                  <a:gd name="T83" fmla="*/ 22 h 27"/>
                  <a:gd name="T84" fmla="*/ 4 w 21"/>
                  <a:gd name="T85" fmla="*/ 26 h 27"/>
                  <a:gd name="T86" fmla="*/ 9 w 21"/>
                  <a:gd name="T87" fmla="*/ 27 h 27"/>
                  <a:gd name="T88" fmla="*/ 9 w 21"/>
                  <a:gd name="T89" fmla="*/ 27 h 27"/>
                  <a:gd name="T90" fmla="*/ 18 w 21"/>
                  <a:gd name="T91" fmla="*/ 22 h 27"/>
                  <a:gd name="T92" fmla="*/ 21 w 21"/>
                  <a:gd name="T93" fmla="*/ 9 h 27"/>
                  <a:gd name="T94" fmla="*/ 19 w 21"/>
                  <a:gd name="T95" fmla="*/ 9 h 27"/>
                  <a:gd name="T96" fmla="*/ 21 w 21"/>
                  <a:gd name="T97" fmla="*/ 9 h 27"/>
                  <a:gd name="T98" fmla="*/ 21 w 21"/>
                  <a:gd name="T99" fmla="*/ 8 h 27"/>
                  <a:gd name="T100" fmla="*/ 20 w 21"/>
                  <a:gd name="T101" fmla="*/ 4 h 27"/>
                  <a:gd name="T102" fmla="*/ 17 w 21"/>
                  <a:gd name="T103" fmla="*/ 1 h 27"/>
                  <a:gd name="T104" fmla="*/ 13 w 21"/>
                  <a:gd name="T10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 h="27">
                    <a:moveTo>
                      <a:pt x="9" y="24"/>
                    </a:moveTo>
                    <a:cubicBezTo>
                      <a:pt x="9" y="24"/>
                      <a:pt x="9" y="24"/>
                      <a:pt x="9" y="24"/>
                    </a:cubicBezTo>
                    <a:cubicBezTo>
                      <a:pt x="8" y="24"/>
                      <a:pt x="7" y="24"/>
                      <a:pt x="6" y="23"/>
                    </a:cubicBezTo>
                    <a:cubicBezTo>
                      <a:pt x="5" y="23"/>
                      <a:pt x="5" y="22"/>
                      <a:pt x="4" y="21"/>
                    </a:cubicBezTo>
                    <a:cubicBezTo>
                      <a:pt x="4" y="20"/>
                      <a:pt x="4" y="20"/>
                      <a:pt x="4" y="20"/>
                    </a:cubicBezTo>
                    <a:cubicBezTo>
                      <a:pt x="5" y="20"/>
                      <a:pt x="5" y="20"/>
                      <a:pt x="5" y="20"/>
                    </a:cubicBezTo>
                    <a:cubicBezTo>
                      <a:pt x="6" y="17"/>
                      <a:pt x="7" y="14"/>
                      <a:pt x="10" y="12"/>
                    </a:cubicBezTo>
                    <a:cubicBezTo>
                      <a:pt x="10" y="12"/>
                      <a:pt x="12" y="12"/>
                      <a:pt x="13" y="12"/>
                    </a:cubicBezTo>
                    <a:cubicBezTo>
                      <a:pt x="13" y="12"/>
                      <a:pt x="13" y="12"/>
                      <a:pt x="13" y="12"/>
                    </a:cubicBezTo>
                    <a:cubicBezTo>
                      <a:pt x="13" y="12"/>
                      <a:pt x="13" y="12"/>
                      <a:pt x="13" y="12"/>
                    </a:cubicBezTo>
                    <a:cubicBezTo>
                      <a:pt x="13" y="12"/>
                      <a:pt x="14" y="12"/>
                      <a:pt x="15" y="12"/>
                    </a:cubicBezTo>
                    <a:cubicBezTo>
                      <a:pt x="16" y="12"/>
                      <a:pt x="16" y="13"/>
                      <a:pt x="16" y="13"/>
                    </a:cubicBezTo>
                    <a:cubicBezTo>
                      <a:pt x="17" y="14"/>
                      <a:pt x="17" y="15"/>
                      <a:pt x="17" y="15"/>
                    </a:cubicBezTo>
                    <a:cubicBezTo>
                      <a:pt x="16" y="17"/>
                      <a:pt x="16" y="19"/>
                      <a:pt x="15" y="20"/>
                    </a:cubicBezTo>
                    <a:cubicBezTo>
                      <a:pt x="14" y="22"/>
                      <a:pt x="11" y="24"/>
                      <a:pt x="9" y="24"/>
                    </a:cubicBezTo>
                    <a:moveTo>
                      <a:pt x="5" y="12"/>
                    </a:moveTo>
                    <a:cubicBezTo>
                      <a:pt x="5" y="12"/>
                      <a:pt x="5" y="12"/>
                      <a:pt x="5" y="12"/>
                    </a:cubicBezTo>
                    <a:cubicBezTo>
                      <a:pt x="5" y="11"/>
                      <a:pt x="6" y="10"/>
                      <a:pt x="6" y="9"/>
                    </a:cubicBezTo>
                    <a:cubicBezTo>
                      <a:pt x="6" y="9"/>
                      <a:pt x="6" y="10"/>
                      <a:pt x="6" y="11"/>
                    </a:cubicBezTo>
                    <a:cubicBezTo>
                      <a:pt x="5" y="12"/>
                      <a:pt x="5" y="12"/>
                      <a:pt x="5" y="12"/>
                    </a:cubicBezTo>
                    <a:moveTo>
                      <a:pt x="17" y="9"/>
                    </a:moveTo>
                    <a:cubicBezTo>
                      <a:pt x="17" y="9"/>
                      <a:pt x="17" y="9"/>
                      <a:pt x="17" y="9"/>
                    </a:cubicBezTo>
                    <a:cubicBezTo>
                      <a:pt x="17" y="9"/>
                      <a:pt x="17" y="8"/>
                      <a:pt x="17" y="7"/>
                    </a:cubicBezTo>
                    <a:cubicBezTo>
                      <a:pt x="17" y="8"/>
                      <a:pt x="17" y="8"/>
                      <a:pt x="17" y="8"/>
                    </a:cubicBezTo>
                    <a:cubicBezTo>
                      <a:pt x="17" y="9"/>
                      <a:pt x="17" y="9"/>
                      <a:pt x="17" y="9"/>
                    </a:cubicBezTo>
                    <a:cubicBezTo>
                      <a:pt x="17" y="9"/>
                      <a:pt x="17" y="9"/>
                      <a:pt x="17" y="9"/>
                    </a:cubicBezTo>
                    <a:moveTo>
                      <a:pt x="9" y="9"/>
                    </a:moveTo>
                    <a:cubicBezTo>
                      <a:pt x="9" y="7"/>
                      <a:pt x="10" y="6"/>
                      <a:pt x="10" y="4"/>
                    </a:cubicBezTo>
                    <a:cubicBezTo>
                      <a:pt x="11" y="4"/>
                      <a:pt x="11" y="4"/>
                      <a:pt x="11" y="4"/>
                    </a:cubicBezTo>
                    <a:cubicBezTo>
                      <a:pt x="11" y="5"/>
                      <a:pt x="10" y="7"/>
                      <a:pt x="10" y="9"/>
                    </a:cubicBezTo>
                    <a:cubicBezTo>
                      <a:pt x="9" y="9"/>
                      <a:pt x="9" y="9"/>
                      <a:pt x="9" y="9"/>
                    </a:cubicBezTo>
                    <a:moveTo>
                      <a:pt x="14" y="8"/>
                    </a:moveTo>
                    <a:cubicBezTo>
                      <a:pt x="14" y="8"/>
                      <a:pt x="13" y="8"/>
                      <a:pt x="13" y="8"/>
                    </a:cubicBezTo>
                    <a:cubicBezTo>
                      <a:pt x="13" y="6"/>
                      <a:pt x="14" y="5"/>
                      <a:pt x="14" y="3"/>
                    </a:cubicBezTo>
                    <a:cubicBezTo>
                      <a:pt x="15" y="4"/>
                      <a:pt x="15" y="4"/>
                      <a:pt x="15" y="4"/>
                    </a:cubicBezTo>
                    <a:cubicBezTo>
                      <a:pt x="16" y="4"/>
                      <a:pt x="16" y="4"/>
                      <a:pt x="16" y="4"/>
                    </a:cubicBezTo>
                    <a:cubicBezTo>
                      <a:pt x="15" y="5"/>
                      <a:pt x="15" y="7"/>
                      <a:pt x="14" y="8"/>
                    </a:cubicBezTo>
                    <a:moveTo>
                      <a:pt x="13" y="0"/>
                    </a:moveTo>
                    <a:cubicBezTo>
                      <a:pt x="11" y="0"/>
                      <a:pt x="10" y="0"/>
                      <a:pt x="8" y="1"/>
                    </a:cubicBezTo>
                    <a:cubicBezTo>
                      <a:pt x="5" y="3"/>
                      <a:pt x="3" y="7"/>
                      <a:pt x="2" y="11"/>
                    </a:cubicBezTo>
                    <a:cubicBezTo>
                      <a:pt x="1" y="13"/>
                      <a:pt x="0" y="15"/>
                      <a:pt x="0" y="18"/>
                    </a:cubicBezTo>
                    <a:cubicBezTo>
                      <a:pt x="0" y="19"/>
                      <a:pt x="1" y="21"/>
                      <a:pt x="1" y="22"/>
                    </a:cubicBezTo>
                    <a:cubicBezTo>
                      <a:pt x="2" y="24"/>
                      <a:pt x="3" y="25"/>
                      <a:pt x="4" y="26"/>
                    </a:cubicBezTo>
                    <a:cubicBezTo>
                      <a:pt x="6" y="27"/>
                      <a:pt x="7" y="27"/>
                      <a:pt x="9" y="27"/>
                    </a:cubicBezTo>
                    <a:cubicBezTo>
                      <a:pt x="9" y="27"/>
                      <a:pt x="9" y="27"/>
                      <a:pt x="9" y="27"/>
                    </a:cubicBezTo>
                    <a:cubicBezTo>
                      <a:pt x="12" y="27"/>
                      <a:pt x="16" y="25"/>
                      <a:pt x="18" y="22"/>
                    </a:cubicBezTo>
                    <a:cubicBezTo>
                      <a:pt x="20" y="18"/>
                      <a:pt x="21" y="13"/>
                      <a:pt x="21" y="9"/>
                    </a:cubicBezTo>
                    <a:cubicBezTo>
                      <a:pt x="19" y="9"/>
                      <a:pt x="19" y="9"/>
                      <a:pt x="19" y="9"/>
                    </a:cubicBezTo>
                    <a:cubicBezTo>
                      <a:pt x="21" y="9"/>
                      <a:pt x="21" y="9"/>
                      <a:pt x="21" y="9"/>
                    </a:cubicBezTo>
                    <a:cubicBezTo>
                      <a:pt x="21" y="8"/>
                      <a:pt x="21" y="8"/>
                      <a:pt x="21" y="8"/>
                    </a:cubicBezTo>
                    <a:cubicBezTo>
                      <a:pt x="21" y="7"/>
                      <a:pt x="21" y="5"/>
                      <a:pt x="20" y="4"/>
                    </a:cubicBezTo>
                    <a:cubicBezTo>
                      <a:pt x="19" y="2"/>
                      <a:pt x="18" y="1"/>
                      <a:pt x="17" y="1"/>
                    </a:cubicBezTo>
                    <a:cubicBezTo>
                      <a:pt x="16" y="0"/>
                      <a:pt x="14"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4" name="Freeform 763"/>
              <p:cNvSpPr>
                <a:spLocks noEditPoints="1"/>
              </p:cNvSpPr>
              <p:nvPr/>
            </p:nvSpPr>
            <p:spPr bwMode="auto">
              <a:xfrm>
                <a:off x="4702" y="1079"/>
                <a:ext cx="104" cy="142"/>
              </a:xfrm>
              <a:custGeom>
                <a:avLst/>
                <a:gdLst>
                  <a:gd name="T0" fmla="*/ 16 w 44"/>
                  <a:gd name="T1" fmla="*/ 56 h 60"/>
                  <a:gd name="T2" fmla="*/ 21 w 44"/>
                  <a:gd name="T3" fmla="*/ 51 h 60"/>
                  <a:gd name="T4" fmla="*/ 20 w 44"/>
                  <a:gd name="T5" fmla="*/ 56 h 60"/>
                  <a:gd name="T6" fmla="*/ 23 w 44"/>
                  <a:gd name="T7" fmla="*/ 56 h 60"/>
                  <a:gd name="T8" fmla="*/ 25 w 44"/>
                  <a:gd name="T9" fmla="*/ 51 h 60"/>
                  <a:gd name="T10" fmla="*/ 28 w 44"/>
                  <a:gd name="T11" fmla="*/ 50 h 60"/>
                  <a:gd name="T12" fmla="*/ 26 w 44"/>
                  <a:gd name="T13" fmla="*/ 55 h 60"/>
                  <a:gd name="T14" fmla="*/ 23 w 44"/>
                  <a:gd name="T15" fmla="*/ 56 h 60"/>
                  <a:gd name="T16" fmla="*/ 12 w 44"/>
                  <a:gd name="T17" fmla="*/ 54 h 60"/>
                  <a:gd name="T18" fmla="*/ 13 w 44"/>
                  <a:gd name="T19" fmla="*/ 50 h 60"/>
                  <a:gd name="T20" fmla="*/ 13 w 44"/>
                  <a:gd name="T21" fmla="*/ 55 h 60"/>
                  <a:gd name="T22" fmla="*/ 8 w 44"/>
                  <a:gd name="T23" fmla="*/ 51 h 60"/>
                  <a:gd name="T24" fmla="*/ 11 w 44"/>
                  <a:gd name="T25" fmla="*/ 48 h 60"/>
                  <a:gd name="T26" fmla="*/ 29 w 44"/>
                  <a:gd name="T27" fmla="*/ 53 h 60"/>
                  <a:gd name="T28" fmla="*/ 33 w 44"/>
                  <a:gd name="T29" fmla="*/ 47 h 60"/>
                  <a:gd name="T30" fmla="*/ 32 w 44"/>
                  <a:gd name="T31" fmla="*/ 51 h 60"/>
                  <a:gd name="T32" fmla="*/ 6 w 44"/>
                  <a:gd name="T33" fmla="*/ 49 h 60"/>
                  <a:gd name="T34" fmla="*/ 6 w 44"/>
                  <a:gd name="T35" fmla="*/ 44 h 60"/>
                  <a:gd name="T36" fmla="*/ 6 w 44"/>
                  <a:gd name="T37" fmla="*/ 49 h 60"/>
                  <a:gd name="T38" fmla="*/ 37 w 44"/>
                  <a:gd name="T39" fmla="*/ 43 h 60"/>
                  <a:gd name="T40" fmla="*/ 38 w 44"/>
                  <a:gd name="T41" fmla="*/ 43 h 60"/>
                  <a:gd name="T42" fmla="*/ 4 w 44"/>
                  <a:gd name="T43" fmla="*/ 41 h 60"/>
                  <a:gd name="T44" fmla="*/ 4 w 44"/>
                  <a:gd name="T45" fmla="*/ 41 h 60"/>
                  <a:gd name="T46" fmla="*/ 21 w 44"/>
                  <a:gd name="T47" fmla="*/ 47 h 60"/>
                  <a:gd name="T48" fmla="*/ 5 w 44"/>
                  <a:gd name="T49" fmla="*/ 30 h 60"/>
                  <a:gd name="T50" fmla="*/ 17 w 44"/>
                  <a:gd name="T51" fmla="*/ 5 h 60"/>
                  <a:gd name="T52" fmla="*/ 25 w 44"/>
                  <a:gd name="T53" fmla="*/ 3 h 60"/>
                  <a:gd name="T54" fmla="*/ 37 w 44"/>
                  <a:gd name="T55" fmla="*/ 11 h 60"/>
                  <a:gd name="T56" fmla="*/ 40 w 44"/>
                  <a:gd name="T57" fmla="*/ 24 h 60"/>
                  <a:gd name="T58" fmla="*/ 26 w 44"/>
                  <a:gd name="T59" fmla="*/ 47 h 60"/>
                  <a:gd name="T60" fmla="*/ 21 w 44"/>
                  <a:gd name="T61" fmla="*/ 47 h 60"/>
                  <a:gd name="T62" fmla="*/ 16 w 44"/>
                  <a:gd name="T63" fmla="*/ 2 h 60"/>
                  <a:gd name="T64" fmla="*/ 1 w 44"/>
                  <a:gd name="T65" fmla="*/ 28 h 60"/>
                  <a:gd name="T66" fmla="*/ 0 w 44"/>
                  <a:gd name="T67" fmla="*/ 40 h 60"/>
                  <a:gd name="T68" fmla="*/ 20 w 44"/>
                  <a:gd name="T69" fmla="*/ 60 h 60"/>
                  <a:gd name="T70" fmla="*/ 21 w 44"/>
                  <a:gd name="T71" fmla="*/ 59 h 60"/>
                  <a:gd name="T72" fmla="*/ 27 w 44"/>
                  <a:gd name="T73" fmla="*/ 58 h 60"/>
                  <a:gd name="T74" fmla="*/ 44 w 44"/>
                  <a:gd name="T75" fmla="*/ 23 h 60"/>
                  <a:gd name="T76" fmla="*/ 40 w 44"/>
                  <a:gd name="T77" fmla="*/ 9 h 60"/>
                  <a:gd name="T78" fmla="*/ 25 w 44"/>
                  <a:gd name="T7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60">
                    <a:moveTo>
                      <a:pt x="20" y="56"/>
                    </a:moveTo>
                    <a:cubicBezTo>
                      <a:pt x="18" y="56"/>
                      <a:pt x="17" y="56"/>
                      <a:pt x="16" y="56"/>
                    </a:cubicBezTo>
                    <a:cubicBezTo>
                      <a:pt x="17" y="54"/>
                      <a:pt x="17" y="52"/>
                      <a:pt x="18" y="51"/>
                    </a:cubicBezTo>
                    <a:cubicBezTo>
                      <a:pt x="19" y="51"/>
                      <a:pt x="20" y="51"/>
                      <a:pt x="21" y="51"/>
                    </a:cubicBezTo>
                    <a:cubicBezTo>
                      <a:pt x="22" y="51"/>
                      <a:pt x="22" y="51"/>
                      <a:pt x="22" y="51"/>
                    </a:cubicBezTo>
                    <a:cubicBezTo>
                      <a:pt x="21" y="53"/>
                      <a:pt x="21" y="54"/>
                      <a:pt x="20" y="56"/>
                    </a:cubicBezTo>
                    <a:cubicBezTo>
                      <a:pt x="20" y="56"/>
                      <a:pt x="20" y="56"/>
                      <a:pt x="20" y="56"/>
                    </a:cubicBezTo>
                    <a:moveTo>
                      <a:pt x="23" y="56"/>
                    </a:moveTo>
                    <a:cubicBezTo>
                      <a:pt x="24" y="54"/>
                      <a:pt x="24" y="53"/>
                      <a:pt x="25" y="51"/>
                    </a:cubicBezTo>
                    <a:cubicBezTo>
                      <a:pt x="25" y="51"/>
                      <a:pt x="25" y="51"/>
                      <a:pt x="25" y="51"/>
                    </a:cubicBezTo>
                    <a:cubicBezTo>
                      <a:pt x="26" y="50"/>
                      <a:pt x="26" y="50"/>
                      <a:pt x="27" y="50"/>
                    </a:cubicBezTo>
                    <a:cubicBezTo>
                      <a:pt x="28" y="50"/>
                      <a:pt x="28" y="50"/>
                      <a:pt x="28" y="50"/>
                    </a:cubicBezTo>
                    <a:cubicBezTo>
                      <a:pt x="27" y="51"/>
                      <a:pt x="27" y="53"/>
                      <a:pt x="26" y="54"/>
                    </a:cubicBezTo>
                    <a:cubicBezTo>
                      <a:pt x="26" y="55"/>
                      <a:pt x="26" y="55"/>
                      <a:pt x="26" y="55"/>
                    </a:cubicBezTo>
                    <a:cubicBezTo>
                      <a:pt x="26" y="55"/>
                      <a:pt x="26" y="55"/>
                      <a:pt x="26" y="55"/>
                    </a:cubicBezTo>
                    <a:cubicBezTo>
                      <a:pt x="25" y="55"/>
                      <a:pt x="24" y="55"/>
                      <a:pt x="23" y="56"/>
                    </a:cubicBezTo>
                    <a:moveTo>
                      <a:pt x="13" y="55"/>
                    </a:moveTo>
                    <a:cubicBezTo>
                      <a:pt x="13" y="55"/>
                      <a:pt x="12" y="54"/>
                      <a:pt x="12" y="54"/>
                    </a:cubicBezTo>
                    <a:cubicBezTo>
                      <a:pt x="12" y="54"/>
                      <a:pt x="12" y="54"/>
                      <a:pt x="12" y="54"/>
                    </a:cubicBezTo>
                    <a:cubicBezTo>
                      <a:pt x="12" y="52"/>
                      <a:pt x="13" y="51"/>
                      <a:pt x="13" y="50"/>
                    </a:cubicBezTo>
                    <a:cubicBezTo>
                      <a:pt x="14" y="50"/>
                      <a:pt x="15" y="50"/>
                      <a:pt x="15" y="50"/>
                    </a:cubicBezTo>
                    <a:cubicBezTo>
                      <a:pt x="15" y="52"/>
                      <a:pt x="14" y="53"/>
                      <a:pt x="13" y="55"/>
                    </a:cubicBezTo>
                    <a:moveTo>
                      <a:pt x="9" y="53"/>
                    </a:moveTo>
                    <a:cubicBezTo>
                      <a:pt x="9" y="52"/>
                      <a:pt x="8" y="52"/>
                      <a:pt x="8" y="51"/>
                    </a:cubicBezTo>
                    <a:cubicBezTo>
                      <a:pt x="8" y="50"/>
                      <a:pt x="9" y="48"/>
                      <a:pt x="9" y="47"/>
                    </a:cubicBezTo>
                    <a:cubicBezTo>
                      <a:pt x="10" y="47"/>
                      <a:pt x="10" y="48"/>
                      <a:pt x="11" y="48"/>
                    </a:cubicBezTo>
                    <a:cubicBezTo>
                      <a:pt x="11" y="50"/>
                      <a:pt x="10" y="51"/>
                      <a:pt x="9" y="53"/>
                    </a:cubicBezTo>
                    <a:moveTo>
                      <a:pt x="29" y="53"/>
                    </a:moveTo>
                    <a:cubicBezTo>
                      <a:pt x="30" y="51"/>
                      <a:pt x="31" y="50"/>
                      <a:pt x="31" y="48"/>
                    </a:cubicBezTo>
                    <a:cubicBezTo>
                      <a:pt x="32" y="47"/>
                      <a:pt x="33" y="47"/>
                      <a:pt x="33" y="47"/>
                    </a:cubicBezTo>
                    <a:cubicBezTo>
                      <a:pt x="33" y="48"/>
                      <a:pt x="33" y="49"/>
                      <a:pt x="32" y="50"/>
                    </a:cubicBezTo>
                    <a:cubicBezTo>
                      <a:pt x="32" y="51"/>
                      <a:pt x="32" y="51"/>
                      <a:pt x="32" y="51"/>
                    </a:cubicBezTo>
                    <a:cubicBezTo>
                      <a:pt x="32" y="52"/>
                      <a:pt x="31" y="53"/>
                      <a:pt x="29" y="53"/>
                    </a:cubicBezTo>
                    <a:moveTo>
                      <a:pt x="6" y="49"/>
                    </a:moveTo>
                    <a:cubicBezTo>
                      <a:pt x="6" y="48"/>
                      <a:pt x="5" y="48"/>
                      <a:pt x="5" y="47"/>
                    </a:cubicBezTo>
                    <a:cubicBezTo>
                      <a:pt x="6" y="46"/>
                      <a:pt x="6" y="45"/>
                      <a:pt x="6" y="44"/>
                    </a:cubicBezTo>
                    <a:cubicBezTo>
                      <a:pt x="7" y="45"/>
                      <a:pt x="7" y="45"/>
                      <a:pt x="7" y="45"/>
                    </a:cubicBezTo>
                    <a:cubicBezTo>
                      <a:pt x="7" y="46"/>
                      <a:pt x="6" y="47"/>
                      <a:pt x="6" y="49"/>
                    </a:cubicBezTo>
                    <a:moveTo>
                      <a:pt x="36" y="46"/>
                    </a:moveTo>
                    <a:cubicBezTo>
                      <a:pt x="37" y="45"/>
                      <a:pt x="37" y="44"/>
                      <a:pt x="37" y="43"/>
                    </a:cubicBezTo>
                    <a:cubicBezTo>
                      <a:pt x="38" y="42"/>
                      <a:pt x="38" y="42"/>
                      <a:pt x="38" y="41"/>
                    </a:cubicBezTo>
                    <a:cubicBezTo>
                      <a:pt x="38" y="42"/>
                      <a:pt x="38" y="42"/>
                      <a:pt x="38" y="43"/>
                    </a:cubicBezTo>
                    <a:cubicBezTo>
                      <a:pt x="37" y="44"/>
                      <a:pt x="37" y="45"/>
                      <a:pt x="36" y="46"/>
                    </a:cubicBezTo>
                    <a:moveTo>
                      <a:pt x="4" y="41"/>
                    </a:moveTo>
                    <a:cubicBezTo>
                      <a:pt x="4" y="41"/>
                      <a:pt x="4" y="41"/>
                      <a:pt x="4" y="41"/>
                    </a:cubicBezTo>
                    <a:cubicBezTo>
                      <a:pt x="4" y="41"/>
                      <a:pt x="4" y="41"/>
                      <a:pt x="4" y="41"/>
                    </a:cubicBezTo>
                    <a:cubicBezTo>
                      <a:pt x="4" y="41"/>
                      <a:pt x="4" y="41"/>
                      <a:pt x="4" y="41"/>
                    </a:cubicBezTo>
                    <a:moveTo>
                      <a:pt x="21" y="47"/>
                    </a:moveTo>
                    <a:cubicBezTo>
                      <a:pt x="17" y="47"/>
                      <a:pt x="13" y="46"/>
                      <a:pt x="10" y="43"/>
                    </a:cubicBezTo>
                    <a:cubicBezTo>
                      <a:pt x="6" y="39"/>
                      <a:pt x="5" y="35"/>
                      <a:pt x="5" y="30"/>
                    </a:cubicBezTo>
                    <a:cubicBezTo>
                      <a:pt x="5" y="26"/>
                      <a:pt x="6" y="23"/>
                      <a:pt x="7" y="20"/>
                    </a:cubicBezTo>
                    <a:cubicBezTo>
                      <a:pt x="9" y="14"/>
                      <a:pt x="12" y="8"/>
                      <a:pt x="17" y="5"/>
                    </a:cubicBezTo>
                    <a:cubicBezTo>
                      <a:pt x="20" y="4"/>
                      <a:pt x="23" y="3"/>
                      <a:pt x="25" y="3"/>
                    </a:cubicBezTo>
                    <a:cubicBezTo>
                      <a:pt x="25" y="3"/>
                      <a:pt x="25" y="3"/>
                      <a:pt x="25" y="3"/>
                    </a:cubicBezTo>
                    <a:cubicBezTo>
                      <a:pt x="29" y="3"/>
                      <a:pt x="32" y="4"/>
                      <a:pt x="34" y="7"/>
                    </a:cubicBezTo>
                    <a:cubicBezTo>
                      <a:pt x="35" y="8"/>
                      <a:pt x="36" y="9"/>
                      <a:pt x="37" y="11"/>
                    </a:cubicBezTo>
                    <a:cubicBezTo>
                      <a:pt x="37" y="11"/>
                      <a:pt x="37" y="11"/>
                      <a:pt x="37" y="11"/>
                    </a:cubicBezTo>
                    <a:cubicBezTo>
                      <a:pt x="39" y="15"/>
                      <a:pt x="40" y="19"/>
                      <a:pt x="40" y="24"/>
                    </a:cubicBezTo>
                    <a:cubicBezTo>
                      <a:pt x="40" y="27"/>
                      <a:pt x="39" y="31"/>
                      <a:pt x="38" y="34"/>
                    </a:cubicBezTo>
                    <a:cubicBezTo>
                      <a:pt x="36" y="40"/>
                      <a:pt x="31" y="45"/>
                      <a:pt x="26" y="47"/>
                    </a:cubicBezTo>
                    <a:cubicBezTo>
                      <a:pt x="24" y="47"/>
                      <a:pt x="23" y="47"/>
                      <a:pt x="21" y="47"/>
                    </a:cubicBezTo>
                    <a:cubicBezTo>
                      <a:pt x="21" y="47"/>
                      <a:pt x="21" y="47"/>
                      <a:pt x="21" y="47"/>
                    </a:cubicBezTo>
                    <a:moveTo>
                      <a:pt x="25" y="0"/>
                    </a:moveTo>
                    <a:cubicBezTo>
                      <a:pt x="22" y="0"/>
                      <a:pt x="19" y="1"/>
                      <a:pt x="16" y="2"/>
                    </a:cubicBezTo>
                    <a:cubicBezTo>
                      <a:pt x="9" y="6"/>
                      <a:pt x="5" y="12"/>
                      <a:pt x="3" y="19"/>
                    </a:cubicBezTo>
                    <a:cubicBezTo>
                      <a:pt x="2" y="22"/>
                      <a:pt x="2" y="25"/>
                      <a:pt x="1" y="28"/>
                    </a:cubicBezTo>
                    <a:cubicBezTo>
                      <a:pt x="1" y="29"/>
                      <a:pt x="1" y="29"/>
                      <a:pt x="1" y="29"/>
                    </a:cubicBezTo>
                    <a:cubicBezTo>
                      <a:pt x="1" y="33"/>
                      <a:pt x="0" y="36"/>
                      <a:pt x="0" y="40"/>
                    </a:cubicBezTo>
                    <a:cubicBezTo>
                      <a:pt x="0" y="44"/>
                      <a:pt x="1" y="49"/>
                      <a:pt x="4" y="52"/>
                    </a:cubicBezTo>
                    <a:cubicBezTo>
                      <a:pt x="8" y="58"/>
                      <a:pt x="14" y="60"/>
                      <a:pt x="20" y="60"/>
                    </a:cubicBezTo>
                    <a:cubicBezTo>
                      <a:pt x="20" y="60"/>
                      <a:pt x="20" y="60"/>
                      <a:pt x="20" y="60"/>
                    </a:cubicBezTo>
                    <a:cubicBezTo>
                      <a:pt x="20" y="60"/>
                      <a:pt x="20" y="59"/>
                      <a:pt x="21" y="59"/>
                    </a:cubicBezTo>
                    <a:cubicBezTo>
                      <a:pt x="21" y="59"/>
                      <a:pt x="21" y="59"/>
                      <a:pt x="21" y="59"/>
                    </a:cubicBezTo>
                    <a:cubicBezTo>
                      <a:pt x="23" y="59"/>
                      <a:pt x="25" y="59"/>
                      <a:pt x="27" y="58"/>
                    </a:cubicBezTo>
                    <a:cubicBezTo>
                      <a:pt x="34" y="56"/>
                      <a:pt x="39" y="50"/>
                      <a:pt x="41" y="44"/>
                    </a:cubicBezTo>
                    <a:cubicBezTo>
                      <a:pt x="43" y="39"/>
                      <a:pt x="44" y="31"/>
                      <a:pt x="44" y="23"/>
                    </a:cubicBezTo>
                    <a:cubicBezTo>
                      <a:pt x="44" y="23"/>
                      <a:pt x="44" y="22"/>
                      <a:pt x="43" y="22"/>
                    </a:cubicBezTo>
                    <a:cubicBezTo>
                      <a:pt x="43" y="17"/>
                      <a:pt x="42" y="13"/>
                      <a:pt x="40" y="9"/>
                    </a:cubicBezTo>
                    <a:cubicBezTo>
                      <a:pt x="39" y="7"/>
                      <a:pt x="38" y="6"/>
                      <a:pt x="36" y="4"/>
                    </a:cubicBezTo>
                    <a:cubicBezTo>
                      <a:pt x="33" y="1"/>
                      <a:pt x="29" y="0"/>
                      <a:pt x="2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5" name="Freeform 764"/>
              <p:cNvSpPr>
                <a:spLocks noEditPoints="1"/>
              </p:cNvSpPr>
              <p:nvPr/>
            </p:nvSpPr>
            <p:spPr bwMode="auto">
              <a:xfrm>
                <a:off x="4884" y="1244"/>
                <a:ext cx="47" cy="64"/>
              </a:xfrm>
              <a:custGeom>
                <a:avLst/>
                <a:gdLst>
                  <a:gd name="T0" fmla="*/ 8 w 20"/>
                  <a:gd name="T1" fmla="*/ 24 h 27"/>
                  <a:gd name="T2" fmla="*/ 8 w 20"/>
                  <a:gd name="T3" fmla="*/ 24 h 27"/>
                  <a:gd name="T4" fmla="*/ 6 w 20"/>
                  <a:gd name="T5" fmla="*/ 23 h 27"/>
                  <a:gd name="T6" fmla="*/ 4 w 20"/>
                  <a:gd name="T7" fmla="*/ 21 h 27"/>
                  <a:gd name="T8" fmla="*/ 4 w 20"/>
                  <a:gd name="T9" fmla="*/ 20 h 27"/>
                  <a:gd name="T10" fmla="*/ 4 w 20"/>
                  <a:gd name="T11" fmla="*/ 20 h 27"/>
                  <a:gd name="T12" fmla="*/ 9 w 20"/>
                  <a:gd name="T13" fmla="*/ 12 h 27"/>
                  <a:gd name="T14" fmla="*/ 12 w 20"/>
                  <a:gd name="T15" fmla="*/ 11 h 27"/>
                  <a:gd name="T16" fmla="*/ 12 w 20"/>
                  <a:gd name="T17" fmla="*/ 11 h 27"/>
                  <a:gd name="T18" fmla="*/ 14 w 20"/>
                  <a:gd name="T19" fmla="*/ 12 h 27"/>
                  <a:gd name="T20" fmla="*/ 16 w 20"/>
                  <a:gd name="T21" fmla="*/ 13 h 27"/>
                  <a:gd name="T22" fmla="*/ 16 w 20"/>
                  <a:gd name="T23" fmla="*/ 15 h 27"/>
                  <a:gd name="T24" fmla="*/ 14 w 20"/>
                  <a:gd name="T25" fmla="*/ 20 h 27"/>
                  <a:gd name="T26" fmla="*/ 8 w 20"/>
                  <a:gd name="T27" fmla="*/ 24 h 27"/>
                  <a:gd name="T28" fmla="*/ 4 w 20"/>
                  <a:gd name="T29" fmla="*/ 12 h 27"/>
                  <a:gd name="T30" fmla="*/ 5 w 20"/>
                  <a:gd name="T31" fmla="*/ 12 h 27"/>
                  <a:gd name="T32" fmla="*/ 6 w 20"/>
                  <a:gd name="T33" fmla="*/ 8 h 27"/>
                  <a:gd name="T34" fmla="*/ 5 w 20"/>
                  <a:gd name="T35" fmla="*/ 11 h 27"/>
                  <a:gd name="T36" fmla="*/ 4 w 20"/>
                  <a:gd name="T37" fmla="*/ 12 h 27"/>
                  <a:gd name="T38" fmla="*/ 17 w 20"/>
                  <a:gd name="T39" fmla="*/ 9 h 27"/>
                  <a:gd name="T40" fmla="*/ 16 w 20"/>
                  <a:gd name="T41" fmla="*/ 9 h 27"/>
                  <a:gd name="T42" fmla="*/ 17 w 20"/>
                  <a:gd name="T43" fmla="*/ 7 h 27"/>
                  <a:gd name="T44" fmla="*/ 17 w 20"/>
                  <a:gd name="T45" fmla="*/ 8 h 27"/>
                  <a:gd name="T46" fmla="*/ 17 w 20"/>
                  <a:gd name="T47" fmla="*/ 9 h 27"/>
                  <a:gd name="T48" fmla="*/ 17 w 20"/>
                  <a:gd name="T49" fmla="*/ 9 h 27"/>
                  <a:gd name="T50" fmla="*/ 9 w 20"/>
                  <a:gd name="T51" fmla="*/ 9 h 27"/>
                  <a:gd name="T52" fmla="*/ 10 w 20"/>
                  <a:gd name="T53" fmla="*/ 4 h 27"/>
                  <a:gd name="T54" fmla="*/ 11 w 20"/>
                  <a:gd name="T55" fmla="*/ 3 h 27"/>
                  <a:gd name="T56" fmla="*/ 9 w 20"/>
                  <a:gd name="T57" fmla="*/ 8 h 27"/>
                  <a:gd name="T58" fmla="*/ 9 w 20"/>
                  <a:gd name="T59" fmla="*/ 9 h 27"/>
                  <a:gd name="T60" fmla="*/ 14 w 20"/>
                  <a:gd name="T61" fmla="*/ 8 h 27"/>
                  <a:gd name="T62" fmla="*/ 12 w 20"/>
                  <a:gd name="T63" fmla="*/ 8 h 27"/>
                  <a:gd name="T64" fmla="*/ 14 w 20"/>
                  <a:gd name="T65" fmla="*/ 3 h 27"/>
                  <a:gd name="T66" fmla="*/ 15 w 20"/>
                  <a:gd name="T67" fmla="*/ 4 h 27"/>
                  <a:gd name="T68" fmla="*/ 15 w 20"/>
                  <a:gd name="T69" fmla="*/ 4 h 27"/>
                  <a:gd name="T70" fmla="*/ 14 w 20"/>
                  <a:gd name="T71" fmla="*/ 8 h 27"/>
                  <a:gd name="T72" fmla="*/ 13 w 20"/>
                  <a:gd name="T73" fmla="*/ 0 h 27"/>
                  <a:gd name="T74" fmla="*/ 8 w 20"/>
                  <a:gd name="T75" fmla="*/ 1 h 27"/>
                  <a:gd name="T76" fmla="*/ 1 w 20"/>
                  <a:gd name="T77" fmla="*/ 10 h 27"/>
                  <a:gd name="T78" fmla="*/ 0 w 20"/>
                  <a:gd name="T79" fmla="*/ 18 h 27"/>
                  <a:gd name="T80" fmla="*/ 1 w 20"/>
                  <a:gd name="T81" fmla="*/ 22 h 27"/>
                  <a:gd name="T82" fmla="*/ 4 w 20"/>
                  <a:gd name="T83" fmla="*/ 26 h 27"/>
                  <a:gd name="T84" fmla="*/ 8 w 20"/>
                  <a:gd name="T85" fmla="*/ 27 h 27"/>
                  <a:gd name="T86" fmla="*/ 8 w 20"/>
                  <a:gd name="T87" fmla="*/ 27 h 27"/>
                  <a:gd name="T88" fmla="*/ 17 w 20"/>
                  <a:gd name="T89" fmla="*/ 22 h 27"/>
                  <a:gd name="T90" fmla="*/ 20 w 20"/>
                  <a:gd name="T91" fmla="*/ 9 h 27"/>
                  <a:gd name="T92" fmla="*/ 19 w 20"/>
                  <a:gd name="T93" fmla="*/ 9 h 27"/>
                  <a:gd name="T94" fmla="*/ 20 w 20"/>
                  <a:gd name="T95" fmla="*/ 9 h 27"/>
                  <a:gd name="T96" fmla="*/ 20 w 20"/>
                  <a:gd name="T97" fmla="*/ 8 h 27"/>
                  <a:gd name="T98" fmla="*/ 19 w 20"/>
                  <a:gd name="T99" fmla="*/ 3 h 27"/>
                  <a:gd name="T100" fmla="*/ 16 w 20"/>
                  <a:gd name="T101" fmla="*/ 0 h 27"/>
                  <a:gd name="T102" fmla="*/ 13 w 20"/>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 h="27">
                    <a:moveTo>
                      <a:pt x="8" y="24"/>
                    </a:moveTo>
                    <a:cubicBezTo>
                      <a:pt x="8" y="24"/>
                      <a:pt x="8" y="24"/>
                      <a:pt x="8" y="24"/>
                    </a:cubicBezTo>
                    <a:cubicBezTo>
                      <a:pt x="7" y="24"/>
                      <a:pt x="7" y="24"/>
                      <a:pt x="6" y="23"/>
                    </a:cubicBezTo>
                    <a:cubicBezTo>
                      <a:pt x="5" y="23"/>
                      <a:pt x="4" y="22"/>
                      <a:pt x="4" y="21"/>
                    </a:cubicBezTo>
                    <a:cubicBezTo>
                      <a:pt x="4" y="20"/>
                      <a:pt x="4" y="20"/>
                      <a:pt x="4" y="20"/>
                    </a:cubicBezTo>
                    <a:cubicBezTo>
                      <a:pt x="4" y="20"/>
                      <a:pt x="4" y="20"/>
                      <a:pt x="4" y="20"/>
                    </a:cubicBezTo>
                    <a:cubicBezTo>
                      <a:pt x="5" y="17"/>
                      <a:pt x="7" y="14"/>
                      <a:pt x="9" y="12"/>
                    </a:cubicBezTo>
                    <a:cubicBezTo>
                      <a:pt x="10" y="12"/>
                      <a:pt x="11" y="11"/>
                      <a:pt x="12" y="11"/>
                    </a:cubicBezTo>
                    <a:cubicBezTo>
                      <a:pt x="12" y="11"/>
                      <a:pt x="12" y="11"/>
                      <a:pt x="12" y="11"/>
                    </a:cubicBezTo>
                    <a:cubicBezTo>
                      <a:pt x="13" y="11"/>
                      <a:pt x="14" y="12"/>
                      <a:pt x="14" y="12"/>
                    </a:cubicBezTo>
                    <a:cubicBezTo>
                      <a:pt x="15" y="12"/>
                      <a:pt x="15" y="13"/>
                      <a:pt x="16" y="13"/>
                    </a:cubicBezTo>
                    <a:cubicBezTo>
                      <a:pt x="16" y="14"/>
                      <a:pt x="16" y="14"/>
                      <a:pt x="16" y="15"/>
                    </a:cubicBezTo>
                    <a:cubicBezTo>
                      <a:pt x="16" y="17"/>
                      <a:pt x="15" y="19"/>
                      <a:pt x="14" y="20"/>
                    </a:cubicBezTo>
                    <a:cubicBezTo>
                      <a:pt x="13" y="22"/>
                      <a:pt x="10" y="24"/>
                      <a:pt x="8" y="24"/>
                    </a:cubicBezTo>
                    <a:moveTo>
                      <a:pt x="4" y="12"/>
                    </a:moveTo>
                    <a:cubicBezTo>
                      <a:pt x="5" y="12"/>
                      <a:pt x="5" y="12"/>
                      <a:pt x="5" y="12"/>
                    </a:cubicBezTo>
                    <a:cubicBezTo>
                      <a:pt x="5" y="10"/>
                      <a:pt x="5" y="9"/>
                      <a:pt x="6" y="8"/>
                    </a:cubicBezTo>
                    <a:cubicBezTo>
                      <a:pt x="6" y="9"/>
                      <a:pt x="6" y="10"/>
                      <a:pt x="5" y="11"/>
                    </a:cubicBezTo>
                    <a:cubicBezTo>
                      <a:pt x="4" y="12"/>
                      <a:pt x="4" y="12"/>
                      <a:pt x="4" y="12"/>
                    </a:cubicBezTo>
                    <a:moveTo>
                      <a:pt x="17" y="9"/>
                    </a:moveTo>
                    <a:cubicBezTo>
                      <a:pt x="16" y="9"/>
                      <a:pt x="16" y="9"/>
                      <a:pt x="16" y="9"/>
                    </a:cubicBezTo>
                    <a:cubicBezTo>
                      <a:pt x="16" y="8"/>
                      <a:pt x="17" y="8"/>
                      <a:pt x="17" y="7"/>
                    </a:cubicBezTo>
                    <a:cubicBezTo>
                      <a:pt x="17" y="8"/>
                      <a:pt x="17" y="8"/>
                      <a:pt x="17" y="8"/>
                    </a:cubicBezTo>
                    <a:cubicBezTo>
                      <a:pt x="17" y="9"/>
                      <a:pt x="17" y="9"/>
                      <a:pt x="17" y="9"/>
                    </a:cubicBezTo>
                    <a:cubicBezTo>
                      <a:pt x="17" y="9"/>
                      <a:pt x="17" y="9"/>
                      <a:pt x="17" y="9"/>
                    </a:cubicBezTo>
                    <a:moveTo>
                      <a:pt x="9" y="9"/>
                    </a:moveTo>
                    <a:cubicBezTo>
                      <a:pt x="9" y="7"/>
                      <a:pt x="9" y="5"/>
                      <a:pt x="10" y="4"/>
                    </a:cubicBezTo>
                    <a:cubicBezTo>
                      <a:pt x="11" y="3"/>
                      <a:pt x="11" y="3"/>
                      <a:pt x="11" y="3"/>
                    </a:cubicBezTo>
                    <a:cubicBezTo>
                      <a:pt x="10" y="5"/>
                      <a:pt x="10" y="7"/>
                      <a:pt x="9" y="8"/>
                    </a:cubicBezTo>
                    <a:cubicBezTo>
                      <a:pt x="9" y="9"/>
                      <a:pt x="9" y="9"/>
                      <a:pt x="9" y="9"/>
                    </a:cubicBezTo>
                    <a:moveTo>
                      <a:pt x="14" y="8"/>
                    </a:moveTo>
                    <a:cubicBezTo>
                      <a:pt x="13" y="8"/>
                      <a:pt x="13" y="8"/>
                      <a:pt x="12" y="8"/>
                    </a:cubicBezTo>
                    <a:cubicBezTo>
                      <a:pt x="13" y="6"/>
                      <a:pt x="13" y="5"/>
                      <a:pt x="14" y="3"/>
                    </a:cubicBezTo>
                    <a:cubicBezTo>
                      <a:pt x="14" y="3"/>
                      <a:pt x="15" y="3"/>
                      <a:pt x="15" y="4"/>
                    </a:cubicBezTo>
                    <a:cubicBezTo>
                      <a:pt x="15" y="4"/>
                      <a:pt x="15" y="4"/>
                      <a:pt x="15" y="4"/>
                    </a:cubicBezTo>
                    <a:cubicBezTo>
                      <a:pt x="15" y="5"/>
                      <a:pt x="14" y="7"/>
                      <a:pt x="14" y="8"/>
                    </a:cubicBezTo>
                    <a:moveTo>
                      <a:pt x="13" y="0"/>
                    </a:moveTo>
                    <a:cubicBezTo>
                      <a:pt x="11" y="0"/>
                      <a:pt x="9" y="0"/>
                      <a:pt x="8" y="1"/>
                    </a:cubicBezTo>
                    <a:cubicBezTo>
                      <a:pt x="4" y="3"/>
                      <a:pt x="2" y="7"/>
                      <a:pt x="1" y="10"/>
                    </a:cubicBezTo>
                    <a:cubicBezTo>
                      <a:pt x="0" y="13"/>
                      <a:pt x="0" y="15"/>
                      <a:pt x="0" y="18"/>
                    </a:cubicBezTo>
                    <a:cubicBezTo>
                      <a:pt x="0" y="19"/>
                      <a:pt x="0" y="21"/>
                      <a:pt x="1" y="22"/>
                    </a:cubicBezTo>
                    <a:cubicBezTo>
                      <a:pt x="1" y="24"/>
                      <a:pt x="2" y="25"/>
                      <a:pt x="4" y="26"/>
                    </a:cubicBezTo>
                    <a:cubicBezTo>
                      <a:pt x="5" y="27"/>
                      <a:pt x="7" y="27"/>
                      <a:pt x="8" y="27"/>
                    </a:cubicBezTo>
                    <a:cubicBezTo>
                      <a:pt x="8" y="27"/>
                      <a:pt x="8" y="27"/>
                      <a:pt x="8" y="27"/>
                    </a:cubicBezTo>
                    <a:cubicBezTo>
                      <a:pt x="12" y="27"/>
                      <a:pt x="15" y="25"/>
                      <a:pt x="17" y="22"/>
                    </a:cubicBezTo>
                    <a:cubicBezTo>
                      <a:pt x="20" y="18"/>
                      <a:pt x="20" y="13"/>
                      <a:pt x="20" y="9"/>
                    </a:cubicBezTo>
                    <a:cubicBezTo>
                      <a:pt x="19" y="9"/>
                      <a:pt x="19" y="9"/>
                      <a:pt x="19" y="9"/>
                    </a:cubicBezTo>
                    <a:cubicBezTo>
                      <a:pt x="20" y="9"/>
                      <a:pt x="20" y="9"/>
                      <a:pt x="20" y="9"/>
                    </a:cubicBezTo>
                    <a:cubicBezTo>
                      <a:pt x="20" y="8"/>
                      <a:pt x="20" y="8"/>
                      <a:pt x="20" y="8"/>
                    </a:cubicBezTo>
                    <a:cubicBezTo>
                      <a:pt x="20" y="7"/>
                      <a:pt x="20" y="5"/>
                      <a:pt x="19" y="3"/>
                    </a:cubicBezTo>
                    <a:cubicBezTo>
                      <a:pt x="19" y="2"/>
                      <a:pt x="18" y="1"/>
                      <a:pt x="16" y="0"/>
                    </a:cubicBezTo>
                    <a:cubicBezTo>
                      <a:pt x="15" y="0"/>
                      <a:pt x="14"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6" name="Freeform 765"/>
              <p:cNvSpPr>
                <a:spLocks noEditPoints="1"/>
              </p:cNvSpPr>
              <p:nvPr/>
            </p:nvSpPr>
            <p:spPr bwMode="auto">
              <a:xfrm>
                <a:off x="4856" y="1216"/>
                <a:ext cx="101" cy="139"/>
              </a:xfrm>
              <a:custGeom>
                <a:avLst/>
                <a:gdLst>
                  <a:gd name="T0" fmla="*/ 16 w 43"/>
                  <a:gd name="T1" fmla="*/ 56 h 59"/>
                  <a:gd name="T2" fmla="*/ 21 w 43"/>
                  <a:gd name="T3" fmla="*/ 51 h 59"/>
                  <a:gd name="T4" fmla="*/ 20 w 43"/>
                  <a:gd name="T5" fmla="*/ 56 h 59"/>
                  <a:gd name="T6" fmla="*/ 23 w 43"/>
                  <a:gd name="T7" fmla="*/ 55 h 59"/>
                  <a:gd name="T8" fmla="*/ 25 w 43"/>
                  <a:gd name="T9" fmla="*/ 50 h 59"/>
                  <a:gd name="T10" fmla="*/ 27 w 43"/>
                  <a:gd name="T11" fmla="*/ 50 h 59"/>
                  <a:gd name="T12" fmla="*/ 26 w 43"/>
                  <a:gd name="T13" fmla="*/ 55 h 59"/>
                  <a:gd name="T14" fmla="*/ 23 w 43"/>
                  <a:gd name="T15" fmla="*/ 55 h 59"/>
                  <a:gd name="T16" fmla="*/ 11 w 43"/>
                  <a:gd name="T17" fmla="*/ 54 h 59"/>
                  <a:gd name="T18" fmla="*/ 13 w 43"/>
                  <a:gd name="T19" fmla="*/ 49 h 59"/>
                  <a:gd name="T20" fmla="*/ 13 w 43"/>
                  <a:gd name="T21" fmla="*/ 55 h 59"/>
                  <a:gd name="T22" fmla="*/ 7 w 43"/>
                  <a:gd name="T23" fmla="*/ 51 h 59"/>
                  <a:gd name="T24" fmla="*/ 11 w 43"/>
                  <a:gd name="T25" fmla="*/ 48 h 59"/>
                  <a:gd name="T26" fmla="*/ 29 w 43"/>
                  <a:gd name="T27" fmla="*/ 53 h 59"/>
                  <a:gd name="T28" fmla="*/ 33 w 43"/>
                  <a:gd name="T29" fmla="*/ 46 h 59"/>
                  <a:gd name="T30" fmla="*/ 32 w 43"/>
                  <a:gd name="T31" fmla="*/ 51 h 59"/>
                  <a:gd name="T32" fmla="*/ 5 w 43"/>
                  <a:gd name="T33" fmla="*/ 48 h 59"/>
                  <a:gd name="T34" fmla="*/ 6 w 43"/>
                  <a:gd name="T35" fmla="*/ 44 h 59"/>
                  <a:gd name="T36" fmla="*/ 5 w 43"/>
                  <a:gd name="T37" fmla="*/ 48 h 59"/>
                  <a:gd name="T38" fmla="*/ 37 w 43"/>
                  <a:gd name="T39" fmla="*/ 43 h 59"/>
                  <a:gd name="T40" fmla="*/ 37 w 43"/>
                  <a:gd name="T41" fmla="*/ 43 h 59"/>
                  <a:gd name="T42" fmla="*/ 3 w 43"/>
                  <a:gd name="T43" fmla="*/ 41 h 59"/>
                  <a:gd name="T44" fmla="*/ 3 w 43"/>
                  <a:gd name="T45" fmla="*/ 41 h 59"/>
                  <a:gd name="T46" fmla="*/ 21 w 43"/>
                  <a:gd name="T47" fmla="*/ 47 h 59"/>
                  <a:gd name="T48" fmla="*/ 4 w 43"/>
                  <a:gd name="T49" fmla="*/ 29 h 59"/>
                  <a:gd name="T50" fmla="*/ 17 w 43"/>
                  <a:gd name="T51" fmla="*/ 5 h 59"/>
                  <a:gd name="T52" fmla="*/ 25 w 43"/>
                  <a:gd name="T53" fmla="*/ 3 h 59"/>
                  <a:gd name="T54" fmla="*/ 36 w 43"/>
                  <a:gd name="T55" fmla="*/ 11 h 59"/>
                  <a:gd name="T56" fmla="*/ 36 w 43"/>
                  <a:gd name="T57" fmla="*/ 11 h 59"/>
                  <a:gd name="T58" fmla="*/ 37 w 43"/>
                  <a:gd name="T59" fmla="*/ 34 h 59"/>
                  <a:gd name="T60" fmla="*/ 21 w 43"/>
                  <a:gd name="T61" fmla="*/ 47 h 59"/>
                  <a:gd name="T62" fmla="*/ 25 w 43"/>
                  <a:gd name="T63" fmla="*/ 0 h 59"/>
                  <a:gd name="T64" fmla="*/ 3 w 43"/>
                  <a:gd name="T65" fmla="*/ 18 h 59"/>
                  <a:gd name="T66" fmla="*/ 1 w 43"/>
                  <a:gd name="T67" fmla="*/ 29 h 59"/>
                  <a:gd name="T68" fmla="*/ 3 w 43"/>
                  <a:gd name="T69" fmla="*/ 52 h 59"/>
                  <a:gd name="T70" fmla="*/ 19 w 43"/>
                  <a:gd name="T71" fmla="*/ 59 h 59"/>
                  <a:gd name="T72" fmla="*/ 21 w 43"/>
                  <a:gd name="T73" fmla="*/ 59 h 59"/>
                  <a:gd name="T74" fmla="*/ 41 w 43"/>
                  <a:gd name="T75" fmla="*/ 44 h 59"/>
                  <a:gd name="T76" fmla="*/ 43 w 43"/>
                  <a:gd name="T77" fmla="*/ 22 h 59"/>
                  <a:gd name="T78" fmla="*/ 36 w 43"/>
                  <a:gd name="T79"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59">
                    <a:moveTo>
                      <a:pt x="19" y="56"/>
                    </a:moveTo>
                    <a:cubicBezTo>
                      <a:pt x="18" y="56"/>
                      <a:pt x="17" y="56"/>
                      <a:pt x="16" y="56"/>
                    </a:cubicBezTo>
                    <a:cubicBezTo>
                      <a:pt x="16" y="54"/>
                      <a:pt x="17" y="52"/>
                      <a:pt x="18" y="51"/>
                    </a:cubicBezTo>
                    <a:cubicBezTo>
                      <a:pt x="19" y="51"/>
                      <a:pt x="20" y="51"/>
                      <a:pt x="21" y="51"/>
                    </a:cubicBezTo>
                    <a:cubicBezTo>
                      <a:pt x="22" y="51"/>
                      <a:pt x="22" y="51"/>
                      <a:pt x="22" y="51"/>
                    </a:cubicBezTo>
                    <a:cubicBezTo>
                      <a:pt x="21" y="52"/>
                      <a:pt x="20" y="54"/>
                      <a:pt x="20" y="56"/>
                    </a:cubicBezTo>
                    <a:cubicBezTo>
                      <a:pt x="19" y="56"/>
                      <a:pt x="19" y="56"/>
                      <a:pt x="19" y="56"/>
                    </a:cubicBezTo>
                    <a:moveTo>
                      <a:pt x="23" y="55"/>
                    </a:moveTo>
                    <a:cubicBezTo>
                      <a:pt x="23" y="54"/>
                      <a:pt x="24" y="53"/>
                      <a:pt x="24" y="51"/>
                    </a:cubicBezTo>
                    <a:cubicBezTo>
                      <a:pt x="25" y="50"/>
                      <a:pt x="25" y="50"/>
                      <a:pt x="25" y="50"/>
                    </a:cubicBezTo>
                    <a:cubicBezTo>
                      <a:pt x="25" y="50"/>
                      <a:pt x="26" y="50"/>
                      <a:pt x="26" y="50"/>
                    </a:cubicBezTo>
                    <a:cubicBezTo>
                      <a:pt x="27" y="50"/>
                      <a:pt x="27" y="50"/>
                      <a:pt x="27" y="50"/>
                    </a:cubicBezTo>
                    <a:cubicBezTo>
                      <a:pt x="27" y="51"/>
                      <a:pt x="26" y="53"/>
                      <a:pt x="26" y="54"/>
                    </a:cubicBezTo>
                    <a:cubicBezTo>
                      <a:pt x="26" y="55"/>
                      <a:pt x="26" y="55"/>
                      <a:pt x="26" y="55"/>
                    </a:cubicBezTo>
                    <a:cubicBezTo>
                      <a:pt x="25" y="55"/>
                      <a:pt x="25" y="55"/>
                      <a:pt x="25" y="55"/>
                    </a:cubicBezTo>
                    <a:cubicBezTo>
                      <a:pt x="25" y="55"/>
                      <a:pt x="24" y="55"/>
                      <a:pt x="23" y="55"/>
                    </a:cubicBezTo>
                    <a:moveTo>
                      <a:pt x="13" y="55"/>
                    </a:moveTo>
                    <a:cubicBezTo>
                      <a:pt x="12" y="55"/>
                      <a:pt x="12" y="54"/>
                      <a:pt x="11" y="54"/>
                    </a:cubicBezTo>
                    <a:cubicBezTo>
                      <a:pt x="11" y="53"/>
                      <a:pt x="11" y="53"/>
                      <a:pt x="11" y="53"/>
                    </a:cubicBezTo>
                    <a:cubicBezTo>
                      <a:pt x="12" y="52"/>
                      <a:pt x="12" y="51"/>
                      <a:pt x="13" y="49"/>
                    </a:cubicBezTo>
                    <a:cubicBezTo>
                      <a:pt x="14" y="50"/>
                      <a:pt x="14" y="50"/>
                      <a:pt x="15" y="50"/>
                    </a:cubicBezTo>
                    <a:cubicBezTo>
                      <a:pt x="14" y="52"/>
                      <a:pt x="13" y="53"/>
                      <a:pt x="13" y="55"/>
                    </a:cubicBezTo>
                    <a:moveTo>
                      <a:pt x="9" y="53"/>
                    </a:moveTo>
                    <a:cubicBezTo>
                      <a:pt x="8" y="52"/>
                      <a:pt x="8" y="52"/>
                      <a:pt x="7" y="51"/>
                    </a:cubicBezTo>
                    <a:cubicBezTo>
                      <a:pt x="8" y="50"/>
                      <a:pt x="8" y="48"/>
                      <a:pt x="9" y="47"/>
                    </a:cubicBezTo>
                    <a:cubicBezTo>
                      <a:pt x="9" y="47"/>
                      <a:pt x="10" y="48"/>
                      <a:pt x="11" y="48"/>
                    </a:cubicBezTo>
                    <a:cubicBezTo>
                      <a:pt x="10" y="50"/>
                      <a:pt x="9" y="51"/>
                      <a:pt x="9" y="53"/>
                    </a:cubicBezTo>
                    <a:moveTo>
                      <a:pt x="29" y="53"/>
                    </a:moveTo>
                    <a:cubicBezTo>
                      <a:pt x="30" y="51"/>
                      <a:pt x="30" y="50"/>
                      <a:pt x="31" y="48"/>
                    </a:cubicBezTo>
                    <a:cubicBezTo>
                      <a:pt x="32" y="47"/>
                      <a:pt x="32" y="47"/>
                      <a:pt x="33" y="46"/>
                    </a:cubicBezTo>
                    <a:cubicBezTo>
                      <a:pt x="33" y="48"/>
                      <a:pt x="32" y="49"/>
                      <a:pt x="32" y="50"/>
                    </a:cubicBezTo>
                    <a:cubicBezTo>
                      <a:pt x="32" y="51"/>
                      <a:pt x="32" y="51"/>
                      <a:pt x="32" y="51"/>
                    </a:cubicBezTo>
                    <a:cubicBezTo>
                      <a:pt x="31" y="52"/>
                      <a:pt x="30" y="52"/>
                      <a:pt x="29" y="53"/>
                    </a:cubicBezTo>
                    <a:moveTo>
                      <a:pt x="5" y="48"/>
                    </a:moveTo>
                    <a:cubicBezTo>
                      <a:pt x="5" y="48"/>
                      <a:pt x="5" y="48"/>
                      <a:pt x="5" y="47"/>
                    </a:cubicBezTo>
                    <a:cubicBezTo>
                      <a:pt x="5" y="46"/>
                      <a:pt x="5" y="45"/>
                      <a:pt x="6" y="44"/>
                    </a:cubicBezTo>
                    <a:cubicBezTo>
                      <a:pt x="6" y="45"/>
                      <a:pt x="6" y="45"/>
                      <a:pt x="6" y="45"/>
                    </a:cubicBezTo>
                    <a:cubicBezTo>
                      <a:pt x="6" y="46"/>
                      <a:pt x="6" y="47"/>
                      <a:pt x="5" y="48"/>
                    </a:cubicBezTo>
                    <a:moveTo>
                      <a:pt x="36" y="46"/>
                    </a:moveTo>
                    <a:cubicBezTo>
                      <a:pt x="36" y="45"/>
                      <a:pt x="36" y="44"/>
                      <a:pt x="37" y="43"/>
                    </a:cubicBezTo>
                    <a:cubicBezTo>
                      <a:pt x="37" y="42"/>
                      <a:pt x="37" y="41"/>
                      <a:pt x="38" y="41"/>
                    </a:cubicBezTo>
                    <a:cubicBezTo>
                      <a:pt x="38" y="41"/>
                      <a:pt x="38" y="42"/>
                      <a:pt x="37" y="43"/>
                    </a:cubicBezTo>
                    <a:cubicBezTo>
                      <a:pt x="37" y="44"/>
                      <a:pt x="36" y="45"/>
                      <a:pt x="36" y="46"/>
                    </a:cubicBezTo>
                    <a:moveTo>
                      <a:pt x="3" y="41"/>
                    </a:moveTo>
                    <a:cubicBezTo>
                      <a:pt x="3" y="41"/>
                      <a:pt x="3" y="41"/>
                      <a:pt x="3" y="41"/>
                    </a:cubicBezTo>
                    <a:cubicBezTo>
                      <a:pt x="3" y="41"/>
                      <a:pt x="3" y="41"/>
                      <a:pt x="3" y="41"/>
                    </a:cubicBezTo>
                    <a:cubicBezTo>
                      <a:pt x="3" y="41"/>
                      <a:pt x="3" y="41"/>
                      <a:pt x="3" y="41"/>
                    </a:cubicBezTo>
                    <a:moveTo>
                      <a:pt x="21" y="47"/>
                    </a:moveTo>
                    <a:cubicBezTo>
                      <a:pt x="16" y="47"/>
                      <a:pt x="12" y="46"/>
                      <a:pt x="9" y="43"/>
                    </a:cubicBezTo>
                    <a:cubicBezTo>
                      <a:pt x="6" y="39"/>
                      <a:pt x="4" y="35"/>
                      <a:pt x="4" y="29"/>
                    </a:cubicBezTo>
                    <a:cubicBezTo>
                      <a:pt x="4" y="26"/>
                      <a:pt x="5" y="23"/>
                      <a:pt x="6" y="20"/>
                    </a:cubicBezTo>
                    <a:cubicBezTo>
                      <a:pt x="8" y="14"/>
                      <a:pt x="12" y="8"/>
                      <a:pt x="17" y="5"/>
                    </a:cubicBezTo>
                    <a:cubicBezTo>
                      <a:pt x="19" y="4"/>
                      <a:pt x="22" y="3"/>
                      <a:pt x="25" y="3"/>
                    </a:cubicBezTo>
                    <a:cubicBezTo>
                      <a:pt x="25" y="3"/>
                      <a:pt x="25" y="3"/>
                      <a:pt x="25" y="3"/>
                    </a:cubicBezTo>
                    <a:cubicBezTo>
                      <a:pt x="28" y="3"/>
                      <a:pt x="31" y="4"/>
                      <a:pt x="33" y="6"/>
                    </a:cubicBezTo>
                    <a:cubicBezTo>
                      <a:pt x="35" y="8"/>
                      <a:pt x="36" y="9"/>
                      <a:pt x="36" y="11"/>
                    </a:cubicBezTo>
                    <a:cubicBezTo>
                      <a:pt x="38" y="10"/>
                      <a:pt x="38" y="10"/>
                      <a:pt x="38" y="10"/>
                    </a:cubicBezTo>
                    <a:cubicBezTo>
                      <a:pt x="36" y="11"/>
                      <a:pt x="36" y="11"/>
                      <a:pt x="36" y="11"/>
                    </a:cubicBezTo>
                    <a:cubicBezTo>
                      <a:pt x="38" y="15"/>
                      <a:pt x="39" y="19"/>
                      <a:pt x="39" y="24"/>
                    </a:cubicBezTo>
                    <a:cubicBezTo>
                      <a:pt x="39" y="27"/>
                      <a:pt x="39" y="31"/>
                      <a:pt x="37" y="34"/>
                    </a:cubicBezTo>
                    <a:cubicBezTo>
                      <a:pt x="35" y="40"/>
                      <a:pt x="31" y="45"/>
                      <a:pt x="25" y="47"/>
                    </a:cubicBezTo>
                    <a:cubicBezTo>
                      <a:pt x="24" y="47"/>
                      <a:pt x="22" y="47"/>
                      <a:pt x="21" y="47"/>
                    </a:cubicBezTo>
                    <a:cubicBezTo>
                      <a:pt x="21" y="47"/>
                      <a:pt x="21" y="47"/>
                      <a:pt x="21" y="47"/>
                    </a:cubicBezTo>
                    <a:moveTo>
                      <a:pt x="25" y="0"/>
                    </a:moveTo>
                    <a:cubicBezTo>
                      <a:pt x="21" y="0"/>
                      <a:pt x="18" y="0"/>
                      <a:pt x="15" y="2"/>
                    </a:cubicBezTo>
                    <a:cubicBezTo>
                      <a:pt x="9" y="6"/>
                      <a:pt x="5" y="12"/>
                      <a:pt x="3" y="18"/>
                    </a:cubicBezTo>
                    <a:cubicBezTo>
                      <a:pt x="2" y="22"/>
                      <a:pt x="1" y="25"/>
                      <a:pt x="1" y="28"/>
                    </a:cubicBezTo>
                    <a:cubicBezTo>
                      <a:pt x="1" y="29"/>
                      <a:pt x="1" y="29"/>
                      <a:pt x="1" y="29"/>
                    </a:cubicBezTo>
                    <a:cubicBezTo>
                      <a:pt x="0" y="32"/>
                      <a:pt x="0" y="36"/>
                      <a:pt x="0" y="40"/>
                    </a:cubicBezTo>
                    <a:cubicBezTo>
                      <a:pt x="0" y="44"/>
                      <a:pt x="1" y="49"/>
                      <a:pt x="3" y="52"/>
                    </a:cubicBezTo>
                    <a:cubicBezTo>
                      <a:pt x="8" y="58"/>
                      <a:pt x="14" y="59"/>
                      <a:pt x="19" y="59"/>
                    </a:cubicBezTo>
                    <a:cubicBezTo>
                      <a:pt x="19" y="59"/>
                      <a:pt x="19" y="59"/>
                      <a:pt x="19" y="59"/>
                    </a:cubicBezTo>
                    <a:cubicBezTo>
                      <a:pt x="20" y="59"/>
                      <a:pt x="20" y="59"/>
                      <a:pt x="20" y="59"/>
                    </a:cubicBezTo>
                    <a:cubicBezTo>
                      <a:pt x="21" y="59"/>
                      <a:pt x="21" y="59"/>
                      <a:pt x="21" y="59"/>
                    </a:cubicBezTo>
                    <a:cubicBezTo>
                      <a:pt x="23" y="59"/>
                      <a:pt x="25" y="59"/>
                      <a:pt x="26" y="58"/>
                    </a:cubicBezTo>
                    <a:cubicBezTo>
                      <a:pt x="33" y="56"/>
                      <a:pt x="38" y="50"/>
                      <a:pt x="41" y="44"/>
                    </a:cubicBezTo>
                    <a:cubicBezTo>
                      <a:pt x="43" y="39"/>
                      <a:pt x="43" y="31"/>
                      <a:pt x="43" y="23"/>
                    </a:cubicBezTo>
                    <a:cubicBezTo>
                      <a:pt x="43" y="22"/>
                      <a:pt x="43" y="22"/>
                      <a:pt x="43" y="22"/>
                    </a:cubicBezTo>
                    <a:cubicBezTo>
                      <a:pt x="43" y="17"/>
                      <a:pt x="42" y="13"/>
                      <a:pt x="40" y="9"/>
                    </a:cubicBezTo>
                    <a:cubicBezTo>
                      <a:pt x="39" y="7"/>
                      <a:pt x="38" y="5"/>
                      <a:pt x="36" y="4"/>
                    </a:cubicBezTo>
                    <a:cubicBezTo>
                      <a:pt x="33" y="1"/>
                      <a:pt x="29" y="0"/>
                      <a:pt x="2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7" name="Freeform 766"/>
              <p:cNvSpPr>
                <a:spLocks noEditPoints="1"/>
              </p:cNvSpPr>
              <p:nvPr/>
            </p:nvSpPr>
            <p:spPr bwMode="auto">
              <a:xfrm>
                <a:off x="4740" y="1079"/>
                <a:ext cx="177" cy="276"/>
              </a:xfrm>
              <a:custGeom>
                <a:avLst/>
                <a:gdLst>
                  <a:gd name="T0" fmla="*/ 13 w 75"/>
                  <a:gd name="T1" fmla="*/ 109 h 117"/>
                  <a:gd name="T2" fmla="*/ 13 w 75"/>
                  <a:gd name="T3" fmla="*/ 108 h 117"/>
                  <a:gd name="T4" fmla="*/ 14 w 75"/>
                  <a:gd name="T5" fmla="*/ 111 h 117"/>
                  <a:gd name="T6" fmla="*/ 8 w 75"/>
                  <a:gd name="T7" fmla="*/ 106 h 117"/>
                  <a:gd name="T8" fmla="*/ 13 w 75"/>
                  <a:gd name="T9" fmla="*/ 100 h 117"/>
                  <a:gd name="T10" fmla="*/ 6 w 75"/>
                  <a:gd name="T11" fmla="*/ 104 h 117"/>
                  <a:gd name="T12" fmla="*/ 5 w 75"/>
                  <a:gd name="T13" fmla="*/ 103 h 117"/>
                  <a:gd name="T14" fmla="*/ 9 w 75"/>
                  <a:gd name="T15" fmla="*/ 97 h 117"/>
                  <a:gd name="T16" fmla="*/ 4 w 75"/>
                  <a:gd name="T17" fmla="*/ 97 h 117"/>
                  <a:gd name="T18" fmla="*/ 4 w 75"/>
                  <a:gd name="T19" fmla="*/ 93 h 117"/>
                  <a:gd name="T20" fmla="*/ 4 w 75"/>
                  <a:gd name="T21" fmla="*/ 97 h 117"/>
                  <a:gd name="T22" fmla="*/ 18 w 75"/>
                  <a:gd name="T23" fmla="*/ 102 h 117"/>
                  <a:gd name="T24" fmla="*/ 71 w 75"/>
                  <a:gd name="T25" fmla="*/ 21 h 117"/>
                  <a:gd name="T26" fmla="*/ 18 w 75"/>
                  <a:gd name="T27" fmla="*/ 110 h 117"/>
                  <a:gd name="T28" fmla="*/ 5 w 75"/>
                  <a:gd name="T29" fmla="*/ 89 h 117"/>
                  <a:gd name="T30" fmla="*/ 61 w 75"/>
                  <a:gd name="T31" fmla="*/ 4 h 117"/>
                  <a:gd name="T32" fmla="*/ 71 w 75"/>
                  <a:gd name="T33" fmla="*/ 10 h 117"/>
                  <a:gd name="T34" fmla="*/ 60 w 75"/>
                  <a:gd name="T35" fmla="*/ 0 h 117"/>
                  <a:gd name="T36" fmla="*/ 30 w 75"/>
                  <a:gd name="T37" fmla="*/ 46 h 117"/>
                  <a:gd name="T38" fmla="*/ 1 w 75"/>
                  <a:gd name="T39" fmla="*/ 88 h 117"/>
                  <a:gd name="T40" fmla="*/ 1 w 75"/>
                  <a:gd name="T41" fmla="*/ 88 h 117"/>
                  <a:gd name="T42" fmla="*/ 0 w 75"/>
                  <a:gd name="T43" fmla="*/ 89 h 117"/>
                  <a:gd name="T44" fmla="*/ 1 w 75"/>
                  <a:gd name="T45" fmla="*/ 95 h 117"/>
                  <a:gd name="T46" fmla="*/ 1 w 75"/>
                  <a:gd name="T47" fmla="*/ 104 h 117"/>
                  <a:gd name="T48" fmla="*/ 2 w 75"/>
                  <a:gd name="T49" fmla="*/ 106 h 117"/>
                  <a:gd name="T50" fmla="*/ 15 w 75"/>
                  <a:gd name="T51" fmla="*/ 117 h 117"/>
                  <a:gd name="T52" fmla="*/ 16 w 75"/>
                  <a:gd name="T53" fmla="*/ 117 h 117"/>
                  <a:gd name="T54" fmla="*/ 16 w 75"/>
                  <a:gd name="T55" fmla="*/ 117 h 117"/>
                  <a:gd name="T56" fmla="*/ 17 w 75"/>
                  <a:gd name="T57" fmla="*/ 117 h 117"/>
                  <a:gd name="T58" fmla="*/ 18 w 75"/>
                  <a:gd name="T59" fmla="*/ 117 h 117"/>
                  <a:gd name="T60" fmla="*/ 18 w 75"/>
                  <a:gd name="T61" fmla="*/ 117 h 117"/>
                  <a:gd name="T62" fmla="*/ 75 w 75"/>
                  <a:gd name="T63" fmla="*/ 25 h 117"/>
                  <a:gd name="T64" fmla="*/ 75 w 75"/>
                  <a:gd name="T65" fmla="*/ 21 h 117"/>
                  <a:gd name="T66" fmla="*/ 75 w 75"/>
                  <a:gd name="T67" fmla="*/ 10 h 117"/>
                  <a:gd name="T68" fmla="*/ 75 w 75"/>
                  <a:gd name="T69" fmla="*/ 9 h 117"/>
                  <a:gd name="T70" fmla="*/ 74 w 75"/>
                  <a:gd name="T71" fmla="*/ 9 h 117"/>
                  <a:gd name="T72" fmla="*/ 74 w 75"/>
                  <a:gd name="T73" fmla="*/ 8 h 117"/>
                  <a:gd name="T74" fmla="*/ 60 w 75"/>
                  <a:gd name="T7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117">
                    <a:moveTo>
                      <a:pt x="14" y="111"/>
                    </a:moveTo>
                    <a:cubicBezTo>
                      <a:pt x="14" y="111"/>
                      <a:pt x="13" y="110"/>
                      <a:pt x="13" y="109"/>
                    </a:cubicBezTo>
                    <a:cubicBezTo>
                      <a:pt x="13" y="109"/>
                      <a:pt x="13" y="109"/>
                      <a:pt x="13" y="109"/>
                    </a:cubicBezTo>
                    <a:cubicBezTo>
                      <a:pt x="13" y="109"/>
                      <a:pt x="13" y="109"/>
                      <a:pt x="13" y="108"/>
                    </a:cubicBezTo>
                    <a:cubicBezTo>
                      <a:pt x="13" y="107"/>
                      <a:pt x="14" y="105"/>
                      <a:pt x="15" y="103"/>
                    </a:cubicBezTo>
                    <a:cubicBezTo>
                      <a:pt x="15" y="106"/>
                      <a:pt x="14" y="108"/>
                      <a:pt x="14" y="111"/>
                    </a:cubicBezTo>
                    <a:moveTo>
                      <a:pt x="10" y="107"/>
                    </a:moveTo>
                    <a:cubicBezTo>
                      <a:pt x="10" y="107"/>
                      <a:pt x="9" y="106"/>
                      <a:pt x="8" y="106"/>
                    </a:cubicBezTo>
                    <a:cubicBezTo>
                      <a:pt x="9" y="103"/>
                      <a:pt x="10" y="101"/>
                      <a:pt x="11" y="99"/>
                    </a:cubicBezTo>
                    <a:cubicBezTo>
                      <a:pt x="12" y="99"/>
                      <a:pt x="12" y="100"/>
                      <a:pt x="13" y="100"/>
                    </a:cubicBezTo>
                    <a:cubicBezTo>
                      <a:pt x="12" y="103"/>
                      <a:pt x="11" y="105"/>
                      <a:pt x="10" y="107"/>
                    </a:cubicBezTo>
                    <a:moveTo>
                      <a:pt x="6" y="104"/>
                    </a:moveTo>
                    <a:cubicBezTo>
                      <a:pt x="5" y="104"/>
                      <a:pt x="5" y="103"/>
                      <a:pt x="5" y="103"/>
                    </a:cubicBezTo>
                    <a:cubicBezTo>
                      <a:pt x="5" y="103"/>
                      <a:pt x="5" y="103"/>
                      <a:pt x="5" y="103"/>
                    </a:cubicBezTo>
                    <a:cubicBezTo>
                      <a:pt x="6" y="100"/>
                      <a:pt x="7" y="98"/>
                      <a:pt x="8" y="96"/>
                    </a:cubicBezTo>
                    <a:cubicBezTo>
                      <a:pt x="8" y="96"/>
                      <a:pt x="9" y="97"/>
                      <a:pt x="9" y="97"/>
                    </a:cubicBezTo>
                    <a:cubicBezTo>
                      <a:pt x="8" y="99"/>
                      <a:pt x="7" y="102"/>
                      <a:pt x="6" y="104"/>
                    </a:cubicBezTo>
                    <a:moveTo>
                      <a:pt x="4" y="97"/>
                    </a:moveTo>
                    <a:cubicBezTo>
                      <a:pt x="4" y="96"/>
                      <a:pt x="4" y="96"/>
                      <a:pt x="4" y="95"/>
                    </a:cubicBezTo>
                    <a:cubicBezTo>
                      <a:pt x="4" y="94"/>
                      <a:pt x="4" y="94"/>
                      <a:pt x="4" y="93"/>
                    </a:cubicBezTo>
                    <a:cubicBezTo>
                      <a:pt x="5" y="93"/>
                      <a:pt x="5" y="94"/>
                      <a:pt x="6" y="94"/>
                    </a:cubicBezTo>
                    <a:cubicBezTo>
                      <a:pt x="5" y="95"/>
                      <a:pt x="5" y="96"/>
                      <a:pt x="4" y="97"/>
                    </a:cubicBezTo>
                    <a:moveTo>
                      <a:pt x="18" y="110"/>
                    </a:moveTo>
                    <a:cubicBezTo>
                      <a:pt x="18" y="107"/>
                      <a:pt x="18" y="104"/>
                      <a:pt x="18" y="102"/>
                    </a:cubicBezTo>
                    <a:cubicBezTo>
                      <a:pt x="36" y="75"/>
                      <a:pt x="55" y="44"/>
                      <a:pt x="71" y="16"/>
                    </a:cubicBezTo>
                    <a:cubicBezTo>
                      <a:pt x="71" y="18"/>
                      <a:pt x="71" y="19"/>
                      <a:pt x="71" y="21"/>
                    </a:cubicBezTo>
                    <a:cubicBezTo>
                      <a:pt x="71" y="22"/>
                      <a:pt x="71" y="23"/>
                      <a:pt x="71" y="24"/>
                    </a:cubicBezTo>
                    <a:cubicBezTo>
                      <a:pt x="55" y="51"/>
                      <a:pt x="36" y="82"/>
                      <a:pt x="18" y="110"/>
                    </a:cubicBezTo>
                    <a:moveTo>
                      <a:pt x="16" y="98"/>
                    </a:moveTo>
                    <a:cubicBezTo>
                      <a:pt x="13" y="95"/>
                      <a:pt x="9" y="92"/>
                      <a:pt x="5" y="89"/>
                    </a:cubicBezTo>
                    <a:cubicBezTo>
                      <a:pt x="16" y="76"/>
                      <a:pt x="25" y="62"/>
                      <a:pt x="33" y="48"/>
                    </a:cubicBezTo>
                    <a:cubicBezTo>
                      <a:pt x="42" y="34"/>
                      <a:pt x="52" y="19"/>
                      <a:pt x="61" y="4"/>
                    </a:cubicBezTo>
                    <a:cubicBezTo>
                      <a:pt x="63" y="5"/>
                      <a:pt x="64" y="5"/>
                      <a:pt x="65" y="6"/>
                    </a:cubicBezTo>
                    <a:cubicBezTo>
                      <a:pt x="67" y="7"/>
                      <a:pt x="68" y="9"/>
                      <a:pt x="71" y="10"/>
                    </a:cubicBezTo>
                    <a:cubicBezTo>
                      <a:pt x="54" y="39"/>
                      <a:pt x="34" y="71"/>
                      <a:pt x="16" y="98"/>
                    </a:cubicBezTo>
                    <a:moveTo>
                      <a:pt x="60" y="0"/>
                    </a:moveTo>
                    <a:cubicBezTo>
                      <a:pt x="59" y="0"/>
                      <a:pt x="59" y="1"/>
                      <a:pt x="58" y="1"/>
                    </a:cubicBezTo>
                    <a:cubicBezTo>
                      <a:pt x="49" y="16"/>
                      <a:pt x="40" y="31"/>
                      <a:pt x="30" y="46"/>
                    </a:cubicBezTo>
                    <a:cubicBezTo>
                      <a:pt x="21" y="61"/>
                      <a:pt x="12" y="75"/>
                      <a:pt x="1" y="87"/>
                    </a:cubicBezTo>
                    <a:cubicBezTo>
                      <a:pt x="1" y="88"/>
                      <a:pt x="1" y="88"/>
                      <a:pt x="1" y="88"/>
                    </a:cubicBezTo>
                    <a:cubicBezTo>
                      <a:pt x="1" y="88"/>
                      <a:pt x="1" y="88"/>
                      <a:pt x="1" y="88"/>
                    </a:cubicBezTo>
                    <a:cubicBezTo>
                      <a:pt x="1" y="88"/>
                      <a:pt x="1" y="88"/>
                      <a:pt x="1" y="88"/>
                    </a:cubicBezTo>
                    <a:cubicBezTo>
                      <a:pt x="1" y="88"/>
                      <a:pt x="1" y="88"/>
                      <a:pt x="1" y="88"/>
                    </a:cubicBezTo>
                    <a:cubicBezTo>
                      <a:pt x="0" y="89"/>
                      <a:pt x="0" y="89"/>
                      <a:pt x="0" y="89"/>
                    </a:cubicBezTo>
                    <a:cubicBezTo>
                      <a:pt x="0" y="89"/>
                      <a:pt x="0" y="89"/>
                      <a:pt x="0" y="89"/>
                    </a:cubicBezTo>
                    <a:cubicBezTo>
                      <a:pt x="1" y="91"/>
                      <a:pt x="1" y="93"/>
                      <a:pt x="1" y="95"/>
                    </a:cubicBezTo>
                    <a:cubicBezTo>
                      <a:pt x="1" y="97"/>
                      <a:pt x="1" y="99"/>
                      <a:pt x="0" y="103"/>
                    </a:cubicBezTo>
                    <a:cubicBezTo>
                      <a:pt x="0" y="104"/>
                      <a:pt x="1" y="104"/>
                      <a:pt x="1" y="104"/>
                    </a:cubicBezTo>
                    <a:cubicBezTo>
                      <a:pt x="1" y="105"/>
                      <a:pt x="1" y="105"/>
                      <a:pt x="1" y="106"/>
                    </a:cubicBezTo>
                    <a:cubicBezTo>
                      <a:pt x="2" y="106"/>
                      <a:pt x="2" y="106"/>
                      <a:pt x="2" y="106"/>
                    </a:cubicBezTo>
                    <a:cubicBezTo>
                      <a:pt x="7" y="109"/>
                      <a:pt x="11" y="113"/>
                      <a:pt x="15" y="117"/>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6" y="117"/>
                      <a:pt x="16" y="117"/>
                      <a:pt x="16" y="117"/>
                    </a:cubicBezTo>
                    <a:cubicBezTo>
                      <a:pt x="17" y="117"/>
                      <a:pt x="17" y="117"/>
                      <a:pt x="17" y="117"/>
                    </a:cubicBezTo>
                    <a:cubicBezTo>
                      <a:pt x="17" y="117"/>
                      <a:pt x="17" y="117"/>
                      <a:pt x="17" y="117"/>
                    </a:cubicBezTo>
                    <a:cubicBezTo>
                      <a:pt x="17" y="117"/>
                      <a:pt x="17" y="117"/>
                      <a:pt x="17" y="117"/>
                    </a:cubicBezTo>
                    <a:cubicBezTo>
                      <a:pt x="18" y="117"/>
                      <a:pt x="18" y="117"/>
                      <a:pt x="18" y="117"/>
                    </a:cubicBezTo>
                    <a:cubicBezTo>
                      <a:pt x="18" y="117"/>
                      <a:pt x="18" y="117"/>
                      <a:pt x="18" y="117"/>
                    </a:cubicBezTo>
                    <a:cubicBezTo>
                      <a:pt x="18" y="117"/>
                      <a:pt x="18" y="117"/>
                      <a:pt x="18" y="117"/>
                    </a:cubicBezTo>
                    <a:cubicBezTo>
                      <a:pt x="18" y="116"/>
                      <a:pt x="18" y="116"/>
                      <a:pt x="18" y="116"/>
                    </a:cubicBezTo>
                    <a:cubicBezTo>
                      <a:pt x="36" y="88"/>
                      <a:pt x="58" y="55"/>
                      <a:pt x="75" y="25"/>
                    </a:cubicBezTo>
                    <a:cubicBezTo>
                      <a:pt x="75" y="25"/>
                      <a:pt x="75" y="24"/>
                      <a:pt x="75" y="24"/>
                    </a:cubicBezTo>
                    <a:cubicBezTo>
                      <a:pt x="75" y="23"/>
                      <a:pt x="75" y="22"/>
                      <a:pt x="75" y="21"/>
                    </a:cubicBezTo>
                    <a:cubicBezTo>
                      <a:pt x="75" y="19"/>
                      <a:pt x="75" y="17"/>
                      <a:pt x="75" y="13"/>
                    </a:cubicBezTo>
                    <a:cubicBezTo>
                      <a:pt x="75" y="12"/>
                      <a:pt x="75" y="11"/>
                      <a:pt x="75" y="10"/>
                    </a:cubicBezTo>
                    <a:cubicBezTo>
                      <a:pt x="75" y="9"/>
                      <a:pt x="75" y="9"/>
                      <a:pt x="75" y="9"/>
                    </a:cubicBezTo>
                    <a:cubicBezTo>
                      <a:pt x="75" y="9"/>
                      <a:pt x="75" y="9"/>
                      <a:pt x="75" y="9"/>
                    </a:cubicBezTo>
                    <a:cubicBezTo>
                      <a:pt x="75" y="9"/>
                      <a:pt x="75" y="9"/>
                      <a:pt x="75" y="9"/>
                    </a:cubicBezTo>
                    <a:cubicBezTo>
                      <a:pt x="74" y="9"/>
                      <a:pt x="74" y="9"/>
                      <a:pt x="74" y="9"/>
                    </a:cubicBezTo>
                    <a:cubicBezTo>
                      <a:pt x="74" y="8"/>
                      <a:pt x="74" y="8"/>
                      <a:pt x="74" y="8"/>
                    </a:cubicBezTo>
                    <a:cubicBezTo>
                      <a:pt x="74" y="8"/>
                      <a:pt x="74" y="8"/>
                      <a:pt x="74" y="8"/>
                    </a:cubicBezTo>
                    <a:cubicBezTo>
                      <a:pt x="71" y="6"/>
                      <a:pt x="69" y="5"/>
                      <a:pt x="67" y="4"/>
                    </a:cubicBezTo>
                    <a:cubicBezTo>
                      <a:pt x="65" y="2"/>
                      <a:pt x="63" y="1"/>
                      <a:pt x="60" y="0"/>
                    </a:cubicBezTo>
                    <a:cubicBezTo>
                      <a:pt x="60" y="0"/>
                      <a:pt x="60" y="0"/>
                      <a:pt x="6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8" name="Freeform 767"/>
              <p:cNvSpPr>
                <a:spLocks noEditPoints="1"/>
              </p:cNvSpPr>
              <p:nvPr/>
            </p:nvSpPr>
            <p:spPr bwMode="auto">
              <a:xfrm>
                <a:off x="5213" y="3119"/>
                <a:ext cx="339" cy="440"/>
              </a:xfrm>
              <a:custGeom>
                <a:avLst/>
                <a:gdLst>
                  <a:gd name="T0" fmla="*/ 68 w 143"/>
                  <a:gd name="T1" fmla="*/ 164 h 186"/>
                  <a:gd name="T2" fmla="*/ 55 w 143"/>
                  <a:gd name="T3" fmla="*/ 181 h 186"/>
                  <a:gd name="T4" fmla="*/ 66 w 143"/>
                  <a:gd name="T5" fmla="*/ 179 h 186"/>
                  <a:gd name="T6" fmla="*/ 33 w 143"/>
                  <a:gd name="T7" fmla="*/ 182 h 186"/>
                  <a:gd name="T8" fmla="*/ 38 w 143"/>
                  <a:gd name="T9" fmla="*/ 181 h 186"/>
                  <a:gd name="T10" fmla="*/ 70 w 143"/>
                  <a:gd name="T11" fmla="*/ 180 h 186"/>
                  <a:gd name="T12" fmla="*/ 77 w 143"/>
                  <a:gd name="T13" fmla="*/ 178 h 186"/>
                  <a:gd name="T14" fmla="*/ 21 w 143"/>
                  <a:gd name="T15" fmla="*/ 181 h 186"/>
                  <a:gd name="T16" fmla="*/ 47 w 143"/>
                  <a:gd name="T17" fmla="*/ 162 h 186"/>
                  <a:gd name="T18" fmla="*/ 109 w 143"/>
                  <a:gd name="T19" fmla="*/ 160 h 186"/>
                  <a:gd name="T20" fmla="*/ 99 w 143"/>
                  <a:gd name="T21" fmla="*/ 160 h 186"/>
                  <a:gd name="T22" fmla="*/ 88 w 143"/>
                  <a:gd name="T23" fmla="*/ 177 h 186"/>
                  <a:gd name="T24" fmla="*/ 5 w 143"/>
                  <a:gd name="T25" fmla="*/ 179 h 186"/>
                  <a:gd name="T26" fmla="*/ 21 w 143"/>
                  <a:gd name="T27" fmla="*/ 156 h 186"/>
                  <a:gd name="T28" fmla="*/ 10 w 143"/>
                  <a:gd name="T29" fmla="*/ 180 h 186"/>
                  <a:gd name="T30" fmla="*/ 24 w 143"/>
                  <a:gd name="T31" fmla="*/ 139 h 186"/>
                  <a:gd name="T32" fmla="*/ 20 w 143"/>
                  <a:gd name="T33" fmla="*/ 151 h 186"/>
                  <a:gd name="T34" fmla="*/ 16 w 143"/>
                  <a:gd name="T35" fmla="*/ 155 h 186"/>
                  <a:gd name="T36" fmla="*/ 30 w 143"/>
                  <a:gd name="T37" fmla="*/ 133 h 186"/>
                  <a:gd name="T38" fmla="*/ 31 w 143"/>
                  <a:gd name="T39" fmla="*/ 124 h 186"/>
                  <a:gd name="T40" fmla="*/ 35 w 143"/>
                  <a:gd name="T41" fmla="*/ 123 h 186"/>
                  <a:gd name="T42" fmla="*/ 68 w 143"/>
                  <a:gd name="T43" fmla="*/ 113 h 186"/>
                  <a:gd name="T44" fmla="*/ 73 w 143"/>
                  <a:gd name="T45" fmla="*/ 112 h 186"/>
                  <a:gd name="T46" fmla="*/ 35 w 143"/>
                  <a:gd name="T47" fmla="*/ 114 h 186"/>
                  <a:gd name="T48" fmla="*/ 76 w 143"/>
                  <a:gd name="T49" fmla="*/ 104 h 186"/>
                  <a:gd name="T50" fmla="*/ 76 w 143"/>
                  <a:gd name="T51" fmla="*/ 104 h 186"/>
                  <a:gd name="T52" fmla="*/ 92 w 143"/>
                  <a:gd name="T53" fmla="*/ 89 h 186"/>
                  <a:gd name="T54" fmla="*/ 95 w 143"/>
                  <a:gd name="T55" fmla="*/ 74 h 186"/>
                  <a:gd name="T56" fmla="*/ 93 w 143"/>
                  <a:gd name="T57" fmla="*/ 79 h 186"/>
                  <a:gd name="T58" fmla="*/ 106 w 143"/>
                  <a:gd name="T59" fmla="*/ 61 h 186"/>
                  <a:gd name="T60" fmla="*/ 103 w 143"/>
                  <a:gd name="T61" fmla="*/ 53 h 186"/>
                  <a:gd name="T62" fmla="*/ 106 w 143"/>
                  <a:gd name="T63" fmla="*/ 58 h 186"/>
                  <a:gd name="T64" fmla="*/ 110 w 143"/>
                  <a:gd name="T65" fmla="*/ 40 h 186"/>
                  <a:gd name="T66" fmla="*/ 105 w 143"/>
                  <a:gd name="T67" fmla="*/ 33 h 186"/>
                  <a:gd name="T68" fmla="*/ 105 w 143"/>
                  <a:gd name="T69" fmla="*/ 30 h 186"/>
                  <a:gd name="T70" fmla="*/ 105 w 143"/>
                  <a:gd name="T71" fmla="*/ 30 h 186"/>
                  <a:gd name="T72" fmla="*/ 110 w 143"/>
                  <a:gd name="T73" fmla="*/ 21 h 186"/>
                  <a:gd name="T74" fmla="*/ 104 w 143"/>
                  <a:gd name="T75" fmla="*/ 17 h 186"/>
                  <a:gd name="T76" fmla="*/ 110 w 143"/>
                  <a:gd name="T77" fmla="*/ 15 h 186"/>
                  <a:gd name="T78" fmla="*/ 114 w 143"/>
                  <a:gd name="T79" fmla="*/ 29 h 186"/>
                  <a:gd name="T80" fmla="*/ 139 w 143"/>
                  <a:gd name="T81" fmla="*/ 53 h 186"/>
                  <a:gd name="T82" fmla="*/ 112 w 143"/>
                  <a:gd name="T83" fmla="*/ 151 h 186"/>
                  <a:gd name="T84" fmla="*/ 37 w 143"/>
                  <a:gd name="T85" fmla="*/ 127 h 186"/>
                  <a:gd name="T86" fmla="*/ 63 w 143"/>
                  <a:gd name="T87" fmla="*/ 115 h 186"/>
                  <a:gd name="T88" fmla="*/ 66 w 143"/>
                  <a:gd name="T89" fmla="*/ 116 h 186"/>
                  <a:gd name="T90" fmla="*/ 109 w 143"/>
                  <a:gd name="T91" fmla="*/ 0 h 186"/>
                  <a:gd name="T92" fmla="*/ 103 w 143"/>
                  <a:gd name="T93" fmla="*/ 7 h 186"/>
                  <a:gd name="T94" fmla="*/ 99 w 143"/>
                  <a:gd name="T95" fmla="*/ 12 h 186"/>
                  <a:gd name="T96" fmla="*/ 101 w 143"/>
                  <a:gd name="T97" fmla="*/ 25 h 186"/>
                  <a:gd name="T98" fmla="*/ 64 w 143"/>
                  <a:gd name="T99" fmla="*/ 110 h 186"/>
                  <a:gd name="T100" fmla="*/ 45 w 143"/>
                  <a:gd name="T101" fmla="*/ 96 h 186"/>
                  <a:gd name="T102" fmla="*/ 43 w 143"/>
                  <a:gd name="T103" fmla="*/ 97 h 186"/>
                  <a:gd name="T104" fmla="*/ 14 w 143"/>
                  <a:gd name="T105" fmla="*/ 150 h 186"/>
                  <a:gd name="T106" fmla="*/ 3 w 143"/>
                  <a:gd name="T107" fmla="*/ 172 h 186"/>
                  <a:gd name="T108" fmla="*/ 1 w 143"/>
                  <a:gd name="T109" fmla="*/ 178 h 186"/>
                  <a:gd name="T110" fmla="*/ 1 w 143"/>
                  <a:gd name="T111" fmla="*/ 181 h 186"/>
                  <a:gd name="T112" fmla="*/ 23 w 143"/>
                  <a:gd name="T113" fmla="*/ 185 h 186"/>
                  <a:gd name="T114" fmla="*/ 35 w 143"/>
                  <a:gd name="T115" fmla="*/ 186 h 186"/>
                  <a:gd name="T116" fmla="*/ 100 w 143"/>
                  <a:gd name="T117" fmla="*/ 177 h 186"/>
                  <a:gd name="T118" fmla="*/ 117 w 143"/>
                  <a:gd name="T119" fmla="*/ 149 h 186"/>
                  <a:gd name="T120" fmla="*/ 134 w 143"/>
                  <a:gd name="T121" fmla="*/ 5 h 186"/>
                  <a:gd name="T122" fmla="*/ 111 w 143"/>
                  <a:gd name="T1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 h="186">
                    <a:moveTo>
                      <a:pt x="42" y="182"/>
                    </a:moveTo>
                    <a:cubicBezTo>
                      <a:pt x="48" y="176"/>
                      <a:pt x="53" y="170"/>
                      <a:pt x="59" y="165"/>
                    </a:cubicBezTo>
                    <a:cubicBezTo>
                      <a:pt x="60" y="164"/>
                      <a:pt x="60" y="164"/>
                      <a:pt x="60" y="163"/>
                    </a:cubicBezTo>
                    <a:cubicBezTo>
                      <a:pt x="63" y="164"/>
                      <a:pt x="65" y="164"/>
                      <a:pt x="68" y="164"/>
                    </a:cubicBezTo>
                    <a:cubicBezTo>
                      <a:pt x="63" y="169"/>
                      <a:pt x="58" y="174"/>
                      <a:pt x="52" y="179"/>
                    </a:cubicBezTo>
                    <a:cubicBezTo>
                      <a:pt x="52" y="180"/>
                      <a:pt x="52" y="180"/>
                      <a:pt x="52" y="181"/>
                    </a:cubicBezTo>
                    <a:cubicBezTo>
                      <a:pt x="49" y="181"/>
                      <a:pt x="45" y="181"/>
                      <a:pt x="42" y="182"/>
                    </a:cubicBezTo>
                    <a:moveTo>
                      <a:pt x="55" y="181"/>
                    </a:moveTo>
                    <a:cubicBezTo>
                      <a:pt x="60" y="175"/>
                      <a:pt x="66" y="170"/>
                      <a:pt x="72" y="165"/>
                    </a:cubicBezTo>
                    <a:cubicBezTo>
                      <a:pt x="72" y="164"/>
                      <a:pt x="72" y="164"/>
                      <a:pt x="72" y="164"/>
                    </a:cubicBezTo>
                    <a:cubicBezTo>
                      <a:pt x="75" y="164"/>
                      <a:pt x="78" y="164"/>
                      <a:pt x="81" y="163"/>
                    </a:cubicBezTo>
                    <a:cubicBezTo>
                      <a:pt x="76" y="169"/>
                      <a:pt x="71" y="174"/>
                      <a:pt x="66" y="179"/>
                    </a:cubicBezTo>
                    <a:cubicBezTo>
                      <a:pt x="65" y="180"/>
                      <a:pt x="65" y="180"/>
                      <a:pt x="65" y="180"/>
                    </a:cubicBezTo>
                    <a:cubicBezTo>
                      <a:pt x="62" y="180"/>
                      <a:pt x="58" y="181"/>
                      <a:pt x="55" y="181"/>
                    </a:cubicBezTo>
                    <a:moveTo>
                      <a:pt x="33" y="182"/>
                    </a:moveTo>
                    <a:cubicBezTo>
                      <a:pt x="33" y="182"/>
                      <a:pt x="33" y="182"/>
                      <a:pt x="33" y="182"/>
                    </a:cubicBezTo>
                    <a:cubicBezTo>
                      <a:pt x="31" y="182"/>
                      <a:pt x="30" y="182"/>
                      <a:pt x="29" y="182"/>
                    </a:cubicBezTo>
                    <a:cubicBezTo>
                      <a:pt x="36" y="175"/>
                      <a:pt x="44" y="169"/>
                      <a:pt x="51" y="163"/>
                    </a:cubicBezTo>
                    <a:cubicBezTo>
                      <a:pt x="53" y="163"/>
                      <a:pt x="55" y="163"/>
                      <a:pt x="57" y="163"/>
                    </a:cubicBezTo>
                    <a:cubicBezTo>
                      <a:pt x="50" y="169"/>
                      <a:pt x="44" y="175"/>
                      <a:pt x="38" y="181"/>
                    </a:cubicBezTo>
                    <a:cubicBezTo>
                      <a:pt x="38" y="181"/>
                      <a:pt x="38" y="181"/>
                      <a:pt x="37" y="181"/>
                    </a:cubicBezTo>
                    <a:cubicBezTo>
                      <a:pt x="37" y="181"/>
                      <a:pt x="37" y="181"/>
                      <a:pt x="36" y="182"/>
                    </a:cubicBezTo>
                    <a:cubicBezTo>
                      <a:pt x="35" y="182"/>
                      <a:pt x="34" y="182"/>
                      <a:pt x="33" y="182"/>
                    </a:cubicBezTo>
                    <a:moveTo>
                      <a:pt x="70" y="180"/>
                    </a:moveTo>
                    <a:cubicBezTo>
                      <a:pt x="75" y="174"/>
                      <a:pt x="80" y="169"/>
                      <a:pt x="86" y="163"/>
                    </a:cubicBezTo>
                    <a:cubicBezTo>
                      <a:pt x="86" y="163"/>
                      <a:pt x="86" y="163"/>
                      <a:pt x="86" y="163"/>
                    </a:cubicBezTo>
                    <a:cubicBezTo>
                      <a:pt x="89" y="162"/>
                      <a:pt x="91" y="162"/>
                      <a:pt x="94" y="161"/>
                    </a:cubicBezTo>
                    <a:cubicBezTo>
                      <a:pt x="88" y="167"/>
                      <a:pt x="83" y="173"/>
                      <a:pt x="77" y="178"/>
                    </a:cubicBezTo>
                    <a:cubicBezTo>
                      <a:pt x="77" y="179"/>
                      <a:pt x="77" y="179"/>
                      <a:pt x="77" y="179"/>
                    </a:cubicBezTo>
                    <a:cubicBezTo>
                      <a:pt x="74" y="179"/>
                      <a:pt x="72" y="179"/>
                      <a:pt x="70" y="180"/>
                    </a:cubicBezTo>
                    <a:moveTo>
                      <a:pt x="24" y="181"/>
                    </a:moveTo>
                    <a:cubicBezTo>
                      <a:pt x="23" y="181"/>
                      <a:pt x="22" y="181"/>
                      <a:pt x="21" y="181"/>
                    </a:cubicBezTo>
                    <a:cubicBezTo>
                      <a:pt x="19" y="181"/>
                      <a:pt x="16" y="181"/>
                      <a:pt x="14" y="181"/>
                    </a:cubicBezTo>
                    <a:cubicBezTo>
                      <a:pt x="19" y="176"/>
                      <a:pt x="32" y="166"/>
                      <a:pt x="38" y="161"/>
                    </a:cubicBezTo>
                    <a:cubicBezTo>
                      <a:pt x="39" y="160"/>
                      <a:pt x="39" y="160"/>
                      <a:pt x="39" y="160"/>
                    </a:cubicBezTo>
                    <a:cubicBezTo>
                      <a:pt x="42" y="161"/>
                      <a:pt x="45" y="162"/>
                      <a:pt x="47" y="162"/>
                    </a:cubicBezTo>
                    <a:cubicBezTo>
                      <a:pt x="40" y="169"/>
                      <a:pt x="32" y="175"/>
                      <a:pt x="24" y="181"/>
                    </a:cubicBezTo>
                    <a:moveTo>
                      <a:pt x="92" y="176"/>
                    </a:moveTo>
                    <a:cubicBezTo>
                      <a:pt x="97" y="171"/>
                      <a:pt x="102" y="166"/>
                      <a:pt x="108" y="161"/>
                    </a:cubicBezTo>
                    <a:cubicBezTo>
                      <a:pt x="108" y="160"/>
                      <a:pt x="108" y="160"/>
                      <a:pt x="109" y="160"/>
                    </a:cubicBezTo>
                    <a:cubicBezTo>
                      <a:pt x="105" y="164"/>
                      <a:pt x="102" y="169"/>
                      <a:pt x="99" y="174"/>
                    </a:cubicBezTo>
                    <a:cubicBezTo>
                      <a:pt x="97" y="174"/>
                      <a:pt x="94" y="175"/>
                      <a:pt x="92" y="176"/>
                    </a:cubicBezTo>
                    <a:moveTo>
                      <a:pt x="82" y="178"/>
                    </a:moveTo>
                    <a:cubicBezTo>
                      <a:pt x="88" y="172"/>
                      <a:pt x="94" y="166"/>
                      <a:pt x="99" y="160"/>
                    </a:cubicBezTo>
                    <a:cubicBezTo>
                      <a:pt x="102" y="159"/>
                      <a:pt x="105" y="158"/>
                      <a:pt x="107" y="157"/>
                    </a:cubicBezTo>
                    <a:cubicBezTo>
                      <a:pt x="107" y="158"/>
                      <a:pt x="106" y="158"/>
                      <a:pt x="106" y="159"/>
                    </a:cubicBezTo>
                    <a:cubicBezTo>
                      <a:pt x="100" y="164"/>
                      <a:pt x="94" y="170"/>
                      <a:pt x="88" y="175"/>
                    </a:cubicBezTo>
                    <a:cubicBezTo>
                      <a:pt x="88" y="176"/>
                      <a:pt x="88" y="176"/>
                      <a:pt x="88" y="177"/>
                    </a:cubicBezTo>
                    <a:cubicBezTo>
                      <a:pt x="86" y="177"/>
                      <a:pt x="84" y="177"/>
                      <a:pt x="82" y="178"/>
                    </a:cubicBezTo>
                    <a:moveTo>
                      <a:pt x="10" y="180"/>
                    </a:moveTo>
                    <a:cubicBezTo>
                      <a:pt x="8" y="180"/>
                      <a:pt x="7" y="179"/>
                      <a:pt x="5" y="179"/>
                    </a:cubicBezTo>
                    <a:cubicBezTo>
                      <a:pt x="5" y="179"/>
                      <a:pt x="5" y="179"/>
                      <a:pt x="5" y="179"/>
                    </a:cubicBezTo>
                    <a:cubicBezTo>
                      <a:pt x="8" y="175"/>
                      <a:pt x="10" y="172"/>
                      <a:pt x="13" y="168"/>
                    </a:cubicBezTo>
                    <a:cubicBezTo>
                      <a:pt x="15" y="163"/>
                      <a:pt x="18" y="159"/>
                      <a:pt x="20" y="156"/>
                    </a:cubicBezTo>
                    <a:cubicBezTo>
                      <a:pt x="21" y="156"/>
                      <a:pt x="21" y="156"/>
                      <a:pt x="21" y="156"/>
                    </a:cubicBezTo>
                    <a:cubicBezTo>
                      <a:pt x="21" y="156"/>
                      <a:pt x="21" y="156"/>
                      <a:pt x="21" y="156"/>
                    </a:cubicBezTo>
                    <a:cubicBezTo>
                      <a:pt x="25" y="157"/>
                      <a:pt x="30" y="159"/>
                      <a:pt x="35" y="160"/>
                    </a:cubicBezTo>
                    <a:cubicBezTo>
                      <a:pt x="31" y="163"/>
                      <a:pt x="25" y="168"/>
                      <a:pt x="20" y="172"/>
                    </a:cubicBezTo>
                    <a:cubicBezTo>
                      <a:pt x="17" y="174"/>
                      <a:pt x="14" y="176"/>
                      <a:pt x="12" y="178"/>
                    </a:cubicBezTo>
                    <a:cubicBezTo>
                      <a:pt x="12" y="179"/>
                      <a:pt x="11" y="179"/>
                      <a:pt x="10" y="180"/>
                    </a:cubicBezTo>
                    <a:cubicBezTo>
                      <a:pt x="10" y="180"/>
                      <a:pt x="10" y="180"/>
                      <a:pt x="10" y="180"/>
                    </a:cubicBezTo>
                    <a:moveTo>
                      <a:pt x="16" y="155"/>
                    </a:moveTo>
                    <a:cubicBezTo>
                      <a:pt x="18" y="151"/>
                      <a:pt x="20" y="146"/>
                      <a:pt x="23" y="141"/>
                    </a:cubicBezTo>
                    <a:cubicBezTo>
                      <a:pt x="23" y="140"/>
                      <a:pt x="24" y="139"/>
                      <a:pt x="24" y="139"/>
                    </a:cubicBezTo>
                    <a:cubicBezTo>
                      <a:pt x="25" y="138"/>
                      <a:pt x="26" y="137"/>
                      <a:pt x="28" y="136"/>
                    </a:cubicBezTo>
                    <a:cubicBezTo>
                      <a:pt x="27" y="137"/>
                      <a:pt x="27" y="138"/>
                      <a:pt x="27" y="138"/>
                    </a:cubicBezTo>
                    <a:cubicBezTo>
                      <a:pt x="25" y="142"/>
                      <a:pt x="23" y="145"/>
                      <a:pt x="21" y="148"/>
                    </a:cubicBezTo>
                    <a:cubicBezTo>
                      <a:pt x="21" y="149"/>
                      <a:pt x="20" y="150"/>
                      <a:pt x="20" y="151"/>
                    </a:cubicBezTo>
                    <a:cubicBezTo>
                      <a:pt x="19" y="152"/>
                      <a:pt x="19" y="152"/>
                      <a:pt x="19" y="152"/>
                    </a:cubicBezTo>
                    <a:cubicBezTo>
                      <a:pt x="19" y="152"/>
                      <a:pt x="19" y="152"/>
                      <a:pt x="19" y="152"/>
                    </a:cubicBezTo>
                    <a:cubicBezTo>
                      <a:pt x="19" y="152"/>
                      <a:pt x="18" y="152"/>
                      <a:pt x="18" y="153"/>
                    </a:cubicBezTo>
                    <a:cubicBezTo>
                      <a:pt x="17" y="153"/>
                      <a:pt x="17" y="154"/>
                      <a:pt x="16" y="155"/>
                    </a:cubicBezTo>
                    <a:moveTo>
                      <a:pt x="26" y="134"/>
                    </a:moveTo>
                    <a:cubicBezTo>
                      <a:pt x="27" y="132"/>
                      <a:pt x="28" y="131"/>
                      <a:pt x="29" y="129"/>
                    </a:cubicBezTo>
                    <a:cubicBezTo>
                      <a:pt x="30" y="128"/>
                      <a:pt x="31" y="127"/>
                      <a:pt x="33" y="127"/>
                    </a:cubicBezTo>
                    <a:cubicBezTo>
                      <a:pt x="32" y="129"/>
                      <a:pt x="31" y="131"/>
                      <a:pt x="30" y="133"/>
                    </a:cubicBezTo>
                    <a:cubicBezTo>
                      <a:pt x="29" y="133"/>
                      <a:pt x="29" y="133"/>
                      <a:pt x="29" y="133"/>
                    </a:cubicBezTo>
                    <a:cubicBezTo>
                      <a:pt x="29" y="133"/>
                      <a:pt x="28" y="133"/>
                      <a:pt x="28" y="133"/>
                    </a:cubicBezTo>
                    <a:cubicBezTo>
                      <a:pt x="28" y="133"/>
                      <a:pt x="27" y="133"/>
                      <a:pt x="26" y="134"/>
                    </a:cubicBezTo>
                    <a:moveTo>
                      <a:pt x="31" y="124"/>
                    </a:moveTo>
                    <a:cubicBezTo>
                      <a:pt x="31" y="124"/>
                      <a:pt x="31" y="124"/>
                      <a:pt x="31" y="124"/>
                    </a:cubicBezTo>
                    <a:cubicBezTo>
                      <a:pt x="32" y="122"/>
                      <a:pt x="33" y="120"/>
                      <a:pt x="33" y="118"/>
                    </a:cubicBezTo>
                    <a:cubicBezTo>
                      <a:pt x="35" y="118"/>
                      <a:pt x="36" y="117"/>
                      <a:pt x="38" y="116"/>
                    </a:cubicBezTo>
                    <a:cubicBezTo>
                      <a:pt x="37" y="118"/>
                      <a:pt x="36" y="120"/>
                      <a:pt x="35" y="123"/>
                    </a:cubicBezTo>
                    <a:cubicBezTo>
                      <a:pt x="35" y="122"/>
                      <a:pt x="34" y="122"/>
                      <a:pt x="34" y="122"/>
                    </a:cubicBezTo>
                    <a:cubicBezTo>
                      <a:pt x="34" y="122"/>
                      <a:pt x="33" y="123"/>
                      <a:pt x="33" y="123"/>
                    </a:cubicBezTo>
                    <a:cubicBezTo>
                      <a:pt x="32" y="123"/>
                      <a:pt x="32" y="124"/>
                      <a:pt x="31" y="124"/>
                    </a:cubicBezTo>
                    <a:moveTo>
                      <a:pt x="68" y="113"/>
                    </a:moveTo>
                    <a:cubicBezTo>
                      <a:pt x="69" y="111"/>
                      <a:pt x="70" y="110"/>
                      <a:pt x="71" y="109"/>
                    </a:cubicBezTo>
                    <a:cubicBezTo>
                      <a:pt x="72" y="109"/>
                      <a:pt x="72" y="109"/>
                      <a:pt x="72" y="109"/>
                    </a:cubicBezTo>
                    <a:cubicBezTo>
                      <a:pt x="74" y="108"/>
                      <a:pt x="76" y="107"/>
                      <a:pt x="78" y="107"/>
                    </a:cubicBezTo>
                    <a:cubicBezTo>
                      <a:pt x="77" y="108"/>
                      <a:pt x="75" y="110"/>
                      <a:pt x="73" y="112"/>
                    </a:cubicBezTo>
                    <a:cubicBezTo>
                      <a:pt x="73" y="112"/>
                      <a:pt x="73" y="112"/>
                      <a:pt x="73" y="112"/>
                    </a:cubicBezTo>
                    <a:cubicBezTo>
                      <a:pt x="73" y="112"/>
                      <a:pt x="73" y="112"/>
                      <a:pt x="73" y="112"/>
                    </a:cubicBezTo>
                    <a:cubicBezTo>
                      <a:pt x="71" y="112"/>
                      <a:pt x="69" y="112"/>
                      <a:pt x="68" y="113"/>
                    </a:cubicBezTo>
                    <a:moveTo>
                      <a:pt x="35" y="114"/>
                    </a:moveTo>
                    <a:cubicBezTo>
                      <a:pt x="37" y="111"/>
                      <a:pt x="40" y="108"/>
                      <a:pt x="42" y="105"/>
                    </a:cubicBezTo>
                    <a:cubicBezTo>
                      <a:pt x="41" y="107"/>
                      <a:pt x="40" y="109"/>
                      <a:pt x="40" y="112"/>
                    </a:cubicBezTo>
                    <a:cubicBezTo>
                      <a:pt x="38" y="112"/>
                      <a:pt x="37" y="113"/>
                      <a:pt x="35" y="114"/>
                    </a:cubicBezTo>
                    <a:moveTo>
                      <a:pt x="76" y="104"/>
                    </a:moveTo>
                    <a:cubicBezTo>
                      <a:pt x="78" y="102"/>
                      <a:pt x="80" y="99"/>
                      <a:pt x="82" y="96"/>
                    </a:cubicBezTo>
                    <a:cubicBezTo>
                      <a:pt x="84" y="95"/>
                      <a:pt x="87" y="95"/>
                      <a:pt x="89" y="94"/>
                    </a:cubicBezTo>
                    <a:cubicBezTo>
                      <a:pt x="87" y="96"/>
                      <a:pt x="85" y="99"/>
                      <a:pt x="83" y="101"/>
                    </a:cubicBezTo>
                    <a:cubicBezTo>
                      <a:pt x="80" y="102"/>
                      <a:pt x="78" y="103"/>
                      <a:pt x="76" y="104"/>
                    </a:cubicBezTo>
                    <a:moveTo>
                      <a:pt x="85" y="92"/>
                    </a:moveTo>
                    <a:cubicBezTo>
                      <a:pt x="87" y="89"/>
                      <a:pt x="89" y="86"/>
                      <a:pt x="91" y="83"/>
                    </a:cubicBezTo>
                    <a:cubicBezTo>
                      <a:pt x="93" y="82"/>
                      <a:pt x="95" y="82"/>
                      <a:pt x="97" y="81"/>
                    </a:cubicBezTo>
                    <a:cubicBezTo>
                      <a:pt x="96" y="84"/>
                      <a:pt x="94" y="86"/>
                      <a:pt x="92" y="89"/>
                    </a:cubicBezTo>
                    <a:cubicBezTo>
                      <a:pt x="92" y="89"/>
                      <a:pt x="92" y="89"/>
                      <a:pt x="92" y="89"/>
                    </a:cubicBezTo>
                    <a:cubicBezTo>
                      <a:pt x="90" y="90"/>
                      <a:pt x="88" y="91"/>
                      <a:pt x="85" y="92"/>
                    </a:cubicBezTo>
                    <a:moveTo>
                      <a:pt x="93" y="79"/>
                    </a:moveTo>
                    <a:cubicBezTo>
                      <a:pt x="94" y="77"/>
                      <a:pt x="95" y="76"/>
                      <a:pt x="95" y="74"/>
                    </a:cubicBezTo>
                    <a:cubicBezTo>
                      <a:pt x="97" y="73"/>
                      <a:pt x="99" y="73"/>
                      <a:pt x="101" y="72"/>
                    </a:cubicBezTo>
                    <a:cubicBezTo>
                      <a:pt x="101" y="74"/>
                      <a:pt x="100" y="76"/>
                      <a:pt x="99" y="77"/>
                    </a:cubicBezTo>
                    <a:cubicBezTo>
                      <a:pt x="98" y="77"/>
                      <a:pt x="98" y="77"/>
                      <a:pt x="98" y="77"/>
                    </a:cubicBezTo>
                    <a:cubicBezTo>
                      <a:pt x="97" y="78"/>
                      <a:pt x="95" y="79"/>
                      <a:pt x="93" y="79"/>
                    </a:cubicBezTo>
                    <a:moveTo>
                      <a:pt x="97" y="71"/>
                    </a:moveTo>
                    <a:cubicBezTo>
                      <a:pt x="98" y="68"/>
                      <a:pt x="99" y="66"/>
                      <a:pt x="100" y="63"/>
                    </a:cubicBezTo>
                    <a:cubicBezTo>
                      <a:pt x="100" y="63"/>
                      <a:pt x="100" y="63"/>
                      <a:pt x="100" y="63"/>
                    </a:cubicBezTo>
                    <a:cubicBezTo>
                      <a:pt x="102" y="62"/>
                      <a:pt x="104" y="61"/>
                      <a:pt x="106" y="61"/>
                    </a:cubicBezTo>
                    <a:cubicBezTo>
                      <a:pt x="105" y="63"/>
                      <a:pt x="104" y="66"/>
                      <a:pt x="103" y="69"/>
                    </a:cubicBezTo>
                    <a:cubicBezTo>
                      <a:pt x="101" y="69"/>
                      <a:pt x="99" y="70"/>
                      <a:pt x="97" y="71"/>
                    </a:cubicBezTo>
                    <a:moveTo>
                      <a:pt x="101" y="59"/>
                    </a:moveTo>
                    <a:cubicBezTo>
                      <a:pt x="102" y="57"/>
                      <a:pt x="102" y="55"/>
                      <a:pt x="103" y="53"/>
                    </a:cubicBezTo>
                    <a:cubicBezTo>
                      <a:pt x="103" y="52"/>
                      <a:pt x="103" y="52"/>
                      <a:pt x="103" y="52"/>
                    </a:cubicBezTo>
                    <a:cubicBezTo>
                      <a:pt x="105" y="52"/>
                      <a:pt x="107" y="51"/>
                      <a:pt x="108" y="51"/>
                    </a:cubicBezTo>
                    <a:cubicBezTo>
                      <a:pt x="108" y="53"/>
                      <a:pt x="107" y="55"/>
                      <a:pt x="107" y="58"/>
                    </a:cubicBezTo>
                    <a:cubicBezTo>
                      <a:pt x="106" y="58"/>
                      <a:pt x="106" y="58"/>
                      <a:pt x="106" y="58"/>
                    </a:cubicBezTo>
                    <a:cubicBezTo>
                      <a:pt x="105" y="58"/>
                      <a:pt x="103" y="58"/>
                      <a:pt x="101" y="59"/>
                    </a:cubicBezTo>
                    <a:moveTo>
                      <a:pt x="103" y="49"/>
                    </a:moveTo>
                    <a:cubicBezTo>
                      <a:pt x="104" y="47"/>
                      <a:pt x="104" y="44"/>
                      <a:pt x="104" y="42"/>
                    </a:cubicBezTo>
                    <a:cubicBezTo>
                      <a:pt x="106" y="42"/>
                      <a:pt x="108" y="41"/>
                      <a:pt x="110" y="40"/>
                    </a:cubicBezTo>
                    <a:cubicBezTo>
                      <a:pt x="110" y="43"/>
                      <a:pt x="109" y="45"/>
                      <a:pt x="109" y="47"/>
                    </a:cubicBezTo>
                    <a:cubicBezTo>
                      <a:pt x="107" y="48"/>
                      <a:pt x="105" y="48"/>
                      <a:pt x="103" y="49"/>
                    </a:cubicBezTo>
                    <a:moveTo>
                      <a:pt x="105" y="39"/>
                    </a:moveTo>
                    <a:cubicBezTo>
                      <a:pt x="105" y="37"/>
                      <a:pt x="105" y="35"/>
                      <a:pt x="105" y="33"/>
                    </a:cubicBezTo>
                    <a:cubicBezTo>
                      <a:pt x="107" y="32"/>
                      <a:pt x="109" y="32"/>
                      <a:pt x="111" y="31"/>
                    </a:cubicBezTo>
                    <a:cubicBezTo>
                      <a:pt x="110" y="33"/>
                      <a:pt x="110" y="35"/>
                      <a:pt x="110" y="37"/>
                    </a:cubicBezTo>
                    <a:cubicBezTo>
                      <a:pt x="108" y="38"/>
                      <a:pt x="106" y="38"/>
                      <a:pt x="105" y="39"/>
                    </a:cubicBezTo>
                    <a:moveTo>
                      <a:pt x="105" y="30"/>
                    </a:moveTo>
                    <a:cubicBezTo>
                      <a:pt x="105" y="29"/>
                      <a:pt x="105" y="28"/>
                      <a:pt x="105" y="27"/>
                    </a:cubicBezTo>
                    <a:cubicBezTo>
                      <a:pt x="107" y="26"/>
                      <a:pt x="109" y="25"/>
                      <a:pt x="110" y="24"/>
                    </a:cubicBezTo>
                    <a:cubicBezTo>
                      <a:pt x="110" y="25"/>
                      <a:pt x="111" y="27"/>
                      <a:pt x="111" y="28"/>
                    </a:cubicBezTo>
                    <a:cubicBezTo>
                      <a:pt x="109" y="29"/>
                      <a:pt x="107" y="29"/>
                      <a:pt x="105" y="30"/>
                    </a:cubicBezTo>
                    <a:moveTo>
                      <a:pt x="105" y="24"/>
                    </a:moveTo>
                    <a:cubicBezTo>
                      <a:pt x="105" y="22"/>
                      <a:pt x="104" y="21"/>
                      <a:pt x="104" y="20"/>
                    </a:cubicBezTo>
                    <a:cubicBezTo>
                      <a:pt x="106" y="19"/>
                      <a:pt x="108" y="19"/>
                      <a:pt x="110" y="18"/>
                    </a:cubicBezTo>
                    <a:cubicBezTo>
                      <a:pt x="110" y="19"/>
                      <a:pt x="110" y="20"/>
                      <a:pt x="110" y="21"/>
                    </a:cubicBezTo>
                    <a:cubicBezTo>
                      <a:pt x="110" y="21"/>
                      <a:pt x="110" y="21"/>
                      <a:pt x="110" y="21"/>
                    </a:cubicBezTo>
                    <a:cubicBezTo>
                      <a:pt x="110" y="21"/>
                      <a:pt x="109" y="21"/>
                      <a:pt x="109" y="21"/>
                    </a:cubicBezTo>
                    <a:cubicBezTo>
                      <a:pt x="108" y="22"/>
                      <a:pt x="106" y="23"/>
                      <a:pt x="105" y="24"/>
                    </a:cubicBezTo>
                    <a:moveTo>
                      <a:pt x="104" y="17"/>
                    </a:moveTo>
                    <a:cubicBezTo>
                      <a:pt x="104" y="16"/>
                      <a:pt x="103" y="14"/>
                      <a:pt x="103" y="13"/>
                    </a:cubicBezTo>
                    <a:cubicBezTo>
                      <a:pt x="104" y="12"/>
                      <a:pt x="105" y="11"/>
                      <a:pt x="106" y="9"/>
                    </a:cubicBezTo>
                    <a:cubicBezTo>
                      <a:pt x="107" y="8"/>
                      <a:pt x="107" y="7"/>
                      <a:pt x="108" y="6"/>
                    </a:cubicBezTo>
                    <a:cubicBezTo>
                      <a:pt x="109" y="9"/>
                      <a:pt x="109" y="12"/>
                      <a:pt x="110" y="15"/>
                    </a:cubicBezTo>
                    <a:cubicBezTo>
                      <a:pt x="108" y="16"/>
                      <a:pt x="106" y="16"/>
                      <a:pt x="104" y="17"/>
                    </a:cubicBezTo>
                    <a:moveTo>
                      <a:pt x="70" y="119"/>
                    </a:moveTo>
                    <a:cubicBezTo>
                      <a:pt x="71" y="119"/>
                      <a:pt x="71" y="119"/>
                      <a:pt x="72" y="119"/>
                    </a:cubicBezTo>
                    <a:cubicBezTo>
                      <a:pt x="107" y="87"/>
                      <a:pt x="115" y="53"/>
                      <a:pt x="114" y="29"/>
                    </a:cubicBezTo>
                    <a:cubicBezTo>
                      <a:pt x="114" y="19"/>
                      <a:pt x="113" y="11"/>
                      <a:pt x="112" y="5"/>
                    </a:cubicBezTo>
                    <a:cubicBezTo>
                      <a:pt x="113" y="5"/>
                      <a:pt x="113" y="5"/>
                      <a:pt x="113" y="5"/>
                    </a:cubicBezTo>
                    <a:cubicBezTo>
                      <a:pt x="118" y="7"/>
                      <a:pt x="126" y="7"/>
                      <a:pt x="131" y="7"/>
                    </a:cubicBezTo>
                    <a:cubicBezTo>
                      <a:pt x="133" y="14"/>
                      <a:pt x="139" y="32"/>
                      <a:pt x="139" y="53"/>
                    </a:cubicBezTo>
                    <a:cubicBezTo>
                      <a:pt x="139" y="80"/>
                      <a:pt x="130" y="113"/>
                      <a:pt x="98" y="140"/>
                    </a:cubicBezTo>
                    <a:cubicBezTo>
                      <a:pt x="98" y="140"/>
                      <a:pt x="97" y="141"/>
                      <a:pt x="97" y="141"/>
                    </a:cubicBezTo>
                    <a:cubicBezTo>
                      <a:pt x="97" y="142"/>
                      <a:pt x="98" y="142"/>
                      <a:pt x="98" y="143"/>
                    </a:cubicBezTo>
                    <a:cubicBezTo>
                      <a:pt x="103" y="145"/>
                      <a:pt x="107" y="148"/>
                      <a:pt x="112" y="151"/>
                    </a:cubicBezTo>
                    <a:cubicBezTo>
                      <a:pt x="100" y="157"/>
                      <a:pt x="86" y="160"/>
                      <a:pt x="70" y="160"/>
                    </a:cubicBezTo>
                    <a:cubicBezTo>
                      <a:pt x="56" y="160"/>
                      <a:pt x="40" y="158"/>
                      <a:pt x="23" y="153"/>
                    </a:cubicBezTo>
                    <a:cubicBezTo>
                      <a:pt x="23" y="152"/>
                      <a:pt x="24" y="152"/>
                      <a:pt x="24" y="151"/>
                    </a:cubicBezTo>
                    <a:cubicBezTo>
                      <a:pt x="26" y="147"/>
                      <a:pt x="32" y="137"/>
                      <a:pt x="37" y="127"/>
                    </a:cubicBezTo>
                    <a:cubicBezTo>
                      <a:pt x="40" y="122"/>
                      <a:pt x="42" y="117"/>
                      <a:pt x="44" y="112"/>
                    </a:cubicBezTo>
                    <a:cubicBezTo>
                      <a:pt x="45" y="108"/>
                      <a:pt x="46" y="105"/>
                      <a:pt x="47" y="102"/>
                    </a:cubicBezTo>
                    <a:cubicBezTo>
                      <a:pt x="51" y="105"/>
                      <a:pt x="57" y="110"/>
                      <a:pt x="62" y="114"/>
                    </a:cubicBezTo>
                    <a:cubicBezTo>
                      <a:pt x="62" y="114"/>
                      <a:pt x="62" y="114"/>
                      <a:pt x="63" y="115"/>
                    </a:cubicBezTo>
                    <a:cubicBezTo>
                      <a:pt x="63" y="115"/>
                      <a:pt x="64" y="115"/>
                      <a:pt x="64" y="115"/>
                    </a:cubicBezTo>
                    <a:cubicBezTo>
                      <a:pt x="64" y="115"/>
                      <a:pt x="64" y="115"/>
                      <a:pt x="64" y="115"/>
                    </a:cubicBezTo>
                    <a:cubicBezTo>
                      <a:pt x="65" y="115"/>
                      <a:pt x="65" y="116"/>
                      <a:pt x="66" y="116"/>
                    </a:cubicBezTo>
                    <a:cubicBezTo>
                      <a:pt x="66" y="116"/>
                      <a:pt x="66" y="116"/>
                      <a:pt x="66" y="116"/>
                    </a:cubicBezTo>
                    <a:cubicBezTo>
                      <a:pt x="67" y="117"/>
                      <a:pt x="68" y="118"/>
                      <a:pt x="69" y="119"/>
                    </a:cubicBezTo>
                    <a:cubicBezTo>
                      <a:pt x="70" y="119"/>
                      <a:pt x="70" y="119"/>
                      <a:pt x="70" y="119"/>
                    </a:cubicBezTo>
                    <a:moveTo>
                      <a:pt x="110" y="0"/>
                    </a:moveTo>
                    <a:cubicBezTo>
                      <a:pt x="109" y="0"/>
                      <a:pt x="109" y="0"/>
                      <a:pt x="109" y="0"/>
                    </a:cubicBezTo>
                    <a:cubicBezTo>
                      <a:pt x="109" y="0"/>
                      <a:pt x="109" y="0"/>
                      <a:pt x="109" y="0"/>
                    </a:cubicBezTo>
                    <a:cubicBezTo>
                      <a:pt x="108" y="0"/>
                      <a:pt x="108" y="0"/>
                      <a:pt x="108" y="0"/>
                    </a:cubicBezTo>
                    <a:cubicBezTo>
                      <a:pt x="108" y="1"/>
                      <a:pt x="108" y="1"/>
                      <a:pt x="108" y="1"/>
                    </a:cubicBezTo>
                    <a:cubicBezTo>
                      <a:pt x="106" y="3"/>
                      <a:pt x="104" y="5"/>
                      <a:pt x="103" y="7"/>
                    </a:cubicBezTo>
                    <a:cubicBezTo>
                      <a:pt x="101" y="9"/>
                      <a:pt x="100" y="11"/>
                      <a:pt x="100" y="11"/>
                    </a:cubicBezTo>
                    <a:cubicBezTo>
                      <a:pt x="100" y="12"/>
                      <a:pt x="100" y="12"/>
                      <a:pt x="100" y="12"/>
                    </a:cubicBezTo>
                    <a:cubicBezTo>
                      <a:pt x="99" y="12"/>
                      <a:pt x="99" y="12"/>
                      <a:pt x="99" y="12"/>
                    </a:cubicBezTo>
                    <a:cubicBezTo>
                      <a:pt x="99" y="12"/>
                      <a:pt x="99" y="12"/>
                      <a:pt x="99" y="12"/>
                    </a:cubicBezTo>
                    <a:cubicBezTo>
                      <a:pt x="99" y="13"/>
                      <a:pt x="99" y="13"/>
                      <a:pt x="99" y="13"/>
                    </a:cubicBezTo>
                    <a:cubicBezTo>
                      <a:pt x="99" y="13"/>
                      <a:pt x="99" y="13"/>
                      <a:pt x="99" y="13"/>
                    </a:cubicBezTo>
                    <a:cubicBezTo>
                      <a:pt x="99" y="13"/>
                      <a:pt x="99" y="13"/>
                      <a:pt x="99" y="13"/>
                    </a:cubicBezTo>
                    <a:cubicBezTo>
                      <a:pt x="100" y="15"/>
                      <a:pt x="101" y="19"/>
                      <a:pt x="101" y="25"/>
                    </a:cubicBezTo>
                    <a:cubicBezTo>
                      <a:pt x="101" y="25"/>
                      <a:pt x="100" y="26"/>
                      <a:pt x="101" y="26"/>
                    </a:cubicBezTo>
                    <a:cubicBezTo>
                      <a:pt x="101" y="27"/>
                      <a:pt x="101" y="27"/>
                      <a:pt x="101" y="27"/>
                    </a:cubicBezTo>
                    <a:cubicBezTo>
                      <a:pt x="101" y="28"/>
                      <a:pt x="101" y="29"/>
                      <a:pt x="101" y="31"/>
                    </a:cubicBezTo>
                    <a:cubicBezTo>
                      <a:pt x="101" y="50"/>
                      <a:pt x="95" y="81"/>
                      <a:pt x="64" y="110"/>
                    </a:cubicBezTo>
                    <a:cubicBezTo>
                      <a:pt x="58" y="105"/>
                      <a:pt x="51" y="100"/>
                      <a:pt x="46" y="96"/>
                    </a:cubicBezTo>
                    <a:cubicBezTo>
                      <a:pt x="46" y="96"/>
                      <a:pt x="46" y="96"/>
                      <a:pt x="46" y="96"/>
                    </a:cubicBezTo>
                    <a:cubicBezTo>
                      <a:pt x="45" y="96"/>
                      <a:pt x="45" y="96"/>
                      <a:pt x="45" y="96"/>
                    </a:cubicBezTo>
                    <a:cubicBezTo>
                      <a:pt x="45" y="96"/>
                      <a:pt x="45" y="96"/>
                      <a:pt x="45" y="96"/>
                    </a:cubicBezTo>
                    <a:cubicBezTo>
                      <a:pt x="44" y="96"/>
                      <a:pt x="44" y="96"/>
                      <a:pt x="44" y="96"/>
                    </a:cubicBezTo>
                    <a:cubicBezTo>
                      <a:pt x="44" y="96"/>
                      <a:pt x="44" y="96"/>
                      <a:pt x="44" y="96"/>
                    </a:cubicBezTo>
                    <a:cubicBezTo>
                      <a:pt x="44" y="96"/>
                      <a:pt x="44" y="96"/>
                      <a:pt x="44" y="96"/>
                    </a:cubicBezTo>
                    <a:cubicBezTo>
                      <a:pt x="43" y="97"/>
                      <a:pt x="43" y="97"/>
                      <a:pt x="43" y="97"/>
                    </a:cubicBezTo>
                    <a:cubicBezTo>
                      <a:pt x="37" y="104"/>
                      <a:pt x="32" y="112"/>
                      <a:pt x="27" y="120"/>
                    </a:cubicBezTo>
                    <a:cubicBezTo>
                      <a:pt x="26" y="121"/>
                      <a:pt x="26" y="122"/>
                      <a:pt x="27" y="122"/>
                    </a:cubicBezTo>
                    <a:cubicBezTo>
                      <a:pt x="27" y="122"/>
                      <a:pt x="27" y="122"/>
                      <a:pt x="27" y="122"/>
                    </a:cubicBezTo>
                    <a:cubicBezTo>
                      <a:pt x="24" y="130"/>
                      <a:pt x="19" y="140"/>
                      <a:pt x="14" y="150"/>
                    </a:cubicBezTo>
                    <a:cubicBezTo>
                      <a:pt x="11" y="157"/>
                      <a:pt x="7" y="164"/>
                      <a:pt x="5" y="169"/>
                    </a:cubicBezTo>
                    <a:cubicBezTo>
                      <a:pt x="5" y="170"/>
                      <a:pt x="4" y="170"/>
                      <a:pt x="4" y="171"/>
                    </a:cubicBezTo>
                    <a:cubicBezTo>
                      <a:pt x="4" y="171"/>
                      <a:pt x="4" y="171"/>
                      <a:pt x="4" y="171"/>
                    </a:cubicBezTo>
                    <a:cubicBezTo>
                      <a:pt x="3" y="172"/>
                      <a:pt x="3" y="172"/>
                      <a:pt x="3" y="172"/>
                    </a:cubicBezTo>
                    <a:cubicBezTo>
                      <a:pt x="3" y="172"/>
                      <a:pt x="3" y="173"/>
                      <a:pt x="3" y="173"/>
                    </a:cubicBezTo>
                    <a:cubicBezTo>
                      <a:pt x="2" y="174"/>
                      <a:pt x="2" y="176"/>
                      <a:pt x="1" y="177"/>
                    </a:cubicBezTo>
                    <a:cubicBezTo>
                      <a:pt x="1" y="177"/>
                      <a:pt x="1" y="177"/>
                      <a:pt x="1" y="178"/>
                    </a:cubicBezTo>
                    <a:cubicBezTo>
                      <a:pt x="1" y="178"/>
                      <a:pt x="1" y="178"/>
                      <a:pt x="1" y="178"/>
                    </a:cubicBezTo>
                    <a:cubicBezTo>
                      <a:pt x="1" y="179"/>
                      <a:pt x="1" y="179"/>
                      <a:pt x="1" y="179"/>
                    </a:cubicBezTo>
                    <a:cubicBezTo>
                      <a:pt x="1" y="179"/>
                      <a:pt x="0" y="179"/>
                      <a:pt x="0" y="179"/>
                    </a:cubicBezTo>
                    <a:cubicBezTo>
                      <a:pt x="1" y="180"/>
                      <a:pt x="1" y="180"/>
                      <a:pt x="1" y="180"/>
                    </a:cubicBezTo>
                    <a:cubicBezTo>
                      <a:pt x="1" y="180"/>
                      <a:pt x="1" y="181"/>
                      <a:pt x="1" y="181"/>
                    </a:cubicBezTo>
                    <a:cubicBezTo>
                      <a:pt x="1" y="182"/>
                      <a:pt x="2" y="182"/>
                      <a:pt x="2" y="182"/>
                    </a:cubicBezTo>
                    <a:cubicBezTo>
                      <a:pt x="3" y="183"/>
                      <a:pt x="3" y="183"/>
                      <a:pt x="4" y="183"/>
                    </a:cubicBezTo>
                    <a:cubicBezTo>
                      <a:pt x="9" y="184"/>
                      <a:pt x="15" y="185"/>
                      <a:pt x="21" y="185"/>
                    </a:cubicBezTo>
                    <a:cubicBezTo>
                      <a:pt x="22" y="185"/>
                      <a:pt x="23" y="185"/>
                      <a:pt x="23" y="185"/>
                    </a:cubicBezTo>
                    <a:cubicBezTo>
                      <a:pt x="24" y="185"/>
                      <a:pt x="24" y="185"/>
                      <a:pt x="24" y="185"/>
                    </a:cubicBezTo>
                    <a:cubicBezTo>
                      <a:pt x="27" y="186"/>
                      <a:pt x="30" y="186"/>
                      <a:pt x="33" y="186"/>
                    </a:cubicBezTo>
                    <a:cubicBezTo>
                      <a:pt x="33" y="186"/>
                      <a:pt x="34" y="186"/>
                      <a:pt x="35" y="186"/>
                    </a:cubicBezTo>
                    <a:cubicBezTo>
                      <a:pt x="35" y="186"/>
                      <a:pt x="35" y="186"/>
                      <a:pt x="35" y="186"/>
                    </a:cubicBezTo>
                    <a:cubicBezTo>
                      <a:pt x="35" y="186"/>
                      <a:pt x="36" y="186"/>
                      <a:pt x="36" y="186"/>
                    </a:cubicBezTo>
                    <a:cubicBezTo>
                      <a:pt x="36" y="186"/>
                      <a:pt x="37" y="186"/>
                      <a:pt x="37" y="186"/>
                    </a:cubicBezTo>
                    <a:cubicBezTo>
                      <a:pt x="37" y="186"/>
                      <a:pt x="37" y="186"/>
                      <a:pt x="37" y="186"/>
                    </a:cubicBezTo>
                    <a:cubicBezTo>
                      <a:pt x="58" y="185"/>
                      <a:pt x="84" y="183"/>
                      <a:pt x="100" y="177"/>
                    </a:cubicBezTo>
                    <a:cubicBezTo>
                      <a:pt x="101" y="177"/>
                      <a:pt x="101" y="177"/>
                      <a:pt x="101" y="177"/>
                    </a:cubicBezTo>
                    <a:cubicBezTo>
                      <a:pt x="107" y="169"/>
                      <a:pt x="113" y="160"/>
                      <a:pt x="119" y="152"/>
                    </a:cubicBezTo>
                    <a:cubicBezTo>
                      <a:pt x="119" y="151"/>
                      <a:pt x="119" y="150"/>
                      <a:pt x="118" y="149"/>
                    </a:cubicBezTo>
                    <a:cubicBezTo>
                      <a:pt x="118" y="149"/>
                      <a:pt x="117" y="149"/>
                      <a:pt x="117" y="149"/>
                    </a:cubicBezTo>
                    <a:cubicBezTo>
                      <a:pt x="117" y="149"/>
                      <a:pt x="117" y="149"/>
                      <a:pt x="117" y="149"/>
                    </a:cubicBezTo>
                    <a:cubicBezTo>
                      <a:pt x="112" y="146"/>
                      <a:pt x="107" y="143"/>
                      <a:pt x="103" y="141"/>
                    </a:cubicBezTo>
                    <a:cubicBezTo>
                      <a:pt x="134" y="113"/>
                      <a:pt x="143" y="80"/>
                      <a:pt x="143" y="53"/>
                    </a:cubicBezTo>
                    <a:cubicBezTo>
                      <a:pt x="143" y="30"/>
                      <a:pt x="137" y="11"/>
                      <a:pt x="134" y="5"/>
                    </a:cubicBezTo>
                    <a:cubicBezTo>
                      <a:pt x="134" y="4"/>
                      <a:pt x="133" y="4"/>
                      <a:pt x="132" y="4"/>
                    </a:cubicBezTo>
                    <a:cubicBezTo>
                      <a:pt x="130" y="3"/>
                      <a:pt x="125" y="3"/>
                      <a:pt x="120" y="3"/>
                    </a:cubicBezTo>
                    <a:cubicBezTo>
                      <a:pt x="118" y="2"/>
                      <a:pt x="116" y="2"/>
                      <a:pt x="114" y="2"/>
                    </a:cubicBezTo>
                    <a:cubicBezTo>
                      <a:pt x="112" y="1"/>
                      <a:pt x="111" y="1"/>
                      <a:pt x="111" y="0"/>
                    </a:cubicBezTo>
                    <a:cubicBezTo>
                      <a:pt x="111" y="0"/>
                      <a:pt x="111" y="0"/>
                      <a:pt x="111" y="0"/>
                    </a:cubicBezTo>
                    <a:cubicBezTo>
                      <a:pt x="110" y="0"/>
                      <a:pt x="110" y="0"/>
                      <a:pt x="110" y="0"/>
                    </a:cubicBezTo>
                    <a:cubicBezTo>
                      <a:pt x="110" y="0"/>
                      <a:pt x="110" y="0"/>
                      <a:pt x="1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9" name="Freeform 768"/>
              <p:cNvSpPr>
                <a:spLocks noEditPoints="1"/>
              </p:cNvSpPr>
              <p:nvPr/>
            </p:nvSpPr>
            <p:spPr bwMode="auto">
              <a:xfrm>
                <a:off x="3625" y="937"/>
                <a:ext cx="336" cy="326"/>
              </a:xfrm>
              <a:custGeom>
                <a:avLst/>
                <a:gdLst>
                  <a:gd name="T0" fmla="*/ 80 w 142"/>
                  <a:gd name="T1" fmla="*/ 133 h 138"/>
                  <a:gd name="T2" fmla="*/ 80 w 142"/>
                  <a:gd name="T3" fmla="*/ 133 h 138"/>
                  <a:gd name="T4" fmla="*/ 78 w 142"/>
                  <a:gd name="T5" fmla="*/ 133 h 138"/>
                  <a:gd name="T6" fmla="*/ 83 w 142"/>
                  <a:gd name="T7" fmla="*/ 95 h 138"/>
                  <a:gd name="T8" fmla="*/ 77 w 142"/>
                  <a:gd name="T9" fmla="*/ 92 h 138"/>
                  <a:gd name="T10" fmla="*/ 53 w 142"/>
                  <a:gd name="T11" fmla="*/ 74 h 138"/>
                  <a:gd name="T12" fmla="*/ 65 w 142"/>
                  <a:gd name="T13" fmla="*/ 91 h 138"/>
                  <a:gd name="T14" fmla="*/ 52 w 142"/>
                  <a:gd name="T15" fmla="*/ 83 h 138"/>
                  <a:gd name="T16" fmla="*/ 49 w 142"/>
                  <a:gd name="T17" fmla="*/ 74 h 138"/>
                  <a:gd name="T18" fmla="*/ 137 w 142"/>
                  <a:gd name="T19" fmla="*/ 82 h 138"/>
                  <a:gd name="T20" fmla="*/ 124 w 142"/>
                  <a:gd name="T21" fmla="*/ 83 h 138"/>
                  <a:gd name="T22" fmla="*/ 132 w 142"/>
                  <a:gd name="T23" fmla="*/ 56 h 138"/>
                  <a:gd name="T24" fmla="*/ 125 w 142"/>
                  <a:gd name="T25" fmla="*/ 83 h 138"/>
                  <a:gd name="T26" fmla="*/ 124 w 142"/>
                  <a:gd name="T27" fmla="*/ 59 h 138"/>
                  <a:gd name="T28" fmla="*/ 120 w 142"/>
                  <a:gd name="T29" fmla="*/ 76 h 138"/>
                  <a:gd name="T30" fmla="*/ 84 w 142"/>
                  <a:gd name="T31" fmla="*/ 49 h 138"/>
                  <a:gd name="T32" fmla="*/ 56 w 142"/>
                  <a:gd name="T33" fmla="*/ 35 h 138"/>
                  <a:gd name="T34" fmla="*/ 126 w 142"/>
                  <a:gd name="T35" fmla="*/ 33 h 138"/>
                  <a:gd name="T36" fmla="*/ 29 w 142"/>
                  <a:gd name="T37" fmla="*/ 64 h 138"/>
                  <a:gd name="T38" fmla="*/ 75 w 142"/>
                  <a:gd name="T39" fmla="*/ 31 h 138"/>
                  <a:gd name="T40" fmla="*/ 111 w 142"/>
                  <a:gd name="T41" fmla="*/ 30 h 138"/>
                  <a:gd name="T42" fmla="*/ 50 w 142"/>
                  <a:gd name="T43" fmla="*/ 66 h 138"/>
                  <a:gd name="T44" fmla="*/ 54 w 142"/>
                  <a:gd name="T45" fmla="*/ 65 h 138"/>
                  <a:gd name="T46" fmla="*/ 25 w 142"/>
                  <a:gd name="T47" fmla="*/ 47 h 138"/>
                  <a:gd name="T48" fmla="*/ 121 w 142"/>
                  <a:gd name="T49" fmla="*/ 40 h 138"/>
                  <a:gd name="T50" fmla="*/ 55 w 142"/>
                  <a:gd name="T51" fmla="*/ 22 h 138"/>
                  <a:gd name="T52" fmla="*/ 28 w 142"/>
                  <a:gd name="T53" fmla="*/ 61 h 138"/>
                  <a:gd name="T54" fmla="*/ 115 w 142"/>
                  <a:gd name="T55" fmla="*/ 19 h 138"/>
                  <a:gd name="T56" fmla="*/ 65 w 142"/>
                  <a:gd name="T57" fmla="*/ 12 h 138"/>
                  <a:gd name="T58" fmla="*/ 84 w 142"/>
                  <a:gd name="T59" fmla="*/ 16 h 138"/>
                  <a:gd name="T60" fmla="*/ 97 w 142"/>
                  <a:gd name="T61" fmla="*/ 24 h 138"/>
                  <a:gd name="T62" fmla="*/ 110 w 142"/>
                  <a:gd name="T63" fmla="*/ 19 h 138"/>
                  <a:gd name="T64" fmla="*/ 111 w 142"/>
                  <a:gd name="T65" fmla="*/ 31 h 138"/>
                  <a:gd name="T66" fmla="*/ 124 w 142"/>
                  <a:gd name="T67" fmla="*/ 46 h 138"/>
                  <a:gd name="T68" fmla="*/ 134 w 142"/>
                  <a:gd name="T69" fmla="*/ 52 h 138"/>
                  <a:gd name="T70" fmla="*/ 127 w 142"/>
                  <a:gd name="T71" fmla="*/ 52 h 138"/>
                  <a:gd name="T72" fmla="*/ 119 w 142"/>
                  <a:gd name="T73" fmla="*/ 86 h 138"/>
                  <a:gd name="T74" fmla="*/ 129 w 142"/>
                  <a:gd name="T75" fmla="*/ 86 h 138"/>
                  <a:gd name="T76" fmla="*/ 128 w 142"/>
                  <a:gd name="T77" fmla="*/ 104 h 138"/>
                  <a:gd name="T78" fmla="*/ 100 w 142"/>
                  <a:gd name="T79" fmla="*/ 98 h 138"/>
                  <a:gd name="T80" fmla="*/ 63 w 142"/>
                  <a:gd name="T81" fmla="*/ 83 h 138"/>
                  <a:gd name="T82" fmla="*/ 75 w 142"/>
                  <a:gd name="T83" fmla="*/ 52 h 138"/>
                  <a:gd name="T84" fmla="*/ 92 w 142"/>
                  <a:gd name="T85" fmla="*/ 41 h 138"/>
                  <a:gd name="T86" fmla="*/ 71 w 142"/>
                  <a:gd name="T87" fmla="*/ 25 h 138"/>
                  <a:gd name="T88" fmla="*/ 57 w 142"/>
                  <a:gd name="T89" fmla="*/ 17 h 138"/>
                  <a:gd name="T90" fmla="*/ 21 w 142"/>
                  <a:gd name="T91" fmla="*/ 48 h 138"/>
                  <a:gd name="T92" fmla="*/ 25 w 142"/>
                  <a:gd name="T93" fmla="*/ 70 h 138"/>
                  <a:gd name="T94" fmla="*/ 51 w 142"/>
                  <a:gd name="T95" fmla="*/ 88 h 138"/>
                  <a:gd name="T96" fmla="*/ 55 w 142"/>
                  <a:gd name="T97" fmla="*/ 114 h 138"/>
                  <a:gd name="T98" fmla="*/ 61 w 142"/>
                  <a:gd name="T99" fmla="*/ 119 h 138"/>
                  <a:gd name="T100" fmla="*/ 60 w 142"/>
                  <a:gd name="T101" fmla="*/ 132 h 138"/>
                  <a:gd name="T102" fmla="*/ 97 w 142"/>
                  <a:gd name="T103" fmla="*/ 18 h 138"/>
                  <a:gd name="T104" fmla="*/ 38 w 142"/>
                  <a:gd name="T105" fmla="*/ 15 h 138"/>
                  <a:gd name="T106" fmla="*/ 38 w 142"/>
                  <a:gd name="T107" fmla="*/ 15 h 138"/>
                  <a:gd name="T108" fmla="*/ 91 w 142"/>
                  <a:gd name="T109" fmla="*/ 15 h 138"/>
                  <a:gd name="T110" fmla="*/ 75 w 142"/>
                  <a:gd name="T111" fmla="*/ 8 h 138"/>
                  <a:gd name="T112" fmla="*/ 62 w 142"/>
                  <a:gd name="T113" fmla="*/ 6 h 138"/>
                  <a:gd name="T114" fmla="*/ 71 w 142"/>
                  <a:gd name="T115" fmla="*/ 0 h 138"/>
                  <a:gd name="T116" fmla="*/ 23 w 142"/>
                  <a:gd name="T117" fmla="*/ 18 h 138"/>
                  <a:gd name="T118" fmla="*/ 141 w 142"/>
                  <a:gd name="T119" fmla="*/ 82 h 138"/>
                  <a:gd name="T120" fmla="*/ 117 w 142"/>
                  <a:gd name="T121" fmla="*/ 15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2" h="138">
                    <a:moveTo>
                      <a:pt x="90" y="131"/>
                    </a:moveTo>
                    <a:cubicBezTo>
                      <a:pt x="90" y="131"/>
                      <a:pt x="90" y="131"/>
                      <a:pt x="90" y="131"/>
                    </a:cubicBezTo>
                    <a:cubicBezTo>
                      <a:pt x="94" y="121"/>
                      <a:pt x="99" y="112"/>
                      <a:pt x="103" y="103"/>
                    </a:cubicBezTo>
                    <a:cubicBezTo>
                      <a:pt x="114" y="112"/>
                      <a:pt x="97" y="126"/>
                      <a:pt x="91" y="131"/>
                    </a:cubicBezTo>
                    <a:cubicBezTo>
                      <a:pt x="90" y="131"/>
                      <a:pt x="90" y="131"/>
                      <a:pt x="90" y="131"/>
                    </a:cubicBezTo>
                    <a:cubicBezTo>
                      <a:pt x="90" y="131"/>
                      <a:pt x="90" y="131"/>
                      <a:pt x="90" y="131"/>
                    </a:cubicBezTo>
                    <a:moveTo>
                      <a:pt x="80" y="133"/>
                    </a:moveTo>
                    <a:cubicBezTo>
                      <a:pt x="84" y="123"/>
                      <a:pt x="89" y="112"/>
                      <a:pt x="93" y="102"/>
                    </a:cubicBezTo>
                    <a:cubicBezTo>
                      <a:pt x="95" y="102"/>
                      <a:pt x="98" y="103"/>
                      <a:pt x="100" y="103"/>
                    </a:cubicBezTo>
                    <a:cubicBezTo>
                      <a:pt x="100" y="103"/>
                      <a:pt x="100" y="103"/>
                      <a:pt x="100" y="103"/>
                    </a:cubicBezTo>
                    <a:cubicBezTo>
                      <a:pt x="96" y="112"/>
                      <a:pt x="92" y="121"/>
                      <a:pt x="88" y="130"/>
                    </a:cubicBezTo>
                    <a:cubicBezTo>
                      <a:pt x="88" y="130"/>
                      <a:pt x="88" y="130"/>
                      <a:pt x="88" y="130"/>
                    </a:cubicBezTo>
                    <a:cubicBezTo>
                      <a:pt x="88" y="131"/>
                      <a:pt x="87" y="131"/>
                      <a:pt x="87" y="132"/>
                    </a:cubicBezTo>
                    <a:cubicBezTo>
                      <a:pt x="85" y="132"/>
                      <a:pt x="83" y="133"/>
                      <a:pt x="80" y="133"/>
                    </a:cubicBezTo>
                    <a:moveTo>
                      <a:pt x="71" y="133"/>
                    </a:moveTo>
                    <a:cubicBezTo>
                      <a:pt x="70" y="133"/>
                      <a:pt x="69" y="133"/>
                      <a:pt x="68" y="133"/>
                    </a:cubicBezTo>
                    <a:cubicBezTo>
                      <a:pt x="74" y="121"/>
                      <a:pt x="79" y="109"/>
                      <a:pt x="85" y="97"/>
                    </a:cubicBezTo>
                    <a:cubicBezTo>
                      <a:pt x="86" y="99"/>
                      <a:pt x="87" y="100"/>
                      <a:pt x="85" y="101"/>
                    </a:cubicBezTo>
                    <a:cubicBezTo>
                      <a:pt x="85" y="101"/>
                      <a:pt x="86" y="101"/>
                      <a:pt x="87" y="101"/>
                    </a:cubicBezTo>
                    <a:cubicBezTo>
                      <a:pt x="88" y="101"/>
                      <a:pt x="89" y="101"/>
                      <a:pt x="91" y="102"/>
                    </a:cubicBezTo>
                    <a:cubicBezTo>
                      <a:pt x="86" y="112"/>
                      <a:pt x="82" y="123"/>
                      <a:pt x="78" y="133"/>
                    </a:cubicBezTo>
                    <a:cubicBezTo>
                      <a:pt x="76" y="133"/>
                      <a:pt x="73" y="133"/>
                      <a:pt x="71" y="133"/>
                    </a:cubicBezTo>
                    <a:moveTo>
                      <a:pt x="66" y="133"/>
                    </a:moveTo>
                    <a:cubicBezTo>
                      <a:pt x="65" y="133"/>
                      <a:pt x="65" y="133"/>
                      <a:pt x="64" y="133"/>
                    </a:cubicBezTo>
                    <a:cubicBezTo>
                      <a:pt x="66" y="126"/>
                      <a:pt x="69" y="120"/>
                      <a:pt x="65" y="116"/>
                    </a:cubicBezTo>
                    <a:cubicBezTo>
                      <a:pt x="68" y="110"/>
                      <a:pt x="71" y="104"/>
                      <a:pt x="75" y="98"/>
                    </a:cubicBezTo>
                    <a:cubicBezTo>
                      <a:pt x="76" y="96"/>
                      <a:pt x="78" y="94"/>
                      <a:pt x="79" y="93"/>
                    </a:cubicBezTo>
                    <a:cubicBezTo>
                      <a:pt x="81" y="94"/>
                      <a:pt x="82" y="95"/>
                      <a:pt x="83" y="95"/>
                    </a:cubicBezTo>
                    <a:cubicBezTo>
                      <a:pt x="77" y="108"/>
                      <a:pt x="72" y="121"/>
                      <a:pt x="66" y="133"/>
                    </a:cubicBezTo>
                    <a:moveTo>
                      <a:pt x="63" y="115"/>
                    </a:moveTo>
                    <a:cubicBezTo>
                      <a:pt x="61" y="114"/>
                      <a:pt x="60" y="112"/>
                      <a:pt x="59" y="111"/>
                    </a:cubicBezTo>
                    <a:cubicBezTo>
                      <a:pt x="62" y="104"/>
                      <a:pt x="65" y="97"/>
                      <a:pt x="68" y="90"/>
                    </a:cubicBezTo>
                    <a:cubicBezTo>
                      <a:pt x="68" y="90"/>
                      <a:pt x="68" y="90"/>
                      <a:pt x="68" y="90"/>
                    </a:cubicBezTo>
                    <a:cubicBezTo>
                      <a:pt x="68" y="90"/>
                      <a:pt x="68" y="90"/>
                      <a:pt x="68" y="90"/>
                    </a:cubicBezTo>
                    <a:cubicBezTo>
                      <a:pt x="71" y="90"/>
                      <a:pt x="74" y="91"/>
                      <a:pt x="77" y="92"/>
                    </a:cubicBezTo>
                    <a:cubicBezTo>
                      <a:pt x="75" y="93"/>
                      <a:pt x="74" y="95"/>
                      <a:pt x="73" y="97"/>
                    </a:cubicBezTo>
                    <a:cubicBezTo>
                      <a:pt x="69" y="103"/>
                      <a:pt x="66" y="109"/>
                      <a:pt x="63" y="115"/>
                    </a:cubicBezTo>
                    <a:moveTo>
                      <a:pt x="50" y="75"/>
                    </a:moveTo>
                    <a:cubicBezTo>
                      <a:pt x="51" y="75"/>
                      <a:pt x="51" y="74"/>
                      <a:pt x="52" y="74"/>
                    </a:cubicBezTo>
                    <a:cubicBezTo>
                      <a:pt x="52" y="74"/>
                      <a:pt x="52" y="74"/>
                      <a:pt x="53" y="74"/>
                    </a:cubicBezTo>
                    <a:cubicBezTo>
                      <a:pt x="53" y="74"/>
                      <a:pt x="53" y="74"/>
                      <a:pt x="53" y="74"/>
                    </a:cubicBezTo>
                    <a:cubicBezTo>
                      <a:pt x="53" y="74"/>
                      <a:pt x="53" y="74"/>
                      <a:pt x="53" y="74"/>
                    </a:cubicBezTo>
                    <a:cubicBezTo>
                      <a:pt x="53" y="74"/>
                      <a:pt x="53" y="74"/>
                      <a:pt x="53" y="74"/>
                    </a:cubicBezTo>
                    <a:cubicBezTo>
                      <a:pt x="56" y="76"/>
                      <a:pt x="57" y="80"/>
                      <a:pt x="56" y="82"/>
                    </a:cubicBezTo>
                    <a:cubicBezTo>
                      <a:pt x="56" y="82"/>
                      <a:pt x="60" y="85"/>
                      <a:pt x="60" y="87"/>
                    </a:cubicBezTo>
                    <a:cubicBezTo>
                      <a:pt x="61" y="87"/>
                      <a:pt x="62" y="87"/>
                      <a:pt x="63" y="87"/>
                    </a:cubicBezTo>
                    <a:cubicBezTo>
                      <a:pt x="63" y="88"/>
                      <a:pt x="63" y="89"/>
                      <a:pt x="63" y="90"/>
                    </a:cubicBezTo>
                    <a:cubicBezTo>
                      <a:pt x="63" y="90"/>
                      <a:pt x="64" y="91"/>
                      <a:pt x="64" y="91"/>
                    </a:cubicBezTo>
                    <a:cubicBezTo>
                      <a:pt x="65" y="91"/>
                      <a:pt x="65" y="91"/>
                      <a:pt x="65" y="91"/>
                    </a:cubicBezTo>
                    <a:cubicBezTo>
                      <a:pt x="62" y="97"/>
                      <a:pt x="60" y="102"/>
                      <a:pt x="58" y="108"/>
                    </a:cubicBezTo>
                    <a:cubicBezTo>
                      <a:pt x="57" y="105"/>
                      <a:pt x="57" y="102"/>
                      <a:pt x="58" y="99"/>
                    </a:cubicBezTo>
                    <a:cubicBezTo>
                      <a:pt x="58" y="96"/>
                      <a:pt x="58" y="93"/>
                      <a:pt x="61" y="91"/>
                    </a:cubicBezTo>
                    <a:cubicBezTo>
                      <a:pt x="60" y="91"/>
                      <a:pt x="59" y="90"/>
                      <a:pt x="58" y="89"/>
                    </a:cubicBezTo>
                    <a:cubicBezTo>
                      <a:pt x="58" y="89"/>
                      <a:pt x="57" y="89"/>
                      <a:pt x="57" y="89"/>
                    </a:cubicBezTo>
                    <a:cubicBezTo>
                      <a:pt x="56" y="88"/>
                      <a:pt x="57" y="87"/>
                      <a:pt x="57" y="87"/>
                    </a:cubicBezTo>
                    <a:cubicBezTo>
                      <a:pt x="55" y="87"/>
                      <a:pt x="54" y="84"/>
                      <a:pt x="52" y="83"/>
                    </a:cubicBezTo>
                    <a:cubicBezTo>
                      <a:pt x="53" y="81"/>
                      <a:pt x="54" y="80"/>
                      <a:pt x="55" y="78"/>
                    </a:cubicBezTo>
                    <a:cubicBezTo>
                      <a:pt x="55" y="77"/>
                      <a:pt x="55" y="77"/>
                      <a:pt x="54" y="76"/>
                    </a:cubicBezTo>
                    <a:cubicBezTo>
                      <a:pt x="54" y="76"/>
                      <a:pt x="54" y="76"/>
                      <a:pt x="54" y="76"/>
                    </a:cubicBezTo>
                    <a:cubicBezTo>
                      <a:pt x="53" y="76"/>
                      <a:pt x="53" y="77"/>
                      <a:pt x="53" y="77"/>
                    </a:cubicBezTo>
                    <a:cubicBezTo>
                      <a:pt x="52" y="79"/>
                      <a:pt x="51" y="81"/>
                      <a:pt x="50" y="82"/>
                    </a:cubicBezTo>
                    <a:cubicBezTo>
                      <a:pt x="49" y="82"/>
                      <a:pt x="48" y="81"/>
                      <a:pt x="46" y="81"/>
                    </a:cubicBezTo>
                    <a:cubicBezTo>
                      <a:pt x="48" y="79"/>
                      <a:pt x="48" y="77"/>
                      <a:pt x="49" y="74"/>
                    </a:cubicBezTo>
                    <a:cubicBezTo>
                      <a:pt x="50" y="75"/>
                      <a:pt x="50" y="75"/>
                      <a:pt x="50" y="75"/>
                    </a:cubicBezTo>
                    <a:moveTo>
                      <a:pt x="128" y="82"/>
                    </a:moveTo>
                    <a:cubicBezTo>
                      <a:pt x="128" y="82"/>
                      <a:pt x="128" y="82"/>
                      <a:pt x="128" y="82"/>
                    </a:cubicBezTo>
                    <a:cubicBezTo>
                      <a:pt x="128" y="82"/>
                      <a:pt x="128" y="82"/>
                      <a:pt x="128" y="82"/>
                    </a:cubicBezTo>
                    <a:cubicBezTo>
                      <a:pt x="130" y="75"/>
                      <a:pt x="133" y="68"/>
                      <a:pt x="136" y="62"/>
                    </a:cubicBezTo>
                    <a:cubicBezTo>
                      <a:pt x="137" y="64"/>
                      <a:pt x="138" y="67"/>
                      <a:pt x="138" y="70"/>
                    </a:cubicBezTo>
                    <a:cubicBezTo>
                      <a:pt x="138" y="74"/>
                      <a:pt x="137" y="78"/>
                      <a:pt x="137" y="82"/>
                    </a:cubicBezTo>
                    <a:cubicBezTo>
                      <a:pt x="136" y="83"/>
                      <a:pt x="136" y="85"/>
                      <a:pt x="136" y="86"/>
                    </a:cubicBezTo>
                    <a:cubicBezTo>
                      <a:pt x="135" y="86"/>
                      <a:pt x="135" y="86"/>
                      <a:pt x="135" y="86"/>
                    </a:cubicBezTo>
                    <a:cubicBezTo>
                      <a:pt x="135" y="85"/>
                      <a:pt x="134" y="83"/>
                      <a:pt x="133" y="83"/>
                    </a:cubicBezTo>
                    <a:cubicBezTo>
                      <a:pt x="132" y="82"/>
                      <a:pt x="131" y="82"/>
                      <a:pt x="129" y="82"/>
                    </a:cubicBezTo>
                    <a:cubicBezTo>
                      <a:pt x="129" y="82"/>
                      <a:pt x="129" y="82"/>
                      <a:pt x="129" y="82"/>
                    </a:cubicBezTo>
                    <a:cubicBezTo>
                      <a:pt x="129" y="82"/>
                      <a:pt x="128" y="82"/>
                      <a:pt x="128" y="82"/>
                    </a:cubicBezTo>
                    <a:moveTo>
                      <a:pt x="124" y="83"/>
                    </a:moveTo>
                    <a:cubicBezTo>
                      <a:pt x="123" y="83"/>
                      <a:pt x="122" y="83"/>
                      <a:pt x="122" y="83"/>
                    </a:cubicBezTo>
                    <a:cubicBezTo>
                      <a:pt x="122" y="82"/>
                      <a:pt x="121" y="82"/>
                      <a:pt x="121" y="81"/>
                    </a:cubicBezTo>
                    <a:cubicBezTo>
                      <a:pt x="121" y="81"/>
                      <a:pt x="121" y="81"/>
                      <a:pt x="121" y="81"/>
                    </a:cubicBezTo>
                    <a:cubicBezTo>
                      <a:pt x="121" y="80"/>
                      <a:pt x="121" y="80"/>
                      <a:pt x="121" y="80"/>
                    </a:cubicBezTo>
                    <a:cubicBezTo>
                      <a:pt x="123" y="72"/>
                      <a:pt x="126" y="65"/>
                      <a:pt x="130" y="57"/>
                    </a:cubicBezTo>
                    <a:cubicBezTo>
                      <a:pt x="130" y="57"/>
                      <a:pt x="130" y="57"/>
                      <a:pt x="130" y="57"/>
                    </a:cubicBezTo>
                    <a:cubicBezTo>
                      <a:pt x="131" y="57"/>
                      <a:pt x="132" y="57"/>
                      <a:pt x="132" y="56"/>
                    </a:cubicBezTo>
                    <a:cubicBezTo>
                      <a:pt x="133" y="56"/>
                      <a:pt x="133" y="56"/>
                      <a:pt x="134" y="56"/>
                    </a:cubicBezTo>
                    <a:cubicBezTo>
                      <a:pt x="134" y="57"/>
                      <a:pt x="134" y="57"/>
                      <a:pt x="134" y="57"/>
                    </a:cubicBezTo>
                    <a:cubicBezTo>
                      <a:pt x="134" y="58"/>
                      <a:pt x="134" y="58"/>
                      <a:pt x="134" y="58"/>
                    </a:cubicBezTo>
                    <a:cubicBezTo>
                      <a:pt x="134" y="59"/>
                      <a:pt x="134" y="59"/>
                      <a:pt x="134" y="60"/>
                    </a:cubicBezTo>
                    <a:cubicBezTo>
                      <a:pt x="131" y="67"/>
                      <a:pt x="128" y="74"/>
                      <a:pt x="125" y="81"/>
                    </a:cubicBezTo>
                    <a:cubicBezTo>
                      <a:pt x="125" y="81"/>
                      <a:pt x="125" y="82"/>
                      <a:pt x="125" y="82"/>
                    </a:cubicBezTo>
                    <a:cubicBezTo>
                      <a:pt x="125" y="83"/>
                      <a:pt x="125" y="83"/>
                      <a:pt x="125" y="83"/>
                    </a:cubicBezTo>
                    <a:cubicBezTo>
                      <a:pt x="125" y="83"/>
                      <a:pt x="125" y="83"/>
                      <a:pt x="124" y="83"/>
                    </a:cubicBezTo>
                    <a:cubicBezTo>
                      <a:pt x="124" y="83"/>
                      <a:pt x="124" y="83"/>
                      <a:pt x="124" y="83"/>
                    </a:cubicBezTo>
                    <a:moveTo>
                      <a:pt x="120" y="76"/>
                    </a:moveTo>
                    <a:cubicBezTo>
                      <a:pt x="120" y="76"/>
                      <a:pt x="120" y="75"/>
                      <a:pt x="120" y="74"/>
                    </a:cubicBezTo>
                    <a:cubicBezTo>
                      <a:pt x="120" y="72"/>
                      <a:pt x="120" y="70"/>
                      <a:pt x="120" y="68"/>
                    </a:cubicBezTo>
                    <a:cubicBezTo>
                      <a:pt x="120" y="66"/>
                      <a:pt x="121" y="65"/>
                      <a:pt x="121" y="64"/>
                    </a:cubicBezTo>
                    <a:cubicBezTo>
                      <a:pt x="122" y="63"/>
                      <a:pt x="123" y="61"/>
                      <a:pt x="124" y="59"/>
                    </a:cubicBezTo>
                    <a:cubicBezTo>
                      <a:pt x="125" y="58"/>
                      <a:pt x="125" y="57"/>
                      <a:pt x="126" y="57"/>
                    </a:cubicBezTo>
                    <a:cubicBezTo>
                      <a:pt x="126" y="56"/>
                      <a:pt x="127" y="56"/>
                      <a:pt x="127" y="56"/>
                    </a:cubicBezTo>
                    <a:cubicBezTo>
                      <a:pt x="127" y="56"/>
                      <a:pt x="127" y="56"/>
                      <a:pt x="127" y="56"/>
                    </a:cubicBezTo>
                    <a:cubicBezTo>
                      <a:pt x="128" y="56"/>
                      <a:pt x="128" y="56"/>
                      <a:pt x="128" y="56"/>
                    </a:cubicBezTo>
                    <a:cubicBezTo>
                      <a:pt x="128" y="56"/>
                      <a:pt x="128" y="56"/>
                      <a:pt x="128" y="56"/>
                    </a:cubicBezTo>
                    <a:cubicBezTo>
                      <a:pt x="128" y="56"/>
                      <a:pt x="128" y="56"/>
                      <a:pt x="128" y="56"/>
                    </a:cubicBezTo>
                    <a:cubicBezTo>
                      <a:pt x="125" y="63"/>
                      <a:pt x="122" y="70"/>
                      <a:pt x="120" y="76"/>
                    </a:cubicBezTo>
                    <a:moveTo>
                      <a:pt x="75" y="48"/>
                    </a:moveTo>
                    <a:cubicBezTo>
                      <a:pt x="77" y="44"/>
                      <a:pt x="79" y="40"/>
                      <a:pt x="82" y="37"/>
                    </a:cubicBezTo>
                    <a:cubicBezTo>
                      <a:pt x="82" y="37"/>
                      <a:pt x="82" y="37"/>
                      <a:pt x="82" y="37"/>
                    </a:cubicBezTo>
                    <a:cubicBezTo>
                      <a:pt x="82" y="37"/>
                      <a:pt x="82" y="37"/>
                      <a:pt x="82" y="37"/>
                    </a:cubicBezTo>
                    <a:cubicBezTo>
                      <a:pt x="83" y="37"/>
                      <a:pt x="87" y="39"/>
                      <a:pt x="88" y="39"/>
                    </a:cubicBezTo>
                    <a:cubicBezTo>
                      <a:pt x="88" y="39"/>
                      <a:pt x="88" y="39"/>
                      <a:pt x="88" y="39"/>
                    </a:cubicBezTo>
                    <a:cubicBezTo>
                      <a:pt x="87" y="40"/>
                      <a:pt x="82" y="47"/>
                      <a:pt x="84" y="49"/>
                    </a:cubicBezTo>
                    <a:cubicBezTo>
                      <a:pt x="82" y="48"/>
                      <a:pt x="79" y="48"/>
                      <a:pt x="76" y="48"/>
                    </a:cubicBezTo>
                    <a:cubicBezTo>
                      <a:pt x="76" y="48"/>
                      <a:pt x="75" y="48"/>
                      <a:pt x="75" y="48"/>
                    </a:cubicBezTo>
                    <a:moveTo>
                      <a:pt x="44" y="80"/>
                    </a:moveTo>
                    <a:cubicBezTo>
                      <a:pt x="42" y="79"/>
                      <a:pt x="40" y="78"/>
                      <a:pt x="39" y="77"/>
                    </a:cubicBezTo>
                    <a:cubicBezTo>
                      <a:pt x="38" y="77"/>
                      <a:pt x="36" y="74"/>
                      <a:pt x="34" y="72"/>
                    </a:cubicBezTo>
                    <a:cubicBezTo>
                      <a:pt x="41" y="59"/>
                      <a:pt x="48" y="47"/>
                      <a:pt x="56" y="35"/>
                    </a:cubicBezTo>
                    <a:cubicBezTo>
                      <a:pt x="56" y="35"/>
                      <a:pt x="56" y="35"/>
                      <a:pt x="56" y="35"/>
                    </a:cubicBezTo>
                    <a:cubicBezTo>
                      <a:pt x="57" y="36"/>
                      <a:pt x="59" y="37"/>
                      <a:pt x="61" y="38"/>
                    </a:cubicBezTo>
                    <a:cubicBezTo>
                      <a:pt x="56" y="47"/>
                      <a:pt x="51" y="56"/>
                      <a:pt x="46" y="65"/>
                    </a:cubicBezTo>
                    <a:cubicBezTo>
                      <a:pt x="46" y="66"/>
                      <a:pt x="46" y="66"/>
                      <a:pt x="45" y="66"/>
                    </a:cubicBezTo>
                    <a:cubicBezTo>
                      <a:pt x="43" y="68"/>
                      <a:pt x="46" y="71"/>
                      <a:pt x="47" y="72"/>
                    </a:cubicBezTo>
                    <a:cubicBezTo>
                      <a:pt x="47" y="75"/>
                      <a:pt x="46" y="78"/>
                      <a:pt x="44" y="80"/>
                    </a:cubicBezTo>
                    <a:moveTo>
                      <a:pt x="124" y="37"/>
                    </a:moveTo>
                    <a:cubicBezTo>
                      <a:pt x="125" y="36"/>
                      <a:pt x="125" y="34"/>
                      <a:pt x="126" y="33"/>
                    </a:cubicBezTo>
                    <a:cubicBezTo>
                      <a:pt x="127" y="34"/>
                      <a:pt x="128" y="36"/>
                      <a:pt x="128" y="38"/>
                    </a:cubicBezTo>
                    <a:cubicBezTo>
                      <a:pt x="128" y="37"/>
                      <a:pt x="127" y="37"/>
                      <a:pt x="126" y="37"/>
                    </a:cubicBezTo>
                    <a:cubicBezTo>
                      <a:pt x="126" y="37"/>
                      <a:pt x="126" y="37"/>
                      <a:pt x="126" y="37"/>
                    </a:cubicBezTo>
                    <a:cubicBezTo>
                      <a:pt x="125" y="37"/>
                      <a:pt x="125" y="37"/>
                      <a:pt x="125" y="37"/>
                    </a:cubicBezTo>
                    <a:cubicBezTo>
                      <a:pt x="124" y="37"/>
                      <a:pt x="124" y="37"/>
                      <a:pt x="124" y="37"/>
                    </a:cubicBezTo>
                    <a:moveTo>
                      <a:pt x="33" y="70"/>
                    </a:moveTo>
                    <a:cubicBezTo>
                      <a:pt x="31" y="68"/>
                      <a:pt x="30" y="66"/>
                      <a:pt x="29" y="64"/>
                    </a:cubicBezTo>
                    <a:cubicBezTo>
                      <a:pt x="35" y="53"/>
                      <a:pt x="44" y="43"/>
                      <a:pt x="49" y="32"/>
                    </a:cubicBezTo>
                    <a:cubicBezTo>
                      <a:pt x="50" y="32"/>
                      <a:pt x="50" y="32"/>
                      <a:pt x="50" y="32"/>
                    </a:cubicBezTo>
                    <a:cubicBezTo>
                      <a:pt x="52" y="34"/>
                      <a:pt x="53" y="33"/>
                      <a:pt x="54" y="34"/>
                    </a:cubicBezTo>
                    <a:cubicBezTo>
                      <a:pt x="46" y="45"/>
                      <a:pt x="39" y="57"/>
                      <a:pt x="33" y="70"/>
                    </a:cubicBezTo>
                    <a:moveTo>
                      <a:pt x="59" y="69"/>
                    </a:moveTo>
                    <a:cubicBezTo>
                      <a:pt x="58" y="69"/>
                      <a:pt x="58" y="68"/>
                      <a:pt x="57" y="67"/>
                    </a:cubicBezTo>
                    <a:cubicBezTo>
                      <a:pt x="62" y="54"/>
                      <a:pt x="68" y="43"/>
                      <a:pt x="75" y="31"/>
                    </a:cubicBezTo>
                    <a:cubicBezTo>
                      <a:pt x="75" y="31"/>
                      <a:pt x="75" y="31"/>
                      <a:pt x="75" y="31"/>
                    </a:cubicBezTo>
                    <a:cubicBezTo>
                      <a:pt x="77" y="32"/>
                      <a:pt x="80" y="31"/>
                      <a:pt x="81" y="34"/>
                    </a:cubicBezTo>
                    <a:cubicBezTo>
                      <a:pt x="78" y="39"/>
                      <a:pt x="75" y="43"/>
                      <a:pt x="72" y="48"/>
                    </a:cubicBezTo>
                    <a:cubicBezTo>
                      <a:pt x="71" y="49"/>
                      <a:pt x="71" y="49"/>
                      <a:pt x="71" y="50"/>
                    </a:cubicBezTo>
                    <a:cubicBezTo>
                      <a:pt x="71" y="51"/>
                      <a:pt x="59" y="69"/>
                      <a:pt x="59" y="69"/>
                    </a:cubicBezTo>
                    <a:moveTo>
                      <a:pt x="111" y="30"/>
                    </a:moveTo>
                    <a:cubicBezTo>
                      <a:pt x="111" y="30"/>
                      <a:pt x="111" y="30"/>
                      <a:pt x="111" y="30"/>
                    </a:cubicBezTo>
                    <a:cubicBezTo>
                      <a:pt x="111" y="30"/>
                      <a:pt x="111" y="30"/>
                      <a:pt x="111" y="30"/>
                    </a:cubicBezTo>
                    <a:moveTo>
                      <a:pt x="61" y="32"/>
                    </a:moveTo>
                    <a:cubicBezTo>
                      <a:pt x="60" y="32"/>
                      <a:pt x="59" y="32"/>
                      <a:pt x="59" y="31"/>
                    </a:cubicBezTo>
                    <a:cubicBezTo>
                      <a:pt x="58" y="31"/>
                      <a:pt x="58" y="31"/>
                      <a:pt x="58" y="31"/>
                    </a:cubicBezTo>
                    <a:cubicBezTo>
                      <a:pt x="59" y="30"/>
                      <a:pt x="60" y="30"/>
                      <a:pt x="61" y="29"/>
                    </a:cubicBezTo>
                    <a:cubicBezTo>
                      <a:pt x="61" y="30"/>
                      <a:pt x="61" y="31"/>
                      <a:pt x="61" y="32"/>
                    </a:cubicBezTo>
                    <a:moveTo>
                      <a:pt x="50" y="66"/>
                    </a:moveTo>
                    <a:cubicBezTo>
                      <a:pt x="49" y="65"/>
                      <a:pt x="49" y="65"/>
                      <a:pt x="49" y="65"/>
                    </a:cubicBezTo>
                    <a:cubicBezTo>
                      <a:pt x="54" y="56"/>
                      <a:pt x="59" y="47"/>
                      <a:pt x="64" y="38"/>
                    </a:cubicBezTo>
                    <a:cubicBezTo>
                      <a:pt x="65" y="38"/>
                      <a:pt x="66" y="37"/>
                      <a:pt x="65" y="34"/>
                    </a:cubicBezTo>
                    <a:cubicBezTo>
                      <a:pt x="65" y="29"/>
                      <a:pt x="65" y="28"/>
                      <a:pt x="66" y="28"/>
                    </a:cubicBezTo>
                    <a:cubicBezTo>
                      <a:pt x="67" y="28"/>
                      <a:pt x="69" y="30"/>
                      <a:pt x="72" y="31"/>
                    </a:cubicBezTo>
                    <a:cubicBezTo>
                      <a:pt x="66" y="42"/>
                      <a:pt x="60" y="53"/>
                      <a:pt x="55" y="65"/>
                    </a:cubicBezTo>
                    <a:cubicBezTo>
                      <a:pt x="55" y="65"/>
                      <a:pt x="55" y="65"/>
                      <a:pt x="54" y="65"/>
                    </a:cubicBezTo>
                    <a:cubicBezTo>
                      <a:pt x="54" y="65"/>
                      <a:pt x="53" y="65"/>
                      <a:pt x="51" y="65"/>
                    </a:cubicBezTo>
                    <a:cubicBezTo>
                      <a:pt x="51" y="65"/>
                      <a:pt x="50" y="66"/>
                      <a:pt x="50" y="66"/>
                    </a:cubicBezTo>
                    <a:moveTo>
                      <a:pt x="25" y="47"/>
                    </a:moveTo>
                    <a:cubicBezTo>
                      <a:pt x="25" y="45"/>
                      <a:pt x="24" y="43"/>
                      <a:pt x="24" y="42"/>
                    </a:cubicBezTo>
                    <a:cubicBezTo>
                      <a:pt x="27" y="37"/>
                      <a:pt x="34" y="27"/>
                      <a:pt x="40" y="27"/>
                    </a:cubicBezTo>
                    <a:cubicBezTo>
                      <a:pt x="40" y="27"/>
                      <a:pt x="40" y="27"/>
                      <a:pt x="40" y="27"/>
                    </a:cubicBezTo>
                    <a:cubicBezTo>
                      <a:pt x="35" y="33"/>
                      <a:pt x="30" y="40"/>
                      <a:pt x="25" y="47"/>
                    </a:cubicBezTo>
                    <a:moveTo>
                      <a:pt x="121" y="40"/>
                    </a:moveTo>
                    <a:cubicBezTo>
                      <a:pt x="121" y="40"/>
                      <a:pt x="120" y="39"/>
                      <a:pt x="120" y="39"/>
                    </a:cubicBezTo>
                    <a:cubicBezTo>
                      <a:pt x="119" y="38"/>
                      <a:pt x="119" y="37"/>
                      <a:pt x="118" y="35"/>
                    </a:cubicBezTo>
                    <a:cubicBezTo>
                      <a:pt x="119" y="32"/>
                      <a:pt x="120" y="29"/>
                      <a:pt x="121" y="25"/>
                    </a:cubicBezTo>
                    <a:cubicBezTo>
                      <a:pt x="122" y="27"/>
                      <a:pt x="123" y="28"/>
                      <a:pt x="124" y="30"/>
                    </a:cubicBezTo>
                    <a:cubicBezTo>
                      <a:pt x="124" y="30"/>
                      <a:pt x="124" y="30"/>
                      <a:pt x="124" y="30"/>
                    </a:cubicBezTo>
                    <a:cubicBezTo>
                      <a:pt x="123" y="33"/>
                      <a:pt x="122" y="37"/>
                      <a:pt x="121" y="40"/>
                    </a:cubicBezTo>
                    <a:moveTo>
                      <a:pt x="28" y="61"/>
                    </a:moveTo>
                    <a:cubicBezTo>
                      <a:pt x="26" y="58"/>
                      <a:pt x="26" y="56"/>
                      <a:pt x="26" y="55"/>
                    </a:cubicBezTo>
                    <a:cubicBezTo>
                      <a:pt x="26" y="53"/>
                      <a:pt x="26" y="51"/>
                      <a:pt x="26" y="50"/>
                    </a:cubicBezTo>
                    <a:cubicBezTo>
                      <a:pt x="31" y="42"/>
                      <a:pt x="37" y="35"/>
                      <a:pt x="42" y="27"/>
                    </a:cubicBezTo>
                    <a:cubicBezTo>
                      <a:pt x="42" y="27"/>
                      <a:pt x="43" y="26"/>
                      <a:pt x="43" y="26"/>
                    </a:cubicBezTo>
                    <a:cubicBezTo>
                      <a:pt x="46" y="25"/>
                      <a:pt x="52" y="22"/>
                      <a:pt x="55" y="20"/>
                    </a:cubicBezTo>
                    <a:cubicBezTo>
                      <a:pt x="54" y="21"/>
                      <a:pt x="55" y="21"/>
                      <a:pt x="55" y="22"/>
                    </a:cubicBezTo>
                    <a:cubicBezTo>
                      <a:pt x="56" y="23"/>
                      <a:pt x="57" y="24"/>
                      <a:pt x="58" y="25"/>
                    </a:cubicBezTo>
                    <a:cubicBezTo>
                      <a:pt x="59" y="26"/>
                      <a:pt x="52" y="28"/>
                      <a:pt x="50" y="30"/>
                    </a:cubicBezTo>
                    <a:cubicBezTo>
                      <a:pt x="50" y="30"/>
                      <a:pt x="50" y="30"/>
                      <a:pt x="50" y="30"/>
                    </a:cubicBezTo>
                    <a:cubicBezTo>
                      <a:pt x="50" y="30"/>
                      <a:pt x="50" y="29"/>
                      <a:pt x="49" y="29"/>
                    </a:cubicBezTo>
                    <a:cubicBezTo>
                      <a:pt x="49" y="29"/>
                      <a:pt x="49" y="29"/>
                      <a:pt x="49" y="29"/>
                    </a:cubicBezTo>
                    <a:cubicBezTo>
                      <a:pt x="49" y="29"/>
                      <a:pt x="48" y="29"/>
                      <a:pt x="48" y="29"/>
                    </a:cubicBezTo>
                    <a:cubicBezTo>
                      <a:pt x="43" y="41"/>
                      <a:pt x="34" y="50"/>
                      <a:pt x="28" y="61"/>
                    </a:cubicBezTo>
                    <a:moveTo>
                      <a:pt x="117" y="32"/>
                    </a:moveTo>
                    <a:cubicBezTo>
                      <a:pt x="117" y="32"/>
                      <a:pt x="117" y="32"/>
                      <a:pt x="117" y="32"/>
                    </a:cubicBezTo>
                    <a:cubicBezTo>
                      <a:pt x="116" y="31"/>
                      <a:pt x="116" y="30"/>
                      <a:pt x="115" y="29"/>
                    </a:cubicBezTo>
                    <a:cubicBezTo>
                      <a:pt x="115" y="28"/>
                      <a:pt x="115" y="28"/>
                      <a:pt x="115" y="28"/>
                    </a:cubicBezTo>
                    <a:cubicBezTo>
                      <a:pt x="115" y="27"/>
                      <a:pt x="115" y="25"/>
                      <a:pt x="115" y="24"/>
                    </a:cubicBezTo>
                    <a:cubicBezTo>
                      <a:pt x="115" y="22"/>
                      <a:pt x="115" y="21"/>
                      <a:pt x="115" y="19"/>
                    </a:cubicBezTo>
                    <a:cubicBezTo>
                      <a:pt x="115" y="19"/>
                      <a:pt x="115" y="19"/>
                      <a:pt x="115" y="19"/>
                    </a:cubicBezTo>
                    <a:cubicBezTo>
                      <a:pt x="116" y="20"/>
                      <a:pt x="118" y="22"/>
                      <a:pt x="119" y="23"/>
                    </a:cubicBezTo>
                    <a:cubicBezTo>
                      <a:pt x="119" y="23"/>
                      <a:pt x="119" y="23"/>
                      <a:pt x="119" y="23"/>
                    </a:cubicBezTo>
                    <a:cubicBezTo>
                      <a:pt x="119" y="24"/>
                      <a:pt x="119" y="24"/>
                      <a:pt x="119" y="24"/>
                    </a:cubicBezTo>
                    <a:cubicBezTo>
                      <a:pt x="118" y="27"/>
                      <a:pt x="118" y="30"/>
                      <a:pt x="117" y="32"/>
                    </a:cubicBezTo>
                    <a:moveTo>
                      <a:pt x="38" y="20"/>
                    </a:moveTo>
                    <a:cubicBezTo>
                      <a:pt x="42" y="20"/>
                      <a:pt x="45" y="18"/>
                      <a:pt x="48" y="17"/>
                    </a:cubicBezTo>
                    <a:cubicBezTo>
                      <a:pt x="53" y="13"/>
                      <a:pt x="59" y="12"/>
                      <a:pt x="65" y="12"/>
                    </a:cubicBezTo>
                    <a:cubicBezTo>
                      <a:pt x="65" y="12"/>
                      <a:pt x="65" y="12"/>
                      <a:pt x="65" y="12"/>
                    </a:cubicBezTo>
                    <a:cubicBezTo>
                      <a:pt x="71" y="12"/>
                      <a:pt x="76" y="13"/>
                      <a:pt x="81" y="15"/>
                    </a:cubicBezTo>
                    <a:cubicBezTo>
                      <a:pt x="81" y="15"/>
                      <a:pt x="81" y="16"/>
                      <a:pt x="81" y="16"/>
                    </a:cubicBezTo>
                    <a:cubicBezTo>
                      <a:pt x="81" y="17"/>
                      <a:pt x="81" y="17"/>
                      <a:pt x="82" y="18"/>
                    </a:cubicBezTo>
                    <a:cubicBezTo>
                      <a:pt x="82" y="18"/>
                      <a:pt x="82" y="18"/>
                      <a:pt x="82" y="18"/>
                    </a:cubicBezTo>
                    <a:cubicBezTo>
                      <a:pt x="83" y="18"/>
                      <a:pt x="83" y="17"/>
                      <a:pt x="83" y="17"/>
                    </a:cubicBezTo>
                    <a:cubicBezTo>
                      <a:pt x="84" y="16"/>
                      <a:pt x="84" y="16"/>
                      <a:pt x="84" y="16"/>
                    </a:cubicBezTo>
                    <a:cubicBezTo>
                      <a:pt x="84" y="16"/>
                      <a:pt x="84" y="16"/>
                      <a:pt x="84" y="16"/>
                    </a:cubicBezTo>
                    <a:cubicBezTo>
                      <a:pt x="85" y="16"/>
                      <a:pt x="85" y="16"/>
                      <a:pt x="85" y="16"/>
                    </a:cubicBezTo>
                    <a:cubicBezTo>
                      <a:pt x="87" y="18"/>
                      <a:pt x="89" y="19"/>
                      <a:pt x="91" y="20"/>
                    </a:cubicBezTo>
                    <a:cubicBezTo>
                      <a:pt x="92" y="20"/>
                      <a:pt x="93" y="20"/>
                      <a:pt x="93" y="21"/>
                    </a:cubicBezTo>
                    <a:cubicBezTo>
                      <a:pt x="94" y="21"/>
                      <a:pt x="94" y="22"/>
                      <a:pt x="95" y="23"/>
                    </a:cubicBezTo>
                    <a:cubicBezTo>
                      <a:pt x="95" y="23"/>
                      <a:pt x="96" y="24"/>
                      <a:pt x="97" y="24"/>
                    </a:cubicBezTo>
                    <a:cubicBezTo>
                      <a:pt x="97" y="24"/>
                      <a:pt x="97" y="24"/>
                      <a:pt x="97" y="24"/>
                    </a:cubicBezTo>
                    <a:cubicBezTo>
                      <a:pt x="98" y="23"/>
                      <a:pt x="98" y="23"/>
                      <a:pt x="98" y="23"/>
                    </a:cubicBezTo>
                    <a:cubicBezTo>
                      <a:pt x="98" y="23"/>
                      <a:pt x="99" y="23"/>
                      <a:pt x="99" y="22"/>
                    </a:cubicBezTo>
                    <a:cubicBezTo>
                      <a:pt x="99" y="22"/>
                      <a:pt x="101" y="20"/>
                      <a:pt x="102" y="18"/>
                    </a:cubicBezTo>
                    <a:cubicBezTo>
                      <a:pt x="104" y="17"/>
                      <a:pt x="106" y="16"/>
                      <a:pt x="108" y="15"/>
                    </a:cubicBezTo>
                    <a:cubicBezTo>
                      <a:pt x="108" y="15"/>
                      <a:pt x="108" y="15"/>
                      <a:pt x="108" y="15"/>
                    </a:cubicBezTo>
                    <a:cubicBezTo>
                      <a:pt x="109" y="15"/>
                      <a:pt x="110" y="16"/>
                      <a:pt x="110" y="16"/>
                    </a:cubicBezTo>
                    <a:cubicBezTo>
                      <a:pt x="110" y="17"/>
                      <a:pt x="110" y="18"/>
                      <a:pt x="110" y="19"/>
                    </a:cubicBezTo>
                    <a:cubicBezTo>
                      <a:pt x="110" y="19"/>
                      <a:pt x="110" y="19"/>
                      <a:pt x="110" y="19"/>
                    </a:cubicBezTo>
                    <a:cubicBezTo>
                      <a:pt x="110" y="19"/>
                      <a:pt x="110" y="19"/>
                      <a:pt x="111" y="20"/>
                    </a:cubicBezTo>
                    <a:cubicBezTo>
                      <a:pt x="111" y="22"/>
                      <a:pt x="111" y="23"/>
                      <a:pt x="111" y="24"/>
                    </a:cubicBezTo>
                    <a:cubicBezTo>
                      <a:pt x="111" y="25"/>
                      <a:pt x="111" y="27"/>
                      <a:pt x="110" y="27"/>
                    </a:cubicBezTo>
                    <a:cubicBezTo>
                      <a:pt x="110" y="28"/>
                      <a:pt x="110" y="29"/>
                      <a:pt x="111" y="30"/>
                    </a:cubicBezTo>
                    <a:cubicBezTo>
                      <a:pt x="111" y="30"/>
                      <a:pt x="111" y="30"/>
                      <a:pt x="111" y="30"/>
                    </a:cubicBezTo>
                    <a:cubicBezTo>
                      <a:pt x="111" y="30"/>
                      <a:pt x="111" y="30"/>
                      <a:pt x="111" y="31"/>
                    </a:cubicBezTo>
                    <a:cubicBezTo>
                      <a:pt x="112" y="32"/>
                      <a:pt x="113" y="35"/>
                      <a:pt x="114" y="38"/>
                    </a:cubicBezTo>
                    <a:cubicBezTo>
                      <a:pt x="115" y="39"/>
                      <a:pt x="116" y="40"/>
                      <a:pt x="116" y="41"/>
                    </a:cubicBezTo>
                    <a:cubicBezTo>
                      <a:pt x="117" y="43"/>
                      <a:pt x="118" y="44"/>
                      <a:pt x="118" y="44"/>
                    </a:cubicBezTo>
                    <a:cubicBezTo>
                      <a:pt x="119" y="45"/>
                      <a:pt x="119" y="45"/>
                      <a:pt x="120" y="46"/>
                    </a:cubicBezTo>
                    <a:cubicBezTo>
                      <a:pt x="121" y="46"/>
                      <a:pt x="121" y="46"/>
                      <a:pt x="122" y="46"/>
                    </a:cubicBezTo>
                    <a:cubicBezTo>
                      <a:pt x="122" y="46"/>
                      <a:pt x="122" y="46"/>
                      <a:pt x="122" y="46"/>
                    </a:cubicBezTo>
                    <a:cubicBezTo>
                      <a:pt x="123" y="46"/>
                      <a:pt x="123" y="46"/>
                      <a:pt x="124" y="46"/>
                    </a:cubicBezTo>
                    <a:cubicBezTo>
                      <a:pt x="125" y="45"/>
                      <a:pt x="125" y="44"/>
                      <a:pt x="125" y="44"/>
                    </a:cubicBezTo>
                    <a:cubicBezTo>
                      <a:pt x="126" y="43"/>
                      <a:pt x="126" y="42"/>
                      <a:pt x="126" y="42"/>
                    </a:cubicBezTo>
                    <a:cubicBezTo>
                      <a:pt x="127" y="42"/>
                      <a:pt x="128" y="42"/>
                      <a:pt x="129" y="43"/>
                    </a:cubicBezTo>
                    <a:cubicBezTo>
                      <a:pt x="131" y="44"/>
                      <a:pt x="132" y="46"/>
                      <a:pt x="133" y="47"/>
                    </a:cubicBezTo>
                    <a:cubicBezTo>
                      <a:pt x="134" y="48"/>
                      <a:pt x="134" y="48"/>
                      <a:pt x="135" y="48"/>
                    </a:cubicBezTo>
                    <a:cubicBezTo>
                      <a:pt x="135" y="49"/>
                      <a:pt x="135" y="51"/>
                      <a:pt x="136" y="52"/>
                    </a:cubicBezTo>
                    <a:cubicBezTo>
                      <a:pt x="135" y="52"/>
                      <a:pt x="134" y="52"/>
                      <a:pt x="134" y="52"/>
                    </a:cubicBezTo>
                    <a:cubicBezTo>
                      <a:pt x="133" y="52"/>
                      <a:pt x="132" y="52"/>
                      <a:pt x="132" y="52"/>
                    </a:cubicBezTo>
                    <a:cubicBezTo>
                      <a:pt x="131" y="52"/>
                      <a:pt x="130" y="52"/>
                      <a:pt x="130" y="52"/>
                    </a:cubicBezTo>
                    <a:cubicBezTo>
                      <a:pt x="130" y="52"/>
                      <a:pt x="130" y="52"/>
                      <a:pt x="130" y="52"/>
                    </a:cubicBezTo>
                    <a:cubicBezTo>
                      <a:pt x="129" y="52"/>
                      <a:pt x="129" y="52"/>
                      <a:pt x="129" y="52"/>
                    </a:cubicBezTo>
                    <a:cubicBezTo>
                      <a:pt x="129" y="52"/>
                      <a:pt x="129" y="52"/>
                      <a:pt x="129" y="52"/>
                    </a:cubicBezTo>
                    <a:cubicBezTo>
                      <a:pt x="129" y="52"/>
                      <a:pt x="128" y="52"/>
                      <a:pt x="127" y="52"/>
                    </a:cubicBezTo>
                    <a:cubicBezTo>
                      <a:pt x="127" y="52"/>
                      <a:pt x="127" y="52"/>
                      <a:pt x="127" y="52"/>
                    </a:cubicBezTo>
                    <a:cubicBezTo>
                      <a:pt x="126" y="52"/>
                      <a:pt x="124" y="52"/>
                      <a:pt x="123" y="53"/>
                    </a:cubicBezTo>
                    <a:cubicBezTo>
                      <a:pt x="122" y="55"/>
                      <a:pt x="120" y="56"/>
                      <a:pt x="119" y="58"/>
                    </a:cubicBezTo>
                    <a:cubicBezTo>
                      <a:pt x="118" y="60"/>
                      <a:pt x="117" y="61"/>
                      <a:pt x="117" y="63"/>
                    </a:cubicBezTo>
                    <a:cubicBezTo>
                      <a:pt x="116" y="64"/>
                      <a:pt x="116" y="65"/>
                      <a:pt x="116" y="67"/>
                    </a:cubicBezTo>
                    <a:cubicBezTo>
                      <a:pt x="115" y="69"/>
                      <a:pt x="115" y="72"/>
                      <a:pt x="115" y="74"/>
                    </a:cubicBezTo>
                    <a:cubicBezTo>
                      <a:pt x="115" y="77"/>
                      <a:pt x="116" y="80"/>
                      <a:pt x="117" y="83"/>
                    </a:cubicBezTo>
                    <a:cubicBezTo>
                      <a:pt x="117" y="84"/>
                      <a:pt x="118" y="85"/>
                      <a:pt x="119" y="86"/>
                    </a:cubicBezTo>
                    <a:cubicBezTo>
                      <a:pt x="121" y="87"/>
                      <a:pt x="122" y="88"/>
                      <a:pt x="124" y="88"/>
                    </a:cubicBezTo>
                    <a:cubicBezTo>
                      <a:pt x="124" y="88"/>
                      <a:pt x="124" y="88"/>
                      <a:pt x="124" y="88"/>
                    </a:cubicBezTo>
                    <a:cubicBezTo>
                      <a:pt x="125" y="87"/>
                      <a:pt x="125" y="87"/>
                      <a:pt x="125" y="87"/>
                    </a:cubicBezTo>
                    <a:cubicBezTo>
                      <a:pt x="125" y="87"/>
                      <a:pt x="125" y="87"/>
                      <a:pt x="125" y="87"/>
                    </a:cubicBezTo>
                    <a:cubicBezTo>
                      <a:pt x="126" y="87"/>
                      <a:pt x="128" y="87"/>
                      <a:pt x="128" y="86"/>
                    </a:cubicBezTo>
                    <a:cubicBezTo>
                      <a:pt x="129" y="86"/>
                      <a:pt x="129" y="86"/>
                      <a:pt x="129" y="86"/>
                    </a:cubicBezTo>
                    <a:cubicBezTo>
                      <a:pt x="129" y="86"/>
                      <a:pt x="129" y="86"/>
                      <a:pt x="129" y="86"/>
                    </a:cubicBezTo>
                    <a:cubicBezTo>
                      <a:pt x="129" y="86"/>
                      <a:pt x="129" y="86"/>
                      <a:pt x="129" y="86"/>
                    </a:cubicBezTo>
                    <a:cubicBezTo>
                      <a:pt x="129" y="86"/>
                      <a:pt x="130" y="86"/>
                      <a:pt x="131" y="87"/>
                    </a:cubicBezTo>
                    <a:cubicBezTo>
                      <a:pt x="131" y="87"/>
                      <a:pt x="131" y="87"/>
                      <a:pt x="131" y="87"/>
                    </a:cubicBezTo>
                    <a:cubicBezTo>
                      <a:pt x="131" y="88"/>
                      <a:pt x="132" y="88"/>
                      <a:pt x="132" y="89"/>
                    </a:cubicBezTo>
                    <a:cubicBezTo>
                      <a:pt x="132" y="91"/>
                      <a:pt x="131" y="94"/>
                      <a:pt x="130" y="97"/>
                    </a:cubicBezTo>
                    <a:cubicBezTo>
                      <a:pt x="130" y="99"/>
                      <a:pt x="129" y="102"/>
                      <a:pt x="128" y="103"/>
                    </a:cubicBezTo>
                    <a:cubicBezTo>
                      <a:pt x="128" y="104"/>
                      <a:pt x="128" y="104"/>
                      <a:pt x="128" y="104"/>
                    </a:cubicBezTo>
                    <a:cubicBezTo>
                      <a:pt x="128" y="104"/>
                      <a:pt x="128" y="104"/>
                      <a:pt x="128" y="104"/>
                    </a:cubicBezTo>
                    <a:cubicBezTo>
                      <a:pt x="122" y="114"/>
                      <a:pt x="113" y="122"/>
                      <a:pt x="102" y="127"/>
                    </a:cubicBezTo>
                    <a:cubicBezTo>
                      <a:pt x="107" y="122"/>
                      <a:pt x="111" y="117"/>
                      <a:pt x="111" y="111"/>
                    </a:cubicBezTo>
                    <a:cubicBezTo>
                      <a:pt x="111" y="106"/>
                      <a:pt x="109" y="102"/>
                      <a:pt x="106" y="99"/>
                    </a:cubicBezTo>
                    <a:cubicBezTo>
                      <a:pt x="105" y="99"/>
                      <a:pt x="104" y="98"/>
                      <a:pt x="103" y="98"/>
                    </a:cubicBezTo>
                    <a:cubicBezTo>
                      <a:pt x="102" y="98"/>
                      <a:pt x="102" y="98"/>
                      <a:pt x="102" y="98"/>
                    </a:cubicBezTo>
                    <a:cubicBezTo>
                      <a:pt x="101" y="98"/>
                      <a:pt x="101" y="98"/>
                      <a:pt x="100" y="98"/>
                    </a:cubicBezTo>
                    <a:cubicBezTo>
                      <a:pt x="98" y="98"/>
                      <a:pt x="96" y="98"/>
                      <a:pt x="94" y="98"/>
                    </a:cubicBezTo>
                    <a:cubicBezTo>
                      <a:pt x="92" y="97"/>
                      <a:pt x="91" y="97"/>
                      <a:pt x="90" y="97"/>
                    </a:cubicBezTo>
                    <a:cubicBezTo>
                      <a:pt x="87" y="90"/>
                      <a:pt x="74" y="85"/>
                      <a:pt x="68" y="85"/>
                    </a:cubicBezTo>
                    <a:cubicBezTo>
                      <a:pt x="67" y="85"/>
                      <a:pt x="67" y="85"/>
                      <a:pt x="67" y="85"/>
                    </a:cubicBezTo>
                    <a:cubicBezTo>
                      <a:pt x="67" y="84"/>
                      <a:pt x="65" y="83"/>
                      <a:pt x="63" y="83"/>
                    </a:cubicBezTo>
                    <a:cubicBezTo>
                      <a:pt x="63" y="83"/>
                      <a:pt x="63" y="83"/>
                      <a:pt x="63" y="83"/>
                    </a:cubicBezTo>
                    <a:cubicBezTo>
                      <a:pt x="63" y="83"/>
                      <a:pt x="63" y="83"/>
                      <a:pt x="63" y="83"/>
                    </a:cubicBezTo>
                    <a:cubicBezTo>
                      <a:pt x="62" y="82"/>
                      <a:pt x="61" y="81"/>
                      <a:pt x="61" y="80"/>
                    </a:cubicBezTo>
                    <a:cubicBezTo>
                      <a:pt x="61" y="79"/>
                      <a:pt x="61" y="78"/>
                      <a:pt x="61" y="77"/>
                    </a:cubicBezTo>
                    <a:cubicBezTo>
                      <a:pt x="60" y="76"/>
                      <a:pt x="60" y="74"/>
                      <a:pt x="59" y="73"/>
                    </a:cubicBezTo>
                    <a:cubicBezTo>
                      <a:pt x="59" y="73"/>
                      <a:pt x="59" y="73"/>
                      <a:pt x="59" y="73"/>
                    </a:cubicBezTo>
                    <a:cubicBezTo>
                      <a:pt x="62" y="73"/>
                      <a:pt x="63" y="72"/>
                      <a:pt x="64" y="70"/>
                    </a:cubicBezTo>
                    <a:cubicBezTo>
                      <a:pt x="65" y="68"/>
                      <a:pt x="68" y="63"/>
                      <a:pt x="70" y="60"/>
                    </a:cubicBezTo>
                    <a:cubicBezTo>
                      <a:pt x="73" y="56"/>
                      <a:pt x="74" y="54"/>
                      <a:pt x="75" y="52"/>
                    </a:cubicBezTo>
                    <a:cubicBezTo>
                      <a:pt x="75" y="52"/>
                      <a:pt x="76" y="52"/>
                      <a:pt x="76" y="52"/>
                    </a:cubicBezTo>
                    <a:cubicBezTo>
                      <a:pt x="79" y="52"/>
                      <a:pt x="82" y="53"/>
                      <a:pt x="83" y="53"/>
                    </a:cubicBezTo>
                    <a:cubicBezTo>
                      <a:pt x="84" y="53"/>
                      <a:pt x="84" y="53"/>
                      <a:pt x="84" y="53"/>
                    </a:cubicBezTo>
                    <a:cubicBezTo>
                      <a:pt x="85" y="53"/>
                      <a:pt x="87" y="52"/>
                      <a:pt x="87" y="51"/>
                    </a:cubicBezTo>
                    <a:cubicBezTo>
                      <a:pt x="88" y="50"/>
                      <a:pt x="88" y="49"/>
                      <a:pt x="88" y="48"/>
                    </a:cubicBezTo>
                    <a:cubicBezTo>
                      <a:pt x="88" y="47"/>
                      <a:pt x="89" y="45"/>
                      <a:pt x="91" y="42"/>
                    </a:cubicBezTo>
                    <a:cubicBezTo>
                      <a:pt x="91" y="42"/>
                      <a:pt x="92" y="41"/>
                      <a:pt x="92" y="41"/>
                    </a:cubicBezTo>
                    <a:cubicBezTo>
                      <a:pt x="93" y="39"/>
                      <a:pt x="92" y="37"/>
                      <a:pt x="91" y="36"/>
                    </a:cubicBezTo>
                    <a:cubicBezTo>
                      <a:pt x="90" y="35"/>
                      <a:pt x="89" y="35"/>
                      <a:pt x="88" y="34"/>
                    </a:cubicBezTo>
                    <a:cubicBezTo>
                      <a:pt x="88" y="34"/>
                      <a:pt x="87" y="34"/>
                      <a:pt x="87" y="34"/>
                    </a:cubicBezTo>
                    <a:cubicBezTo>
                      <a:pt x="86" y="34"/>
                      <a:pt x="86" y="34"/>
                      <a:pt x="86" y="33"/>
                    </a:cubicBezTo>
                    <a:cubicBezTo>
                      <a:pt x="84" y="28"/>
                      <a:pt x="80" y="27"/>
                      <a:pt x="77" y="27"/>
                    </a:cubicBezTo>
                    <a:cubicBezTo>
                      <a:pt x="76" y="27"/>
                      <a:pt x="75" y="27"/>
                      <a:pt x="74" y="27"/>
                    </a:cubicBezTo>
                    <a:cubicBezTo>
                      <a:pt x="73" y="26"/>
                      <a:pt x="72" y="26"/>
                      <a:pt x="71" y="25"/>
                    </a:cubicBezTo>
                    <a:cubicBezTo>
                      <a:pt x="69" y="24"/>
                      <a:pt x="68" y="23"/>
                      <a:pt x="66" y="23"/>
                    </a:cubicBezTo>
                    <a:cubicBezTo>
                      <a:pt x="66" y="23"/>
                      <a:pt x="66" y="23"/>
                      <a:pt x="66" y="23"/>
                    </a:cubicBezTo>
                    <a:cubicBezTo>
                      <a:pt x="65" y="23"/>
                      <a:pt x="64" y="24"/>
                      <a:pt x="63" y="24"/>
                    </a:cubicBezTo>
                    <a:cubicBezTo>
                      <a:pt x="63" y="24"/>
                      <a:pt x="63" y="24"/>
                      <a:pt x="63" y="24"/>
                    </a:cubicBezTo>
                    <a:cubicBezTo>
                      <a:pt x="62" y="23"/>
                      <a:pt x="62" y="22"/>
                      <a:pt x="61" y="22"/>
                    </a:cubicBezTo>
                    <a:cubicBezTo>
                      <a:pt x="60" y="21"/>
                      <a:pt x="60" y="20"/>
                      <a:pt x="59" y="20"/>
                    </a:cubicBezTo>
                    <a:cubicBezTo>
                      <a:pt x="59" y="18"/>
                      <a:pt x="58" y="17"/>
                      <a:pt x="57" y="17"/>
                    </a:cubicBezTo>
                    <a:cubicBezTo>
                      <a:pt x="56" y="16"/>
                      <a:pt x="56" y="16"/>
                      <a:pt x="55" y="16"/>
                    </a:cubicBezTo>
                    <a:cubicBezTo>
                      <a:pt x="54" y="16"/>
                      <a:pt x="53" y="16"/>
                      <a:pt x="52" y="17"/>
                    </a:cubicBezTo>
                    <a:cubicBezTo>
                      <a:pt x="49" y="19"/>
                      <a:pt x="41" y="22"/>
                      <a:pt x="39" y="22"/>
                    </a:cubicBezTo>
                    <a:cubicBezTo>
                      <a:pt x="39" y="22"/>
                      <a:pt x="39" y="22"/>
                      <a:pt x="39" y="22"/>
                    </a:cubicBezTo>
                    <a:cubicBezTo>
                      <a:pt x="32" y="22"/>
                      <a:pt x="26" y="30"/>
                      <a:pt x="21" y="39"/>
                    </a:cubicBezTo>
                    <a:cubicBezTo>
                      <a:pt x="20" y="40"/>
                      <a:pt x="20" y="40"/>
                      <a:pt x="20" y="41"/>
                    </a:cubicBezTo>
                    <a:cubicBezTo>
                      <a:pt x="20" y="43"/>
                      <a:pt x="20" y="45"/>
                      <a:pt x="21" y="48"/>
                    </a:cubicBezTo>
                    <a:cubicBezTo>
                      <a:pt x="21" y="49"/>
                      <a:pt x="21" y="51"/>
                      <a:pt x="22" y="52"/>
                    </a:cubicBezTo>
                    <a:cubicBezTo>
                      <a:pt x="21" y="52"/>
                      <a:pt x="21" y="52"/>
                      <a:pt x="21" y="52"/>
                    </a:cubicBezTo>
                    <a:cubicBezTo>
                      <a:pt x="21" y="53"/>
                      <a:pt x="21" y="53"/>
                      <a:pt x="22" y="53"/>
                    </a:cubicBezTo>
                    <a:cubicBezTo>
                      <a:pt x="22" y="54"/>
                      <a:pt x="22" y="54"/>
                      <a:pt x="22" y="54"/>
                    </a:cubicBezTo>
                    <a:cubicBezTo>
                      <a:pt x="21" y="57"/>
                      <a:pt x="22" y="61"/>
                      <a:pt x="25" y="66"/>
                    </a:cubicBezTo>
                    <a:cubicBezTo>
                      <a:pt x="25" y="67"/>
                      <a:pt x="25" y="68"/>
                      <a:pt x="24" y="68"/>
                    </a:cubicBezTo>
                    <a:cubicBezTo>
                      <a:pt x="24" y="69"/>
                      <a:pt x="24" y="69"/>
                      <a:pt x="25" y="70"/>
                    </a:cubicBezTo>
                    <a:cubicBezTo>
                      <a:pt x="25" y="70"/>
                      <a:pt x="25" y="70"/>
                      <a:pt x="25" y="70"/>
                    </a:cubicBezTo>
                    <a:cubicBezTo>
                      <a:pt x="26" y="70"/>
                      <a:pt x="26" y="69"/>
                      <a:pt x="26" y="69"/>
                    </a:cubicBezTo>
                    <a:cubicBezTo>
                      <a:pt x="27" y="69"/>
                      <a:pt x="27" y="69"/>
                      <a:pt x="27" y="69"/>
                    </a:cubicBezTo>
                    <a:cubicBezTo>
                      <a:pt x="27" y="69"/>
                      <a:pt x="27" y="69"/>
                      <a:pt x="27" y="69"/>
                    </a:cubicBezTo>
                    <a:cubicBezTo>
                      <a:pt x="28" y="71"/>
                      <a:pt x="33" y="79"/>
                      <a:pt x="37" y="81"/>
                    </a:cubicBezTo>
                    <a:cubicBezTo>
                      <a:pt x="40" y="83"/>
                      <a:pt x="46" y="86"/>
                      <a:pt x="50" y="87"/>
                    </a:cubicBezTo>
                    <a:cubicBezTo>
                      <a:pt x="51" y="88"/>
                      <a:pt x="51" y="88"/>
                      <a:pt x="51" y="88"/>
                    </a:cubicBezTo>
                    <a:cubicBezTo>
                      <a:pt x="51" y="89"/>
                      <a:pt x="52" y="89"/>
                      <a:pt x="52" y="90"/>
                    </a:cubicBezTo>
                    <a:cubicBezTo>
                      <a:pt x="53" y="90"/>
                      <a:pt x="53" y="91"/>
                      <a:pt x="53" y="92"/>
                    </a:cubicBezTo>
                    <a:cubicBezTo>
                      <a:pt x="54" y="92"/>
                      <a:pt x="54" y="92"/>
                      <a:pt x="54" y="93"/>
                    </a:cubicBezTo>
                    <a:cubicBezTo>
                      <a:pt x="54" y="94"/>
                      <a:pt x="54" y="96"/>
                      <a:pt x="54" y="97"/>
                    </a:cubicBezTo>
                    <a:cubicBezTo>
                      <a:pt x="54" y="97"/>
                      <a:pt x="53" y="98"/>
                      <a:pt x="53" y="99"/>
                    </a:cubicBezTo>
                    <a:cubicBezTo>
                      <a:pt x="53" y="101"/>
                      <a:pt x="52" y="108"/>
                      <a:pt x="55" y="114"/>
                    </a:cubicBezTo>
                    <a:cubicBezTo>
                      <a:pt x="55" y="114"/>
                      <a:pt x="55" y="114"/>
                      <a:pt x="55" y="114"/>
                    </a:cubicBezTo>
                    <a:cubicBezTo>
                      <a:pt x="55" y="115"/>
                      <a:pt x="55" y="115"/>
                      <a:pt x="55" y="116"/>
                    </a:cubicBezTo>
                    <a:cubicBezTo>
                      <a:pt x="55" y="116"/>
                      <a:pt x="55" y="117"/>
                      <a:pt x="56" y="117"/>
                    </a:cubicBezTo>
                    <a:cubicBezTo>
                      <a:pt x="56" y="117"/>
                      <a:pt x="56" y="117"/>
                      <a:pt x="56" y="117"/>
                    </a:cubicBezTo>
                    <a:cubicBezTo>
                      <a:pt x="56" y="118"/>
                      <a:pt x="56" y="118"/>
                      <a:pt x="56" y="118"/>
                    </a:cubicBezTo>
                    <a:cubicBezTo>
                      <a:pt x="57" y="118"/>
                      <a:pt x="57" y="117"/>
                      <a:pt x="58" y="117"/>
                    </a:cubicBezTo>
                    <a:cubicBezTo>
                      <a:pt x="58" y="117"/>
                      <a:pt x="58" y="117"/>
                      <a:pt x="58" y="117"/>
                    </a:cubicBezTo>
                    <a:cubicBezTo>
                      <a:pt x="59" y="117"/>
                      <a:pt x="60" y="118"/>
                      <a:pt x="61" y="119"/>
                    </a:cubicBezTo>
                    <a:cubicBezTo>
                      <a:pt x="61" y="119"/>
                      <a:pt x="60" y="120"/>
                      <a:pt x="60" y="121"/>
                    </a:cubicBezTo>
                    <a:cubicBezTo>
                      <a:pt x="60" y="121"/>
                      <a:pt x="60" y="122"/>
                      <a:pt x="61" y="122"/>
                    </a:cubicBezTo>
                    <a:cubicBezTo>
                      <a:pt x="61" y="122"/>
                      <a:pt x="61" y="122"/>
                      <a:pt x="61" y="122"/>
                    </a:cubicBezTo>
                    <a:cubicBezTo>
                      <a:pt x="61" y="122"/>
                      <a:pt x="62" y="122"/>
                      <a:pt x="62" y="121"/>
                    </a:cubicBezTo>
                    <a:cubicBezTo>
                      <a:pt x="62" y="121"/>
                      <a:pt x="62" y="121"/>
                      <a:pt x="62" y="121"/>
                    </a:cubicBezTo>
                    <a:cubicBezTo>
                      <a:pt x="63" y="122"/>
                      <a:pt x="62" y="124"/>
                      <a:pt x="61" y="127"/>
                    </a:cubicBezTo>
                    <a:cubicBezTo>
                      <a:pt x="61" y="129"/>
                      <a:pt x="60" y="131"/>
                      <a:pt x="60" y="132"/>
                    </a:cubicBezTo>
                    <a:cubicBezTo>
                      <a:pt x="31" y="128"/>
                      <a:pt x="5" y="107"/>
                      <a:pt x="5" y="69"/>
                    </a:cubicBezTo>
                    <a:cubicBezTo>
                      <a:pt x="5" y="46"/>
                      <a:pt x="15" y="29"/>
                      <a:pt x="29" y="18"/>
                    </a:cubicBezTo>
                    <a:cubicBezTo>
                      <a:pt x="30" y="19"/>
                      <a:pt x="30" y="19"/>
                      <a:pt x="30" y="19"/>
                    </a:cubicBezTo>
                    <a:cubicBezTo>
                      <a:pt x="31" y="19"/>
                      <a:pt x="32" y="19"/>
                      <a:pt x="33" y="19"/>
                    </a:cubicBezTo>
                    <a:cubicBezTo>
                      <a:pt x="34" y="19"/>
                      <a:pt x="35" y="19"/>
                      <a:pt x="35" y="20"/>
                    </a:cubicBezTo>
                    <a:cubicBezTo>
                      <a:pt x="36" y="20"/>
                      <a:pt x="37" y="20"/>
                      <a:pt x="38" y="20"/>
                    </a:cubicBezTo>
                    <a:moveTo>
                      <a:pt x="97" y="18"/>
                    </a:moveTo>
                    <a:cubicBezTo>
                      <a:pt x="96" y="17"/>
                      <a:pt x="96" y="17"/>
                      <a:pt x="96" y="17"/>
                    </a:cubicBezTo>
                    <a:cubicBezTo>
                      <a:pt x="95" y="17"/>
                      <a:pt x="94" y="16"/>
                      <a:pt x="93" y="16"/>
                    </a:cubicBezTo>
                    <a:cubicBezTo>
                      <a:pt x="94" y="14"/>
                      <a:pt x="95" y="12"/>
                      <a:pt x="96" y="10"/>
                    </a:cubicBezTo>
                    <a:cubicBezTo>
                      <a:pt x="98" y="11"/>
                      <a:pt x="100" y="12"/>
                      <a:pt x="102" y="13"/>
                    </a:cubicBezTo>
                    <a:cubicBezTo>
                      <a:pt x="101" y="14"/>
                      <a:pt x="99" y="15"/>
                      <a:pt x="98" y="16"/>
                    </a:cubicBezTo>
                    <a:cubicBezTo>
                      <a:pt x="98" y="17"/>
                      <a:pt x="97" y="17"/>
                      <a:pt x="97" y="18"/>
                    </a:cubicBezTo>
                    <a:moveTo>
                      <a:pt x="38" y="15"/>
                    </a:moveTo>
                    <a:cubicBezTo>
                      <a:pt x="38" y="15"/>
                      <a:pt x="38" y="15"/>
                      <a:pt x="38" y="15"/>
                    </a:cubicBezTo>
                    <a:cubicBezTo>
                      <a:pt x="38" y="15"/>
                      <a:pt x="37" y="15"/>
                      <a:pt x="37" y="15"/>
                    </a:cubicBezTo>
                    <a:cubicBezTo>
                      <a:pt x="36" y="15"/>
                      <a:pt x="35" y="15"/>
                      <a:pt x="34" y="15"/>
                    </a:cubicBezTo>
                    <a:cubicBezTo>
                      <a:pt x="38" y="12"/>
                      <a:pt x="43" y="10"/>
                      <a:pt x="47" y="9"/>
                    </a:cubicBezTo>
                    <a:cubicBezTo>
                      <a:pt x="47" y="10"/>
                      <a:pt x="46" y="11"/>
                      <a:pt x="46" y="13"/>
                    </a:cubicBezTo>
                    <a:cubicBezTo>
                      <a:pt x="45" y="13"/>
                      <a:pt x="45" y="13"/>
                      <a:pt x="45" y="13"/>
                    </a:cubicBezTo>
                    <a:cubicBezTo>
                      <a:pt x="43" y="14"/>
                      <a:pt x="41" y="15"/>
                      <a:pt x="38" y="15"/>
                    </a:cubicBezTo>
                    <a:moveTo>
                      <a:pt x="91" y="15"/>
                    </a:moveTo>
                    <a:cubicBezTo>
                      <a:pt x="89" y="14"/>
                      <a:pt x="88" y="13"/>
                      <a:pt x="87" y="12"/>
                    </a:cubicBezTo>
                    <a:cubicBezTo>
                      <a:pt x="87" y="12"/>
                      <a:pt x="86" y="12"/>
                      <a:pt x="85" y="12"/>
                    </a:cubicBezTo>
                    <a:cubicBezTo>
                      <a:pt x="85" y="12"/>
                      <a:pt x="85" y="12"/>
                      <a:pt x="85" y="12"/>
                    </a:cubicBezTo>
                    <a:cubicBezTo>
                      <a:pt x="86" y="10"/>
                      <a:pt x="87" y="9"/>
                      <a:pt x="88" y="7"/>
                    </a:cubicBezTo>
                    <a:cubicBezTo>
                      <a:pt x="90" y="8"/>
                      <a:pt x="92" y="8"/>
                      <a:pt x="94" y="9"/>
                    </a:cubicBezTo>
                    <a:cubicBezTo>
                      <a:pt x="93" y="11"/>
                      <a:pt x="92" y="13"/>
                      <a:pt x="91" y="15"/>
                    </a:cubicBezTo>
                    <a:moveTo>
                      <a:pt x="49" y="11"/>
                    </a:moveTo>
                    <a:cubicBezTo>
                      <a:pt x="49" y="10"/>
                      <a:pt x="49" y="9"/>
                      <a:pt x="49" y="8"/>
                    </a:cubicBezTo>
                    <a:cubicBezTo>
                      <a:pt x="52" y="7"/>
                      <a:pt x="55" y="7"/>
                      <a:pt x="58" y="6"/>
                    </a:cubicBezTo>
                    <a:cubicBezTo>
                      <a:pt x="58" y="7"/>
                      <a:pt x="58" y="7"/>
                      <a:pt x="58" y="8"/>
                    </a:cubicBezTo>
                    <a:cubicBezTo>
                      <a:pt x="55" y="9"/>
                      <a:pt x="52" y="10"/>
                      <a:pt x="49" y="11"/>
                    </a:cubicBezTo>
                    <a:moveTo>
                      <a:pt x="83" y="11"/>
                    </a:moveTo>
                    <a:cubicBezTo>
                      <a:pt x="81" y="10"/>
                      <a:pt x="78" y="9"/>
                      <a:pt x="75" y="8"/>
                    </a:cubicBezTo>
                    <a:cubicBezTo>
                      <a:pt x="75" y="7"/>
                      <a:pt x="76" y="6"/>
                      <a:pt x="77" y="5"/>
                    </a:cubicBezTo>
                    <a:cubicBezTo>
                      <a:pt x="79" y="6"/>
                      <a:pt x="82" y="6"/>
                      <a:pt x="84" y="7"/>
                    </a:cubicBezTo>
                    <a:cubicBezTo>
                      <a:pt x="84" y="7"/>
                      <a:pt x="84" y="7"/>
                      <a:pt x="84" y="7"/>
                    </a:cubicBezTo>
                    <a:cubicBezTo>
                      <a:pt x="84" y="7"/>
                      <a:pt x="85" y="7"/>
                      <a:pt x="86" y="7"/>
                    </a:cubicBezTo>
                    <a:cubicBezTo>
                      <a:pt x="85" y="8"/>
                      <a:pt x="84" y="10"/>
                      <a:pt x="83" y="11"/>
                    </a:cubicBezTo>
                    <a:moveTo>
                      <a:pt x="61" y="8"/>
                    </a:moveTo>
                    <a:cubicBezTo>
                      <a:pt x="61" y="7"/>
                      <a:pt x="61" y="6"/>
                      <a:pt x="62" y="6"/>
                    </a:cubicBezTo>
                    <a:cubicBezTo>
                      <a:pt x="63" y="5"/>
                      <a:pt x="64" y="5"/>
                      <a:pt x="65" y="5"/>
                    </a:cubicBezTo>
                    <a:cubicBezTo>
                      <a:pt x="66" y="5"/>
                      <a:pt x="68" y="5"/>
                      <a:pt x="69" y="5"/>
                    </a:cubicBezTo>
                    <a:cubicBezTo>
                      <a:pt x="71" y="5"/>
                      <a:pt x="73" y="5"/>
                      <a:pt x="74" y="5"/>
                    </a:cubicBezTo>
                    <a:cubicBezTo>
                      <a:pt x="74" y="6"/>
                      <a:pt x="73" y="7"/>
                      <a:pt x="73" y="8"/>
                    </a:cubicBezTo>
                    <a:cubicBezTo>
                      <a:pt x="70" y="8"/>
                      <a:pt x="67" y="7"/>
                      <a:pt x="65" y="7"/>
                    </a:cubicBezTo>
                    <a:cubicBezTo>
                      <a:pt x="64" y="7"/>
                      <a:pt x="62" y="7"/>
                      <a:pt x="61" y="8"/>
                    </a:cubicBezTo>
                    <a:moveTo>
                      <a:pt x="71" y="0"/>
                    </a:moveTo>
                    <a:cubicBezTo>
                      <a:pt x="69" y="0"/>
                      <a:pt x="68" y="1"/>
                      <a:pt x="66" y="1"/>
                    </a:cubicBezTo>
                    <a:cubicBezTo>
                      <a:pt x="65" y="1"/>
                      <a:pt x="65" y="1"/>
                      <a:pt x="65" y="1"/>
                    </a:cubicBezTo>
                    <a:cubicBezTo>
                      <a:pt x="64" y="1"/>
                      <a:pt x="64" y="1"/>
                      <a:pt x="64" y="1"/>
                    </a:cubicBezTo>
                    <a:cubicBezTo>
                      <a:pt x="53" y="2"/>
                      <a:pt x="41" y="5"/>
                      <a:pt x="27" y="13"/>
                    </a:cubicBezTo>
                    <a:cubicBezTo>
                      <a:pt x="27" y="14"/>
                      <a:pt x="27" y="14"/>
                      <a:pt x="27" y="14"/>
                    </a:cubicBezTo>
                    <a:cubicBezTo>
                      <a:pt x="26" y="14"/>
                      <a:pt x="26" y="15"/>
                      <a:pt x="26" y="15"/>
                    </a:cubicBezTo>
                    <a:cubicBezTo>
                      <a:pt x="25" y="16"/>
                      <a:pt x="24" y="17"/>
                      <a:pt x="23" y="18"/>
                    </a:cubicBezTo>
                    <a:cubicBezTo>
                      <a:pt x="8" y="30"/>
                      <a:pt x="0" y="48"/>
                      <a:pt x="0" y="69"/>
                    </a:cubicBezTo>
                    <a:cubicBezTo>
                      <a:pt x="0" y="110"/>
                      <a:pt x="30" y="133"/>
                      <a:pt x="62" y="137"/>
                    </a:cubicBezTo>
                    <a:cubicBezTo>
                      <a:pt x="62" y="138"/>
                      <a:pt x="63" y="138"/>
                      <a:pt x="64" y="138"/>
                    </a:cubicBezTo>
                    <a:cubicBezTo>
                      <a:pt x="64" y="138"/>
                      <a:pt x="67" y="138"/>
                      <a:pt x="72" y="138"/>
                    </a:cubicBezTo>
                    <a:cubicBezTo>
                      <a:pt x="85" y="138"/>
                      <a:pt x="90" y="136"/>
                      <a:pt x="92" y="135"/>
                    </a:cubicBezTo>
                    <a:cubicBezTo>
                      <a:pt x="103" y="132"/>
                      <a:pt x="112" y="127"/>
                      <a:pt x="120" y="121"/>
                    </a:cubicBezTo>
                    <a:cubicBezTo>
                      <a:pt x="131" y="111"/>
                      <a:pt x="138" y="98"/>
                      <a:pt x="141" y="82"/>
                    </a:cubicBezTo>
                    <a:cubicBezTo>
                      <a:pt x="142" y="79"/>
                      <a:pt x="142" y="75"/>
                      <a:pt x="142" y="72"/>
                    </a:cubicBezTo>
                    <a:cubicBezTo>
                      <a:pt x="142" y="71"/>
                      <a:pt x="142" y="71"/>
                      <a:pt x="142" y="70"/>
                    </a:cubicBezTo>
                    <a:cubicBezTo>
                      <a:pt x="142" y="69"/>
                      <a:pt x="142" y="69"/>
                      <a:pt x="142" y="69"/>
                    </a:cubicBezTo>
                    <a:cubicBezTo>
                      <a:pt x="142" y="49"/>
                      <a:pt x="135" y="32"/>
                      <a:pt x="122" y="20"/>
                    </a:cubicBezTo>
                    <a:cubicBezTo>
                      <a:pt x="122" y="19"/>
                      <a:pt x="122" y="19"/>
                      <a:pt x="122" y="19"/>
                    </a:cubicBezTo>
                    <a:cubicBezTo>
                      <a:pt x="120" y="18"/>
                      <a:pt x="119" y="17"/>
                      <a:pt x="118" y="16"/>
                    </a:cubicBezTo>
                    <a:cubicBezTo>
                      <a:pt x="118" y="15"/>
                      <a:pt x="117" y="15"/>
                      <a:pt x="117" y="15"/>
                    </a:cubicBezTo>
                    <a:cubicBezTo>
                      <a:pt x="104" y="6"/>
                      <a:pt x="88" y="0"/>
                      <a:pt x="7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0" name="Freeform 769"/>
              <p:cNvSpPr>
                <a:spLocks noEditPoints="1"/>
              </p:cNvSpPr>
              <p:nvPr/>
            </p:nvSpPr>
            <p:spPr bwMode="auto">
              <a:xfrm>
                <a:off x="4235" y="529"/>
                <a:ext cx="325" cy="434"/>
              </a:xfrm>
              <a:custGeom>
                <a:avLst/>
                <a:gdLst>
                  <a:gd name="T0" fmla="*/ 107 w 137"/>
                  <a:gd name="T1" fmla="*/ 84 h 183"/>
                  <a:gd name="T2" fmla="*/ 125 w 137"/>
                  <a:gd name="T3" fmla="*/ 157 h 183"/>
                  <a:gd name="T4" fmla="*/ 128 w 137"/>
                  <a:gd name="T5" fmla="*/ 169 h 183"/>
                  <a:gd name="T6" fmla="*/ 121 w 137"/>
                  <a:gd name="T7" fmla="*/ 169 h 183"/>
                  <a:gd name="T8" fmla="*/ 116 w 137"/>
                  <a:gd name="T9" fmla="*/ 167 h 183"/>
                  <a:gd name="T10" fmla="*/ 35 w 137"/>
                  <a:gd name="T11" fmla="*/ 172 h 183"/>
                  <a:gd name="T12" fmla="*/ 16 w 137"/>
                  <a:gd name="T13" fmla="*/ 177 h 183"/>
                  <a:gd name="T14" fmla="*/ 5 w 137"/>
                  <a:gd name="T15" fmla="*/ 133 h 183"/>
                  <a:gd name="T16" fmla="*/ 39 w 137"/>
                  <a:gd name="T17" fmla="*/ 62 h 183"/>
                  <a:gd name="T18" fmla="*/ 35 w 137"/>
                  <a:gd name="T19" fmla="*/ 59 h 183"/>
                  <a:gd name="T20" fmla="*/ 122 w 137"/>
                  <a:gd name="T21" fmla="*/ 64 h 183"/>
                  <a:gd name="T22" fmla="*/ 124 w 137"/>
                  <a:gd name="T23" fmla="*/ 64 h 183"/>
                  <a:gd name="T24" fmla="*/ 52 w 137"/>
                  <a:gd name="T25" fmla="*/ 60 h 183"/>
                  <a:gd name="T26" fmla="*/ 115 w 137"/>
                  <a:gd name="T27" fmla="*/ 57 h 183"/>
                  <a:gd name="T28" fmla="*/ 65 w 137"/>
                  <a:gd name="T29" fmla="*/ 56 h 183"/>
                  <a:gd name="T30" fmla="*/ 104 w 137"/>
                  <a:gd name="T31" fmla="*/ 56 h 183"/>
                  <a:gd name="T32" fmla="*/ 76 w 137"/>
                  <a:gd name="T33" fmla="*/ 54 h 183"/>
                  <a:gd name="T34" fmla="*/ 96 w 137"/>
                  <a:gd name="T35" fmla="*/ 54 h 183"/>
                  <a:gd name="T36" fmla="*/ 82 w 137"/>
                  <a:gd name="T37" fmla="*/ 53 h 183"/>
                  <a:gd name="T38" fmla="*/ 81 w 137"/>
                  <a:gd name="T39" fmla="*/ 57 h 183"/>
                  <a:gd name="T40" fmla="*/ 88 w 137"/>
                  <a:gd name="T41" fmla="*/ 55 h 183"/>
                  <a:gd name="T42" fmla="*/ 89 w 137"/>
                  <a:gd name="T43" fmla="*/ 57 h 183"/>
                  <a:gd name="T44" fmla="*/ 38 w 137"/>
                  <a:gd name="T45" fmla="*/ 55 h 183"/>
                  <a:gd name="T46" fmla="*/ 35 w 137"/>
                  <a:gd name="T47" fmla="*/ 49 h 183"/>
                  <a:gd name="T48" fmla="*/ 89 w 137"/>
                  <a:gd name="T49" fmla="*/ 46 h 183"/>
                  <a:gd name="T50" fmla="*/ 51 w 137"/>
                  <a:gd name="T51" fmla="*/ 53 h 183"/>
                  <a:gd name="T52" fmla="*/ 63 w 137"/>
                  <a:gd name="T53" fmla="*/ 52 h 183"/>
                  <a:gd name="T54" fmla="*/ 100 w 137"/>
                  <a:gd name="T55" fmla="*/ 43 h 183"/>
                  <a:gd name="T56" fmla="*/ 73 w 137"/>
                  <a:gd name="T57" fmla="*/ 50 h 183"/>
                  <a:gd name="T58" fmla="*/ 85 w 137"/>
                  <a:gd name="T59" fmla="*/ 45 h 183"/>
                  <a:gd name="T60" fmla="*/ 82 w 137"/>
                  <a:gd name="T61" fmla="*/ 49 h 183"/>
                  <a:gd name="T62" fmla="*/ 111 w 137"/>
                  <a:gd name="T63" fmla="*/ 40 h 183"/>
                  <a:gd name="T64" fmla="*/ 49 w 137"/>
                  <a:gd name="T65" fmla="*/ 28 h 183"/>
                  <a:gd name="T66" fmla="*/ 65 w 137"/>
                  <a:gd name="T67" fmla="*/ 5 h 183"/>
                  <a:gd name="T68" fmla="*/ 63 w 137"/>
                  <a:gd name="T69" fmla="*/ 30 h 183"/>
                  <a:gd name="T70" fmla="*/ 78 w 137"/>
                  <a:gd name="T71" fmla="*/ 8 h 183"/>
                  <a:gd name="T72" fmla="*/ 44 w 137"/>
                  <a:gd name="T73" fmla="*/ 42 h 183"/>
                  <a:gd name="T74" fmla="*/ 41 w 137"/>
                  <a:gd name="T75" fmla="*/ 32 h 183"/>
                  <a:gd name="T76" fmla="*/ 65 w 137"/>
                  <a:gd name="T77" fmla="*/ 0 h 183"/>
                  <a:gd name="T78" fmla="*/ 31 w 137"/>
                  <a:gd name="T79" fmla="*/ 10 h 183"/>
                  <a:gd name="T80" fmla="*/ 34 w 137"/>
                  <a:gd name="T81" fmla="*/ 42 h 183"/>
                  <a:gd name="T82" fmla="*/ 31 w 137"/>
                  <a:gd name="T83" fmla="*/ 59 h 183"/>
                  <a:gd name="T84" fmla="*/ 0 w 137"/>
                  <a:gd name="T85" fmla="*/ 133 h 183"/>
                  <a:gd name="T86" fmla="*/ 12 w 137"/>
                  <a:gd name="T87" fmla="*/ 180 h 183"/>
                  <a:gd name="T88" fmla="*/ 35 w 137"/>
                  <a:gd name="T89" fmla="*/ 177 h 183"/>
                  <a:gd name="T90" fmla="*/ 106 w 137"/>
                  <a:gd name="T91" fmla="*/ 174 h 183"/>
                  <a:gd name="T92" fmla="*/ 131 w 137"/>
                  <a:gd name="T93" fmla="*/ 173 h 183"/>
                  <a:gd name="T94" fmla="*/ 130 w 137"/>
                  <a:gd name="T95" fmla="*/ 157 h 183"/>
                  <a:gd name="T96" fmla="*/ 89 w 137"/>
                  <a:gd name="T97" fmla="*/ 64 h 183"/>
                  <a:gd name="T98" fmla="*/ 124 w 137"/>
                  <a:gd name="T99" fmla="*/ 69 h 183"/>
                  <a:gd name="T100" fmla="*/ 134 w 137"/>
                  <a:gd name="T101" fmla="*/ 54 h 183"/>
                  <a:gd name="T102" fmla="*/ 115 w 137"/>
                  <a:gd name="T103" fmla="*/ 43 h 183"/>
                  <a:gd name="T104" fmla="*/ 112 w 137"/>
                  <a:gd name="T105" fmla="*/ 32 h 183"/>
                  <a:gd name="T106" fmla="*/ 100 w 137"/>
                  <a:gd name="T107" fmla="*/ 15 h 183"/>
                  <a:gd name="T108" fmla="*/ 82 w 137"/>
                  <a:gd name="T109" fmla="*/ 4 h 183"/>
                  <a:gd name="T110" fmla="*/ 69 w 137"/>
                  <a:gd name="T111" fmla="*/ 2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7" h="183">
                    <a:moveTo>
                      <a:pt x="41" y="66"/>
                    </a:moveTo>
                    <a:cubicBezTo>
                      <a:pt x="43" y="66"/>
                      <a:pt x="45" y="66"/>
                      <a:pt x="45" y="66"/>
                    </a:cubicBezTo>
                    <a:cubicBezTo>
                      <a:pt x="62" y="65"/>
                      <a:pt x="72" y="64"/>
                      <a:pt x="80" y="62"/>
                    </a:cubicBezTo>
                    <a:cubicBezTo>
                      <a:pt x="80" y="63"/>
                      <a:pt x="81" y="64"/>
                      <a:pt x="82" y="65"/>
                    </a:cubicBezTo>
                    <a:cubicBezTo>
                      <a:pt x="84" y="67"/>
                      <a:pt x="87" y="69"/>
                      <a:pt x="90" y="71"/>
                    </a:cubicBezTo>
                    <a:cubicBezTo>
                      <a:pt x="95" y="75"/>
                      <a:pt x="101" y="79"/>
                      <a:pt x="107" y="84"/>
                    </a:cubicBezTo>
                    <a:cubicBezTo>
                      <a:pt x="113" y="88"/>
                      <a:pt x="118" y="93"/>
                      <a:pt x="122" y="98"/>
                    </a:cubicBezTo>
                    <a:cubicBezTo>
                      <a:pt x="128" y="107"/>
                      <a:pt x="131" y="117"/>
                      <a:pt x="131" y="128"/>
                    </a:cubicBezTo>
                    <a:cubicBezTo>
                      <a:pt x="131" y="131"/>
                      <a:pt x="131" y="134"/>
                      <a:pt x="130" y="137"/>
                    </a:cubicBezTo>
                    <a:cubicBezTo>
                      <a:pt x="129" y="141"/>
                      <a:pt x="128" y="143"/>
                      <a:pt x="127" y="146"/>
                    </a:cubicBezTo>
                    <a:cubicBezTo>
                      <a:pt x="126" y="149"/>
                      <a:pt x="125" y="153"/>
                      <a:pt x="125" y="157"/>
                    </a:cubicBezTo>
                    <a:cubicBezTo>
                      <a:pt x="125" y="157"/>
                      <a:pt x="125" y="157"/>
                      <a:pt x="125" y="157"/>
                    </a:cubicBezTo>
                    <a:cubicBezTo>
                      <a:pt x="125" y="157"/>
                      <a:pt x="125" y="157"/>
                      <a:pt x="125" y="157"/>
                    </a:cubicBezTo>
                    <a:cubicBezTo>
                      <a:pt x="125" y="157"/>
                      <a:pt x="125" y="157"/>
                      <a:pt x="125" y="157"/>
                    </a:cubicBezTo>
                    <a:cubicBezTo>
                      <a:pt x="125" y="157"/>
                      <a:pt x="125" y="157"/>
                      <a:pt x="125" y="157"/>
                    </a:cubicBezTo>
                    <a:cubicBezTo>
                      <a:pt x="125" y="158"/>
                      <a:pt x="125" y="159"/>
                      <a:pt x="126" y="160"/>
                    </a:cubicBezTo>
                    <a:cubicBezTo>
                      <a:pt x="126" y="162"/>
                      <a:pt x="126" y="163"/>
                      <a:pt x="127" y="165"/>
                    </a:cubicBezTo>
                    <a:cubicBezTo>
                      <a:pt x="127" y="167"/>
                      <a:pt x="128" y="168"/>
                      <a:pt x="128" y="169"/>
                    </a:cubicBezTo>
                    <a:cubicBezTo>
                      <a:pt x="128" y="170"/>
                      <a:pt x="128" y="170"/>
                      <a:pt x="128" y="170"/>
                    </a:cubicBezTo>
                    <a:cubicBezTo>
                      <a:pt x="127" y="170"/>
                      <a:pt x="127" y="170"/>
                      <a:pt x="127" y="170"/>
                    </a:cubicBezTo>
                    <a:cubicBezTo>
                      <a:pt x="127" y="170"/>
                      <a:pt x="126" y="170"/>
                      <a:pt x="126" y="170"/>
                    </a:cubicBezTo>
                    <a:cubicBezTo>
                      <a:pt x="126" y="170"/>
                      <a:pt x="126" y="170"/>
                      <a:pt x="126" y="170"/>
                    </a:cubicBezTo>
                    <a:cubicBezTo>
                      <a:pt x="126" y="170"/>
                      <a:pt x="126" y="170"/>
                      <a:pt x="126" y="170"/>
                    </a:cubicBezTo>
                    <a:cubicBezTo>
                      <a:pt x="125" y="170"/>
                      <a:pt x="122" y="170"/>
                      <a:pt x="121" y="169"/>
                    </a:cubicBezTo>
                    <a:cubicBezTo>
                      <a:pt x="120" y="168"/>
                      <a:pt x="119" y="168"/>
                      <a:pt x="118" y="168"/>
                    </a:cubicBezTo>
                    <a:cubicBezTo>
                      <a:pt x="117" y="167"/>
                      <a:pt x="117" y="167"/>
                      <a:pt x="117" y="167"/>
                    </a:cubicBezTo>
                    <a:cubicBezTo>
                      <a:pt x="117" y="167"/>
                      <a:pt x="117" y="167"/>
                      <a:pt x="117" y="167"/>
                    </a:cubicBezTo>
                    <a:cubicBezTo>
                      <a:pt x="117" y="167"/>
                      <a:pt x="116" y="167"/>
                      <a:pt x="116" y="167"/>
                    </a:cubicBezTo>
                    <a:cubicBezTo>
                      <a:pt x="116" y="167"/>
                      <a:pt x="116" y="167"/>
                      <a:pt x="116" y="167"/>
                    </a:cubicBezTo>
                    <a:cubicBezTo>
                      <a:pt x="116" y="167"/>
                      <a:pt x="116" y="167"/>
                      <a:pt x="116" y="167"/>
                    </a:cubicBezTo>
                    <a:cubicBezTo>
                      <a:pt x="111" y="168"/>
                      <a:pt x="108" y="168"/>
                      <a:pt x="105" y="169"/>
                    </a:cubicBezTo>
                    <a:cubicBezTo>
                      <a:pt x="102" y="169"/>
                      <a:pt x="99" y="170"/>
                      <a:pt x="94" y="171"/>
                    </a:cubicBezTo>
                    <a:cubicBezTo>
                      <a:pt x="86" y="172"/>
                      <a:pt x="79" y="173"/>
                      <a:pt x="71" y="173"/>
                    </a:cubicBezTo>
                    <a:cubicBezTo>
                      <a:pt x="67" y="173"/>
                      <a:pt x="64" y="173"/>
                      <a:pt x="61" y="173"/>
                    </a:cubicBezTo>
                    <a:cubicBezTo>
                      <a:pt x="56" y="173"/>
                      <a:pt x="51" y="173"/>
                      <a:pt x="46" y="173"/>
                    </a:cubicBezTo>
                    <a:cubicBezTo>
                      <a:pt x="43" y="173"/>
                      <a:pt x="39" y="172"/>
                      <a:pt x="35" y="172"/>
                    </a:cubicBezTo>
                    <a:cubicBezTo>
                      <a:pt x="30" y="172"/>
                      <a:pt x="25" y="173"/>
                      <a:pt x="21" y="176"/>
                    </a:cubicBezTo>
                    <a:cubicBezTo>
                      <a:pt x="20" y="176"/>
                      <a:pt x="19" y="177"/>
                      <a:pt x="19" y="177"/>
                    </a:cubicBezTo>
                    <a:cubicBezTo>
                      <a:pt x="18" y="177"/>
                      <a:pt x="17" y="178"/>
                      <a:pt x="17" y="178"/>
                    </a:cubicBezTo>
                    <a:cubicBezTo>
                      <a:pt x="17" y="178"/>
                      <a:pt x="17" y="178"/>
                      <a:pt x="17" y="178"/>
                    </a:cubicBezTo>
                    <a:cubicBezTo>
                      <a:pt x="16" y="178"/>
                      <a:pt x="16" y="178"/>
                      <a:pt x="16" y="178"/>
                    </a:cubicBezTo>
                    <a:cubicBezTo>
                      <a:pt x="16" y="177"/>
                      <a:pt x="16" y="177"/>
                      <a:pt x="16" y="177"/>
                    </a:cubicBezTo>
                    <a:cubicBezTo>
                      <a:pt x="16" y="176"/>
                      <a:pt x="16" y="174"/>
                      <a:pt x="16" y="173"/>
                    </a:cubicBezTo>
                    <a:cubicBezTo>
                      <a:pt x="16" y="172"/>
                      <a:pt x="16" y="172"/>
                      <a:pt x="16" y="171"/>
                    </a:cubicBezTo>
                    <a:cubicBezTo>
                      <a:pt x="16" y="170"/>
                      <a:pt x="16" y="170"/>
                      <a:pt x="16" y="170"/>
                    </a:cubicBezTo>
                    <a:cubicBezTo>
                      <a:pt x="16" y="170"/>
                      <a:pt x="16" y="170"/>
                      <a:pt x="16" y="169"/>
                    </a:cubicBezTo>
                    <a:cubicBezTo>
                      <a:pt x="13" y="162"/>
                      <a:pt x="11" y="157"/>
                      <a:pt x="9" y="151"/>
                    </a:cubicBezTo>
                    <a:cubicBezTo>
                      <a:pt x="7" y="146"/>
                      <a:pt x="6" y="140"/>
                      <a:pt x="5" y="133"/>
                    </a:cubicBezTo>
                    <a:cubicBezTo>
                      <a:pt x="5" y="132"/>
                      <a:pt x="5" y="131"/>
                      <a:pt x="5" y="130"/>
                    </a:cubicBezTo>
                    <a:cubicBezTo>
                      <a:pt x="5" y="117"/>
                      <a:pt x="9" y="103"/>
                      <a:pt x="16" y="92"/>
                    </a:cubicBezTo>
                    <a:cubicBezTo>
                      <a:pt x="20" y="88"/>
                      <a:pt x="24" y="84"/>
                      <a:pt x="28" y="81"/>
                    </a:cubicBezTo>
                    <a:cubicBezTo>
                      <a:pt x="33" y="77"/>
                      <a:pt x="37" y="72"/>
                      <a:pt x="39" y="66"/>
                    </a:cubicBezTo>
                    <a:cubicBezTo>
                      <a:pt x="40" y="66"/>
                      <a:pt x="41" y="66"/>
                      <a:pt x="41" y="66"/>
                    </a:cubicBezTo>
                    <a:moveTo>
                      <a:pt x="39" y="62"/>
                    </a:moveTo>
                    <a:cubicBezTo>
                      <a:pt x="39" y="62"/>
                      <a:pt x="38" y="62"/>
                      <a:pt x="38" y="62"/>
                    </a:cubicBezTo>
                    <a:cubicBezTo>
                      <a:pt x="37" y="61"/>
                      <a:pt x="36" y="61"/>
                      <a:pt x="36" y="61"/>
                    </a:cubicBezTo>
                    <a:cubicBezTo>
                      <a:pt x="36" y="60"/>
                      <a:pt x="36" y="60"/>
                      <a:pt x="36" y="60"/>
                    </a:cubicBezTo>
                    <a:cubicBezTo>
                      <a:pt x="35" y="59"/>
                      <a:pt x="35" y="59"/>
                      <a:pt x="35" y="59"/>
                    </a:cubicBezTo>
                    <a:cubicBezTo>
                      <a:pt x="35" y="59"/>
                      <a:pt x="35" y="59"/>
                      <a:pt x="35" y="59"/>
                    </a:cubicBezTo>
                    <a:cubicBezTo>
                      <a:pt x="35" y="59"/>
                      <a:pt x="35" y="59"/>
                      <a:pt x="35" y="59"/>
                    </a:cubicBezTo>
                    <a:cubicBezTo>
                      <a:pt x="36" y="59"/>
                      <a:pt x="37" y="59"/>
                      <a:pt x="38" y="59"/>
                    </a:cubicBezTo>
                    <a:cubicBezTo>
                      <a:pt x="38" y="59"/>
                      <a:pt x="39" y="59"/>
                      <a:pt x="39" y="59"/>
                    </a:cubicBezTo>
                    <a:cubicBezTo>
                      <a:pt x="40" y="59"/>
                      <a:pt x="40" y="59"/>
                      <a:pt x="41" y="59"/>
                    </a:cubicBezTo>
                    <a:cubicBezTo>
                      <a:pt x="40" y="60"/>
                      <a:pt x="40" y="61"/>
                      <a:pt x="39" y="62"/>
                    </a:cubicBezTo>
                    <a:moveTo>
                      <a:pt x="124" y="64"/>
                    </a:moveTo>
                    <a:cubicBezTo>
                      <a:pt x="123" y="64"/>
                      <a:pt x="123" y="64"/>
                      <a:pt x="122" y="64"/>
                    </a:cubicBezTo>
                    <a:cubicBezTo>
                      <a:pt x="123" y="62"/>
                      <a:pt x="125" y="60"/>
                      <a:pt x="126" y="58"/>
                    </a:cubicBezTo>
                    <a:cubicBezTo>
                      <a:pt x="127" y="58"/>
                      <a:pt x="129" y="58"/>
                      <a:pt x="130" y="58"/>
                    </a:cubicBezTo>
                    <a:cubicBezTo>
                      <a:pt x="130" y="58"/>
                      <a:pt x="131" y="58"/>
                      <a:pt x="131" y="58"/>
                    </a:cubicBezTo>
                    <a:cubicBezTo>
                      <a:pt x="131" y="60"/>
                      <a:pt x="131" y="62"/>
                      <a:pt x="131" y="64"/>
                    </a:cubicBezTo>
                    <a:cubicBezTo>
                      <a:pt x="129" y="64"/>
                      <a:pt x="127" y="64"/>
                      <a:pt x="124" y="64"/>
                    </a:cubicBezTo>
                    <a:cubicBezTo>
                      <a:pt x="124" y="64"/>
                      <a:pt x="124" y="64"/>
                      <a:pt x="124" y="64"/>
                    </a:cubicBezTo>
                    <a:cubicBezTo>
                      <a:pt x="124" y="64"/>
                      <a:pt x="124" y="64"/>
                      <a:pt x="124" y="64"/>
                    </a:cubicBezTo>
                    <a:moveTo>
                      <a:pt x="44" y="62"/>
                    </a:moveTo>
                    <a:cubicBezTo>
                      <a:pt x="45" y="61"/>
                      <a:pt x="46" y="60"/>
                      <a:pt x="46" y="59"/>
                    </a:cubicBezTo>
                    <a:cubicBezTo>
                      <a:pt x="46" y="59"/>
                      <a:pt x="46" y="59"/>
                      <a:pt x="46" y="59"/>
                    </a:cubicBezTo>
                    <a:cubicBezTo>
                      <a:pt x="48" y="58"/>
                      <a:pt x="51" y="58"/>
                      <a:pt x="54" y="58"/>
                    </a:cubicBezTo>
                    <a:cubicBezTo>
                      <a:pt x="53" y="59"/>
                      <a:pt x="53" y="59"/>
                      <a:pt x="52" y="60"/>
                    </a:cubicBezTo>
                    <a:cubicBezTo>
                      <a:pt x="52" y="61"/>
                      <a:pt x="52" y="61"/>
                      <a:pt x="52" y="61"/>
                    </a:cubicBezTo>
                    <a:cubicBezTo>
                      <a:pt x="50" y="61"/>
                      <a:pt x="48" y="61"/>
                      <a:pt x="45" y="62"/>
                    </a:cubicBezTo>
                    <a:cubicBezTo>
                      <a:pt x="44" y="62"/>
                      <a:pt x="44" y="62"/>
                      <a:pt x="44" y="62"/>
                    </a:cubicBezTo>
                    <a:moveTo>
                      <a:pt x="117" y="64"/>
                    </a:moveTo>
                    <a:cubicBezTo>
                      <a:pt x="115" y="64"/>
                      <a:pt x="113" y="63"/>
                      <a:pt x="111" y="63"/>
                    </a:cubicBezTo>
                    <a:cubicBezTo>
                      <a:pt x="112" y="61"/>
                      <a:pt x="113" y="59"/>
                      <a:pt x="115" y="57"/>
                    </a:cubicBezTo>
                    <a:cubicBezTo>
                      <a:pt x="117" y="58"/>
                      <a:pt x="119" y="58"/>
                      <a:pt x="121" y="58"/>
                    </a:cubicBezTo>
                    <a:cubicBezTo>
                      <a:pt x="119" y="60"/>
                      <a:pt x="118" y="62"/>
                      <a:pt x="117" y="64"/>
                    </a:cubicBezTo>
                    <a:moveTo>
                      <a:pt x="57" y="61"/>
                    </a:moveTo>
                    <a:cubicBezTo>
                      <a:pt x="58" y="60"/>
                      <a:pt x="58" y="58"/>
                      <a:pt x="59" y="57"/>
                    </a:cubicBezTo>
                    <a:cubicBezTo>
                      <a:pt x="61" y="57"/>
                      <a:pt x="63" y="56"/>
                      <a:pt x="65" y="56"/>
                    </a:cubicBezTo>
                    <a:cubicBezTo>
                      <a:pt x="65" y="56"/>
                      <a:pt x="65" y="56"/>
                      <a:pt x="65" y="56"/>
                    </a:cubicBezTo>
                    <a:cubicBezTo>
                      <a:pt x="65" y="57"/>
                      <a:pt x="64" y="58"/>
                      <a:pt x="64" y="59"/>
                    </a:cubicBezTo>
                    <a:cubicBezTo>
                      <a:pt x="64" y="60"/>
                      <a:pt x="64" y="60"/>
                      <a:pt x="64" y="60"/>
                    </a:cubicBezTo>
                    <a:cubicBezTo>
                      <a:pt x="62" y="60"/>
                      <a:pt x="59" y="61"/>
                      <a:pt x="57" y="61"/>
                    </a:cubicBezTo>
                    <a:moveTo>
                      <a:pt x="106" y="62"/>
                    </a:moveTo>
                    <a:cubicBezTo>
                      <a:pt x="104" y="62"/>
                      <a:pt x="102" y="61"/>
                      <a:pt x="100" y="61"/>
                    </a:cubicBezTo>
                    <a:cubicBezTo>
                      <a:pt x="102" y="59"/>
                      <a:pt x="103" y="57"/>
                      <a:pt x="104" y="56"/>
                    </a:cubicBezTo>
                    <a:cubicBezTo>
                      <a:pt x="106" y="56"/>
                      <a:pt x="108" y="57"/>
                      <a:pt x="110" y="57"/>
                    </a:cubicBezTo>
                    <a:cubicBezTo>
                      <a:pt x="109" y="59"/>
                      <a:pt x="107" y="60"/>
                      <a:pt x="106" y="62"/>
                    </a:cubicBezTo>
                    <a:moveTo>
                      <a:pt x="69" y="60"/>
                    </a:moveTo>
                    <a:cubicBezTo>
                      <a:pt x="69" y="58"/>
                      <a:pt x="70" y="57"/>
                      <a:pt x="71" y="56"/>
                    </a:cubicBezTo>
                    <a:cubicBezTo>
                      <a:pt x="71" y="55"/>
                      <a:pt x="71" y="55"/>
                      <a:pt x="71" y="55"/>
                    </a:cubicBezTo>
                    <a:cubicBezTo>
                      <a:pt x="73" y="55"/>
                      <a:pt x="74" y="55"/>
                      <a:pt x="76" y="54"/>
                    </a:cubicBezTo>
                    <a:cubicBezTo>
                      <a:pt x="75" y="56"/>
                      <a:pt x="74" y="57"/>
                      <a:pt x="73" y="58"/>
                    </a:cubicBezTo>
                    <a:cubicBezTo>
                      <a:pt x="73" y="59"/>
                      <a:pt x="73" y="59"/>
                      <a:pt x="73" y="59"/>
                    </a:cubicBezTo>
                    <a:cubicBezTo>
                      <a:pt x="72" y="59"/>
                      <a:pt x="70" y="59"/>
                      <a:pt x="69" y="60"/>
                    </a:cubicBezTo>
                    <a:moveTo>
                      <a:pt x="96" y="60"/>
                    </a:moveTo>
                    <a:cubicBezTo>
                      <a:pt x="95" y="59"/>
                      <a:pt x="94" y="59"/>
                      <a:pt x="93" y="59"/>
                    </a:cubicBezTo>
                    <a:cubicBezTo>
                      <a:pt x="94" y="57"/>
                      <a:pt x="95" y="55"/>
                      <a:pt x="96" y="54"/>
                    </a:cubicBezTo>
                    <a:cubicBezTo>
                      <a:pt x="97" y="54"/>
                      <a:pt x="97" y="54"/>
                      <a:pt x="97" y="54"/>
                    </a:cubicBezTo>
                    <a:cubicBezTo>
                      <a:pt x="97" y="54"/>
                      <a:pt x="98" y="55"/>
                      <a:pt x="99" y="55"/>
                    </a:cubicBezTo>
                    <a:cubicBezTo>
                      <a:pt x="98" y="56"/>
                      <a:pt x="97" y="58"/>
                      <a:pt x="96" y="60"/>
                    </a:cubicBezTo>
                    <a:moveTo>
                      <a:pt x="79" y="58"/>
                    </a:moveTo>
                    <a:cubicBezTo>
                      <a:pt x="79" y="56"/>
                      <a:pt x="80" y="55"/>
                      <a:pt x="81" y="54"/>
                    </a:cubicBezTo>
                    <a:cubicBezTo>
                      <a:pt x="82" y="53"/>
                      <a:pt x="82" y="53"/>
                      <a:pt x="82" y="53"/>
                    </a:cubicBezTo>
                    <a:cubicBezTo>
                      <a:pt x="82" y="53"/>
                      <a:pt x="83" y="53"/>
                      <a:pt x="83" y="53"/>
                    </a:cubicBezTo>
                    <a:cubicBezTo>
                      <a:pt x="83" y="54"/>
                      <a:pt x="84" y="55"/>
                      <a:pt x="84" y="55"/>
                    </a:cubicBezTo>
                    <a:cubicBezTo>
                      <a:pt x="84" y="56"/>
                      <a:pt x="83" y="56"/>
                      <a:pt x="83" y="56"/>
                    </a:cubicBezTo>
                    <a:cubicBezTo>
                      <a:pt x="83" y="57"/>
                      <a:pt x="83" y="57"/>
                      <a:pt x="82" y="57"/>
                    </a:cubicBezTo>
                    <a:cubicBezTo>
                      <a:pt x="82" y="57"/>
                      <a:pt x="82" y="57"/>
                      <a:pt x="82" y="57"/>
                    </a:cubicBezTo>
                    <a:cubicBezTo>
                      <a:pt x="81" y="57"/>
                      <a:pt x="81" y="57"/>
                      <a:pt x="81" y="57"/>
                    </a:cubicBezTo>
                    <a:cubicBezTo>
                      <a:pt x="81" y="57"/>
                      <a:pt x="81" y="57"/>
                      <a:pt x="81" y="57"/>
                    </a:cubicBezTo>
                    <a:cubicBezTo>
                      <a:pt x="80" y="57"/>
                      <a:pt x="80" y="57"/>
                      <a:pt x="80" y="57"/>
                    </a:cubicBezTo>
                    <a:cubicBezTo>
                      <a:pt x="80" y="58"/>
                      <a:pt x="79" y="58"/>
                      <a:pt x="79" y="58"/>
                    </a:cubicBezTo>
                    <a:moveTo>
                      <a:pt x="89" y="57"/>
                    </a:moveTo>
                    <a:cubicBezTo>
                      <a:pt x="88" y="57"/>
                      <a:pt x="88" y="57"/>
                      <a:pt x="88" y="57"/>
                    </a:cubicBezTo>
                    <a:cubicBezTo>
                      <a:pt x="88" y="56"/>
                      <a:pt x="88" y="56"/>
                      <a:pt x="88" y="55"/>
                    </a:cubicBezTo>
                    <a:cubicBezTo>
                      <a:pt x="88" y="54"/>
                      <a:pt x="87" y="52"/>
                      <a:pt x="87" y="51"/>
                    </a:cubicBezTo>
                    <a:cubicBezTo>
                      <a:pt x="87" y="51"/>
                      <a:pt x="87" y="51"/>
                      <a:pt x="87" y="51"/>
                    </a:cubicBezTo>
                    <a:cubicBezTo>
                      <a:pt x="87" y="51"/>
                      <a:pt x="87" y="51"/>
                      <a:pt x="87" y="51"/>
                    </a:cubicBezTo>
                    <a:cubicBezTo>
                      <a:pt x="87" y="51"/>
                      <a:pt x="88" y="51"/>
                      <a:pt x="88" y="51"/>
                    </a:cubicBezTo>
                    <a:cubicBezTo>
                      <a:pt x="89" y="52"/>
                      <a:pt x="90" y="52"/>
                      <a:pt x="91" y="52"/>
                    </a:cubicBezTo>
                    <a:cubicBezTo>
                      <a:pt x="90" y="54"/>
                      <a:pt x="89" y="55"/>
                      <a:pt x="89" y="57"/>
                    </a:cubicBezTo>
                    <a:moveTo>
                      <a:pt x="37" y="48"/>
                    </a:moveTo>
                    <a:cubicBezTo>
                      <a:pt x="38" y="48"/>
                      <a:pt x="38" y="48"/>
                      <a:pt x="39" y="48"/>
                    </a:cubicBezTo>
                    <a:cubicBezTo>
                      <a:pt x="39" y="47"/>
                      <a:pt x="39" y="47"/>
                      <a:pt x="40" y="47"/>
                    </a:cubicBezTo>
                    <a:cubicBezTo>
                      <a:pt x="40" y="47"/>
                      <a:pt x="41" y="47"/>
                      <a:pt x="41" y="47"/>
                    </a:cubicBezTo>
                    <a:cubicBezTo>
                      <a:pt x="40" y="50"/>
                      <a:pt x="40" y="52"/>
                      <a:pt x="38" y="54"/>
                    </a:cubicBezTo>
                    <a:cubicBezTo>
                      <a:pt x="38" y="55"/>
                      <a:pt x="38" y="55"/>
                      <a:pt x="38" y="55"/>
                    </a:cubicBezTo>
                    <a:cubicBezTo>
                      <a:pt x="38" y="55"/>
                      <a:pt x="38" y="55"/>
                      <a:pt x="38" y="55"/>
                    </a:cubicBezTo>
                    <a:cubicBezTo>
                      <a:pt x="38" y="55"/>
                      <a:pt x="38" y="55"/>
                      <a:pt x="38" y="55"/>
                    </a:cubicBezTo>
                    <a:cubicBezTo>
                      <a:pt x="37" y="55"/>
                      <a:pt x="36" y="55"/>
                      <a:pt x="35" y="54"/>
                    </a:cubicBezTo>
                    <a:cubicBezTo>
                      <a:pt x="35" y="54"/>
                      <a:pt x="34" y="54"/>
                      <a:pt x="34" y="52"/>
                    </a:cubicBezTo>
                    <a:cubicBezTo>
                      <a:pt x="34" y="51"/>
                      <a:pt x="34" y="51"/>
                      <a:pt x="34" y="51"/>
                    </a:cubicBezTo>
                    <a:cubicBezTo>
                      <a:pt x="34" y="51"/>
                      <a:pt x="34" y="50"/>
                      <a:pt x="35" y="49"/>
                    </a:cubicBezTo>
                    <a:cubicBezTo>
                      <a:pt x="35" y="49"/>
                      <a:pt x="36" y="48"/>
                      <a:pt x="37" y="48"/>
                    </a:cubicBezTo>
                    <a:cubicBezTo>
                      <a:pt x="37" y="48"/>
                      <a:pt x="37" y="48"/>
                      <a:pt x="37" y="48"/>
                    </a:cubicBezTo>
                    <a:moveTo>
                      <a:pt x="91" y="48"/>
                    </a:moveTo>
                    <a:cubicBezTo>
                      <a:pt x="91" y="48"/>
                      <a:pt x="90" y="48"/>
                      <a:pt x="89" y="47"/>
                    </a:cubicBezTo>
                    <a:cubicBezTo>
                      <a:pt x="89" y="47"/>
                      <a:pt x="89" y="47"/>
                      <a:pt x="89" y="47"/>
                    </a:cubicBezTo>
                    <a:cubicBezTo>
                      <a:pt x="89" y="46"/>
                      <a:pt x="89" y="46"/>
                      <a:pt x="89" y="46"/>
                    </a:cubicBezTo>
                    <a:cubicBezTo>
                      <a:pt x="90" y="46"/>
                      <a:pt x="90" y="46"/>
                      <a:pt x="91" y="46"/>
                    </a:cubicBezTo>
                    <a:cubicBezTo>
                      <a:pt x="91" y="47"/>
                      <a:pt x="91" y="47"/>
                      <a:pt x="91" y="48"/>
                    </a:cubicBezTo>
                    <a:moveTo>
                      <a:pt x="43" y="55"/>
                    </a:moveTo>
                    <a:cubicBezTo>
                      <a:pt x="44" y="52"/>
                      <a:pt x="45" y="49"/>
                      <a:pt x="45" y="47"/>
                    </a:cubicBezTo>
                    <a:cubicBezTo>
                      <a:pt x="48" y="46"/>
                      <a:pt x="51" y="46"/>
                      <a:pt x="54" y="45"/>
                    </a:cubicBezTo>
                    <a:cubicBezTo>
                      <a:pt x="53" y="48"/>
                      <a:pt x="52" y="51"/>
                      <a:pt x="51" y="53"/>
                    </a:cubicBezTo>
                    <a:cubicBezTo>
                      <a:pt x="51" y="54"/>
                      <a:pt x="51" y="54"/>
                      <a:pt x="51" y="54"/>
                    </a:cubicBezTo>
                    <a:cubicBezTo>
                      <a:pt x="48" y="54"/>
                      <a:pt x="45" y="54"/>
                      <a:pt x="43" y="55"/>
                    </a:cubicBezTo>
                    <a:moveTo>
                      <a:pt x="56" y="53"/>
                    </a:moveTo>
                    <a:cubicBezTo>
                      <a:pt x="57" y="50"/>
                      <a:pt x="58" y="48"/>
                      <a:pt x="59" y="45"/>
                    </a:cubicBezTo>
                    <a:cubicBezTo>
                      <a:pt x="61" y="45"/>
                      <a:pt x="64" y="44"/>
                      <a:pt x="66" y="44"/>
                    </a:cubicBezTo>
                    <a:cubicBezTo>
                      <a:pt x="65" y="47"/>
                      <a:pt x="64" y="49"/>
                      <a:pt x="63" y="52"/>
                    </a:cubicBezTo>
                    <a:cubicBezTo>
                      <a:pt x="61" y="52"/>
                      <a:pt x="58" y="53"/>
                      <a:pt x="56" y="53"/>
                    </a:cubicBezTo>
                    <a:moveTo>
                      <a:pt x="96" y="49"/>
                    </a:moveTo>
                    <a:cubicBezTo>
                      <a:pt x="95" y="49"/>
                      <a:pt x="95" y="49"/>
                      <a:pt x="95" y="49"/>
                    </a:cubicBezTo>
                    <a:cubicBezTo>
                      <a:pt x="95" y="49"/>
                      <a:pt x="95" y="48"/>
                      <a:pt x="95" y="48"/>
                    </a:cubicBezTo>
                    <a:cubicBezTo>
                      <a:pt x="95" y="47"/>
                      <a:pt x="96" y="46"/>
                      <a:pt x="96" y="45"/>
                    </a:cubicBezTo>
                    <a:cubicBezTo>
                      <a:pt x="97" y="44"/>
                      <a:pt x="99" y="44"/>
                      <a:pt x="100" y="43"/>
                    </a:cubicBezTo>
                    <a:cubicBezTo>
                      <a:pt x="100" y="45"/>
                      <a:pt x="100" y="46"/>
                      <a:pt x="100" y="48"/>
                    </a:cubicBezTo>
                    <a:cubicBezTo>
                      <a:pt x="99" y="48"/>
                      <a:pt x="98" y="49"/>
                      <a:pt x="96" y="49"/>
                    </a:cubicBezTo>
                    <a:moveTo>
                      <a:pt x="68" y="51"/>
                    </a:moveTo>
                    <a:cubicBezTo>
                      <a:pt x="69" y="49"/>
                      <a:pt x="70" y="46"/>
                      <a:pt x="71" y="43"/>
                    </a:cubicBezTo>
                    <a:cubicBezTo>
                      <a:pt x="73" y="43"/>
                      <a:pt x="75" y="43"/>
                      <a:pt x="76" y="43"/>
                    </a:cubicBezTo>
                    <a:cubicBezTo>
                      <a:pt x="75" y="45"/>
                      <a:pt x="74" y="48"/>
                      <a:pt x="73" y="50"/>
                    </a:cubicBezTo>
                    <a:cubicBezTo>
                      <a:pt x="72" y="51"/>
                      <a:pt x="70" y="51"/>
                      <a:pt x="68" y="51"/>
                    </a:cubicBezTo>
                    <a:moveTo>
                      <a:pt x="78" y="50"/>
                    </a:moveTo>
                    <a:cubicBezTo>
                      <a:pt x="79" y="47"/>
                      <a:pt x="80" y="45"/>
                      <a:pt x="81" y="43"/>
                    </a:cubicBezTo>
                    <a:cubicBezTo>
                      <a:pt x="81" y="43"/>
                      <a:pt x="82" y="43"/>
                      <a:pt x="83" y="43"/>
                    </a:cubicBezTo>
                    <a:cubicBezTo>
                      <a:pt x="83" y="43"/>
                      <a:pt x="84" y="43"/>
                      <a:pt x="84" y="44"/>
                    </a:cubicBezTo>
                    <a:cubicBezTo>
                      <a:pt x="85" y="44"/>
                      <a:pt x="85" y="44"/>
                      <a:pt x="85" y="45"/>
                    </a:cubicBezTo>
                    <a:cubicBezTo>
                      <a:pt x="85" y="45"/>
                      <a:pt x="85" y="45"/>
                      <a:pt x="85" y="45"/>
                    </a:cubicBezTo>
                    <a:cubicBezTo>
                      <a:pt x="85" y="46"/>
                      <a:pt x="85" y="46"/>
                      <a:pt x="85" y="46"/>
                    </a:cubicBezTo>
                    <a:cubicBezTo>
                      <a:pt x="84" y="46"/>
                      <a:pt x="84" y="46"/>
                      <a:pt x="84" y="46"/>
                    </a:cubicBezTo>
                    <a:cubicBezTo>
                      <a:pt x="84" y="47"/>
                      <a:pt x="84" y="47"/>
                      <a:pt x="84" y="47"/>
                    </a:cubicBezTo>
                    <a:cubicBezTo>
                      <a:pt x="84" y="47"/>
                      <a:pt x="84" y="47"/>
                      <a:pt x="84" y="47"/>
                    </a:cubicBezTo>
                    <a:cubicBezTo>
                      <a:pt x="83" y="48"/>
                      <a:pt x="83" y="49"/>
                      <a:pt x="82" y="49"/>
                    </a:cubicBezTo>
                    <a:cubicBezTo>
                      <a:pt x="82" y="49"/>
                      <a:pt x="82" y="49"/>
                      <a:pt x="81" y="49"/>
                    </a:cubicBezTo>
                    <a:cubicBezTo>
                      <a:pt x="80" y="49"/>
                      <a:pt x="79" y="49"/>
                      <a:pt x="78" y="50"/>
                    </a:cubicBezTo>
                    <a:moveTo>
                      <a:pt x="104" y="45"/>
                    </a:moveTo>
                    <a:cubicBezTo>
                      <a:pt x="105" y="44"/>
                      <a:pt x="105" y="42"/>
                      <a:pt x="105" y="41"/>
                    </a:cubicBezTo>
                    <a:cubicBezTo>
                      <a:pt x="107" y="40"/>
                      <a:pt x="109" y="39"/>
                      <a:pt x="110" y="37"/>
                    </a:cubicBezTo>
                    <a:cubicBezTo>
                      <a:pt x="111" y="38"/>
                      <a:pt x="111" y="39"/>
                      <a:pt x="111" y="40"/>
                    </a:cubicBezTo>
                    <a:cubicBezTo>
                      <a:pt x="109" y="42"/>
                      <a:pt x="107" y="44"/>
                      <a:pt x="104" y="45"/>
                    </a:cubicBezTo>
                    <a:moveTo>
                      <a:pt x="47" y="35"/>
                    </a:moveTo>
                    <a:cubicBezTo>
                      <a:pt x="48" y="35"/>
                      <a:pt x="48" y="35"/>
                      <a:pt x="48" y="35"/>
                    </a:cubicBezTo>
                    <a:cubicBezTo>
                      <a:pt x="49" y="35"/>
                      <a:pt x="50" y="35"/>
                      <a:pt x="50" y="34"/>
                    </a:cubicBezTo>
                    <a:cubicBezTo>
                      <a:pt x="50" y="33"/>
                      <a:pt x="50" y="32"/>
                      <a:pt x="50" y="32"/>
                    </a:cubicBezTo>
                    <a:cubicBezTo>
                      <a:pt x="50" y="30"/>
                      <a:pt x="50" y="29"/>
                      <a:pt x="49" y="28"/>
                    </a:cubicBezTo>
                    <a:cubicBezTo>
                      <a:pt x="46" y="21"/>
                      <a:pt x="41" y="14"/>
                      <a:pt x="39" y="8"/>
                    </a:cubicBezTo>
                    <a:cubicBezTo>
                      <a:pt x="39" y="8"/>
                      <a:pt x="39" y="8"/>
                      <a:pt x="39" y="8"/>
                    </a:cubicBezTo>
                    <a:cubicBezTo>
                      <a:pt x="39" y="7"/>
                      <a:pt x="39" y="7"/>
                      <a:pt x="40" y="7"/>
                    </a:cubicBezTo>
                    <a:cubicBezTo>
                      <a:pt x="50" y="7"/>
                      <a:pt x="56" y="5"/>
                      <a:pt x="65" y="5"/>
                    </a:cubicBezTo>
                    <a:cubicBezTo>
                      <a:pt x="65" y="5"/>
                      <a:pt x="65" y="5"/>
                      <a:pt x="65" y="5"/>
                    </a:cubicBezTo>
                    <a:cubicBezTo>
                      <a:pt x="65" y="5"/>
                      <a:pt x="65" y="5"/>
                      <a:pt x="65" y="5"/>
                    </a:cubicBezTo>
                    <a:cubicBezTo>
                      <a:pt x="65" y="5"/>
                      <a:pt x="65" y="5"/>
                      <a:pt x="65" y="5"/>
                    </a:cubicBezTo>
                    <a:cubicBezTo>
                      <a:pt x="65" y="6"/>
                      <a:pt x="65" y="6"/>
                      <a:pt x="65" y="6"/>
                    </a:cubicBezTo>
                    <a:cubicBezTo>
                      <a:pt x="65" y="6"/>
                      <a:pt x="65" y="6"/>
                      <a:pt x="65" y="6"/>
                    </a:cubicBezTo>
                    <a:cubicBezTo>
                      <a:pt x="64" y="8"/>
                      <a:pt x="62" y="11"/>
                      <a:pt x="61" y="14"/>
                    </a:cubicBezTo>
                    <a:cubicBezTo>
                      <a:pt x="61" y="16"/>
                      <a:pt x="60" y="19"/>
                      <a:pt x="60" y="21"/>
                    </a:cubicBezTo>
                    <a:cubicBezTo>
                      <a:pt x="60" y="24"/>
                      <a:pt x="61" y="27"/>
                      <a:pt x="63" y="30"/>
                    </a:cubicBezTo>
                    <a:cubicBezTo>
                      <a:pt x="63" y="31"/>
                      <a:pt x="64" y="32"/>
                      <a:pt x="65" y="32"/>
                    </a:cubicBezTo>
                    <a:cubicBezTo>
                      <a:pt x="65" y="32"/>
                      <a:pt x="65" y="32"/>
                      <a:pt x="65" y="32"/>
                    </a:cubicBezTo>
                    <a:cubicBezTo>
                      <a:pt x="66" y="31"/>
                      <a:pt x="67" y="31"/>
                      <a:pt x="67" y="30"/>
                    </a:cubicBezTo>
                    <a:cubicBezTo>
                      <a:pt x="69" y="26"/>
                      <a:pt x="69" y="23"/>
                      <a:pt x="70" y="19"/>
                    </a:cubicBezTo>
                    <a:cubicBezTo>
                      <a:pt x="71" y="16"/>
                      <a:pt x="72" y="13"/>
                      <a:pt x="74" y="10"/>
                    </a:cubicBezTo>
                    <a:cubicBezTo>
                      <a:pt x="75" y="9"/>
                      <a:pt x="76" y="9"/>
                      <a:pt x="78" y="8"/>
                    </a:cubicBezTo>
                    <a:cubicBezTo>
                      <a:pt x="79" y="9"/>
                      <a:pt x="79" y="9"/>
                      <a:pt x="80" y="10"/>
                    </a:cubicBezTo>
                    <a:cubicBezTo>
                      <a:pt x="85" y="10"/>
                      <a:pt x="90" y="11"/>
                      <a:pt x="94" y="13"/>
                    </a:cubicBezTo>
                    <a:cubicBezTo>
                      <a:pt x="86" y="19"/>
                      <a:pt x="80" y="29"/>
                      <a:pt x="79" y="38"/>
                    </a:cubicBezTo>
                    <a:cubicBezTo>
                      <a:pt x="78" y="38"/>
                      <a:pt x="78" y="38"/>
                      <a:pt x="78" y="38"/>
                    </a:cubicBezTo>
                    <a:cubicBezTo>
                      <a:pt x="75" y="39"/>
                      <a:pt x="65" y="40"/>
                      <a:pt x="56" y="41"/>
                    </a:cubicBezTo>
                    <a:cubicBezTo>
                      <a:pt x="52" y="41"/>
                      <a:pt x="47" y="42"/>
                      <a:pt x="44" y="42"/>
                    </a:cubicBezTo>
                    <a:cubicBezTo>
                      <a:pt x="42" y="43"/>
                      <a:pt x="40" y="43"/>
                      <a:pt x="39" y="43"/>
                    </a:cubicBezTo>
                    <a:cubicBezTo>
                      <a:pt x="39" y="42"/>
                      <a:pt x="39" y="41"/>
                      <a:pt x="39" y="40"/>
                    </a:cubicBezTo>
                    <a:cubicBezTo>
                      <a:pt x="37" y="35"/>
                      <a:pt x="35" y="31"/>
                      <a:pt x="31" y="27"/>
                    </a:cubicBezTo>
                    <a:cubicBezTo>
                      <a:pt x="29" y="24"/>
                      <a:pt x="25" y="22"/>
                      <a:pt x="21" y="20"/>
                    </a:cubicBezTo>
                    <a:cubicBezTo>
                      <a:pt x="24" y="17"/>
                      <a:pt x="27" y="16"/>
                      <a:pt x="31" y="15"/>
                    </a:cubicBezTo>
                    <a:cubicBezTo>
                      <a:pt x="33" y="18"/>
                      <a:pt x="36" y="24"/>
                      <a:pt x="41" y="32"/>
                    </a:cubicBezTo>
                    <a:cubicBezTo>
                      <a:pt x="42" y="33"/>
                      <a:pt x="43" y="34"/>
                      <a:pt x="44" y="34"/>
                    </a:cubicBezTo>
                    <a:cubicBezTo>
                      <a:pt x="45" y="35"/>
                      <a:pt x="46" y="35"/>
                      <a:pt x="47" y="35"/>
                    </a:cubicBezTo>
                    <a:moveTo>
                      <a:pt x="65" y="0"/>
                    </a:moveTo>
                    <a:cubicBezTo>
                      <a:pt x="65" y="0"/>
                      <a:pt x="65" y="0"/>
                      <a:pt x="65" y="0"/>
                    </a:cubicBezTo>
                    <a:cubicBezTo>
                      <a:pt x="65" y="0"/>
                      <a:pt x="65" y="0"/>
                      <a:pt x="65" y="0"/>
                    </a:cubicBezTo>
                    <a:cubicBezTo>
                      <a:pt x="65" y="0"/>
                      <a:pt x="65" y="0"/>
                      <a:pt x="65" y="0"/>
                    </a:cubicBezTo>
                    <a:cubicBezTo>
                      <a:pt x="55" y="0"/>
                      <a:pt x="49" y="1"/>
                      <a:pt x="40" y="1"/>
                    </a:cubicBezTo>
                    <a:cubicBezTo>
                      <a:pt x="36" y="1"/>
                      <a:pt x="33" y="4"/>
                      <a:pt x="33" y="8"/>
                    </a:cubicBezTo>
                    <a:cubicBezTo>
                      <a:pt x="33" y="9"/>
                      <a:pt x="33" y="9"/>
                      <a:pt x="34" y="10"/>
                    </a:cubicBezTo>
                    <a:cubicBezTo>
                      <a:pt x="34" y="11"/>
                      <a:pt x="34" y="11"/>
                      <a:pt x="34" y="11"/>
                    </a:cubicBezTo>
                    <a:cubicBezTo>
                      <a:pt x="34" y="10"/>
                      <a:pt x="33" y="10"/>
                      <a:pt x="32" y="10"/>
                    </a:cubicBezTo>
                    <a:cubicBezTo>
                      <a:pt x="32" y="10"/>
                      <a:pt x="32" y="10"/>
                      <a:pt x="31" y="10"/>
                    </a:cubicBezTo>
                    <a:cubicBezTo>
                      <a:pt x="31" y="10"/>
                      <a:pt x="31" y="10"/>
                      <a:pt x="31" y="10"/>
                    </a:cubicBezTo>
                    <a:cubicBezTo>
                      <a:pt x="25" y="10"/>
                      <a:pt x="19" y="14"/>
                      <a:pt x="15" y="19"/>
                    </a:cubicBezTo>
                    <a:cubicBezTo>
                      <a:pt x="15" y="20"/>
                      <a:pt x="15" y="21"/>
                      <a:pt x="16" y="22"/>
                    </a:cubicBezTo>
                    <a:cubicBezTo>
                      <a:pt x="16" y="23"/>
                      <a:pt x="16" y="23"/>
                      <a:pt x="17" y="24"/>
                    </a:cubicBezTo>
                    <a:cubicBezTo>
                      <a:pt x="21" y="26"/>
                      <a:pt x="25" y="28"/>
                      <a:pt x="28" y="31"/>
                    </a:cubicBezTo>
                    <a:cubicBezTo>
                      <a:pt x="30" y="34"/>
                      <a:pt x="32" y="37"/>
                      <a:pt x="34" y="42"/>
                    </a:cubicBezTo>
                    <a:cubicBezTo>
                      <a:pt x="34" y="42"/>
                      <a:pt x="34" y="43"/>
                      <a:pt x="34" y="44"/>
                    </a:cubicBezTo>
                    <a:cubicBezTo>
                      <a:pt x="33" y="45"/>
                      <a:pt x="33" y="46"/>
                      <a:pt x="32" y="46"/>
                    </a:cubicBezTo>
                    <a:cubicBezTo>
                      <a:pt x="31" y="48"/>
                      <a:pt x="30" y="49"/>
                      <a:pt x="30" y="51"/>
                    </a:cubicBezTo>
                    <a:cubicBezTo>
                      <a:pt x="30" y="52"/>
                      <a:pt x="30" y="52"/>
                      <a:pt x="30" y="53"/>
                    </a:cubicBezTo>
                    <a:cubicBezTo>
                      <a:pt x="30" y="54"/>
                      <a:pt x="31" y="56"/>
                      <a:pt x="32" y="57"/>
                    </a:cubicBezTo>
                    <a:cubicBezTo>
                      <a:pt x="31" y="58"/>
                      <a:pt x="31" y="59"/>
                      <a:pt x="31" y="59"/>
                    </a:cubicBezTo>
                    <a:cubicBezTo>
                      <a:pt x="31" y="61"/>
                      <a:pt x="31" y="62"/>
                      <a:pt x="32" y="63"/>
                    </a:cubicBezTo>
                    <a:cubicBezTo>
                      <a:pt x="32" y="63"/>
                      <a:pt x="33" y="64"/>
                      <a:pt x="34" y="65"/>
                    </a:cubicBezTo>
                    <a:cubicBezTo>
                      <a:pt x="32" y="70"/>
                      <a:pt x="29" y="73"/>
                      <a:pt x="25" y="77"/>
                    </a:cubicBezTo>
                    <a:cubicBezTo>
                      <a:pt x="21" y="80"/>
                      <a:pt x="16" y="84"/>
                      <a:pt x="12" y="89"/>
                    </a:cubicBezTo>
                    <a:cubicBezTo>
                      <a:pt x="4" y="101"/>
                      <a:pt x="0" y="116"/>
                      <a:pt x="0" y="130"/>
                    </a:cubicBezTo>
                    <a:cubicBezTo>
                      <a:pt x="0" y="131"/>
                      <a:pt x="0" y="132"/>
                      <a:pt x="0" y="133"/>
                    </a:cubicBezTo>
                    <a:cubicBezTo>
                      <a:pt x="0" y="141"/>
                      <a:pt x="2" y="147"/>
                      <a:pt x="4" y="153"/>
                    </a:cubicBezTo>
                    <a:cubicBezTo>
                      <a:pt x="6" y="159"/>
                      <a:pt x="8" y="164"/>
                      <a:pt x="11" y="171"/>
                    </a:cubicBezTo>
                    <a:cubicBezTo>
                      <a:pt x="11" y="171"/>
                      <a:pt x="11" y="172"/>
                      <a:pt x="11" y="173"/>
                    </a:cubicBezTo>
                    <a:cubicBezTo>
                      <a:pt x="11" y="174"/>
                      <a:pt x="11" y="176"/>
                      <a:pt x="11" y="177"/>
                    </a:cubicBezTo>
                    <a:cubicBezTo>
                      <a:pt x="11" y="178"/>
                      <a:pt x="11" y="178"/>
                      <a:pt x="11" y="179"/>
                    </a:cubicBezTo>
                    <a:cubicBezTo>
                      <a:pt x="11" y="179"/>
                      <a:pt x="12" y="180"/>
                      <a:pt x="12" y="180"/>
                    </a:cubicBezTo>
                    <a:cubicBezTo>
                      <a:pt x="12" y="180"/>
                      <a:pt x="12" y="181"/>
                      <a:pt x="13" y="182"/>
                    </a:cubicBezTo>
                    <a:cubicBezTo>
                      <a:pt x="14" y="183"/>
                      <a:pt x="15" y="183"/>
                      <a:pt x="16" y="183"/>
                    </a:cubicBezTo>
                    <a:cubicBezTo>
                      <a:pt x="17" y="183"/>
                      <a:pt x="17" y="183"/>
                      <a:pt x="17" y="183"/>
                    </a:cubicBezTo>
                    <a:cubicBezTo>
                      <a:pt x="18" y="183"/>
                      <a:pt x="20" y="182"/>
                      <a:pt x="21" y="182"/>
                    </a:cubicBezTo>
                    <a:cubicBezTo>
                      <a:pt x="22" y="181"/>
                      <a:pt x="23" y="180"/>
                      <a:pt x="24" y="180"/>
                    </a:cubicBezTo>
                    <a:cubicBezTo>
                      <a:pt x="27" y="178"/>
                      <a:pt x="31" y="177"/>
                      <a:pt x="35" y="177"/>
                    </a:cubicBezTo>
                    <a:cubicBezTo>
                      <a:pt x="35" y="177"/>
                      <a:pt x="35" y="177"/>
                      <a:pt x="35" y="177"/>
                    </a:cubicBezTo>
                    <a:cubicBezTo>
                      <a:pt x="39" y="177"/>
                      <a:pt x="42" y="178"/>
                      <a:pt x="46" y="178"/>
                    </a:cubicBezTo>
                    <a:cubicBezTo>
                      <a:pt x="51" y="178"/>
                      <a:pt x="56" y="179"/>
                      <a:pt x="61" y="179"/>
                    </a:cubicBezTo>
                    <a:cubicBezTo>
                      <a:pt x="64" y="179"/>
                      <a:pt x="67" y="179"/>
                      <a:pt x="71" y="178"/>
                    </a:cubicBezTo>
                    <a:cubicBezTo>
                      <a:pt x="79" y="178"/>
                      <a:pt x="87" y="177"/>
                      <a:pt x="95" y="176"/>
                    </a:cubicBezTo>
                    <a:cubicBezTo>
                      <a:pt x="100" y="175"/>
                      <a:pt x="103" y="175"/>
                      <a:pt x="106" y="174"/>
                    </a:cubicBezTo>
                    <a:cubicBezTo>
                      <a:pt x="109" y="173"/>
                      <a:pt x="112" y="173"/>
                      <a:pt x="116" y="172"/>
                    </a:cubicBezTo>
                    <a:cubicBezTo>
                      <a:pt x="116" y="172"/>
                      <a:pt x="116" y="173"/>
                      <a:pt x="117" y="173"/>
                    </a:cubicBezTo>
                    <a:cubicBezTo>
                      <a:pt x="118" y="173"/>
                      <a:pt x="119" y="174"/>
                      <a:pt x="121" y="174"/>
                    </a:cubicBezTo>
                    <a:cubicBezTo>
                      <a:pt x="122" y="175"/>
                      <a:pt x="124" y="175"/>
                      <a:pt x="126" y="175"/>
                    </a:cubicBezTo>
                    <a:cubicBezTo>
                      <a:pt x="127" y="175"/>
                      <a:pt x="128" y="175"/>
                      <a:pt x="129" y="175"/>
                    </a:cubicBezTo>
                    <a:cubicBezTo>
                      <a:pt x="130" y="175"/>
                      <a:pt x="131" y="174"/>
                      <a:pt x="131" y="173"/>
                    </a:cubicBezTo>
                    <a:cubicBezTo>
                      <a:pt x="133" y="172"/>
                      <a:pt x="133" y="170"/>
                      <a:pt x="133" y="169"/>
                    </a:cubicBezTo>
                    <a:cubicBezTo>
                      <a:pt x="133" y="167"/>
                      <a:pt x="132" y="164"/>
                      <a:pt x="131" y="162"/>
                    </a:cubicBezTo>
                    <a:cubicBezTo>
                      <a:pt x="131" y="161"/>
                      <a:pt x="131" y="160"/>
                      <a:pt x="131" y="159"/>
                    </a:cubicBezTo>
                    <a:cubicBezTo>
                      <a:pt x="130" y="158"/>
                      <a:pt x="130" y="157"/>
                      <a:pt x="130" y="157"/>
                    </a:cubicBezTo>
                    <a:cubicBezTo>
                      <a:pt x="130" y="157"/>
                      <a:pt x="130" y="157"/>
                      <a:pt x="130" y="157"/>
                    </a:cubicBezTo>
                    <a:cubicBezTo>
                      <a:pt x="130" y="157"/>
                      <a:pt x="130" y="157"/>
                      <a:pt x="130" y="157"/>
                    </a:cubicBezTo>
                    <a:cubicBezTo>
                      <a:pt x="130" y="153"/>
                      <a:pt x="131" y="151"/>
                      <a:pt x="132" y="148"/>
                    </a:cubicBezTo>
                    <a:cubicBezTo>
                      <a:pt x="133" y="145"/>
                      <a:pt x="134" y="142"/>
                      <a:pt x="135" y="138"/>
                    </a:cubicBezTo>
                    <a:cubicBezTo>
                      <a:pt x="136" y="135"/>
                      <a:pt x="136" y="131"/>
                      <a:pt x="136" y="128"/>
                    </a:cubicBezTo>
                    <a:cubicBezTo>
                      <a:pt x="136" y="116"/>
                      <a:pt x="133" y="105"/>
                      <a:pt x="126" y="95"/>
                    </a:cubicBezTo>
                    <a:cubicBezTo>
                      <a:pt x="120" y="86"/>
                      <a:pt x="110" y="79"/>
                      <a:pt x="101" y="73"/>
                    </a:cubicBezTo>
                    <a:cubicBezTo>
                      <a:pt x="96" y="69"/>
                      <a:pt x="92" y="67"/>
                      <a:pt x="89" y="64"/>
                    </a:cubicBezTo>
                    <a:cubicBezTo>
                      <a:pt x="88" y="63"/>
                      <a:pt x="86" y="62"/>
                      <a:pt x="86" y="61"/>
                    </a:cubicBezTo>
                    <a:cubicBezTo>
                      <a:pt x="85" y="60"/>
                      <a:pt x="85" y="60"/>
                      <a:pt x="85" y="60"/>
                    </a:cubicBezTo>
                    <a:cubicBezTo>
                      <a:pt x="85" y="60"/>
                      <a:pt x="85" y="60"/>
                      <a:pt x="85" y="60"/>
                    </a:cubicBezTo>
                    <a:cubicBezTo>
                      <a:pt x="91" y="63"/>
                      <a:pt x="98" y="65"/>
                      <a:pt x="106" y="67"/>
                    </a:cubicBezTo>
                    <a:cubicBezTo>
                      <a:pt x="106" y="67"/>
                      <a:pt x="106" y="67"/>
                      <a:pt x="106" y="67"/>
                    </a:cubicBezTo>
                    <a:cubicBezTo>
                      <a:pt x="112" y="68"/>
                      <a:pt x="119" y="69"/>
                      <a:pt x="124" y="69"/>
                    </a:cubicBezTo>
                    <a:cubicBezTo>
                      <a:pt x="128" y="69"/>
                      <a:pt x="131" y="69"/>
                      <a:pt x="133" y="68"/>
                    </a:cubicBezTo>
                    <a:cubicBezTo>
                      <a:pt x="134" y="68"/>
                      <a:pt x="135" y="67"/>
                      <a:pt x="135" y="66"/>
                    </a:cubicBezTo>
                    <a:cubicBezTo>
                      <a:pt x="135" y="65"/>
                      <a:pt x="135" y="65"/>
                      <a:pt x="135" y="64"/>
                    </a:cubicBezTo>
                    <a:cubicBezTo>
                      <a:pt x="135" y="62"/>
                      <a:pt x="135" y="59"/>
                      <a:pt x="136" y="57"/>
                    </a:cubicBezTo>
                    <a:cubicBezTo>
                      <a:pt x="137" y="56"/>
                      <a:pt x="137" y="56"/>
                      <a:pt x="136" y="55"/>
                    </a:cubicBezTo>
                    <a:cubicBezTo>
                      <a:pt x="136" y="54"/>
                      <a:pt x="135" y="54"/>
                      <a:pt x="134" y="54"/>
                    </a:cubicBezTo>
                    <a:cubicBezTo>
                      <a:pt x="134" y="54"/>
                      <a:pt x="134" y="54"/>
                      <a:pt x="134" y="54"/>
                    </a:cubicBezTo>
                    <a:cubicBezTo>
                      <a:pt x="133" y="54"/>
                      <a:pt x="131" y="54"/>
                      <a:pt x="130" y="54"/>
                    </a:cubicBezTo>
                    <a:cubicBezTo>
                      <a:pt x="121" y="54"/>
                      <a:pt x="112" y="53"/>
                      <a:pt x="103" y="51"/>
                    </a:cubicBezTo>
                    <a:cubicBezTo>
                      <a:pt x="104" y="50"/>
                      <a:pt x="104" y="50"/>
                      <a:pt x="104" y="50"/>
                    </a:cubicBezTo>
                    <a:cubicBezTo>
                      <a:pt x="108" y="48"/>
                      <a:pt x="111" y="46"/>
                      <a:pt x="115" y="43"/>
                    </a:cubicBezTo>
                    <a:cubicBezTo>
                      <a:pt x="115" y="43"/>
                      <a:pt x="115" y="43"/>
                      <a:pt x="115" y="43"/>
                    </a:cubicBezTo>
                    <a:cubicBezTo>
                      <a:pt x="115" y="42"/>
                      <a:pt x="115" y="42"/>
                      <a:pt x="115" y="42"/>
                    </a:cubicBezTo>
                    <a:cubicBezTo>
                      <a:pt x="116" y="42"/>
                      <a:pt x="116" y="42"/>
                      <a:pt x="116" y="41"/>
                    </a:cubicBezTo>
                    <a:cubicBezTo>
                      <a:pt x="116" y="40"/>
                      <a:pt x="116" y="40"/>
                      <a:pt x="116" y="40"/>
                    </a:cubicBezTo>
                    <a:cubicBezTo>
                      <a:pt x="116" y="40"/>
                      <a:pt x="116" y="40"/>
                      <a:pt x="116" y="40"/>
                    </a:cubicBezTo>
                    <a:cubicBezTo>
                      <a:pt x="115" y="37"/>
                      <a:pt x="114" y="35"/>
                      <a:pt x="113" y="33"/>
                    </a:cubicBezTo>
                    <a:cubicBezTo>
                      <a:pt x="113" y="33"/>
                      <a:pt x="112" y="32"/>
                      <a:pt x="112" y="32"/>
                    </a:cubicBezTo>
                    <a:cubicBezTo>
                      <a:pt x="112" y="32"/>
                      <a:pt x="111" y="32"/>
                      <a:pt x="111" y="32"/>
                    </a:cubicBezTo>
                    <a:cubicBezTo>
                      <a:pt x="111" y="32"/>
                      <a:pt x="110" y="32"/>
                      <a:pt x="110" y="32"/>
                    </a:cubicBezTo>
                    <a:cubicBezTo>
                      <a:pt x="103" y="37"/>
                      <a:pt x="96" y="42"/>
                      <a:pt x="88" y="42"/>
                    </a:cubicBezTo>
                    <a:cubicBezTo>
                      <a:pt x="88" y="41"/>
                      <a:pt x="88" y="41"/>
                      <a:pt x="87" y="41"/>
                    </a:cubicBezTo>
                    <a:cubicBezTo>
                      <a:pt x="87" y="40"/>
                      <a:pt x="85" y="39"/>
                      <a:pt x="84" y="39"/>
                    </a:cubicBezTo>
                    <a:cubicBezTo>
                      <a:pt x="85" y="30"/>
                      <a:pt x="92" y="21"/>
                      <a:pt x="100" y="15"/>
                    </a:cubicBezTo>
                    <a:cubicBezTo>
                      <a:pt x="101" y="15"/>
                      <a:pt x="101" y="14"/>
                      <a:pt x="101" y="13"/>
                    </a:cubicBezTo>
                    <a:cubicBezTo>
                      <a:pt x="101" y="12"/>
                      <a:pt x="101" y="11"/>
                      <a:pt x="100" y="11"/>
                    </a:cubicBezTo>
                    <a:cubicBezTo>
                      <a:pt x="95" y="8"/>
                      <a:pt x="90" y="6"/>
                      <a:pt x="84" y="5"/>
                    </a:cubicBezTo>
                    <a:cubicBezTo>
                      <a:pt x="84" y="4"/>
                      <a:pt x="83" y="4"/>
                      <a:pt x="83" y="4"/>
                    </a:cubicBezTo>
                    <a:cubicBezTo>
                      <a:pt x="82" y="4"/>
                      <a:pt x="82" y="4"/>
                      <a:pt x="82" y="4"/>
                    </a:cubicBezTo>
                    <a:cubicBezTo>
                      <a:pt x="82" y="4"/>
                      <a:pt x="82" y="4"/>
                      <a:pt x="82" y="4"/>
                    </a:cubicBezTo>
                    <a:cubicBezTo>
                      <a:pt x="81" y="3"/>
                      <a:pt x="81" y="3"/>
                      <a:pt x="80" y="3"/>
                    </a:cubicBezTo>
                    <a:cubicBezTo>
                      <a:pt x="80" y="3"/>
                      <a:pt x="80" y="3"/>
                      <a:pt x="80" y="3"/>
                    </a:cubicBezTo>
                    <a:cubicBezTo>
                      <a:pt x="80" y="3"/>
                      <a:pt x="79" y="3"/>
                      <a:pt x="79" y="3"/>
                    </a:cubicBezTo>
                    <a:cubicBezTo>
                      <a:pt x="76" y="3"/>
                      <a:pt x="73" y="4"/>
                      <a:pt x="70" y="6"/>
                    </a:cubicBezTo>
                    <a:cubicBezTo>
                      <a:pt x="71" y="6"/>
                      <a:pt x="71" y="6"/>
                      <a:pt x="71" y="6"/>
                    </a:cubicBezTo>
                    <a:cubicBezTo>
                      <a:pt x="71" y="4"/>
                      <a:pt x="70" y="3"/>
                      <a:pt x="69" y="2"/>
                    </a:cubicBezTo>
                    <a:cubicBezTo>
                      <a:pt x="68" y="1"/>
                      <a:pt x="67" y="0"/>
                      <a:pt x="6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1" name="Freeform 770"/>
              <p:cNvSpPr>
                <a:spLocks noEditPoints="1"/>
              </p:cNvSpPr>
              <p:nvPr/>
            </p:nvSpPr>
            <p:spPr bwMode="auto">
              <a:xfrm>
                <a:off x="4332" y="726"/>
                <a:ext cx="126" cy="189"/>
              </a:xfrm>
              <a:custGeom>
                <a:avLst/>
                <a:gdLst>
                  <a:gd name="T0" fmla="*/ 26 w 53"/>
                  <a:gd name="T1" fmla="*/ 65 h 80"/>
                  <a:gd name="T2" fmla="*/ 24 w 53"/>
                  <a:gd name="T3" fmla="*/ 43 h 80"/>
                  <a:gd name="T4" fmla="*/ 10 w 53"/>
                  <a:gd name="T5" fmla="*/ 34 h 80"/>
                  <a:gd name="T6" fmla="*/ 8 w 53"/>
                  <a:gd name="T7" fmla="*/ 22 h 80"/>
                  <a:gd name="T8" fmla="*/ 20 w 53"/>
                  <a:gd name="T9" fmla="*/ 13 h 80"/>
                  <a:gd name="T10" fmla="*/ 21 w 53"/>
                  <a:gd name="T11" fmla="*/ 5 h 80"/>
                  <a:gd name="T12" fmla="*/ 25 w 53"/>
                  <a:gd name="T13" fmla="*/ 9 h 80"/>
                  <a:gd name="T14" fmla="*/ 28 w 53"/>
                  <a:gd name="T15" fmla="*/ 11 h 80"/>
                  <a:gd name="T16" fmla="*/ 28 w 53"/>
                  <a:gd name="T17" fmla="*/ 11 h 80"/>
                  <a:gd name="T18" fmla="*/ 31 w 53"/>
                  <a:gd name="T19" fmla="*/ 12 h 80"/>
                  <a:gd name="T20" fmla="*/ 45 w 53"/>
                  <a:gd name="T21" fmla="*/ 17 h 80"/>
                  <a:gd name="T22" fmla="*/ 41 w 53"/>
                  <a:gd name="T23" fmla="*/ 23 h 80"/>
                  <a:gd name="T24" fmla="*/ 35 w 53"/>
                  <a:gd name="T25" fmla="*/ 19 h 80"/>
                  <a:gd name="T26" fmla="*/ 29 w 53"/>
                  <a:gd name="T27" fmla="*/ 16 h 80"/>
                  <a:gd name="T28" fmla="*/ 27 w 53"/>
                  <a:gd name="T29" fmla="*/ 17 h 80"/>
                  <a:gd name="T30" fmla="*/ 27 w 53"/>
                  <a:gd name="T31" fmla="*/ 37 h 80"/>
                  <a:gd name="T32" fmla="*/ 30 w 53"/>
                  <a:gd name="T33" fmla="*/ 39 h 80"/>
                  <a:gd name="T34" fmla="*/ 48 w 53"/>
                  <a:gd name="T35" fmla="*/ 52 h 80"/>
                  <a:gd name="T36" fmla="*/ 46 w 53"/>
                  <a:gd name="T37" fmla="*/ 63 h 80"/>
                  <a:gd name="T38" fmla="*/ 33 w 53"/>
                  <a:gd name="T39" fmla="*/ 69 h 80"/>
                  <a:gd name="T40" fmla="*/ 31 w 53"/>
                  <a:gd name="T41" fmla="*/ 75 h 80"/>
                  <a:gd name="T42" fmla="*/ 28 w 53"/>
                  <a:gd name="T43" fmla="*/ 71 h 80"/>
                  <a:gd name="T44" fmla="*/ 23 w 53"/>
                  <a:gd name="T45" fmla="*/ 69 h 80"/>
                  <a:gd name="T46" fmla="*/ 9 w 53"/>
                  <a:gd name="T47" fmla="*/ 60 h 80"/>
                  <a:gd name="T48" fmla="*/ 24 w 53"/>
                  <a:gd name="T49" fmla="*/ 66 h 80"/>
                  <a:gd name="T50" fmla="*/ 27 w 53"/>
                  <a:gd name="T51" fmla="*/ 0 h 80"/>
                  <a:gd name="T52" fmla="*/ 17 w 53"/>
                  <a:gd name="T53" fmla="*/ 3 h 80"/>
                  <a:gd name="T54" fmla="*/ 7 w 53"/>
                  <a:gd name="T55" fmla="*/ 16 h 80"/>
                  <a:gd name="T56" fmla="*/ 2 w 53"/>
                  <a:gd name="T57" fmla="*/ 27 h 80"/>
                  <a:gd name="T58" fmla="*/ 20 w 53"/>
                  <a:gd name="T59" fmla="*/ 45 h 80"/>
                  <a:gd name="T60" fmla="*/ 9 w 53"/>
                  <a:gd name="T61" fmla="*/ 56 h 80"/>
                  <a:gd name="T62" fmla="*/ 7 w 53"/>
                  <a:gd name="T63" fmla="*/ 55 h 80"/>
                  <a:gd name="T64" fmla="*/ 0 w 53"/>
                  <a:gd name="T65" fmla="*/ 65 h 80"/>
                  <a:gd name="T66" fmla="*/ 1 w 53"/>
                  <a:gd name="T67" fmla="*/ 68 h 80"/>
                  <a:gd name="T68" fmla="*/ 22 w 53"/>
                  <a:gd name="T69" fmla="*/ 73 h 80"/>
                  <a:gd name="T70" fmla="*/ 25 w 53"/>
                  <a:gd name="T71" fmla="*/ 78 h 80"/>
                  <a:gd name="T72" fmla="*/ 27 w 53"/>
                  <a:gd name="T73" fmla="*/ 80 h 80"/>
                  <a:gd name="T74" fmla="*/ 36 w 53"/>
                  <a:gd name="T75" fmla="*/ 77 h 80"/>
                  <a:gd name="T76" fmla="*/ 36 w 53"/>
                  <a:gd name="T77" fmla="*/ 73 h 80"/>
                  <a:gd name="T78" fmla="*/ 53 w 53"/>
                  <a:gd name="T79" fmla="*/ 55 h 80"/>
                  <a:gd name="T80" fmla="*/ 45 w 53"/>
                  <a:gd name="T81" fmla="*/ 42 h 80"/>
                  <a:gd name="T82" fmla="*/ 31 w 53"/>
                  <a:gd name="T83" fmla="*/ 22 h 80"/>
                  <a:gd name="T84" fmla="*/ 41 w 53"/>
                  <a:gd name="T85" fmla="*/ 27 h 80"/>
                  <a:gd name="T86" fmla="*/ 41 w 53"/>
                  <a:gd name="T87" fmla="*/ 27 h 80"/>
                  <a:gd name="T88" fmla="*/ 44 w 53"/>
                  <a:gd name="T89" fmla="*/ 25 h 80"/>
                  <a:gd name="T90" fmla="*/ 49 w 53"/>
                  <a:gd name="T91" fmla="*/ 19 h 80"/>
                  <a:gd name="T92" fmla="*/ 48 w 53"/>
                  <a:gd name="T93" fmla="*/ 14 h 80"/>
                  <a:gd name="T94" fmla="*/ 32 w 53"/>
                  <a:gd name="T95" fmla="*/ 8 h 80"/>
                  <a:gd name="T96" fmla="*/ 29 w 53"/>
                  <a:gd name="T97" fmla="*/ 2 h 80"/>
                  <a:gd name="T98" fmla="*/ 27 w 53"/>
                  <a:gd name="T9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80">
                    <a:moveTo>
                      <a:pt x="24" y="66"/>
                    </a:moveTo>
                    <a:cubicBezTo>
                      <a:pt x="25" y="66"/>
                      <a:pt x="25" y="66"/>
                      <a:pt x="26" y="65"/>
                    </a:cubicBezTo>
                    <a:cubicBezTo>
                      <a:pt x="26" y="65"/>
                      <a:pt x="27" y="64"/>
                      <a:pt x="27" y="63"/>
                    </a:cubicBezTo>
                    <a:cubicBezTo>
                      <a:pt x="26" y="57"/>
                      <a:pt x="25" y="50"/>
                      <a:pt x="24" y="43"/>
                    </a:cubicBezTo>
                    <a:cubicBezTo>
                      <a:pt x="24" y="42"/>
                      <a:pt x="23" y="41"/>
                      <a:pt x="22" y="41"/>
                    </a:cubicBezTo>
                    <a:cubicBezTo>
                      <a:pt x="16" y="39"/>
                      <a:pt x="12" y="37"/>
                      <a:pt x="10" y="34"/>
                    </a:cubicBezTo>
                    <a:cubicBezTo>
                      <a:pt x="7" y="32"/>
                      <a:pt x="7" y="29"/>
                      <a:pt x="7" y="27"/>
                    </a:cubicBezTo>
                    <a:cubicBezTo>
                      <a:pt x="7" y="25"/>
                      <a:pt x="7" y="24"/>
                      <a:pt x="8" y="22"/>
                    </a:cubicBezTo>
                    <a:cubicBezTo>
                      <a:pt x="8" y="21"/>
                      <a:pt x="9" y="20"/>
                      <a:pt x="10" y="19"/>
                    </a:cubicBezTo>
                    <a:cubicBezTo>
                      <a:pt x="12" y="16"/>
                      <a:pt x="16" y="15"/>
                      <a:pt x="20" y="13"/>
                    </a:cubicBezTo>
                    <a:cubicBezTo>
                      <a:pt x="21" y="13"/>
                      <a:pt x="22" y="12"/>
                      <a:pt x="22" y="11"/>
                    </a:cubicBezTo>
                    <a:cubicBezTo>
                      <a:pt x="22" y="9"/>
                      <a:pt x="21" y="7"/>
                      <a:pt x="21" y="5"/>
                    </a:cubicBezTo>
                    <a:cubicBezTo>
                      <a:pt x="23" y="4"/>
                      <a:pt x="24" y="4"/>
                      <a:pt x="25" y="4"/>
                    </a:cubicBezTo>
                    <a:cubicBezTo>
                      <a:pt x="25" y="6"/>
                      <a:pt x="25" y="8"/>
                      <a:pt x="25" y="9"/>
                    </a:cubicBezTo>
                    <a:cubicBezTo>
                      <a:pt x="25" y="10"/>
                      <a:pt x="26" y="11"/>
                      <a:pt x="26" y="11"/>
                    </a:cubicBezTo>
                    <a:cubicBezTo>
                      <a:pt x="27" y="11"/>
                      <a:pt x="27" y="11"/>
                      <a:pt x="28" y="11"/>
                    </a:cubicBezTo>
                    <a:cubicBezTo>
                      <a:pt x="28" y="11"/>
                      <a:pt x="28" y="11"/>
                      <a:pt x="28" y="11"/>
                    </a:cubicBezTo>
                    <a:cubicBezTo>
                      <a:pt x="28" y="11"/>
                      <a:pt x="28" y="11"/>
                      <a:pt x="28" y="11"/>
                    </a:cubicBezTo>
                    <a:cubicBezTo>
                      <a:pt x="28" y="11"/>
                      <a:pt x="28" y="11"/>
                      <a:pt x="28" y="11"/>
                    </a:cubicBezTo>
                    <a:cubicBezTo>
                      <a:pt x="28" y="11"/>
                      <a:pt x="30" y="12"/>
                      <a:pt x="31" y="12"/>
                    </a:cubicBezTo>
                    <a:cubicBezTo>
                      <a:pt x="33" y="13"/>
                      <a:pt x="36" y="13"/>
                      <a:pt x="39" y="14"/>
                    </a:cubicBezTo>
                    <a:cubicBezTo>
                      <a:pt x="41" y="15"/>
                      <a:pt x="43" y="16"/>
                      <a:pt x="45" y="17"/>
                    </a:cubicBezTo>
                    <a:cubicBezTo>
                      <a:pt x="44" y="18"/>
                      <a:pt x="44" y="18"/>
                      <a:pt x="44" y="18"/>
                    </a:cubicBezTo>
                    <a:cubicBezTo>
                      <a:pt x="43" y="19"/>
                      <a:pt x="42" y="21"/>
                      <a:pt x="41" y="23"/>
                    </a:cubicBezTo>
                    <a:cubicBezTo>
                      <a:pt x="41" y="23"/>
                      <a:pt x="41" y="23"/>
                      <a:pt x="41" y="23"/>
                    </a:cubicBezTo>
                    <a:cubicBezTo>
                      <a:pt x="39" y="22"/>
                      <a:pt x="37" y="20"/>
                      <a:pt x="35" y="19"/>
                    </a:cubicBezTo>
                    <a:cubicBezTo>
                      <a:pt x="34" y="18"/>
                      <a:pt x="32" y="18"/>
                      <a:pt x="31" y="17"/>
                    </a:cubicBezTo>
                    <a:cubicBezTo>
                      <a:pt x="30" y="17"/>
                      <a:pt x="29" y="16"/>
                      <a:pt x="29" y="16"/>
                    </a:cubicBezTo>
                    <a:cubicBezTo>
                      <a:pt x="28" y="16"/>
                      <a:pt x="28" y="16"/>
                      <a:pt x="28" y="16"/>
                    </a:cubicBezTo>
                    <a:cubicBezTo>
                      <a:pt x="28" y="16"/>
                      <a:pt x="27" y="16"/>
                      <a:pt x="27" y="17"/>
                    </a:cubicBezTo>
                    <a:cubicBezTo>
                      <a:pt x="26" y="17"/>
                      <a:pt x="26" y="18"/>
                      <a:pt x="26" y="18"/>
                    </a:cubicBezTo>
                    <a:cubicBezTo>
                      <a:pt x="26" y="25"/>
                      <a:pt x="27" y="31"/>
                      <a:pt x="27" y="37"/>
                    </a:cubicBezTo>
                    <a:cubicBezTo>
                      <a:pt x="27" y="38"/>
                      <a:pt x="28" y="39"/>
                      <a:pt x="29" y="39"/>
                    </a:cubicBezTo>
                    <a:cubicBezTo>
                      <a:pt x="30" y="39"/>
                      <a:pt x="30" y="39"/>
                      <a:pt x="30" y="39"/>
                    </a:cubicBezTo>
                    <a:cubicBezTo>
                      <a:pt x="34" y="41"/>
                      <a:pt x="38" y="43"/>
                      <a:pt x="42" y="46"/>
                    </a:cubicBezTo>
                    <a:cubicBezTo>
                      <a:pt x="45" y="48"/>
                      <a:pt x="47" y="50"/>
                      <a:pt x="48" y="52"/>
                    </a:cubicBezTo>
                    <a:cubicBezTo>
                      <a:pt x="48" y="53"/>
                      <a:pt x="49" y="54"/>
                      <a:pt x="49" y="55"/>
                    </a:cubicBezTo>
                    <a:cubicBezTo>
                      <a:pt x="49" y="58"/>
                      <a:pt x="48" y="61"/>
                      <a:pt x="46" y="63"/>
                    </a:cubicBezTo>
                    <a:cubicBezTo>
                      <a:pt x="43" y="66"/>
                      <a:pt x="40" y="68"/>
                      <a:pt x="35" y="69"/>
                    </a:cubicBezTo>
                    <a:cubicBezTo>
                      <a:pt x="35" y="69"/>
                      <a:pt x="34" y="69"/>
                      <a:pt x="33" y="69"/>
                    </a:cubicBezTo>
                    <a:cubicBezTo>
                      <a:pt x="32" y="69"/>
                      <a:pt x="31" y="71"/>
                      <a:pt x="31" y="72"/>
                    </a:cubicBezTo>
                    <a:cubicBezTo>
                      <a:pt x="31" y="73"/>
                      <a:pt x="31" y="74"/>
                      <a:pt x="31" y="75"/>
                    </a:cubicBezTo>
                    <a:cubicBezTo>
                      <a:pt x="30" y="75"/>
                      <a:pt x="29" y="76"/>
                      <a:pt x="28" y="76"/>
                    </a:cubicBezTo>
                    <a:cubicBezTo>
                      <a:pt x="28" y="74"/>
                      <a:pt x="28" y="73"/>
                      <a:pt x="28" y="71"/>
                    </a:cubicBezTo>
                    <a:cubicBezTo>
                      <a:pt x="28" y="70"/>
                      <a:pt x="27" y="69"/>
                      <a:pt x="26" y="69"/>
                    </a:cubicBezTo>
                    <a:cubicBezTo>
                      <a:pt x="25" y="69"/>
                      <a:pt x="24" y="69"/>
                      <a:pt x="23" y="69"/>
                    </a:cubicBezTo>
                    <a:cubicBezTo>
                      <a:pt x="19" y="69"/>
                      <a:pt x="12" y="68"/>
                      <a:pt x="6" y="66"/>
                    </a:cubicBezTo>
                    <a:cubicBezTo>
                      <a:pt x="7" y="64"/>
                      <a:pt x="8" y="62"/>
                      <a:pt x="9" y="60"/>
                    </a:cubicBezTo>
                    <a:cubicBezTo>
                      <a:pt x="14" y="63"/>
                      <a:pt x="19" y="65"/>
                      <a:pt x="24" y="66"/>
                    </a:cubicBezTo>
                    <a:cubicBezTo>
                      <a:pt x="24" y="66"/>
                      <a:pt x="24" y="66"/>
                      <a:pt x="24" y="66"/>
                    </a:cubicBezTo>
                    <a:moveTo>
                      <a:pt x="27" y="0"/>
                    </a:moveTo>
                    <a:cubicBezTo>
                      <a:pt x="27" y="0"/>
                      <a:pt x="27" y="0"/>
                      <a:pt x="27" y="0"/>
                    </a:cubicBezTo>
                    <a:cubicBezTo>
                      <a:pt x="24" y="0"/>
                      <a:pt x="22" y="0"/>
                      <a:pt x="19" y="1"/>
                    </a:cubicBezTo>
                    <a:cubicBezTo>
                      <a:pt x="18" y="1"/>
                      <a:pt x="17" y="2"/>
                      <a:pt x="17" y="3"/>
                    </a:cubicBezTo>
                    <a:cubicBezTo>
                      <a:pt x="17" y="5"/>
                      <a:pt x="17" y="7"/>
                      <a:pt x="17" y="10"/>
                    </a:cubicBezTo>
                    <a:cubicBezTo>
                      <a:pt x="13" y="11"/>
                      <a:pt x="10" y="13"/>
                      <a:pt x="7" y="16"/>
                    </a:cubicBezTo>
                    <a:cubicBezTo>
                      <a:pt x="6" y="17"/>
                      <a:pt x="5" y="19"/>
                      <a:pt x="4" y="20"/>
                    </a:cubicBezTo>
                    <a:cubicBezTo>
                      <a:pt x="3" y="22"/>
                      <a:pt x="2" y="25"/>
                      <a:pt x="2" y="27"/>
                    </a:cubicBezTo>
                    <a:cubicBezTo>
                      <a:pt x="2" y="30"/>
                      <a:pt x="3" y="34"/>
                      <a:pt x="6" y="37"/>
                    </a:cubicBezTo>
                    <a:cubicBezTo>
                      <a:pt x="9" y="40"/>
                      <a:pt x="14" y="43"/>
                      <a:pt x="20" y="45"/>
                    </a:cubicBezTo>
                    <a:cubicBezTo>
                      <a:pt x="20" y="50"/>
                      <a:pt x="21" y="56"/>
                      <a:pt x="22" y="61"/>
                    </a:cubicBezTo>
                    <a:cubicBezTo>
                      <a:pt x="17" y="60"/>
                      <a:pt x="13" y="58"/>
                      <a:pt x="9" y="56"/>
                    </a:cubicBezTo>
                    <a:cubicBezTo>
                      <a:pt x="9" y="55"/>
                      <a:pt x="8" y="55"/>
                      <a:pt x="8" y="55"/>
                    </a:cubicBezTo>
                    <a:cubicBezTo>
                      <a:pt x="8" y="55"/>
                      <a:pt x="8" y="55"/>
                      <a:pt x="7" y="55"/>
                    </a:cubicBezTo>
                    <a:cubicBezTo>
                      <a:pt x="7" y="56"/>
                      <a:pt x="6" y="56"/>
                      <a:pt x="6" y="57"/>
                    </a:cubicBezTo>
                    <a:cubicBezTo>
                      <a:pt x="5" y="60"/>
                      <a:pt x="3" y="62"/>
                      <a:pt x="0" y="65"/>
                    </a:cubicBezTo>
                    <a:cubicBezTo>
                      <a:pt x="0" y="65"/>
                      <a:pt x="0" y="66"/>
                      <a:pt x="0" y="67"/>
                    </a:cubicBezTo>
                    <a:cubicBezTo>
                      <a:pt x="0" y="67"/>
                      <a:pt x="0" y="68"/>
                      <a:pt x="1" y="68"/>
                    </a:cubicBezTo>
                    <a:cubicBezTo>
                      <a:pt x="7" y="71"/>
                      <a:pt x="12" y="72"/>
                      <a:pt x="17" y="73"/>
                    </a:cubicBezTo>
                    <a:cubicBezTo>
                      <a:pt x="19" y="73"/>
                      <a:pt x="21" y="73"/>
                      <a:pt x="22" y="73"/>
                    </a:cubicBezTo>
                    <a:cubicBezTo>
                      <a:pt x="23" y="73"/>
                      <a:pt x="23" y="73"/>
                      <a:pt x="24" y="74"/>
                    </a:cubicBezTo>
                    <a:cubicBezTo>
                      <a:pt x="24" y="75"/>
                      <a:pt x="24" y="77"/>
                      <a:pt x="25" y="78"/>
                    </a:cubicBezTo>
                    <a:cubicBezTo>
                      <a:pt x="25" y="80"/>
                      <a:pt x="26" y="80"/>
                      <a:pt x="27" y="80"/>
                    </a:cubicBezTo>
                    <a:cubicBezTo>
                      <a:pt x="27" y="80"/>
                      <a:pt x="27" y="80"/>
                      <a:pt x="27" y="80"/>
                    </a:cubicBezTo>
                    <a:cubicBezTo>
                      <a:pt x="29" y="80"/>
                      <a:pt x="32" y="80"/>
                      <a:pt x="34" y="79"/>
                    </a:cubicBezTo>
                    <a:cubicBezTo>
                      <a:pt x="35" y="79"/>
                      <a:pt x="36" y="78"/>
                      <a:pt x="36" y="77"/>
                    </a:cubicBezTo>
                    <a:cubicBezTo>
                      <a:pt x="36" y="76"/>
                      <a:pt x="36" y="74"/>
                      <a:pt x="35" y="73"/>
                    </a:cubicBezTo>
                    <a:cubicBezTo>
                      <a:pt x="36" y="73"/>
                      <a:pt x="36" y="73"/>
                      <a:pt x="36" y="73"/>
                    </a:cubicBezTo>
                    <a:cubicBezTo>
                      <a:pt x="41" y="72"/>
                      <a:pt x="46" y="69"/>
                      <a:pt x="49" y="65"/>
                    </a:cubicBezTo>
                    <a:cubicBezTo>
                      <a:pt x="52" y="63"/>
                      <a:pt x="53" y="59"/>
                      <a:pt x="53" y="55"/>
                    </a:cubicBezTo>
                    <a:cubicBezTo>
                      <a:pt x="53" y="54"/>
                      <a:pt x="53" y="52"/>
                      <a:pt x="52" y="50"/>
                    </a:cubicBezTo>
                    <a:cubicBezTo>
                      <a:pt x="50" y="47"/>
                      <a:pt x="47" y="44"/>
                      <a:pt x="45" y="42"/>
                    </a:cubicBezTo>
                    <a:cubicBezTo>
                      <a:pt x="41" y="39"/>
                      <a:pt x="36" y="37"/>
                      <a:pt x="32" y="35"/>
                    </a:cubicBezTo>
                    <a:cubicBezTo>
                      <a:pt x="31" y="31"/>
                      <a:pt x="31" y="26"/>
                      <a:pt x="31" y="22"/>
                    </a:cubicBezTo>
                    <a:cubicBezTo>
                      <a:pt x="33" y="23"/>
                      <a:pt x="37" y="25"/>
                      <a:pt x="38" y="26"/>
                    </a:cubicBezTo>
                    <a:cubicBezTo>
                      <a:pt x="39" y="27"/>
                      <a:pt x="39" y="27"/>
                      <a:pt x="41" y="27"/>
                    </a:cubicBezTo>
                    <a:cubicBezTo>
                      <a:pt x="41" y="27"/>
                      <a:pt x="41" y="27"/>
                      <a:pt x="41" y="27"/>
                    </a:cubicBezTo>
                    <a:cubicBezTo>
                      <a:pt x="41" y="27"/>
                      <a:pt x="41" y="27"/>
                      <a:pt x="41" y="27"/>
                    </a:cubicBezTo>
                    <a:cubicBezTo>
                      <a:pt x="42" y="27"/>
                      <a:pt x="43" y="27"/>
                      <a:pt x="43" y="26"/>
                    </a:cubicBezTo>
                    <a:cubicBezTo>
                      <a:pt x="44" y="26"/>
                      <a:pt x="44" y="26"/>
                      <a:pt x="44" y="25"/>
                    </a:cubicBezTo>
                    <a:cubicBezTo>
                      <a:pt x="45" y="24"/>
                      <a:pt x="47" y="22"/>
                      <a:pt x="48" y="20"/>
                    </a:cubicBezTo>
                    <a:cubicBezTo>
                      <a:pt x="48" y="20"/>
                      <a:pt x="48" y="20"/>
                      <a:pt x="49" y="19"/>
                    </a:cubicBezTo>
                    <a:cubicBezTo>
                      <a:pt x="49" y="18"/>
                      <a:pt x="49" y="18"/>
                      <a:pt x="49" y="17"/>
                    </a:cubicBezTo>
                    <a:cubicBezTo>
                      <a:pt x="49" y="16"/>
                      <a:pt x="49" y="15"/>
                      <a:pt x="48" y="14"/>
                    </a:cubicBezTo>
                    <a:cubicBezTo>
                      <a:pt x="46" y="12"/>
                      <a:pt x="42" y="11"/>
                      <a:pt x="38" y="9"/>
                    </a:cubicBezTo>
                    <a:cubicBezTo>
                      <a:pt x="36" y="9"/>
                      <a:pt x="34" y="8"/>
                      <a:pt x="32" y="8"/>
                    </a:cubicBezTo>
                    <a:cubicBezTo>
                      <a:pt x="31" y="8"/>
                      <a:pt x="30" y="7"/>
                      <a:pt x="30" y="7"/>
                    </a:cubicBezTo>
                    <a:cubicBezTo>
                      <a:pt x="29" y="5"/>
                      <a:pt x="29" y="3"/>
                      <a:pt x="29" y="2"/>
                    </a:cubicBezTo>
                    <a:cubicBezTo>
                      <a:pt x="29" y="1"/>
                      <a:pt x="29" y="0"/>
                      <a:pt x="28" y="0"/>
                    </a:cubicBezTo>
                    <a:cubicBezTo>
                      <a:pt x="28" y="0"/>
                      <a:pt x="28" y="0"/>
                      <a:pt x="2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2" name="Freeform 771"/>
              <p:cNvSpPr>
                <a:spLocks noEditPoints="1"/>
              </p:cNvSpPr>
              <p:nvPr/>
            </p:nvSpPr>
            <p:spPr bwMode="auto">
              <a:xfrm>
                <a:off x="4359" y="764"/>
                <a:ext cx="28" cy="47"/>
              </a:xfrm>
              <a:custGeom>
                <a:avLst/>
                <a:gdLst>
                  <a:gd name="T0" fmla="*/ 7 w 12"/>
                  <a:gd name="T1" fmla="*/ 14 h 20"/>
                  <a:gd name="T2" fmla="*/ 6 w 12"/>
                  <a:gd name="T3" fmla="*/ 13 h 20"/>
                  <a:gd name="T4" fmla="*/ 5 w 12"/>
                  <a:gd name="T5" fmla="*/ 9 h 20"/>
                  <a:gd name="T6" fmla="*/ 5 w 12"/>
                  <a:gd name="T7" fmla="*/ 9 h 20"/>
                  <a:gd name="T8" fmla="*/ 5 w 12"/>
                  <a:gd name="T9" fmla="*/ 8 h 20"/>
                  <a:gd name="T10" fmla="*/ 7 w 12"/>
                  <a:gd name="T11" fmla="*/ 6 h 20"/>
                  <a:gd name="T12" fmla="*/ 7 w 12"/>
                  <a:gd name="T13" fmla="*/ 14 h 20"/>
                  <a:gd name="T14" fmla="*/ 9 w 12"/>
                  <a:gd name="T15" fmla="*/ 0 h 20"/>
                  <a:gd name="T16" fmla="*/ 8 w 12"/>
                  <a:gd name="T17" fmla="*/ 0 h 20"/>
                  <a:gd name="T18" fmla="*/ 6 w 12"/>
                  <a:gd name="T19" fmla="*/ 1 h 20"/>
                  <a:gd name="T20" fmla="*/ 2 w 12"/>
                  <a:gd name="T21" fmla="*/ 4 h 20"/>
                  <a:gd name="T22" fmla="*/ 0 w 12"/>
                  <a:gd name="T23" fmla="*/ 9 h 20"/>
                  <a:gd name="T24" fmla="*/ 0 w 12"/>
                  <a:gd name="T25" fmla="*/ 10 h 20"/>
                  <a:gd name="T26" fmla="*/ 3 w 12"/>
                  <a:gd name="T27" fmla="*/ 15 h 20"/>
                  <a:gd name="T28" fmla="*/ 7 w 12"/>
                  <a:gd name="T29" fmla="*/ 19 h 20"/>
                  <a:gd name="T30" fmla="*/ 9 w 12"/>
                  <a:gd name="T31" fmla="*/ 20 h 20"/>
                  <a:gd name="T32" fmla="*/ 10 w 12"/>
                  <a:gd name="T33" fmla="*/ 20 h 20"/>
                  <a:gd name="T34" fmla="*/ 11 w 12"/>
                  <a:gd name="T35" fmla="*/ 20 h 20"/>
                  <a:gd name="T36" fmla="*/ 12 w 12"/>
                  <a:gd name="T37" fmla="*/ 18 h 20"/>
                  <a:gd name="T38" fmla="*/ 11 w 12"/>
                  <a:gd name="T39" fmla="*/ 2 h 20"/>
                  <a:gd name="T40" fmla="*/ 10 w 12"/>
                  <a:gd name="T41" fmla="*/ 0 h 20"/>
                  <a:gd name="T42" fmla="*/ 9 w 12"/>
                  <a:gd name="T4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 h="20">
                    <a:moveTo>
                      <a:pt x="7" y="14"/>
                    </a:moveTo>
                    <a:cubicBezTo>
                      <a:pt x="7" y="13"/>
                      <a:pt x="6" y="13"/>
                      <a:pt x="6" y="13"/>
                    </a:cubicBezTo>
                    <a:cubicBezTo>
                      <a:pt x="5" y="12"/>
                      <a:pt x="5" y="11"/>
                      <a:pt x="5" y="9"/>
                    </a:cubicBezTo>
                    <a:cubicBezTo>
                      <a:pt x="5" y="9"/>
                      <a:pt x="5" y="9"/>
                      <a:pt x="5" y="9"/>
                    </a:cubicBezTo>
                    <a:cubicBezTo>
                      <a:pt x="5" y="9"/>
                      <a:pt x="5" y="8"/>
                      <a:pt x="5" y="8"/>
                    </a:cubicBezTo>
                    <a:cubicBezTo>
                      <a:pt x="5" y="7"/>
                      <a:pt x="6" y="6"/>
                      <a:pt x="7" y="6"/>
                    </a:cubicBezTo>
                    <a:cubicBezTo>
                      <a:pt x="7" y="8"/>
                      <a:pt x="7" y="11"/>
                      <a:pt x="7" y="14"/>
                    </a:cubicBezTo>
                    <a:moveTo>
                      <a:pt x="9" y="0"/>
                    </a:moveTo>
                    <a:cubicBezTo>
                      <a:pt x="9" y="0"/>
                      <a:pt x="8" y="0"/>
                      <a:pt x="8" y="0"/>
                    </a:cubicBezTo>
                    <a:cubicBezTo>
                      <a:pt x="7" y="0"/>
                      <a:pt x="7" y="1"/>
                      <a:pt x="6" y="1"/>
                    </a:cubicBezTo>
                    <a:cubicBezTo>
                      <a:pt x="5" y="2"/>
                      <a:pt x="3" y="3"/>
                      <a:pt x="2" y="4"/>
                    </a:cubicBezTo>
                    <a:cubicBezTo>
                      <a:pt x="1" y="6"/>
                      <a:pt x="0" y="7"/>
                      <a:pt x="0" y="9"/>
                    </a:cubicBezTo>
                    <a:cubicBezTo>
                      <a:pt x="0" y="10"/>
                      <a:pt x="0" y="10"/>
                      <a:pt x="0" y="10"/>
                    </a:cubicBezTo>
                    <a:cubicBezTo>
                      <a:pt x="0" y="12"/>
                      <a:pt x="1" y="14"/>
                      <a:pt x="3" y="15"/>
                    </a:cubicBezTo>
                    <a:cubicBezTo>
                      <a:pt x="4" y="17"/>
                      <a:pt x="6" y="18"/>
                      <a:pt x="7" y="19"/>
                    </a:cubicBezTo>
                    <a:cubicBezTo>
                      <a:pt x="8" y="19"/>
                      <a:pt x="9" y="20"/>
                      <a:pt x="9" y="20"/>
                    </a:cubicBezTo>
                    <a:cubicBezTo>
                      <a:pt x="9" y="20"/>
                      <a:pt x="10" y="20"/>
                      <a:pt x="10" y="20"/>
                    </a:cubicBezTo>
                    <a:cubicBezTo>
                      <a:pt x="10" y="20"/>
                      <a:pt x="11" y="20"/>
                      <a:pt x="11" y="20"/>
                    </a:cubicBezTo>
                    <a:cubicBezTo>
                      <a:pt x="12" y="19"/>
                      <a:pt x="12" y="18"/>
                      <a:pt x="12" y="18"/>
                    </a:cubicBezTo>
                    <a:cubicBezTo>
                      <a:pt x="12" y="12"/>
                      <a:pt x="11" y="7"/>
                      <a:pt x="11" y="2"/>
                    </a:cubicBezTo>
                    <a:cubicBezTo>
                      <a:pt x="11" y="1"/>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3" name="Freeform 772"/>
              <p:cNvSpPr>
                <a:spLocks noEditPoints="1"/>
              </p:cNvSpPr>
              <p:nvPr/>
            </p:nvSpPr>
            <p:spPr bwMode="auto">
              <a:xfrm>
                <a:off x="4399" y="830"/>
                <a:ext cx="33" cy="52"/>
              </a:xfrm>
              <a:custGeom>
                <a:avLst/>
                <a:gdLst>
                  <a:gd name="T0" fmla="*/ 6 w 14"/>
                  <a:gd name="T1" fmla="*/ 18 h 22"/>
                  <a:gd name="T2" fmla="*/ 5 w 14"/>
                  <a:gd name="T3" fmla="*/ 7 h 22"/>
                  <a:gd name="T4" fmla="*/ 7 w 14"/>
                  <a:gd name="T5" fmla="*/ 9 h 22"/>
                  <a:gd name="T6" fmla="*/ 10 w 14"/>
                  <a:gd name="T7" fmla="*/ 14 h 22"/>
                  <a:gd name="T8" fmla="*/ 10 w 14"/>
                  <a:gd name="T9" fmla="*/ 14 h 22"/>
                  <a:gd name="T10" fmla="*/ 8 w 14"/>
                  <a:gd name="T11" fmla="*/ 16 h 22"/>
                  <a:gd name="T12" fmla="*/ 6 w 14"/>
                  <a:gd name="T13" fmla="*/ 18 h 22"/>
                  <a:gd name="T14" fmla="*/ 2 w 14"/>
                  <a:gd name="T15" fmla="*/ 0 h 22"/>
                  <a:gd name="T16" fmla="*/ 1 w 14"/>
                  <a:gd name="T17" fmla="*/ 1 h 22"/>
                  <a:gd name="T18" fmla="*/ 0 w 14"/>
                  <a:gd name="T19" fmla="*/ 3 h 22"/>
                  <a:gd name="T20" fmla="*/ 2 w 14"/>
                  <a:gd name="T21" fmla="*/ 21 h 22"/>
                  <a:gd name="T22" fmla="*/ 3 w 14"/>
                  <a:gd name="T23" fmla="*/ 22 h 22"/>
                  <a:gd name="T24" fmla="*/ 4 w 14"/>
                  <a:gd name="T25" fmla="*/ 22 h 22"/>
                  <a:gd name="T26" fmla="*/ 5 w 14"/>
                  <a:gd name="T27" fmla="*/ 22 h 22"/>
                  <a:gd name="T28" fmla="*/ 7 w 14"/>
                  <a:gd name="T29" fmla="*/ 22 h 22"/>
                  <a:gd name="T30" fmla="*/ 11 w 14"/>
                  <a:gd name="T31" fmla="*/ 19 h 22"/>
                  <a:gd name="T32" fmla="*/ 14 w 14"/>
                  <a:gd name="T33" fmla="*/ 15 h 22"/>
                  <a:gd name="T34" fmla="*/ 12 w 14"/>
                  <a:gd name="T35" fmla="*/ 15 h 22"/>
                  <a:gd name="T36" fmla="*/ 14 w 14"/>
                  <a:gd name="T37" fmla="*/ 15 h 22"/>
                  <a:gd name="T38" fmla="*/ 14 w 14"/>
                  <a:gd name="T39" fmla="*/ 14 h 22"/>
                  <a:gd name="T40" fmla="*/ 10 w 14"/>
                  <a:gd name="T41" fmla="*/ 6 h 22"/>
                  <a:gd name="T42" fmla="*/ 3 w 14"/>
                  <a:gd name="T43" fmla="*/ 1 h 22"/>
                  <a:gd name="T44" fmla="*/ 2 w 14"/>
                  <a:gd name="T4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22">
                    <a:moveTo>
                      <a:pt x="6" y="18"/>
                    </a:moveTo>
                    <a:cubicBezTo>
                      <a:pt x="6" y="14"/>
                      <a:pt x="5" y="10"/>
                      <a:pt x="5" y="7"/>
                    </a:cubicBezTo>
                    <a:cubicBezTo>
                      <a:pt x="6" y="7"/>
                      <a:pt x="7" y="8"/>
                      <a:pt x="7" y="9"/>
                    </a:cubicBezTo>
                    <a:cubicBezTo>
                      <a:pt x="9" y="10"/>
                      <a:pt x="10" y="12"/>
                      <a:pt x="10" y="14"/>
                    </a:cubicBezTo>
                    <a:cubicBezTo>
                      <a:pt x="10" y="14"/>
                      <a:pt x="10" y="14"/>
                      <a:pt x="10" y="14"/>
                    </a:cubicBezTo>
                    <a:cubicBezTo>
                      <a:pt x="9" y="15"/>
                      <a:pt x="9" y="16"/>
                      <a:pt x="8" y="16"/>
                    </a:cubicBezTo>
                    <a:cubicBezTo>
                      <a:pt x="8" y="17"/>
                      <a:pt x="7" y="17"/>
                      <a:pt x="6" y="18"/>
                    </a:cubicBezTo>
                    <a:moveTo>
                      <a:pt x="2" y="0"/>
                    </a:moveTo>
                    <a:cubicBezTo>
                      <a:pt x="2" y="0"/>
                      <a:pt x="2" y="1"/>
                      <a:pt x="1" y="1"/>
                    </a:cubicBezTo>
                    <a:cubicBezTo>
                      <a:pt x="1" y="1"/>
                      <a:pt x="0" y="2"/>
                      <a:pt x="0" y="3"/>
                    </a:cubicBezTo>
                    <a:cubicBezTo>
                      <a:pt x="1" y="9"/>
                      <a:pt x="1" y="15"/>
                      <a:pt x="2" y="21"/>
                    </a:cubicBezTo>
                    <a:cubicBezTo>
                      <a:pt x="2" y="21"/>
                      <a:pt x="2" y="22"/>
                      <a:pt x="3" y="22"/>
                    </a:cubicBezTo>
                    <a:cubicBezTo>
                      <a:pt x="3" y="22"/>
                      <a:pt x="4" y="22"/>
                      <a:pt x="4" y="22"/>
                    </a:cubicBezTo>
                    <a:cubicBezTo>
                      <a:pt x="4" y="22"/>
                      <a:pt x="4" y="22"/>
                      <a:pt x="5" y="22"/>
                    </a:cubicBezTo>
                    <a:cubicBezTo>
                      <a:pt x="5" y="22"/>
                      <a:pt x="6" y="22"/>
                      <a:pt x="7" y="22"/>
                    </a:cubicBezTo>
                    <a:cubicBezTo>
                      <a:pt x="9" y="21"/>
                      <a:pt x="10" y="21"/>
                      <a:pt x="11" y="19"/>
                    </a:cubicBezTo>
                    <a:cubicBezTo>
                      <a:pt x="13" y="18"/>
                      <a:pt x="13" y="17"/>
                      <a:pt x="14" y="15"/>
                    </a:cubicBezTo>
                    <a:cubicBezTo>
                      <a:pt x="12" y="15"/>
                      <a:pt x="12" y="15"/>
                      <a:pt x="12" y="15"/>
                    </a:cubicBezTo>
                    <a:cubicBezTo>
                      <a:pt x="14" y="15"/>
                      <a:pt x="14" y="15"/>
                      <a:pt x="14" y="15"/>
                    </a:cubicBezTo>
                    <a:cubicBezTo>
                      <a:pt x="14" y="15"/>
                      <a:pt x="14" y="14"/>
                      <a:pt x="14" y="14"/>
                    </a:cubicBezTo>
                    <a:cubicBezTo>
                      <a:pt x="14" y="10"/>
                      <a:pt x="12" y="8"/>
                      <a:pt x="10" y="6"/>
                    </a:cubicBezTo>
                    <a:cubicBezTo>
                      <a:pt x="8" y="3"/>
                      <a:pt x="6" y="2"/>
                      <a:pt x="3" y="1"/>
                    </a:cubicBezTo>
                    <a:cubicBezTo>
                      <a:pt x="3" y="1"/>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4" name="Freeform 773"/>
              <p:cNvSpPr>
                <a:spLocks noEditPoints="1"/>
              </p:cNvSpPr>
              <p:nvPr/>
            </p:nvSpPr>
            <p:spPr bwMode="auto">
              <a:xfrm>
                <a:off x="3049" y="2901"/>
                <a:ext cx="190" cy="189"/>
              </a:xfrm>
              <a:custGeom>
                <a:avLst/>
                <a:gdLst>
                  <a:gd name="T0" fmla="*/ 48 w 80"/>
                  <a:gd name="T1" fmla="*/ 76 h 80"/>
                  <a:gd name="T2" fmla="*/ 43 w 80"/>
                  <a:gd name="T3" fmla="*/ 76 h 80"/>
                  <a:gd name="T4" fmla="*/ 43 w 80"/>
                  <a:gd name="T5" fmla="*/ 77 h 80"/>
                  <a:gd name="T6" fmla="*/ 37 w 80"/>
                  <a:gd name="T7" fmla="*/ 77 h 80"/>
                  <a:gd name="T8" fmla="*/ 39 w 80"/>
                  <a:gd name="T9" fmla="*/ 77 h 80"/>
                  <a:gd name="T10" fmla="*/ 35 w 80"/>
                  <a:gd name="T11" fmla="*/ 74 h 80"/>
                  <a:gd name="T12" fmla="*/ 32 w 80"/>
                  <a:gd name="T13" fmla="*/ 76 h 80"/>
                  <a:gd name="T14" fmla="*/ 34 w 80"/>
                  <a:gd name="T15" fmla="*/ 74 h 80"/>
                  <a:gd name="T16" fmla="*/ 27 w 80"/>
                  <a:gd name="T17" fmla="*/ 75 h 80"/>
                  <a:gd name="T18" fmla="*/ 29 w 80"/>
                  <a:gd name="T19" fmla="*/ 75 h 80"/>
                  <a:gd name="T20" fmla="*/ 27 w 80"/>
                  <a:gd name="T21" fmla="*/ 70 h 80"/>
                  <a:gd name="T22" fmla="*/ 23 w 80"/>
                  <a:gd name="T23" fmla="*/ 73 h 80"/>
                  <a:gd name="T24" fmla="*/ 25 w 80"/>
                  <a:gd name="T25" fmla="*/ 69 h 80"/>
                  <a:gd name="T26" fmla="*/ 13 w 80"/>
                  <a:gd name="T27" fmla="*/ 64 h 80"/>
                  <a:gd name="T28" fmla="*/ 16 w 80"/>
                  <a:gd name="T29" fmla="*/ 68 h 80"/>
                  <a:gd name="T30" fmla="*/ 13 w 80"/>
                  <a:gd name="T31" fmla="*/ 55 h 80"/>
                  <a:gd name="T32" fmla="*/ 9 w 80"/>
                  <a:gd name="T33" fmla="*/ 58 h 80"/>
                  <a:gd name="T34" fmla="*/ 11 w 80"/>
                  <a:gd name="T35" fmla="*/ 50 h 80"/>
                  <a:gd name="T36" fmla="*/ 9 w 80"/>
                  <a:gd name="T37" fmla="*/ 58 h 80"/>
                  <a:gd name="T38" fmla="*/ 9 w 80"/>
                  <a:gd name="T39" fmla="*/ 44 h 80"/>
                  <a:gd name="T40" fmla="*/ 6 w 80"/>
                  <a:gd name="T41" fmla="*/ 53 h 80"/>
                  <a:gd name="T42" fmla="*/ 7 w 80"/>
                  <a:gd name="T43" fmla="*/ 36 h 80"/>
                  <a:gd name="T44" fmla="*/ 9 w 80"/>
                  <a:gd name="T45" fmla="*/ 42 h 80"/>
                  <a:gd name="T46" fmla="*/ 4 w 80"/>
                  <a:gd name="T47" fmla="*/ 34 h 80"/>
                  <a:gd name="T48" fmla="*/ 6 w 80"/>
                  <a:gd name="T49" fmla="*/ 35 h 80"/>
                  <a:gd name="T50" fmla="*/ 5 w 80"/>
                  <a:gd name="T51" fmla="*/ 29 h 80"/>
                  <a:gd name="T52" fmla="*/ 4 w 80"/>
                  <a:gd name="T53" fmla="*/ 31 h 80"/>
                  <a:gd name="T54" fmla="*/ 10 w 80"/>
                  <a:gd name="T55" fmla="*/ 21 h 80"/>
                  <a:gd name="T56" fmla="*/ 5 w 80"/>
                  <a:gd name="T57" fmla="*/ 27 h 80"/>
                  <a:gd name="T58" fmla="*/ 12 w 80"/>
                  <a:gd name="T59" fmla="*/ 17 h 80"/>
                  <a:gd name="T60" fmla="*/ 9 w 80"/>
                  <a:gd name="T61" fmla="*/ 20 h 80"/>
                  <a:gd name="T62" fmla="*/ 15 w 80"/>
                  <a:gd name="T63" fmla="*/ 50 h 80"/>
                  <a:gd name="T64" fmla="*/ 32 w 80"/>
                  <a:gd name="T65" fmla="*/ 5 h 80"/>
                  <a:gd name="T66" fmla="*/ 75 w 80"/>
                  <a:gd name="T67" fmla="*/ 30 h 80"/>
                  <a:gd name="T68" fmla="*/ 55 w 80"/>
                  <a:gd name="T69" fmla="*/ 72 h 80"/>
                  <a:gd name="T70" fmla="*/ 40 w 80"/>
                  <a:gd name="T71" fmla="*/ 0 h 80"/>
                  <a:gd name="T72" fmla="*/ 22 w 80"/>
                  <a:gd name="T73" fmla="*/ 6 h 80"/>
                  <a:gd name="T74" fmla="*/ 8 w 80"/>
                  <a:gd name="T75" fmla="*/ 14 h 80"/>
                  <a:gd name="T76" fmla="*/ 0 w 80"/>
                  <a:gd name="T77" fmla="*/ 39 h 80"/>
                  <a:gd name="T78" fmla="*/ 34 w 80"/>
                  <a:gd name="T79" fmla="*/ 80 h 80"/>
                  <a:gd name="T80" fmla="*/ 41 w 80"/>
                  <a:gd name="T81" fmla="*/ 80 h 80"/>
                  <a:gd name="T82" fmla="*/ 46 w 80"/>
                  <a:gd name="T83" fmla="*/ 80 h 80"/>
                  <a:gd name="T84" fmla="*/ 48 w 80"/>
                  <a:gd name="T85" fmla="*/ 80 h 80"/>
                  <a:gd name="T86" fmla="*/ 74 w 80"/>
                  <a:gd name="T87" fmla="*/ 62 h 80"/>
                  <a:gd name="T88" fmla="*/ 63 w 80"/>
                  <a:gd name="T89" fmla="*/ 9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0" h="80">
                    <a:moveTo>
                      <a:pt x="46" y="77"/>
                    </a:moveTo>
                    <a:cubicBezTo>
                      <a:pt x="47" y="76"/>
                      <a:pt x="47" y="76"/>
                      <a:pt x="47" y="76"/>
                    </a:cubicBezTo>
                    <a:cubicBezTo>
                      <a:pt x="48" y="76"/>
                      <a:pt x="48" y="76"/>
                      <a:pt x="48" y="76"/>
                    </a:cubicBezTo>
                    <a:cubicBezTo>
                      <a:pt x="47" y="76"/>
                      <a:pt x="46" y="77"/>
                      <a:pt x="46" y="77"/>
                    </a:cubicBezTo>
                    <a:moveTo>
                      <a:pt x="41" y="77"/>
                    </a:moveTo>
                    <a:cubicBezTo>
                      <a:pt x="42" y="77"/>
                      <a:pt x="42" y="76"/>
                      <a:pt x="43" y="76"/>
                    </a:cubicBezTo>
                    <a:cubicBezTo>
                      <a:pt x="43" y="76"/>
                      <a:pt x="44" y="76"/>
                      <a:pt x="44" y="76"/>
                    </a:cubicBezTo>
                    <a:cubicBezTo>
                      <a:pt x="44" y="76"/>
                      <a:pt x="44" y="76"/>
                      <a:pt x="44" y="76"/>
                    </a:cubicBezTo>
                    <a:cubicBezTo>
                      <a:pt x="43" y="77"/>
                      <a:pt x="43" y="77"/>
                      <a:pt x="43" y="77"/>
                    </a:cubicBezTo>
                    <a:cubicBezTo>
                      <a:pt x="43" y="77"/>
                      <a:pt x="42" y="77"/>
                      <a:pt x="41" y="77"/>
                    </a:cubicBezTo>
                    <a:moveTo>
                      <a:pt x="39" y="77"/>
                    </a:moveTo>
                    <a:cubicBezTo>
                      <a:pt x="39" y="77"/>
                      <a:pt x="38" y="77"/>
                      <a:pt x="37" y="77"/>
                    </a:cubicBezTo>
                    <a:cubicBezTo>
                      <a:pt x="38" y="76"/>
                      <a:pt x="38" y="76"/>
                      <a:pt x="39" y="75"/>
                    </a:cubicBezTo>
                    <a:cubicBezTo>
                      <a:pt x="39" y="75"/>
                      <a:pt x="40" y="75"/>
                      <a:pt x="41" y="75"/>
                    </a:cubicBezTo>
                    <a:cubicBezTo>
                      <a:pt x="40" y="76"/>
                      <a:pt x="40" y="77"/>
                      <a:pt x="39" y="77"/>
                    </a:cubicBezTo>
                    <a:moveTo>
                      <a:pt x="35" y="77"/>
                    </a:moveTo>
                    <a:cubicBezTo>
                      <a:pt x="35" y="77"/>
                      <a:pt x="34" y="77"/>
                      <a:pt x="34" y="76"/>
                    </a:cubicBezTo>
                    <a:cubicBezTo>
                      <a:pt x="34" y="76"/>
                      <a:pt x="35" y="75"/>
                      <a:pt x="35" y="74"/>
                    </a:cubicBezTo>
                    <a:cubicBezTo>
                      <a:pt x="36" y="74"/>
                      <a:pt x="36" y="74"/>
                      <a:pt x="37" y="75"/>
                    </a:cubicBezTo>
                    <a:cubicBezTo>
                      <a:pt x="36" y="75"/>
                      <a:pt x="36" y="76"/>
                      <a:pt x="35" y="77"/>
                    </a:cubicBezTo>
                    <a:moveTo>
                      <a:pt x="32" y="76"/>
                    </a:moveTo>
                    <a:cubicBezTo>
                      <a:pt x="31" y="76"/>
                      <a:pt x="31" y="76"/>
                      <a:pt x="31" y="76"/>
                    </a:cubicBezTo>
                    <a:cubicBezTo>
                      <a:pt x="32" y="75"/>
                      <a:pt x="32" y="74"/>
                      <a:pt x="33" y="73"/>
                    </a:cubicBezTo>
                    <a:cubicBezTo>
                      <a:pt x="33" y="73"/>
                      <a:pt x="33" y="73"/>
                      <a:pt x="34" y="74"/>
                    </a:cubicBezTo>
                    <a:cubicBezTo>
                      <a:pt x="33" y="74"/>
                      <a:pt x="33" y="75"/>
                      <a:pt x="32" y="76"/>
                    </a:cubicBezTo>
                    <a:moveTo>
                      <a:pt x="29" y="75"/>
                    </a:moveTo>
                    <a:cubicBezTo>
                      <a:pt x="28" y="75"/>
                      <a:pt x="28" y="75"/>
                      <a:pt x="27" y="75"/>
                    </a:cubicBezTo>
                    <a:cubicBezTo>
                      <a:pt x="28" y="74"/>
                      <a:pt x="29" y="73"/>
                      <a:pt x="29" y="71"/>
                    </a:cubicBezTo>
                    <a:cubicBezTo>
                      <a:pt x="30" y="72"/>
                      <a:pt x="30" y="72"/>
                      <a:pt x="31" y="72"/>
                    </a:cubicBezTo>
                    <a:cubicBezTo>
                      <a:pt x="31" y="73"/>
                      <a:pt x="30" y="74"/>
                      <a:pt x="29" y="75"/>
                    </a:cubicBezTo>
                    <a:moveTo>
                      <a:pt x="25" y="74"/>
                    </a:moveTo>
                    <a:cubicBezTo>
                      <a:pt x="25" y="74"/>
                      <a:pt x="24" y="74"/>
                      <a:pt x="24" y="73"/>
                    </a:cubicBezTo>
                    <a:cubicBezTo>
                      <a:pt x="25" y="72"/>
                      <a:pt x="26" y="71"/>
                      <a:pt x="27" y="70"/>
                    </a:cubicBezTo>
                    <a:cubicBezTo>
                      <a:pt x="27" y="70"/>
                      <a:pt x="28" y="70"/>
                      <a:pt x="28" y="71"/>
                    </a:cubicBezTo>
                    <a:cubicBezTo>
                      <a:pt x="27" y="72"/>
                      <a:pt x="26" y="73"/>
                      <a:pt x="25" y="74"/>
                    </a:cubicBezTo>
                    <a:moveTo>
                      <a:pt x="23" y="73"/>
                    </a:moveTo>
                    <a:cubicBezTo>
                      <a:pt x="21" y="72"/>
                      <a:pt x="19" y="70"/>
                      <a:pt x="17" y="69"/>
                    </a:cubicBezTo>
                    <a:cubicBezTo>
                      <a:pt x="18" y="68"/>
                      <a:pt x="19" y="66"/>
                      <a:pt x="21" y="65"/>
                    </a:cubicBezTo>
                    <a:cubicBezTo>
                      <a:pt x="22" y="66"/>
                      <a:pt x="24" y="68"/>
                      <a:pt x="25" y="69"/>
                    </a:cubicBezTo>
                    <a:cubicBezTo>
                      <a:pt x="24" y="70"/>
                      <a:pt x="23" y="71"/>
                      <a:pt x="23" y="73"/>
                    </a:cubicBezTo>
                    <a:moveTo>
                      <a:pt x="16" y="68"/>
                    </a:moveTo>
                    <a:cubicBezTo>
                      <a:pt x="15" y="67"/>
                      <a:pt x="14" y="66"/>
                      <a:pt x="13" y="64"/>
                    </a:cubicBezTo>
                    <a:cubicBezTo>
                      <a:pt x="13" y="63"/>
                      <a:pt x="15" y="61"/>
                      <a:pt x="16" y="59"/>
                    </a:cubicBezTo>
                    <a:cubicBezTo>
                      <a:pt x="17" y="61"/>
                      <a:pt x="18" y="62"/>
                      <a:pt x="19" y="64"/>
                    </a:cubicBezTo>
                    <a:cubicBezTo>
                      <a:pt x="18" y="65"/>
                      <a:pt x="17" y="67"/>
                      <a:pt x="16" y="68"/>
                    </a:cubicBezTo>
                    <a:moveTo>
                      <a:pt x="11" y="63"/>
                    </a:moveTo>
                    <a:cubicBezTo>
                      <a:pt x="11" y="62"/>
                      <a:pt x="10" y="61"/>
                      <a:pt x="9" y="60"/>
                    </a:cubicBezTo>
                    <a:cubicBezTo>
                      <a:pt x="11" y="58"/>
                      <a:pt x="12" y="57"/>
                      <a:pt x="13" y="55"/>
                    </a:cubicBezTo>
                    <a:cubicBezTo>
                      <a:pt x="14" y="56"/>
                      <a:pt x="14" y="57"/>
                      <a:pt x="15" y="58"/>
                    </a:cubicBezTo>
                    <a:cubicBezTo>
                      <a:pt x="14" y="59"/>
                      <a:pt x="12" y="61"/>
                      <a:pt x="11" y="63"/>
                    </a:cubicBezTo>
                    <a:moveTo>
                      <a:pt x="9" y="58"/>
                    </a:moveTo>
                    <a:cubicBezTo>
                      <a:pt x="8" y="57"/>
                      <a:pt x="7" y="56"/>
                      <a:pt x="7" y="54"/>
                    </a:cubicBezTo>
                    <a:cubicBezTo>
                      <a:pt x="7" y="54"/>
                      <a:pt x="7" y="54"/>
                      <a:pt x="7" y="54"/>
                    </a:cubicBezTo>
                    <a:cubicBezTo>
                      <a:pt x="8" y="53"/>
                      <a:pt x="10" y="51"/>
                      <a:pt x="11" y="50"/>
                    </a:cubicBezTo>
                    <a:cubicBezTo>
                      <a:pt x="11" y="50"/>
                      <a:pt x="11" y="51"/>
                      <a:pt x="12" y="52"/>
                    </a:cubicBezTo>
                    <a:cubicBezTo>
                      <a:pt x="12" y="52"/>
                      <a:pt x="12" y="53"/>
                      <a:pt x="12" y="53"/>
                    </a:cubicBezTo>
                    <a:cubicBezTo>
                      <a:pt x="11" y="55"/>
                      <a:pt x="10" y="57"/>
                      <a:pt x="9" y="58"/>
                    </a:cubicBezTo>
                    <a:moveTo>
                      <a:pt x="6" y="53"/>
                    </a:moveTo>
                    <a:cubicBezTo>
                      <a:pt x="6" y="51"/>
                      <a:pt x="5" y="50"/>
                      <a:pt x="5" y="49"/>
                    </a:cubicBezTo>
                    <a:cubicBezTo>
                      <a:pt x="7" y="47"/>
                      <a:pt x="8" y="46"/>
                      <a:pt x="9" y="44"/>
                    </a:cubicBezTo>
                    <a:cubicBezTo>
                      <a:pt x="10" y="45"/>
                      <a:pt x="10" y="47"/>
                      <a:pt x="10" y="48"/>
                    </a:cubicBezTo>
                    <a:cubicBezTo>
                      <a:pt x="9" y="49"/>
                      <a:pt x="8" y="50"/>
                      <a:pt x="8" y="51"/>
                    </a:cubicBezTo>
                    <a:cubicBezTo>
                      <a:pt x="7" y="52"/>
                      <a:pt x="7" y="52"/>
                      <a:pt x="6" y="53"/>
                    </a:cubicBezTo>
                    <a:moveTo>
                      <a:pt x="5" y="47"/>
                    </a:moveTo>
                    <a:cubicBezTo>
                      <a:pt x="4" y="44"/>
                      <a:pt x="4" y="41"/>
                      <a:pt x="4" y="39"/>
                    </a:cubicBezTo>
                    <a:cubicBezTo>
                      <a:pt x="5" y="38"/>
                      <a:pt x="6" y="37"/>
                      <a:pt x="7" y="36"/>
                    </a:cubicBezTo>
                    <a:cubicBezTo>
                      <a:pt x="7" y="36"/>
                      <a:pt x="8" y="35"/>
                      <a:pt x="8" y="35"/>
                    </a:cubicBezTo>
                    <a:cubicBezTo>
                      <a:pt x="8" y="35"/>
                      <a:pt x="8" y="35"/>
                      <a:pt x="8" y="35"/>
                    </a:cubicBezTo>
                    <a:cubicBezTo>
                      <a:pt x="8" y="37"/>
                      <a:pt x="9" y="40"/>
                      <a:pt x="9" y="42"/>
                    </a:cubicBezTo>
                    <a:cubicBezTo>
                      <a:pt x="8" y="44"/>
                      <a:pt x="6" y="45"/>
                      <a:pt x="5" y="47"/>
                    </a:cubicBezTo>
                    <a:moveTo>
                      <a:pt x="4" y="37"/>
                    </a:moveTo>
                    <a:cubicBezTo>
                      <a:pt x="4" y="36"/>
                      <a:pt x="4" y="35"/>
                      <a:pt x="4" y="34"/>
                    </a:cubicBezTo>
                    <a:cubicBezTo>
                      <a:pt x="6" y="33"/>
                      <a:pt x="7" y="31"/>
                      <a:pt x="9" y="30"/>
                    </a:cubicBezTo>
                    <a:cubicBezTo>
                      <a:pt x="9" y="31"/>
                      <a:pt x="9" y="31"/>
                      <a:pt x="9" y="32"/>
                    </a:cubicBezTo>
                    <a:cubicBezTo>
                      <a:pt x="8" y="33"/>
                      <a:pt x="7" y="34"/>
                      <a:pt x="6" y="35"/>
                    </a:cubicBezTo>
                    <a:cubicBezTo>
                      <a:pt x="5" y="36"/>
                      <a:pt x="4" y="36"/>
                      <a:pt x="4" y="37"/>
                    </a:cubicBezTo>
                    <a:moveTo>
                      <a:pt x="4" y="31"/>
                    </a:moveTo>
                    <a:cubicBezTo>
                      <a:pt x="5" y="31"/>
                      <a:pt x="5" y="30"/>
                      <a:pt x="5" y="29"/>
                    </a:cubicBezTo>
                    <a:cubicBezTo>
                      <a:pt x="6" y="28"/>
                      <a:pt x="8" y="27"/>
                      <a:pt x="9" y="27"/>
                    </a:cubicBezTo>
                    <a:cubicBezTo>
                      <a:pt x="9" y="28"/>
                      <a:pt x="9" y="28"/>
                      <a:pt x="9" y="28"/>
                    </a:cubicBezTo>
                    <a:cubicBezTo>
                      <a:pt x="8" y="29"/>
                      <a:pt x="6" y="30"/>
                      <a:pt x="4" y="31"/>
                    </a:cubicBezTo>
                    <a:moveTo>
                      <a:pt x="5" y="27"/>
                    </a:moveTo>
                    <a:cubicBezTo>
                      <a:pt x="6" y="26"/>
                      <a:pt x="6" y="25"/>
                      <a:pt x="7" y="24"/>
                    </a:cubicBezTo>
                    <a:cubicBezTo>
                      <a:pt x="8" y="23"/>
                      <a:pt x="9" y="22"/>
                      <a:pt x="10" y="21"/>
                    </a:cubicBezTo>
                    <a:cubicBezTo>
                      <a:pt x="11" y="21"/>
                      <a:pt x="11" y="21"/>
                      <a:pt x="11" y="21"/>
                    </a:cubicBezTo>
                    <a:cubicBezTo>
                      <a:pt x="10" y="22"/>
                      <a:pt x="10" y="23"/>
                      <a:pt x="10" y="24"/>
                    </a:cubicBezTo>
                    <a:cubicBezTo>
                      <a:pt x="8" y="25"/>
                      <a:pt x="7" y="26"/>
                      <a:pt x="5" y="27"/>
                    </a:cubicBezTo>
                    <a:moveTo>
                      <a:pt x="8" y="21"/>
                    </a:moveTo>
                    <a:cubicBezTo>
                      <a:pt x="8" y="20"/>
                      <a:pt x="9" y="19"/>
                      <a:pt x="9" y="19"/>
                    </a:cubicBezTo>
                    <a:cubicBezTo>
                      <a:pt x="10" y="18"/>
                      <a:pt x="11" y="18"/>
                      <a:pt x="12" y="17"/>
                    </a:cubicBezTo>
                    <a:cubicBezTo>
                      <a:pt x="12" y="17"/>
                      <a:pt x="12" y="17"/>
                      <a:pt x="12" y="17"/>
                    </a:cubicBezTo>
                    <a:cubicBezTo>
                      <a:pt x="12" y="17"/>
                      <a:pt x="12" y="18"/>
                      <a:pt x="11" y="19"/>
                    </a:cubicBezTo>
                    <a:cubicBezTo>
                      <a:pt x="11" y="19"/>
                      <a:pt x="10" y="20"/>
                      <a:pt x="9" y="20"/>
                    </a:cubicBezTo>
                    <a:cubicBezTo>
                      <a:pt x="9" y="20"/>
                      <a:pt x="8" y="21"/>
                      <a:pt x="8" y="21"/>
                    </a:cubicBezTo>
                    <a:moveTo>
                      <a:pt x="47" y="73"/>
                    </a:moveTo>
                    <a:cubicBezTo>
                      <a:pt x="34" y="73"/>
                      <a:pt x="20" y="63"/>
                      <a:pt x="15" y="50"/>
                    </a:cubicBezTo>
                    <a:cubicBezTo>
                      <a:pt x="13" y="46"/>
                      <a:pt x="12" y="40"/>
                      <a:pt x="12" y="35"/>
                    </a:cubicBezTo>
                    <a:cubicBezTo>
                      <a:pt x="12" y="28"/>
                      <a:pt x="13" y="21"/>
                      <a:pt x="17" y="16"/>
                    </a:cubicBezTo>
                    <a:cubicBezTo>
                      <a:pt x="20" y="10"/>
                      <a:pt x="25" y="6"/>
                      <a:pt x="32" y="5"/>
                    </a:cubicBezTo>
                    <a:cubicBezTo>
                      <a:pt x="35" y="4"/>
                      <a:pt x="37" y="4"/>
                      <a:pt x="40" y="4"/>
                    </a:cubicBezTo>
                    <a:cubicBezTo>
                      <a:pt x="48" y="4"/>
                      <a:pt x="55" y="7"/>
                      <a:pt x="61" y="11"/>
                    </a:cubicBezTo>
                    <a:cubicBezTo>
                      <a:pt x="67" y="16"/>
                      <a:pt x="72" y="23"/>
                      <a:pt x="75" y="30"/>
                    </a:cubicBezTo>
                    <a:cubicBezTo>
                      <a:pt x="76" y="34"/>
                      <a:pt x="77" y="38"/>
                      <a:pt x="77" y="42"/>
                    </a:cubicBezTo>
                    <a:cubicBezTo>
                      <a:pt x="77" y="48"/>
                      <a:pt x="75" y="55"/>
                      <a:pt x="71" y="61"/>
                    </a:cubicBezTo>
                    <a:cubicBezTo>
                      <a:pt x="67" y="66"/>
                      <a:pt x="62" y="70"/>
                      <a:pt x="55" y="72"/>
                    </a:cubicBezTo>
                    <a:cubicBezTo>
                      <a:pt x="53" y="73"/>
                      <a:pt x="50" y="73"/>
                      <a:pt x="48" y="73"/>
                    </a:cubicBezTo>
                    <a:cubicBezTo>
                      <a:pt x="48" y="73"/>
                      <a:pt x="48" y="73"/>
                      <a:pt x="47" y="73"/>
                    </a:cubicBezTo>
                    <a:moveTo>
                      <a:pt x="40" y="0"/>
                    </a:moveTo>
                    <a:cubicBezTo>
                      <a:pt x="40" y="0"/>
                      <a:pt x="40" y="0"/>
                      <a:pt x="40" y="0"/>
                    </a:cubicBezTo>
                    <a:cubicBezTo>
                      <a:pt x="37" y="0"/>
                      <a:pt x="34" y="1"/>
                      <a:pt x="31" y="1"/>
                    </a:cubicBezTo>
                    <a:cubicBezTo>
                      <a:pt x="28" y="2"/>
                      <a:pt x="24" y="4"/>
                      <a:pt x="22" y="6"/>
                    </a:cubicBezTo>
                    <a:cubicBezTo>
                      <a:pt x="21" y="6"/>
                      <a:pt x="21" y="6"/>
                      <a:pt x="21" y="6"/>
                    </a:cubicBezTo>
                    <a:cubicBezTo>
                      <a:pt x="17" y="8"/>
                      <a:pt x="13" y="10"/>
                      <a:pt x="9" y="14"/>
                    </a:cubicBezTo>
                    <a:cubicBezTo>
                      <a:pt x="9" y="14"/>
                      <a:pt x="8" y="14"/>
                      <a:pt x="8" y="14"/>
                    </a:cubicBezTo>
                    <a:cubicBezTo>
                      <a:pt x="8" y="15"/>
                      <a:pt x="8" y="15"/>
                      <a:pt x="8" y="15"/>
                    </a:cubicBezTo>
                    <a:cubicBezTo>
                      <a:pt x="7" y="16"/>
                      <a:pt x="7" y="16"/>
                      <a:pt x="7" y="16"/>
                    </a:cubicBezTo>
                    <a:cubicBezTo>
                      <a:pt x="3" y="22"/>
                      <a:pt x="0" y="30"/>
                      <a:pt x="0" y="39"/>
                    </a:cubicBezTo>
                    <a:cubicBezTo>
                      <a:pt x="0" y="44"/>
                      <a:pt x="1" y="50"/>
                      <a:pt x="3" y="55"/>
                    </a:cubicBezTo>
                    <a:cubicBezTo>
                      <a:pt x="9" y="68"/>
                      <a:pt x="20" y="78"/>
                      <a:pt x="34" y="80"/>
                    </a:cubicBezTo>
                    <a:cubicBezTo>
                      <a:pt x="34" y="80"/>
                      <a:pt x="34" y="80"/>
                      <a:pt x="34" y="80"/>
                    </a:cubicBezTo>
                    <a:cubicBezTo>
                      <a:pt x="35" y="80"/>
                      <a:pt x="35" y="80"/>
                      <a:pt x="35" y="80"/>
                    </a:cubicBezTo>
                    <a:cubicBezTo>
                      <a:pt x="37" y="80"/>
                      <a:pt x="39" y="80"/>
                      <a:pt x="41" y="80"/>
                    </a:cubicBezTo>
                    <a:cubicBezTo>
                      <a:pt x="41" y="80"/>
                      <a:pt x="41" y="80"/>
                      <a:pt x="41" y="80"/>
                    </a:cubicBezTo>
                    <a:cubicBezTo>
                      <a:pt x="42" y="80"/>
                      <a:pt x="44" y="80"/>
                      <a:pt x="45" y="80"/>
                    </a:cubicBezTo>
                    <a:cubicBezTo>
                      <a:pt x="46" y="80"/>
                      <a:pt x="46" y="80"/>
                      <a:pt x="46" y="80"/>
                    </a:cubicBezTo>
                    <a:cubicBezTo>
                      <a:pt x="46" y="80"/>
                      <a:pt x="46" y="80"/>
                      <a:pt x="46" y="80"/>
                    </a:cubicBezTo>
                    <a:cubicBezTo>
                      <a:pt x="47" y="80"/>
                      <a:pt x="47" y="80"/>
                      <a:pt x="47" y="80"/>
                    </a:cubicBezTo>
                    <a:cubicBezTo>
                      <a:pt x="47" y="80"/>
                      <a:pt x="47" y="80"/>
                      <a:pt x="47" y="80"/>
                    </a:cubicBezTo>
                    <a:cubicBezTo>
                      <a:pt x="48" y="80"/>
                      <a:pt x="48" y="80"/>
                      <a:pt x="48" y="80"/>
                    </a:cubicBezTo>
                    <a:cubicBezTo>
                      <a:pt x="52" y="78"/>
                      <a:pt x="58" y="75"/>
                      <a:pt x="62" y="73"/>
                    </a:cubicBezTo>
                    <a:cubicBezTo>
                      <a:pt x="63" y="72"/>
                      <a:pt x="63" y="72"/>
                      <a:pt x="63" y="72"/>
                    </a:cubicBezTo>
                    <a:cubicBezTo>
                      <a:pt x="67" y="70"/>
                      <a:pt x="71" y="66"/>
                      <a:pt x="74" y="62"/>
                    </a:cubicBezTo>
                    <a:cubicBezTo>
                      <a:pt x="78" y="56"/>
                      <a:pt x="80" y="49"/>
                      <a:pt x="80" y="42"/>
                    </a:cubicBezTo>
                    <a:cubicBezTo>
                      <a:pt x="80" y="37"/>
                      <a:pt x="79" y="33"/>
                      <a:pt x="78" y="29"/>
                    </a:cubicBezTo>
                    <a:cubicBezTo>
                      <a:pt x="75" y="21"/>
                      <a:pt x="70" y="14"/>
                      <a:pt x="63" y="9"/>
                    </a:cubicBezTo>
                    <a:cubicBezTo>
                      <a:pt x="57" y="4"/>
                      <a:pt x="49" y="0"/>
                      <a:pt x="4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5" name="Freeform 774"/>
              <p:cNvSpPr>
                <a:spLocks noEditPoints="1"/>
              </p:cNvSpPr>
              <p:nvPr/>
            </p:nvSpPr>
            <p:spPr bwMode="auto">
              <a:xfrm>
                <a:off x="3085" y="2917"/>
                <a:ext cx="139" cy="147"/>
              </a:xfrm>
              <a:custGeom>
                <a:avLst/>
                <a:gdLst>
                  <a:gd name="T0" fmla="*/ 55 w 59"/>
                  <a:gd name="T1" fmla="*/ 37 h 62"/>
                  <a:gd name="T2" fmla="*/ 55 w 59"/>
                  <a:gd name="T3" fmla="*/ 38 h 62"/>
                  <a:gd name="T4" fmla="*/ 55 w 59"/>
                  <a:gd name="T5" fmla="*/ 32 h 62"/>
                  <a:gd name="T6" fmla="*/ 55 w 59"/>
                  <a:gd name="T7" fmla="*/ 34 h 62"/>
                  <a:gd name="T8" fmla="*/ 55 w 59"/>
                  <a:gd name="T9" fmla="*/ 35 h 62"/>
                  <a:gd name="T10" fmla="*/ 53 w 59"/>
                  <a:gd name="T11" fmla="*/ 27 h 62"/>
                  <a:gd name="T12" fmla="*/ 55 w 59"/>
                  <a:gd name="T13" fmla="*/ 29 h 62"/>
                  <a:gd name="T14" fmla="*/ 54 w 59"/>
                  <a:gd name="T15" fmla="*/ 30 h 62"/>
                  <a:gd name="T16" fmla="*/ 55 w 59"/>
                  <a:gd name="T17" fmla="*/ 24 h 62"/>
                  <a:gd name="T18" fmla="*/ 53 w 59"/>
                  <a:gd name="T19" fmla="*/ 25 h 62"/>
                  <a:gd name="T20" fmla="*/ 52 w 59"/>
                  <a:gd name="T21" fmla="*/ 21 h 62"/>
                  <a:gd name="T22" fmla="*/ 53 w 59"/>
                  <a:gd name="T23" fmla="*/ 25 h 62"/>
                  <a:gd name="T24" fmla="*/ 48 w 59"/>
                  <a:gd name="T25" fmla="*/ 17 h 62"/>
                  <a:gd name="T26" fmla="*/ 51 w 59"/>
                  <a:gd name="T27" fmla="*/ 20 h 62"/>
                  <a:gd name="T28" fmla="*/ 47 w 59"/>
                  <a:gd name="T29" fmla="*/ 16 h 62"/>
                  <a:gd name="T30" fmla="*/ 45 w 59"/>
                  <a:gd name="T31" fmla="*/ 12 h 62"/>
                  <a:gd name="T32" fmla="*/ 47 w 59"/>
                  <a:gd name="T33" fmla="*/ 16 h 62"/>
                  <a:gd name="T34" fmla="*/ 41 w 59"/>
                  <a:gd name="T35" fmla="*/ 10 h 62"/>
                  <a:gd name="T36" fmla="*/ 41 w 59"/>
                  <a:gd name="T37" fmla="*/ 8 h 62"/>
                  <a:gd name="T38" fmla="*/ 44 w 59"/>
                  <a:gd name="T39" fmla="*/ 10 h 62"/>
                  <a:gd name="T40" fmla="*/ 32 w 59"/>
                  <a:gd name="T41" fmla="*/ 59 h 62"/>
                  <a:gd name="T42" fmla="*/ 3 w 59"/>
                  <a:gd name="T43" fmla="*/ 28 h 62"/>
                  <a:gd name="T44" fmla="*/ 11 w 59"/>
                  <a:gd name="T45" fmla="*/ 8 h 62"/>
                  <a:gd name="T46" fmla="*/ 16 w 59"/>
                  <a:gd name="T47" fmla="*/ 7 h 62"/>
                  <a:gd name="T48" fmla="*/ 39 w 59"/>
                  <a:gd name="T49" fmla="*/ 12 h 62"/>
                  <a:gd name="T50" fmla="*/ 40 w 59"/>
                  <a:gd name="T51" fmla="*/ 14 h 62"/>
                  <a:gd name="T52" fmla="*/ 50 w 59"/>
                  <a:gd name="T53" fmla="*/ 28 h 62"/>
                  <a:gd name="T54" fmla="*/ 44 w 59"/>
                  <a:gd name="T55" fmla="*/ 56 h 62"/>
                  <a:gd name="T56" fmla="*/ 38 w 59"/>
                  <a:gd name="T57" fmla="*/ 58 h 62"/>
                  <a:gd name="T58" fmla="*/ 32 w 59"/>
                  <a:gd name="T59" fmla="*/ 59 h 62"/>
                  <a:gd name="T60" fmla="*/ 36 w 59"/>
                  <a:gd name="T61" fmla="*/ 6 h 62"/>
                  <a:gd name="T62" fmla="*/ 39 w 59"/>
                  <a:gd name="T63" fmla="*/ 7 h 62"/>
                  <a:gd name="T64" fmla="*/ 34 w 59"/>
                  <a:gd name="T65" fmla="*/ 5 h 62"/>
                  <a:gd name="T66" fmla="*/ 32 w 59"/>
                  <a:gd name="T67" fmla="*/ 4 h 62"/>
                  <a:gd name="T68" fmla="*/ 34 w 59"/>
                  <a:gd name="T69" fmla="*/ 5 h 62"/>
                  <a:gd name="T70" fmla="*/ 30 w 59"/>
                  <a:gd name="T71" fmla="*/ 4 h 62"/>
                  <a:gd name="T72" fmla="*/ 30 w 59"/>
                  <a:gd name="T73" fmla="*/ 4 h 62"/>
                  <a:gd name="T74" fmla="*/ 26 w 59"/>
                  <a:gd name="T75" fmla="*/ 0 h 62"/>
                  <a:gd name="T76" fmla="*/ 4 w 59"/>
                  <a:gd name="T77" fmla="*/ 11 h 62"/>
                  <a:gd name="T78" fmla="*/ 2 w 59"/>
                  <a:gd name="T79" fmla="*/ 42 h 62"/>
                  <a:gd name="T80" fmla="*/ 39 w 59"/>
                  <a:gd name="T81" fmla="*/ 62 h 62"/>
                  <a:gd name="T82" fmla="*/ 59 w 59"/>
                  <a:gd name="T83" fmla="*/ 34 h 62"/>
                  <a:gd name="T84" fmla="*/ 45 w 59"/>
                  <a:gd name="T85"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 h="62">
                    <a:moveTo>
                      <a:pt x="55" y="38"/>
                    </a:moveTo>
                    <a:cubicBezTo>
                      <a:pt x="55" y="37"/>
                      <a:pt x="55" y="37"/>
                      <a:pt x="55" y="37"/>
                    </a:cubicBezTo>
                    <a:cubicBezTo>
                      <a:pt x="55" y="37"/>
                      <a:pt x="55" y="37"/>
                      <a:pt x="55" y="37"/>
                    </a:cubicBezTo>
                    <a:cubicBezTo>
                      <a:pt x="55" y="38"/>
                      <a:pt x="55" y="38"/>
                      <a:pt x="55" y="38"/>
                    </a:cubicBezTo>
                    <a:moveTo>
                      <a:pt x="55" y="35"/>
                    </a:moveTo>
                    <a:cubicBezTo>
                      <a:pt x="55" y="34"/>
                      <a:pt x="55" y="33"/>
                      <a:pt x="55" y="32"/>
                    </a:cubicBezTo>
                    <a:cubicBezTo>
                      <a:pt x="55" y="31"/>
                      <a:pt x="55" y="31"/>
                      <a:pt x="55" y="31"/>
                    </a:cubicBezTo>
                    <a:cubicBezTo>
                      <a:pt x="55" y="32"/>
                      <a:pt x="55" y="33"/>
                      <a:pt x="55" y="34"/>
                    </a:cubicBezTo>
                    <a:cubicBezTo>
                      <a:pt x="55" y="34"/>
                      <a:pt x="55" y="34"/>
                      <a:pt x="55" y="34"/>
                    </a:cubicBezTo>
                    <a:cubicBezTo>
                      <a:pt x="55" y="35"/>
                      <a:pt x="55" y="35"/>
                      <a:pt x="55" y="35"/>
                    </a:cubicBezTo>
                    <a:moveTo>
                      <a:pt x="54" y="30"/>
                    </a:moveTo>
                    <a:cubicBezTo>
                      <a:pt x="54" y="29"/>
                      <a:pt x="54" y="28"/>
                      <a:pt x="53" y="27"/>
                    </a:cubicBezTo>
                    <a:cubicBezTo>
                      <a:pt x="54" y="26"/>
                      <a:pt x="54" y="26"/>
                      <a:pt x="54" y="26"/>
                    </a:cubicBezTo>
                    <a:cubicBezTo>
                      <a:pt x="54" y="27"/>
                      <a:pt x="55" y="28"/>
                      <a:pt x="55" y="29"/>
                    </a:cubicBezTo>
                    <a:cubicBezTo>
                      <a:pt x="54" y="29"/>
                      <a:pt x="54" y="29"/>
                      <a:pt x="54" y="29"/>
                    </a:cubicBezTo>
                    <a:cubicBezTo>
                      <a:pt x="54" y="30"/>
                      <a:pt x="54" y="30"/>
                      <a:pt x="54" y="30"/>
                    </a:cubicBezTo>
                    <a:moveTo>
                      <a:pt x="55" y="25"/>
                    </a:moveTo>
                    <a:cubicBezTo>
                      <a:pt x="55" y="24"/>
                      <a:pt x="55" y="24"/>
                      <a:pt x="55" y="24"/>
                    </a:cubicBezTo>
                    <a:cubicBezTo>
                      <a:pt x="55" y="25"/>
                      <a:pt x="55" y="25"/>
                      <a:pt x="55" y="25"/>
                    </a:cubicBezTo>
                    <a:moveTo>
                      <a:pt x="53" y="25"/>
                    </a:moveTo>
                    <a:cubicBezTo>
                      <a:pt x="52" y="24"/>
                      <a:pt x="52" y="23"/>
                      <a:pt x="51" y="22"/>
                    </a:cubicBezTo>
                    <a:cubicBezTo>
                      <a:pt x="52" y="21"/>
                      <a:pt x="52" y="21"/>
                      <a:pt x="52" y="21"/>
                    </a:cubicBezTo>
                    <a:cubicBezTo>
                      <a:pt x="52" y="22"/>
                      <a:pt x="53" y="23"/>
                      <a:pt x="53" y="24"/>
                    </a:cubicBezTo>
                    <a:cubicBezTo>
                      <a:pt x="53" y="25"/>
                      <a:pt x="53" y="25"/>
                      <a:pt x="53" y="25"/>
                    </a:cubicBezTo>
                    <a:moveTo>
                      <a:pt x="50" y="20"/>
                    </a:moveTo>
                    <a:cubicBezTo>
                      <a:pt x="49" y="19"/>
                      <a:pt x="49" y="18"/>
                      <a:pt x="48" y="17"/>
                    </a:cubicBezTo>
                    <a:cubicBezTo>
                      <a:pt x="49" y="16"/>
                      <a:pt x="49" y="16"/>
                      <a:pt x="49" y="16"/>
                    </a:cubicBezTo>
                    <a:cubicBezTo>
                      <a:pt x="50" y="17"/>
                      <a:pt x="50" y="18"/>
                      <a:pt x="51" y="20"/>
                    </a:cubicBezTo>
                    <a:cubicBezTo>
                      <a:pt x="50" y="20"/>
                      <a:pt x="50" y="20"/>
                      <a:pt x="50" y="20"/>
                    </a:cubicBezTo>
                    <a:moveTo>
                      <a:pt x="47" y="16"/>
                    </a:moveTo>
                    <a:cubicBezTo>
                      <a:pt x="46" y="14"/>
                      <a:pt x="45" y="13"/>
                      <a:pt x="44" y="12"/>
                    </a:cubicBezTo>
                    <a:cubicBezTo>
                      <a:pt x="45" y="12"/>
                      <a:pt x="45" y="12"/>
                      <a:pt x="45" y="12"/>
                    </a:cubicBezTo>
                    <a:cubicBezTo>
                      <a:pt x="46" y="13"/>
                      <a:pt x="47" y="14"/>
                      <a:pt x="48" y="15"/>
                    </a:cubicBezTo>
                    <a:cubicBezTo>
                      <a:pt x="47" y="16"/>
                      <a:pt x="47" y="16"/>
                      <a:pt x="47" y="16"/>
                    </a:cubicBezTo>
                    <a:moveTo>
                      <a:pt x="43" y="11"/>
                    </a:moveTo>
                    <a:cubicBezTo>
                      <a:pt x="42" y="11"/>
                      <a:pt x="42" y="10"/>
                      <a:pt x="41" y="10"/>
                    </a:cubicBezTo>
                    <a:cubicBezTo>
                      <a:pt x="40" y="9"/>
                      <a:pt x="40" y="9"/>
                      <a:pt x="40" y="9"/>
                    </a:cubicBezTo>
                    <a:cubicBezTo>
                      <a:pt x="41" y="8"/>
                      <a:pt x="41" y="8"/>
                      <a:pt x="41" y="8"/>
                    </a:cubicBezTo>
                    <a:cubicBezTo>
                      <a:pt x="41" y="9"/>
                      <a:pt x="42" y="9"/>
                      <a:pt x="43" y="10"/>
                    </a:cubicBezTo>
                    <a:cubicBezTo>
                      <a:pt x="44" y="10"/>
                      <a:pt x="44" y="10"/>
                      <a:pt x="44" y="10"/>
                    </a:cubicBezTo>
                    <a:cubicBezTo>
                      <a:pt x="43" y="11"/>
                      <a:pt x="43" y="11"/>
                      <a:pt x="43" y="11"/>
                    </a:cubicBezTo>
                    <a:moveTo>
                      <a:pt x="32" y="59"/>
                    </a:moveTo>
                    <a:cubicBezTo>
                      <a:pt x="21" y="59"/>
                      <a:pt x="9" y="51"/>
                      <a:pt x="5" y="41"/>
                    </a:cubicBezTo>
                    <a:cubicBezTo>
                      <a:pt x="4" y="37"/>
                      <a:pt x="3" y="33"/>
                      <a:pt x="3" y="28"/>
                    </a:cubicBezTo>
                    <a:cubicBezTo>
                      <a:pt x="3" y="23"/>
                      <a:pt x="4" y="17"/>
                      <a:pt x="7" y="13"/>
                    </a:cubicBezTo>
                    <a:cubicBezTo>
                      <a:pt x="8" y="11"/>
                      <a:pt x="10" y="10"/>
                      <a:pt x="11" y="8"/>
                    </a:cubicBezTo>
                    <a:cubicBezTo>
                      <a:pt x="12" y="8"/>
                      <a:pt x="12" y="8"/>
                      <a:pt x="12" y="8"/>
                    </a:cubicBezTo>
                    <a:cubicBezTo>
                      <a:pt x="13" y="8"/>
                      <a:pt x="14" y="7"/>
                      <a:pt x="16" y="7"/>
                    </a:cubicBezTo>
                    <a:cubicBezTo>
                      <a:pt x="18" y="6"/>
                      <a:pt x="20" y="6"/>
                      <a:pt x="22" y="6"/>
                    </a:cubicBezTo>
                    <a:cubicBezTo>
                      <a:pt x="28" y="6"/>
                      <a:pt x="34" y="8"/>
                      <a:pt x="39" y="12"/>
                    </a:cubicBezTo>
                    <a:cubicBezTo>
                      <a:pt x="40" y="13"/>
                      <a:pt x="40" y="13"/>
                      <a:pt x="40" y="13"/>
                    </a:cubicBezTo>
                    <a:cubicBezTo>
                      <a:pt x="40" y="14"/>
                      <a:pt x="40" y="14"/>
                      <a:pt x="40" y="14"/>
                    </a:cubicBezTo>
                    <a:cubicBezTo>
                      <a:pt x="41" y="14"/>
                      <a:pt x="41" y="14"/>
                      <a:pt x="41" y="14"/>
                    </a:cubicBezTo>
                    <a:cubicBezTo>
                      <a:pt x="45" y="18"/>
                      <a:pt x="48" y="22"/>
                      <a:pt x="50" y="28"/>
                    </a:cubicBezTo>
                    <a:cubicBezTo>
                      <a:pt x="51" y="30"/>
                      <a:pt x="52" y="33"/>
                      <a:pt x="52" y="36"/>
                    </a:cubicBezTo>
                    <a:cubicBezTo>
                      <a:pt x="52" y="44"/>
                      <a:pt x="49" y="51"/>
                      <a:pt x="44" y="56"/>
                    </a:cubicBezTo>
                    <a:cubicBezTo>
                      <a:pt x="44" y="56"/>
                      <a:pt x="44" y="56"/>
                      <a:pt x="44" y="56"/>
                    </a:cubicBezTo>
                    <a:cubicBezTo>
                      <a:pt x="42" y="57"/>
                      <a:pt x="40" y="58"/>
                      <a:pt x="38" y="58"/>
                    </a:cubicBezTo>
                    <a:cubicBezTo>
                      <a:pt x="36" y="59"/>
                      <a:pt x="34" y="59"/>
                      <a:pt x="32" y="59"/>
                    </a:cubicBezTo>
                    <a:cubicBezTo>
                      <a:pt x="32" y="59"/>
                      <a:pt x="32" y="59"/>
                      <a:pt x="32" y="59"/>
                    </a:cubicBezTo>
                    <a:moveTo>
                      <a:pt x="39" y="8"/>
                    </a:moveTo>
                    <a:cubicBezTo>
                      <a:pt x="38" y="7"/>
                      <a:pt x="37" y="7"/>
                      <a:pt x="36" y="6"/>
                    </a:cubicBezTo>
                    <a:cubicBezTo>
                      <a:pt x="36" y="6"/>
                      <a:pt x="36" y="6"/>
                      <a:pt x="36" y="6"/>
                    </a:cubicBezTo>
                    <a:cubicBezTo>
                      <a:pt x="37" y="6"/>
                      <a:pt x="38" y="7"/>
                      <a:pt x="39" y="7"/>
                    </a:cubicBezTo>
                    <a:cubicBezTo>
                      <a:pt x="39" y="8"/>
                      <a:pt x="39" y="8"/>
                      <a:pt x="39" y="8"/>
                    </a:cubicBezTo>
                    <a:moveTo>
                      <a:pt x="34" y="5"/>
                    </a:moveTo>
                    <a:cubicBezTo>
                      <a:pt x="33" y="5"/>
                      <a:pt x="33" y="5"/>
                      <a:pt x="32" y="4"/>
                    </a:cubicBezTo>
                    <a:cubicBezTo>
                      <a:pt x="32" y="4"/>
                      <a:pt x="32" y="4"/>
                      <a:pt x="32" y="4"/>
                    </a:cubicBezTo>
                    <a:cubicBezTo>
                      <a:pt x="33" y="5"/>
                      <a:pt x="34" y="5"/>
                      <a:pt x="34" y="5"/>
                    </a:cubicBezTo>
                    <a:cubicBezTo>
                      <a:pt x="34" y="5"/>
                      <a:pt x="34" y="5"/>
                      <a:pt x="34" y="5"/>
                    </a:cubicBezTo>
                    <a:moveTo>
                      <a:pt x="30" y="4"/>
                    </a:moveTo>
                    <a:cubicBezTo>
                      <a:pt x="30" y="4"/>
                      <a:pt x="30" y="4"/>
                      <a:pt x="30" y="4"/>
                    </a:cubicBezTo>
                    <a:cubicBezTo>
                      <a:pt x="30" y="4"/>
                      <a:pt x="30" y="4"/>
                      <a:pt x="30" y="4"/>
                    </a:cubicBezTo>
                    <a:cubicBezTo>
                      <a:pt x="30" y="4"/>
                      <a:pt x="30" y="4"/>
                      <a:pt x="30" y="4"/>
                    </a:cubicBezTo>
                    <a:moveTo>
                      <a:pt x="26" y="0"/>
                    </a:moveTo>
                    <a:cubicBezTo>
                      <a:pt x="26" y="0"/>
                      <a:pt x="26" y="0"/>
                      <a:pt x="26" y="0"/>
                    </a:cubicBezTo>
                    <a:cubicBezTo>
                      <a:pt x="23" y="0"/>
                      <a:pt x="21" y="0"/>
                      <a:pt x="19" y="1"/>
                    </a:cubicBezTo>
                    <a:cubicBezTo>
                      <a:pt x="12" y="2"/>
                      <a:pt x="7" y="6"/>
                      <a:pt x="4" y="11"/>
                    </a:cubicBezTo>
                    <a:cubicBezTo>
                      <a:pt x="1" y="16"/>
                      <a:pt x="0" y="22"/>
                      <a:pt x="0" y="28"/>
                    </a:cubicBezTo>
                    <a:cubicBezTo>
                      <a:pt x="0" y="33"/>
                      <a:pt x="1" y="38"/>
                      <a:pt x="2" y="42"/>
                    </a:cubicBezTo>
                    <a:cubicBezTo>
                      <a:pt x="7" y="54"/>
                      <a:pt x="19" y="62"/>
                      <a:pt x="32" y="62"/>
                    </a:cubicBezTo>
                    <a:cubicBezTo>
                      <a:pt x="34" y="62"/>
                      <a:pt x="37" y="62"/>
                      <a:pt x="39" y="62"/>
                    </a:cubicBezTo>
                    <a:cubicBezTo>
                      <a:pt x="45" y="60"/>
                      <a:pt x="50" y="56"/>
                      <a:pt x="53" y="51"/>
                    </a:cubicBezTo>
                    <a:cubicBezTo>
                      <a:pt x="57" y="46"/>
                      <a:pt x="59" y="40"/>
                      <a:pt x="59" y="34"/>
                    </a:cubicBezTo>
                    <a:cubicBezTo>
                      <a:pt x="59" y="31"/>
                      <a:pt x="58" y="27"/>
                      <a:pt x="57" y="24"/>
                    </a:cubicBezTo>
                    <a:cubicBezTo>
                      <a:pt x="54" y="17"/>
                      <a:pt x="50" y="11"/>
                      <a:pt x="45" y="7"/>
                    </a:cubicBezTo>
                    <a:cubicBezTo>
                      <a:pt x="39" y="3"/>
                      <a:pt x="33" y="0"/>
                      <a:pt x="2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6" name="Freeform 775"/>
              <p:cNvSpPr>
                <a:spLocks noEditPoints="1"/>
              </p:cNvSpPr>
              <p:nvPr/>
            </p:nvSpPr>
            <p:spPr bwMode="auto">
              <a:xfrm>
                <a:off x="3111" y="2943"/>
                <a:ext cx="78" cy="102"/>
              </a:xfrm>
              <a:custGeom>
                <a:avLst/>
                <a:gdLst>
                  <a:gd name="T0" fmla="*/ 4 w 33"/>
                  <a:gd name="T1" fmla="*/ 19 h 43"/>
                  <a:gd name="T2" fmla="*/ 4 w 33"/>
                  <a:gd name="T3" fmla="*/ 12 h 43"/>
                  <a:gd name="T4" fmla="*/ 7 w 33"/>
                  <a:gd name="T5" fmla="*/ 8 h 43"/>
                  <a:gd name="T6" fmla="*/ 6 w 33"/>
                  <a:gd name="T7" fmla="*/ 4 h 43"/>
                  <a:gd name="T8" fmla="*/ 7 w 33"/>
                  <a:gd name="T9" fmla="*/ 3 h 43"/>
                  <a:gd name="T10" fmla="*/ 8 w 33"/>
                  <a:gd name="T11" fmla="*/ 4 h 43"/>
                  <a:gd name="T12" fmla="*/ 11 w 33"/>
                  <a:gd name="T13" fmla="*/ 8 h 43"/>
                  <a:gd name="T14" fmla="*/ 15 w 33"/>
                  <a:gd name="T15" fmla="*/ 7 h 43"/>
                  <a:gd name="T16" fmla="*/ 18 w 33"/>
                  <a:gd name="T17" fmla="*/ 10 h 43"/>
                  <a:gd name="T18" fmla="*/ 15 w 33"/>
                  <a:gd name="T19" fmla="*/ 9 h 43"/>
                  <a:gd name="T20" fmla="*/ 8 w 33"/>
                  <a:gd name="T21" fmla="*/ 13 h 43"/>
                  <a:gd name="T22" fmla="*/ 9 w 33"/>
                  <a:gd name="T23" fmla="*/ 20 h 43"/>
                  <a:gd name="T24" fmla="*/ 13 w 33"/>
                  <a:gd name="T25" fmla="*/ 20 h 43"/>
                  <a:gd name="T26" fmla="*/ 27 w 33"/>
                  <a:gd name="T27" fmla="*/ 21 h 43"/>
                  <a:gd name="T28" fmla="*/ 30 w 33"/>
                  <a:gd name="T29" fmla="*/ 27 h 43"/>
                  <a:gd name="T30" fmla="*/ 27 w 33"/>
                  <a:gd name="T31" fmla="*/ 33 h 43"/>
                  <a:gd name="T32" fmla="*/ 27 w 33"/>
                  <a:gd name="T33" fmla="*/ 36 h 43"/>
                  <a:gd name="T34" fmla="*/ 29 w 33"/>
                  <a:gd name="T35" fmla="*/ 39 h 43"/>
                  <a:gd name="T36" fmla="*/ 26 w 33"/>
                  <a:gd name="T37" fmla="*/ 36 h 43"/>
                  <a:gd name="T38" fmla="*/ 22 w 33"/>
                  <a:gd name="T39" fmla="*/ 36 h 43"/>
                  <a:gd name="T40" fmla="*/ 14 w 33"/>
                  <a:gd name="T41" fmla="*/ 34 h 43"/>
                  <a:gd name="T42" fmla="*/ 24 w 33"/>
                  <a:gd name="T43" fmla="*/ 32 h 43"/>
                  <a:gd name="T44" fmla="*/ 21 w 33"/>
                  <a:gd name="T45" fmla="*/ 22 h 43"/>
                  <a:gd name="T46" fmla="*/ 12 w 33"/>
                  <a:gd name="T47" fmla="*/ 23 h 43"/>
                  <a:gd name="T48" fmla="*/ 12 w 33"/>
                  <a:gd name="T49" fmla="*/ 23 h 43"/>
                  <a:gd name="T50" fmla="*/ 3 w 33"/>
                  <a:gd name="T51" fmla="*/ 2 h 43"/>
                  <a:gd name="T52" fmla="*/ 2 w 33"/>
                  <a:gd name="T53" fmla="*/ 3 h 43"/>
                  <a:gd name="T54" fmla="*/ 3 w 33"/>
                  <a:gd name="T55" fmla="*/ 8 h 43"/>
                  <a:gd name="T56" fmla="*/ 0 w 33"/>
                  <a:gd name="T57" fmla="*/ 15 h 43"/>
                  <a:gd name="T58" fmla="*/ 12 w 33"/>
                  <a:gd name="T59" fmla="*/ 26 h 43"/>
                  <a:gd name="T60" fmla="*/ 20 w 33"/>
                  <a:gd name="T61" fmla="*/ 25 h 43"/>
                  <a:gd name="T62" fmla="*/ 23 w 33"/>
                  <a:gd name="T63" fmla="*/ 26 h 43"/>
                  <a:gd name="T64" fmla="*/ 20 w 33"/>
                  <a:gd name="T65" fmla="*/ 30 h 43"/>
                  <a:gd name="T66" fmla="*/ 17 w 33"/>
                  <a:gd name="T67" fmla="*/ 29 h 43"/>
                  <a:gd name="T68" fmla="*/ 11 w 33"/>
                  <a:gd name="T69" fmla="*/ 32 h 43"/>
                  <a:gd name="T70" fmla="*/ 23 w 33"/>
                  <a:gd name="T71" fmla="*/ 39 h 43"/>
                  <a:gd name="T72" fmla="*/ 26 w 33"/>
                  <a:gd name="T73" fmla="*/ 42 h 43"/>
                  <a:gd name="T74" fmla="*/ 28 w 33"/>
                  <a:gd name="T75" fmla="*/ 43 h 43"/>
                  <a:gd name="T76" fmla="*/ 29 w 33"/>
                  <a:gd name="T77" fmla="*/ 43 h 43"/>
                  <a:gd name="T78" fmla="*/ 33 w 33"/>
                  <a:gd name="T79" fmla="*/ 40 h 43"/>
                  <a:gd name="T80" fmla="*/ 31 w 33"/>
                  <a:gd name="T81" fmla="*/ 35 h 43"/>
                  <a:gd name="T82" fmla="*/ 33 w 33"/>
                  <a:gd name="T83" fmla="*/ 27 h 43"/>
                  <a:gd name="T84" fmla="*/ 21 w 33"/>
                  <a:gd name="T85" fmla="*/ 17 h 43"/>
                  <a:gd name="T86" fmla="*/ 12 w 33"/>
                  <a:gd name="T87" fmla="*/ 17 h 43"/>
                  <a:gd name="T88" fmla="*/ 10 w 33"/>
                  <a:gd name="T89" fmla="*/ 16 h 43"/>
                  <a:gd name="T90" fmla="*/ 15 w 33"/>
                  <a:gd name="T91" fmla="*/ 12 h 43"/>
                  <a:gd name="T92" fmla="*/ 16 w 33"/>
                  <a:gd name="T93" fmla="*/ 13 h 43"/>
                  <a:gd name="T94" fmla="*/ 18 w 33"/>
                  <a:gd name="T95" fmla="*/ 13 h 43"/>
                  <a:gd name="T96" fmla="*/ 24 w 33"/>
                  <a:gd name="T97" fmla="*/ 9 h 43"/>
                  <a:gd name="T98" fmla="*/ 11 w 33"/>
                  <a:gd name="T99" fmla="*/ 4 h 43"/>
                  <a:gd name="T100" fmla="*/ 8 w 33"/>
                  <a:gd name="T101" fmla="*/ 0 h 43"/>
                  <a:gd name="T102" fmla="*/ 8 w 33"/>
                  <a:gd name="T10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43">
                    <a:moveTo>
                      <a:pt x="12" y="23"/>
                    </a:moveTo>
                    <a:cubicBezTo>
                      <a:pt x="11" y="23"/>
                      <a:pt x="9" y="22"/>
                      <a:pt x="7" y="21"/>
                    </a:cubicBezTo>
                    <a:cubicBezTo>
                      <a:pt x="6" y="21"/>
                      <a:pt x="5" y="20"/>
                      <a:pt x="4" y="19"/>
                    </a:cubicBezTo>
                    <a:cubicBezTo>
                      <a:pt x="4" y="18"/>
                      <a:pt x="3" y="17"/>
                      <a:pt x="3" y="15"/>
                    </a:cubicBezTo>
                    <a:cubicBezTo>
                      <a:pt x="3" y="14"/>
                      <a:pt x="3" y="14"/>
                      <a:pt x="3" y="14"/>
                    </a:cubicBezTo>
                    <a:cubicBezTo>
                      <a:pt x="4" y="13"/>
                      <a:pt x="4" y="12"/>
                      <a:pt x="4" y="12"/>
                    </a:cubicBezTo>
                    <a:cubicBezTo>
                      <a:pt x="5" y="11"/>
                      <a:pt x="5" y="10"/>
                      <a:pt x="6" y="10"/>
                    </a:cubicBezTo>
                    <a:cubicBezTo>
                      <a:pt x="7" y="10"/>
                      <a:pt x="7" y="10"/>
                      <a:pt x="7" y="9"/>
                    </a:cubicBezTo>
                    <a:cubicBezTo>
                      <a:pt x="7" y="9"/>
                      <a:pt x="7" y="8"/>
                      <a:pt x="7" y="8"/>
                    </a:cubicBezTo>
                    <a:cubicBezTo>
                      <a:pt x="7" y="7"/>
                      <a:pt x="6" y="6"/>
                      <a:pt x="6" y="5"/>
                    </a:cubicBezTo>
                    <a:cubicBezTo>
                      <a:pt x="6" y="4"/>
                      <a:pt x="6" y="4"/>
                      <a:pt x="6" y="4"/>
                    </a:cubicBezTo>
                    <a:cubicBezTo>
                      <a:pt x="6" y="4"/>
                      <a:pt x="6" y="4"/>
                      <a:pt x="6" y="4"/>
                    </a:cubicBezTo>
                    <a:cubicBezTo>
                      <a:pt x="7" y="4"/>
                      <a:pt x="7" y="3"/>
                      <a:pt x="7" y="3"/>
                    </a:cubicBezTo>
                    <a:cubicBezTo>
                      <a:pt x="7" y="3"/>
                      <a:pt x="7" y="3"/>
                      <a:pt x="7" y="3"/>
                    </a:cubicBezTo>
                    <a:cubicBezTo>
                      <a:pt x="7" y="3"/>
                      <a:pt x="7" y="3"/>
                      <a:pt x="7" y="3"/>
                    </a:cubicBezTo>
                    <a:cubicBezTo>
                      <a:pt x="7" y="3"/>
                      <a:pt x="7" y="3"/>
                      <a:pt x="7" y="3"/>
                    </a:cubicBezTo>
                    <a:cubicBezTo>
                      <a:pt x="7" y="3"/>
                      <a:pt x="7" y="3"/>
                      <a:pt x="7" y="3"/>
                    </a:cubicBezTo>
                    <a:cubicBezTo>
                      <a:pt x="7" y="3"/>
                      <a:pt x="8" y="4"/>
                      <a:pt x="8" y="4"/>
                    </a:cubicBezTo>
                    <a:cubicBezTo>
                      <a:pt x="8" y="5"/>
                      <a:pt x="8" y="5"/>
                      <a:pt x="8" y="5"/>
                    </a:cubicBezTo>
                    <a:cubicBezTo>
                      <a:pt x="9" y="6"/>
                      <a:pt x="9" y="7"/>
                      <a:pt x="10" y="7"/>
                    </a:cubicBezTo>
                    <a:cubicBezTo>
                      <a:pt x="10" y="7"/>
                      <a:pt x="10" y="8"/>
                      <a:pt x="11" y="8"/>
                    </a:cubicBezTo>
                    <a:cubicBezTo>
                      <a:pt x="11" y="8"/>
                      <a:pt x="11" y="8"/>
                      <a:pt x="11" y="7"/>
                    </a:cubicBezTo>
                    <a:cubicBezTo>
                      <a:pt x="12" y="7"/>
                      <a:pt x="14" y="7"/>
                      <a:pt x="15" y="7"/>
                    </a:cubicBezTo>
                    <a:cubicBezTo>
                      <a:pt x="15" y="7"/>
                      <a:pt x="15" y="7"/>
                      <a:pt x="15" y="7"/>
                    </a:cubicBezTo>
                    <a:cubicBezTo>
                      <a:pt x="17" y="7"/>
                      <a:pt x="19" y="7"/>
                      <a:pt x="20" y="9"/>
                    </a:cubicBezTo>
                    <a:cubicBezTo>
                      <a:pt x="20" y="9"/>
                      <a:pt x="19" y="10"/>
                      <a:pt x="18" y="10"/>
                    </a:cubicBezTo>
                    <a:cubicBezTo>
                      <a:pt x="18" y="10"/>
                      <a:pt x="18" y="10"/>
                      <a:pt x="18" y="10"/>
                    </a:cubicBezTo>
                    <a:cubicBezTo>
                      <a:pt x="18" y="10"/>
                      <a:pt x="18" y="10"/>
                      <a:pt x="18" y="10"/>
                    </a:cubicBezTo>
                    <a:cubicBezTo>
                      <a:pt x="18" y="10"/>
                      <a:pt x="18" y="10"/>
                      <a:pt x="18" y="10"/>
                    </a:cubicBezTo>
                    <a:cubicBezTo>
                      <a:pt x="17" y="9"/>
                      <a:pt x="16" y="9"/>
                      <a:pt x="15" y="9"/>
                    </a:cubicBezTo>
                    <a:cubicBezTo>
                      <a:pt x="15" y="9"/>
                      <a:pt x="15" y="9"/>
                      <a:pt x="15" y="9"/>
                    </a:cubicBezTo>
                    <a:cubicBezTo>
                      <a:pt x="13" y="9"/>
                      <a:pt x="11" y="10"/>
                      <a:pt x="10" y="11"/>
                    </a:cubicBezTo>
                    <a:cubicBezTo>
                      <a:pt x="9" y="12"/>
                      <a:pt x="8" y="12"/>
                      <a:pt x="8" y="13"/>
                    </a:cubicBezTo>
                    <a:cubicBezTo>
                      <a:pt x="7" y="14"/>
                      <a:pt x="6" y="15"/>
                      <a:pt x="6" y="16"/>
                    </a:cubicBezTo>
                    <a:cubicBezTo>
                      <a:pt x="6" y="16"/>
                      <a:pt x="7" y="17"/>
                      <a:pt x="7" y="17"/>
                    </a:cubicBezTo>
                    <a:cubicBezTo>
                      <a:pt x="7" y="19"/>
                      <a:pt x="8" y="20"/>
                      <a:pt x="9" y="20"/>
                    </a:cubicBezTo>
                    <a:cubicBezTo>
                      <a:pt x="10" y="20"/>
                      <a:pt x="12" y="20"/>
                      <a:pt x="13" y="20"/>
                    </a:cubicBezTo>
                    <a:cubicBezTo>
                      <a:pt x="13" y="20"/>
                      <a:pt x="13" y="20"/>
                      <a:pt x="13" y="20"/>
                    </a:cubicBezTo>
                    <a:cubicBezTo>
                      <a:pt x="13" y="20"/>
                      <a:pt x="13" y="20"/>
                      <a:pt x="13" y="20"/>
                    </a:cubicBezTo>
                    <a:cubicBezTo>
                      <a:pt x="15" y="20"/>
                      <a:pt x="18" y="20"/>
                      <a:pt x="21" y="20"/>
                    </a:cubicBezTo>
                    <a:cubicBezTo>
                      <a:pt x="21" y="20"/>
                      <a:pt x="21" y="20"/>
                      <a:pt x="21" y="20"/>
                    </a:cubicBezTo>
                    <a:cubicBezTo>
                      <a:pt x="23" y="20"/>
                      <a:pt x="25" y="20"/>
                      <a:pt x="27" y="21"/>
                    </a:cubicBezTo>
                    <a:cubicBezTo>
                      <a:pt x="27" y="21"/>
                      <a:pt x="27" y="21"/>
                      <a:pt x="27" y="21"/>
                    </a:cubicBezTo>
                    <a:cubicBezTo>
                      <a:pt x="29" y="22"/>
                      <a:pt x="30" y="25"/>
                      <a:pt x="30" y="27"/>
                    </a:cubicBezTo>
                    <a:cubicBezTo>
                      <a:pt x="30" y="27"/>
                      <a:pt x="30" y="27"/>
                      <a:pt x="30" y="27"/>
                    </a:cubicBezTo>
                    <a:cubicBezTo>
                      <a:pt x="30" y="28"/>
                      <a:pt x="29" y="29"/>
                      <a:pt x="28" y="31"/>
                    </a:cubicBezTo>
                    <a:cubicBezTo>
                      <a:pt x="28" y="31"/>
                      <a:pt x="28" y="32"/>
                      <a:pt x="27" y="32"/>
                    </a:cubicBezTo>
                    <a:cubicBezTo>
                      <a:pt x="27" y="33"/>
                      <a:pt x="27" y="33"/>
                      <a:pt x="27" y="33"/>
                    </a:cubicBezTo>
                    <a:cubicBezTo>
                      <a:pt x="27" y="33"/>
                      <a:pt x="27" y="33"/>
                      <a:pt x="27" y="33"/>
                    </a:cubicBezTo>
                    <a:cubicBezTo>
                      <a:pt x="26" y="34"/>
                      <a:pt x="26" y="35"/>
                      <a:pt x="27" y="35"/>
                    </a:cubicBezTo>
                    <a:cubicBezTo>
                      <a:pt x="27" y="35"/>
                      <a:pt x="27" y="36"/>
                      <a:pt x="27" y="36"/>
                    </a:cubicBezTo>
                    <a:cubicBezTo>
                      <a:pt x="28" y="36"/>
                      <a:pt x="28" y="37"/>
                      <a:pt x="29" y="38"/>
                    </a:cubicBezTo>
                    <a:cubicBezTo>
                      <a:pt x="29" y="39"/>
                      <a:pt x="29" y="39"/>
                      <a:pt x="29" y="39"/>
                    </a:cubicBezTo>
                    <a:cubicBezTo>
                      <a:pt x="29" y="39"/>
                      <a:pt x="29" y="39"/>
                      <a:pt x="29" y="39"/>
                    </a:cubicBezTo>
                    <a:cubicBezTo>
                      <a:pt x="29" y="39"/>
                      <a:pt x="28" y="39"/>
                      <a:pt x="28" y="39"/>
                    </a:cubicBezTo>
                    <a:cubicBezTo>
                      <a:pt x="27" y="38"/>
                      <a:pt x="27" y="38"/>
                      <a:pt x="26" y="37"/>
                    </a:cubicBezTo>
                    <a:cubicBezTo>
                      <a:pt x="26" y="36"/>
                      <a:pt x="26" y="36"/>
                      <a:pt x="26" y="36"/>
                    </a:cubicBezTo>
                    <a:cubicBezTo>
                      <a:pt x="25" y="36"/>
                      <a:pt x="25" y="35"/>
                      <a:pt x="24" y="35"/>
                    </a:cubicBezTo>
                    <a:cubicBezTo>
                      <a:pt x="24" y="35"/>
                      <a:pt x="24" y="35"/>
                      <a:pt x="24" y="35"/>
                    </a:cubicBezTo>
                    <a:cubicBezTo>
                      <a:pt x="23" y="35"/>
                      <a:pt x="22" y="36"/>
                      <a:pt x="22" y="36"/>
                    </a:cubicBezTo>
                    <a:cubicBezTo>
                      <a:pt x="21" y="36"/>
                      <a:pt x="20" y="36"/>
                      <a:pt x="20" y="36"/>
                    </a:cubicBezTo>
                    <a:cubicBezTo>
                      <a:pt x="20" y="36"/>
                      <a:pt x="20" y="36"/>
                      <a:pt x="19" y="36"/>
                    </a:cubicBezTo>
                    <a:cubicBezTo>
                      <a:pt x="17" y="36"/>
                      <a:pt x="15" y="35"/>
                      <a:pt x="14" y="34"/>
                    </a:cubicBezTo>
                    <a:cubicBezTo>
                      <a:pt x="15" y="33"/>
                      <a:pt x="15" y="33"/>
                      <a:pt x="16" y="33"/>
                    </a:cubicBezTo>
                    <a:cubicBezTo>
                      <a:pt x="17" y="33"/>
                      <a:pt x="18" y="33"/>
                      <a:pt x="20" y="33"/>
                    </a:cubicBezTo>
                    <a:cubicBezTo>
                      <a:pt x="21" y="33"/>
                      <a:pt x="23" y="33"/>
                      <a:pt x="24" y="32"/>
                    </a:cubicBezTo>
                    <a:cubicBezTo>
                      <a:pt x="26" y="31"/>
                      <a:pt x="27" y="29"/>
                      <a:pt x="27" y="27"/>
                    </a:cubicBezTo>
                    <a:cubicBezTo>
                      <a:pt x="27" y="25"/>
                      <a:pt x="27" y="24"/>
                      <a:pt x="26" y="23"/>
                    </a:cubicBezTo>
                    <a:cubicBezTo>
                      <a:pt x="24" y="22"/>
                      <a:pt x="23" y="22"/>
                      <a:pt x="21" y="22"/>
                    </a:cubicBezTo>
                    <a:cubicBezTo>
                      <a:pt x="21" y="22"/>
                      <a:pt x="20" y="22"/>
                      <a:pt x="19" y="22"/>
                    </a:cubicBezTo>
                    <a:cubicBezTo>
                      <a:pt x="19" y="22"/>
                      <a:pt x="19" y="22"/>
                      <a:pt x="19" y="22"/>
                    </a:cubicBezTo>
                    <a:cubicBezTo>
                      <a:pt x="17" y="22"/>
                      <a:pt x="15" y="22"/>
                      <a:pt x="12" y="23"/>
                    </a:cubicBezTo>
                    <a:cubicBezTo>
                      <a:pt x="12" y="23"/>
                      <a:pt x="12" y="23"/>
                      <a:pt x="12" y="23"/>
                    </a:cubicBezTo>
                    <a:cubicBezTo>
                      <a:pt x="12" y="23"/>
                      <a:pt x="12" y="23"/>
                      <a:pt x="12" y="23"/>
                    </a:cubicBezTo>
                    <a:cubicBezTo>
                      <a:pt x="12" y="23"/>
                      <a:pt x="12" y="23"/>
                      <a:pt x="12" y="23"/>
                    </a:cubicBezTo>
                    <a:moveTo>
                      <a:pt x="7" y="0"/>
                    </a:moveTo>
                    <a:cubicBezTo>
                      <a:pt x="6" y="0"/>
                      <a:pt x="5" y="1"/>
                      <a:pt x="4" y="1"/>
                    </a:cubicBezTo>
                    <a:cubicBezTo>
                      <a:pt x="3" y="2"/>
                      <a:pt x="3" y="2"/>
                      <a:pt x="3" y="2"/>
                    </a:cubicBezTo>
                    <a:cubicBezTo>
                      <a:pt x="3" y="2"/>
                      <a:pt x="3" y="2"/>
                      <a:pt x="3" y="2"/>
                    </a:cubicBezTo>
                    <a:cubicBezTo>
                      <a:pt x="3" y="2"/>
                      <a:pt x="3" y="2"/>
                      <a:pt x="3" y="2"/>
                    </a:cubicBezTo>
                    <a:cubicBezTo>
                      <a:pt x="3" y="2"/>
                      <a:pt x="2" y="3"/>
                      <a:pt x="2" y="3"/>
                    </a:cubicBezTo>
                    <a:cubicBezTo>
                      <a:pt x="2" y="4"/>
                      <a:pt x="2" y="4"/>
                      <a:pt x="2" y="5"/>
                    </a:cubicBezTo>
                    <a:cubicBezTo>
                      <a:pt x="2" y="5"/>
                      <a:pt x="2" y="5"/>
                      <a:pt x="3" y="6"/>
                    </a:cubicBezTo>
                    <a:cubicBezTo>
                      <a:pt x="3" y="7"/>
                      <a:pt x="3" y="7"/>
                      <a:pt x="3" y="8"/>
                    </a:cubicBezTo>
                    <a:cubicBezTo>
                      <a:pt x="3" y="9"/>
                      <a:pt x="2" y="9"/>
                      <a:pt x="2" y="10"/>
                    </a:cubicBezTo>
                    <a:cubicBezTo>
                      <a:pt x="1" y="11"/>
                      <a:pt x="0" y="13"/>
                      <a:pt x="0" y="14"/>
                    </a:cubicBezTo>
                    <a:cubicBezTo>
                      <a:pt x="0" y="14"/>
                      <a:pt x="0" y="15"/>
                      <a:pt x="0" y="15"/>
                    </a:cubicBezTo>
                    <a:cubicBezTo>
                      <a:pt x="0" y="18"/>
                      <a:pt x="1" y="19"/>
                      <a:pt x="2" y="21"/>
                    </a:cubicBezTo>
                    <a:cubicBezTo>
                      <a:pt x="3" y="23"/>
                      <a:pt x="5" y="24"/>
                      <a:pt x="7" y="25"/>
                    </a:cubicBezTo>
                    <a:cubicBezTo>
                      <a:pt x="9" y="26"/>
                      <a:pt x="11" y="26"/>
                      <a:pt x="12" y="26"/>
                    </a:cubicBezTo>
                    <a:cubicBezTo>
                      <a:pt x="13" y="26"/>
                      <a:pt x="13" y="26"/>
                      <a:pt x="13" y="26"/>
                    </a:cubicBezTo>
                    <a:cubicBezTo>
                      <a:pt x="13" y="26"/>
                      <a:pt x="13" y="26"/>
                      <a:pt x="13" y="26"/>
                    </a:cubicBezTo>
                    <a:cubicBezTo>
                      <a:pt x="15" y="26"/>
                      <a:pt x="17" y="25"/>
                      <a:pt x="20" y="25"/>
                    </a:cubicBezTo>
                    <a:cubicBezTo>
                      <a:pt x="20" y="25"/>
                      <a:pt x="21" y="25"/>
                      <a:pt x="21" y="25"/>
                    </a:cubicBezTo>
                    <a:cubicBezTo>
                      <a:pt x="21" y="25"/>
                      <a:pt x="21" y="25"/>
                      <a:pt x="21" y="25"/>
                    </a:cubicBezTo>
                    <a:cubicBezTo>
                      <a:pt x="22" y="25"/>
                      <a:pt x="23" y="25"/>
                      <a:pt x="23" y="26"/>
                    </a:cubicBezTo>
                    <a:cubicBezTo>
                      <a:pt x="24" y="26"/>
                      <a:pt x="24" y="26"/>
                      <a:pt x="24" y="27"/>
                    </a:cubicBezTo>
                    <a:cubicBezTo>
                      <a:pt x="24" y="28"/>
                      <a:pt x="23" y="29"/>
                      <a:pt x="22" y="29"/>
                    </a:cubicBezTo>
                    <a:cubicBezTo>
                      <a:pt x="22" y="30"/>
                      <a:pt x="21" y="30"/>
                      <a:pt x="20" y="30"/>
                    </a:cubicBezTo>
                    <a:cubicBezTo>
                      <a:pt x="20" y="30"/>
                      <a:pt x="20" y="30"/>
                      <a:pt x="20" y="30"/>
                    </a:cubicBezTo>
                    <a:cubicBezTo>
                      <a:pt x="20" y="30"/>
                      <a:pt x="20" y="30"/>
                      <a:pt x="20" y="30"/>
                    </a:cubicBezTo>
                    <a:cubicBezTo>
                      <a:pt x="19" y="30"/>
                      <a:pt x="18" y="30"/>
                      <a:pt x="17" y="29"/>
                    </a:cubicBezTo>
                    <a:cubicBezTo>
                      <a:pt x="17" y="29"/>
                      <a:pt x="16" y="29"/>
                      <a:pt x="16" y="29"/>
                    </a:cubicBezTo>
                    <a:cubicBezTo>
                      <a:pt x="16" y="29"/>
                      <a:pt x="15" y="29"/>
                      <a:pt x="15" y="29"/>
                    </a:cubicBezTo>
                    <a:cubicBezTo>
                      <a:pt x="14" y="30"/>
                      <a:pt x="12" y="31"/>
                      <a:pt x="11" y="32"/>
                    </a:cubicBezTo>
                    <a:cubicBezTo>
                      <a:pt x="10" y="33"/>
                      <a:pt x="10" y="33"/>
                      <a:pt x="10" y="34"/>
                    </a:cubicBezTo>
                    <a:cubicBezTo>
                      <a:pt x="12" y="38"/>
                      <a:pt x="16" y="39"/>
                      <a:pt x="20" y="39"/>
                    </a:cubicBezTo>
                    <a:cubicBezTo>
                      <a:pt x="21" y="39"/>
                      <a:pt x="22" y="39"/>
                      <a:pt x="23" y="39"/>
                    </a:cubicBezTo>
                    <a:cubicBezTo>
                      <a:pt x="24" y="39"/>
                      <a:pt x="24" y="39"/>
                      <a:pt x="24" y="39"/>
                    </a:cubicBezTo>
                    <a:cubicBezTo>
                      <a:pt x="24" y="39"/>
                      <a:pt x="24" y="39"/>
                      <a:pt x="24" y="39"/>
                    </a:cubicBezTo>
                    <a:cubicBezTo>
                      <a:pt x="24" y="40"/>
                      <a:pt x="25" y="41"/>
                      <a:pt x="26" y="42"/>
                    </a:cubicBezTo>
                    <a:cubicBezTo>
                      <a:pt x="26" y="42"/>
                      <a:pt x="26" y="42"/>
                      <a:pt x="26" y="42"/>
                    </a:cubicBezTo>
                    <a:cubicBezTo>
                      <a:pt x="26" y="42"/>
                      <a:pt x="26" y="42"/>
                      <a:pt x="26" y="42"/>
                    </a:cubicBezTo>
                    <a:cubicBezTo>
                      <a:pt x="27" y="43"/>
                      <a:pt x="27" y="43"/>
                      <a:pt x="28" y="43"/>
                    </a:cubicBezTo>
                    <a:cubicBezTo>
                      <a:pt x="28" y="43"/>
                      <a:pt x="28" y="43"/>
                      <a:pt x="28" y="43"/>
                    </a:cubicBezTo>
                    <a:cubicBezTo>
                      <a:pt x="29" y="43"/>
                      <a:pt x="29" y="43"/>
                      <a:pt x="29" y="43"/>
                    </a:cubicBezTo>
                    <a:cubicBezTo>
                      <a:pt x="29" y="43"/>
                      <a:pt x="29" y="43"/>
                      <a:pt x="29" y="43"/>
                    </a:cubicBezTo>
                    <a:cubicBezTo>
                      <a:pt x="29" y="42"/>
                      <a:pt x="30" y="42"/>
                      <a:pt x="30" y="42"/>
                    </a:cubicBezTo>
                    <a:cubicBezTo>
                      <a:pt x="31" y="42"/>
                      <a:pt x="32" y="41"/>
                      <a:pt x="32" y="41"/>
                    </a:cubicBezTo>
                    <a:cubicBezTo>
                      <a:pt x="33" y="41"/>
                      <a:pt x="33" y="40"/>
                      <a:pt x="33" y="40"/>
                    </a:cubicBezTo>
                    <a:cubicBezTo>
                      <a:pt x="33" y="40"/>
                      <a:pt x="33" y="40"/>
                      <a:pt x="33" y="40"/>
                    </a:cubicBezTo>
                    <a:cubicBezTo>
                      <a:pt x="33" y="39"/>
                      <a:pt x="33" y="39"/>
                      <a:pt x="33" y="38"/>
                    </a:cubicBezTo>
                    <a:cubicBezTo>
                      <a:pt x="32" y="37"/>
                      <a:pt x="31" y="36"/>
                      <a:pt x="31" y="35"/>
                    </a:cubicBezTo>
                    <a:cubicBezTo>
                      <a:pt x="30" y="34"/>
                      <a:pt x="30" y="34"/>
                      <a:pt x="30" y="34"/>
                    </a:cubicBezTo>
                    <a:cubicBezTo>
                      <a:pt x="30" y="34"/>
                      <a:pt x="31" y="33"/>
                      <a:pt x="31" y="33"/>
                    </a:cubicBezTo>
                    <a:cubicBezTo>
                      <a:pt x="32" y="31"/>
                      <a:pt x="33" y="29"/>
                      <a:pt x="33" y="27"/>
                    </a:cubicBezTo>
                    <a:cubicBezTo>
                      <a:pt x="33" y="27"/>
                      <a:pt x="33" y="27"/>
                      <a:pt x="33" y="27"/>
                    </a:cubicBezTo>
                    <a:cubicBezTo>
                      <a:pt x="33" y="23"/>
                      <a:pt x="31" y="20"/>
                      <a:pt x="28" y="18"/>
                    </a:cubicBezTo>
                    <a:cubicBezTo>
                      <a:pt x="26" y="17"/>
                      <a:pt x="23" y="17"/>
                      <a:pt x="21" y="17"/>
                    </a:cubicBezTo>
                    <a:cubicBezTo>
                      <a:pt x="18" y="17"/>
                      <a:pt x="15" y="17"/>
                      <a:pt x="13" y="17"/>
                    </a:cubicBezTo>
                    <a:cubicBezTo>
                      <a:pt x="13" y="17"/>
                      <a:pt x="13" y="17"/>
                      <a:pt x="13" y="17"/>
                    </a:cubicBezTo>
                    <a:cubicBezTo>
                      <a:pt x="13" y="17"/>
                      <a:pt x="13" y="17"/>
                      <a:pt x="12" y="17"/>
                    </a:cubicBezTo>
                    <a:cubicBezTo>
                      <a:pt x="12" y="17"/>
                      <a:pt x="11" y="17"/>
                      <a:pt x="11" y="17"/>
                    </a:cubicBezTo>
                    <a:cubicBezTo>
                      <a:pt x="10" y="17"/>
                      <a:pt x="10" y="16"/>
                      <a:pt x="10" y="16"/>
                    </a:cubicBezTo>
                    <a:cubicBezTo>
                      <a:pt x="10" y="16"/>
                      <a:pt x="10" y="16"/>
                      <a:pt x="10" y="16"/>
                    </a:cubicBezTo>
                    <a:cubicBezTo>
                      <a:pt x="10" y="16"/>
                      <a:pt x="10" y="16"/>
                      <a:pt x="10" y="15"/>
                    </a:cubicBezTo>
                    <a:cubicBezTo>
                      <a:pt x="11" y="15"/>
                      <a:pt x="11" y="14"/>
                      <a:pt x="12" y="14"/>
                    </a:cubicBezTo>
                    <a:cubicBezTo>
                      <a:pt x="13" y="13"/>
                      <a:pt x="14" y="12"/>
                      <a:pt x="15" y="12"/>
                    </a:cubicBezTo>
                    <a:cubicBezTo>
                      <a:pt x="15" y="12"/>
                      <a:pt x="15" y="12"/>
                      <a:pt x="15" y="12"/>
                    </a:cubicBezTo>
                    <a:cubicBezTo>
                      <a:pt x="16" y="12"/>
                      <a:pt x="16" y="13"/>
                      <a:pt x="16" y="13"/>
                    </a:cubicBezTo>
                    <a:cubicBezTo>
                      <a:pt x="16" y="13"/>
                      <a:pt x="16" y="13"/>
                      <a:pt x="16" y="13"/>
                    </a:cubicBezTo>
                    <a:cubicBezTo>
                      <a:pt x="17" y="13"/>
                      <a:pt x="17" y="13"/>
                      <a:pt x="17" y="13"/>
                    </a:cubicBezTo>
                    <a:cubicBezTo>
                      <a:pt x="17" y="13"/>
                      <a:pt x="18" y="14"/>
                      <a:pt x="18" y="14"/>
                    </a:cubicBezTo>
                    <a:cubicBezTo>
                      <a:pt x="18" y="14"/>
                      <a:pt x="18" y="14"/>
                      <a:pt x="18" y="13"/>
                    </a:cubicBezTo>
                    <a:cubicBezTo>
                      <a:pt x="19" y="13"/>
                      <a:pt x="19" y="13"/>
                      <a:pt x="19" y="13"/>
                    </a:cubicBezTo>
                    <a:cubicBezTo>
                      <a:pt x="20" y="13"/>
                      <a:pt x="20" y="13"/>
                      <a:pt x="20" y="13"/>
                    </a:cubicBezTo>
                    <a:cubicBezTo>
                      <a:pt x="21" y="12"/>
                      <a:pt x="23" y="11"/>
                      <a:pt x="24" y="9"/>
                    </a:cubicBezTo>
                    <a:cubicBezTo>
                      <a:pt x="24" y="9"/>
                      <a:pt x="24" y="8"/>
                      <a:pt x="24" y="7"/>
                    </a:cubicBezTo>
                    <a:cubicBezTo>
                      <a:pt x="22" y="5"/>
                      <a:pt x="18" y="3"/>
                      <a:pt x="15" y="3"/>
                    </a:cubicBezTo>
                    <a:cubicBezTo>
                      <a:pt x="14" y="3"/>
                      <a:pt x="13" y="4"/>
                      <a:pt x="11" y="4"/>
                    </a:cubicBezTo>
                    <a:cubicBezTo>
                      <a:pt x="11" y="4"/>
                      <a:pt x="11" y="3"/>
                      <a:pt x="11" y="3"/>
                    </a:cubicBezTo>
                    <a:cubicBezTo>
                      <a:pt x="10" y="2"/>
                      <a:pt x="10" y="2"/>
                      <a:pt x="10" y="1"/>
                    </a:cubicBezTo>
                    <a:cubicBezTo>
                      <a:pt x="9" y="1"/>
                      <a:pt x="8" y="0"/>
                      <a:pt x="8" y="0"/>
                    </a:cubicBezTo>
                    <a:cubicBezTo>
                      <a:pt x="8" y="0"/>
                      <a:pt x="8" y="0"/>
                      <a:pt x="8" y="0"/>
                    </a:cubicBezTo>
                    <a:cubicBezTo>
                      <a:pt x="7" y="0"/>
                      <a:pt x="7" y="0"/>
                      <a:pt x="7" y="0"/>
                    </a:cubicBezTo>
                    <a:cubicBezTo>
                      <a:pt x="8" y="0"/>
                      <a:pt x="8" y="0"/>
                      <a:pt x="8" y="0"/>
                    </a:cubicBezTo>
                    <a:cubicBezTo>
                      <a:pt x="7" y="0"/>
                      <a:pt x="7"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7" name="Freeform 776"/>
              <p:cNvSpPr>
                <a:spLocks noEditPoints="1"/>
              </p:cNvSpPr>
              <p:nvPr/>
            </p:nvSpPr>
            <p:spPr bwMode="auto">
              <a:xfrm>
                <a:off x="2926" y="3175"/>
                <a:ext cx="187" cy="192"/>
              </a:xfrm>
              <a:custGeom>
                <a:avLst/>
                <a:gdLst>
                  <a:gd name="T0" fmla="*/ 19 w 79"/>
                  <a:gd name="T1" fmla="*/ 70 h 81"/>
                  <a:gd name="T2" fmla="*/ 15 w 79"/>
                  <a:gd name="T3" fmla="*/ 67 h 81"/>
                  <a:gd name="T4" fmla="*/ 17 w 79"/>
                  <a:gd name="T5" fmla="*/ 69 h 81"/>
                  <a:gd name="T6" fmla="*/ 16 w 79"/>
                  <a:gd name="T7" fmla="*/ 69 h 81"/>
                  <a:gd name="T8" fmla="*/ 14 w 79"/>
                  <a:gd name="T9" fmla="*/ 64 h 81"/>
                  <a:gd name="T10" fmla="*/ 11 w 79"/>
                  <a:gd name="T11" fmla="*/ 63 h 81"/>
                  <a:gd name="T12" fmla="*/ 13 w 79"/>
                  <a:gd name="T13" fmla="*/ 62 h 81"/>
                  <a:gd name="T14" fmla="*/ 8 w 79"/>
                  <a:gd name="T15" fmla="*/ 59 h 81"/>
                  <a:gd name="T16" fmla="*/ 9 w 79"/>
                  <a:gd name="T17" fmla="*/ 60 h 81"/>
                  <a:gd name="T18" fmla="*/ 11 w 79"/>
                  <a:gd name="T19" fmla="*/ 55 h 81"/>
                  <a:gd name="T20" fmla="*/ 6 w 79"/>
                  <a:gd name="T21" fmla="*/ 53 h 81"/>
                  <a:gd name="T22" fmla="*/ 10 w 79"/>
                  <a:gd name="T23" fmla="*/ 53 h 81"/>
                  <a:gd name="T24" fmla="*/ 4 w 79"/>
                  <a:gd name="T25" fmla="*/ 45 h 81"/>
                  <a:gd name="T26" fmla="*/ 9 w 79"/>
                  <a:gd name="T27" fmla="*/ 50 h 81"/>
                  <a:gd name="T28" fmla="*/ 4 w 79"/>
                  <a:gd name="T29" fmla="*/ 42 h 81"/>
                  <a:gd name="T30" fmla="*/ 9 w 79"/>
                  <a:gd name="T31" fmla="*/ 42 h 81"/>
                  <a:gd name="T32" fmla="*/ 5 w 79"/>
                  <a:gd name="T33" fmla="*/ 32 h 81"/>
                  <a:gd name="T34" fmla="*/ 4 w 79"/>
                  <a:gd name="T35" fmla="*/ 36 h 81"/>
                  <a:gd name="T36" fmla="*/ 11 w 79"/>
                  <a:gd name="T37" fmla="*/ 26 h 81"/>
                  <a:gd name="T38" fmla="*/ 12 w 79"/>
                  <a:gd name="T39" fmla="*/ 30 h 81"/>
                  <a:gd name="T40" fmla="*/ 10 w 79"/>
                  <a:gd name="T41" fmla="*/ 21 h 81"/>
                  <a:gd name="T42" fmla="*/ 10 w 79"/>
                  <a:gd name="T43" fmla="*/ 25 h 81"/>
                  <a:gd name="T44" fmla="*/ 11 w 79"/>
                  <a:gd name="T45" fmla="*/ 20 h 81"/>
                  <a:gd name="T46" fmla="*/ 23 w 79"/>
                  <a:gd name="T47" fmla="*/ 14 h 81"/>
                  <a:gd name="T48" fmla="*/ 20 w 79"/>
                  <a:gd name="T49" fmla="*/ 12 h 81"/>
                  <a:gd name="T50" fmla="*/ 26 w 79"/>
                  <a:gd name="T51" fmla="*/ 11 h 81"/>
                  <a:gd name="T52" fmla="*/ 22 w 79"/>
                  <a:gd name="T53" fmla="*/ 9 h 81"/>
                  <a:gd name="T54" fmla="*/ 28 w 79"/>
                  <a:gd name="T55" fmla="*/ 10 h 81"/>
                  <a:gd name="T56" fmla="*/ 28 w 79"/>
                  <a:gd name="T57" fmla="*/ 74 h 81"/>
                  <a:gd name="T58" fmla="*/ 29 w 79"/>
                  <a:gd name="T59" fmla="*/ 13 h 81"/>
                  <a:gd name="T60" fmla="*/ 61 w 79"/>
                  <a:gd name="T61" fmla="*/ 10 h 81"/>
                  <a:gd name="T62" fmla="*/ 42 w 79"/>
                  <a:gd name="T63" fmla="*/ 78 h 81"/>
                  <a:gd name="T64" fmla="*/ 29 w 79"/>
                  <a:gd name="T65" fmla="*/ 5 h 81"/>
                  <a:gd name="T66" fmla="*/ 31 w 79"/>
                  <a:gd name="T67" fmla="*/ 8 h 81"/>
                  <a:gd name="T68" fmla="*/ 32 w 79"/>
                  <a:gd name="T69" fmla="*/ 4 h 81"/>
                  <a:gd name="T70" fmla="*/ 38 w 79"/>
                  <a:gd name="T71" fmla="*/ 5 h 81"/>
                  <a:gd name="T72" fmla="*/ 37 w 79"/>
                  <a:gd name="T73" fmla="*/ 0 h 81"/>
                  <a:gd name="T74" fmla="*/ 35 w 79"/>
                  <a:gd name="T75" fmla="*/ 0 h 81"/>
                  <a:gd name="T76" fmla="*/ 8 w 79"/>
                  <a:gd name="T77" fmla="*/ 64 h 81"/>
                  <a:gd name="T78" fmla="*/ 15 w 79"/>
                  <a:gd name="T79" fmla="*/ 72 h 81"/>
                  <a:gd name="T80" fmla="*/ 16 w 79"/>
                  <a:gd name="T81" fmla="*/ 73 h 81"/>
                  <a:gd name="T82" fmla="*/ 33 w 79"/>
                  <a:gd name="T83" fmla="*/ 80 h 81"/>
                  <a:gd name="T84" fmla="*/ 74 w 79"/>
                  <a:gd name="T85" fmla="*/ 60 h 81"/>
                  <a:gd name="T86" fmla="*/ 52 w 79"/>
                  <a:gd name="T87" fmla="*/ 4 h 81"/>
                  <a:gd name="T88" fmla="*/ 37 w 79"/>
                  <a:gd name="T89"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9" h="81">
                    <a:moveTo>
                      <a:pt x="20" y="71"/>
                    </a:moveTo>
                    <a:cubicBezTo>
                      <a:pt x="19" y="71"/>
                      <a:pt x="19" y="71"/>
                      <a:pt x="18" y="70"/>
                    </a:cubicBezTo>
                    <a:cubicBezTo>
                      <a:pt x="19" y="70"/>
                      <a:pt x="19" y="70"/>
                      <a:pt x="19" y="70"/>
                    </a:cubicBezTo>
                    <a:cubicBezTo>
                      <a:pt x="20" y="71"/>
                      <a:pt x="20" y="71"/>
                      <a:pt x="20" y="71"/>
                    </a:cubicBezTo>
                    <a:moveTo>
                      <a:pt x="16" y="69"/>
                    </a:moveTo>
                    <a:cubicBezTo>
                      <a:pt x="16" y="68"/>
                      <a:pt x="15" y="68"/>
                      <a:pt x="15" y="67"/>
                    </a:cubicBezTo>
                    <a:cubicBezTo>
                      <a:pt x="15" y="67"/>
                      <a:pt x="16" y="67"/>
                      <a:pt x="16" y="67"/>
                    </a:cubicBezTo>
                    <a:cubicBezTo>
                      <a:pt x="17" y="68"/>
                      <a:pt x="17" y="68"/>
                      <a:pt x="18" y="69"/>
                    </a:cubicBezTo>
                    <a:cubicBezTo>
                      <a:pt x="17" y="69"/>
                      <a:pt x="17" y="69"/>
                      <a:pt x="17" y="69"/>
                    </a:cubicBezTo>
                    <a:cubicBezTo>
                      <a:pt x="17" y="69"/>
                      <a:pt x="17" y="69"/>
                      <a:pt x="17" y="69"/>
                    </a:cubicBezTo>
                    <a:cubicBezTo>
                      <a:pt x="17" y="69"/>
                      <a:pt x="17" y="69"/>
                      <a:pt x="17" y="69"/>
                    </a:cubicBezTo>
                    <a:cubicBezTo>
                      <a:pt x="16" y="69"/>
                      <a:pt x="16" y="69"/>
                      <a:pt x="16" y="69"/>
                    </a:cubicBezTo>
                    <a:moveTo>
                      <a:pt x="13" y="66"/>
                    </a:moveTo>
                    <a:cubicBezTo>
                      <a:pt x="13" y="65"/>
                      <a:pt x="12" y="65"/>
                      <a:pt x="12" y="64"/>
                    </a:cubicBezTo>
                    <a:cubicBezTo>
                      <a:pt x="13" y="64"/>
                      <a:pt x="14" y="64"/>
                      <a:pt x="14" y="64"/>
                    </a:cubicBezTo>
                    <a:cubicBezTo>
                      <a:pt x="15" y="65"/>
                      <a:pt x="15" y="65"/>
                      <a:pt x="15" y="66"/>
                    </a:cubicBezTo>
                    <a:cubicBezTo>
                      <a:pt x="15" y="66"/>
                      <a:pt x="14" y="66"/>
                      <a:pt x="13" y="66"/>
                    </a:cubicBezTo>
                    <a:moveTo>
                      <a:pt x="11" y="63"/>
                    </a:moveTo>
                    <a:cubicBezTo>
                      <a:pt x="10" y="62"/>
                      <a:pt x="10" y="62"/>
                      <a:pt x="10" y="61"/>
                    </a:cubicBezTo>
                    <a:cubicBezTo>
                      <a:pt x="11" y="61"/>
                      <a:pt x="12" y="61"/>
                      <a:pt x="13" y="61"/>
                    </a:cubicBezTo>
                    <a:cubicBezTo>
                      <a:pt x="13" y="61"/>
                      <a:pt x="13" y="62"/>
                      <a:pt x="13" y="62"/>
                    </a:cubicBezTo>
                    <a:cubicBezTo>
                      <a:pt x="13" y="62"/>
                      <a:pt x="12" y="63"/>
                      <a:pt x="11" y="63"/>
                    </a:cubicBezTo>
                    <a:moveTo>
                      <a:pt x="9" y="60"/>
                    </a:moveTo>
                    <a:cubicBezTo>
                      <a:pt x="8" y="59"/>
                      <a:pt x="8" y="59"/>
                      <a:pt x="8" y="59"/>
                    </a:cubicBezTo>
                    <a:cubicBezTo>
                      <a:pt x="9" y="59"/>
                      <a:pt x="10" y="58"/>
                      <a:pt x="12" y="58"/>
                    </a:cubicBezTo>
                    <a:cubicBezTo>
                      <a:pt x="12" y="59"/>
                      <a:pt x="12" y="59"/>
                      <a:pt x="12" y="59"/>
                    </a:cubicBezTo>
                    <a:cubicBezTo>
                      <a:pt x="11" y="60"/>
                      <a:pt x="10" y="60"/>
                      <a:pt x="9" y="60"/>
                    </a:cubicBezTo>
                    <a:moveTo>
                      <a:pt x="7" y="57"/>
                    </a:moveTo>
                    <a:cubicBezTo>
                      <a:pt x="7" y="57"/>
                      <a:pt x="7" y="56"/>
                      <a:pt x="6" y="55"/>
                    </a:cubicBezTo>
                    <a:cubicBezTo>
                      <a:pt x="8" y="55"/>
                      <a:pt x="9" y="55"/>
                      <a:pt x="11" y="55"/>
                    </a:cubicBezTo>
                    <a:cubicBezTo>
                      <a:pt x="11" y="55"/>
                      <a:pt x="11" y="56"/>
                      <a:pt x="11" y="56"/>
                    </a:cubicBezTo>
                    <a:cubicBezTo>
                      <a:pt x="10" y="57"/>
                      <a:pt x="9" y="57"/>
                      <a:pt x="7" y="57"/>
                    </a:cubicBezTo>
                    <a:moveTo>
                      <a:pt x="6" y="53"/>
                    </a:moveTo>
                    <a:cubicBezTo>
                      <a:pt x="6" y="53"/>
                      <a:pt x="5" y="53"/>
                      <a:pt x="5" y="52"/>
                    </a:cubicBezTo>
                    <a:cubicBezTo>
                      <a:pt x="7" y="52"/>
                      <a:pt x="8" y="52"/>
                      <a:pt x="10" y="52"/>
                    </a:cubicBezTo>
                    <a:cubicBezTo>
                      <a:pt x="10" y="52"/>
                      <a:pt x="10" y="53"/>
                      <a:pt x="10" y="53"/>
                    </a:cubicBezTo>
                    <a:cubicBezTo>
                      <a:pt x="9" y="53"/>
                      <a:pt x="7" y="53"/>
                      <a:pt x="6" y="53"/>
                    </a:cubicBezTo>
                    <a:moveTo>
                      <a:pt x="5" y="51"/>
                    </a:moveTo>
                    <a:cubicBezTo>
                      <a:pt x="4" y="49"/>
                      <a:pt x="4" y="47"/>
                      <a:pt x="4" y="45"/>
                    </a:cubicBezTo>
                    <a:cubicBezTo>
                      <a:pt x="6" y="44"/>
                      <a:pt x="7" y="44"/>
                      <a:pt x="9" y="44"/>
                    </a:cubicBezTo>
                    <a:cubicBezTo>
                      <a:pt x="9" y="44"/>
                      <a:pt x="9" y="44"/>
                      <a:pt x="9" y="44"/>
                    </a:cubicBezTo>
                    <a:cubicBezTo>
                      <a:pt x="9" y="46"/>
                      <a:pt x="9" y="48"/>
                      <a:pt x="9" y="50"/>
                    </a:cubicBezTo>
                    <a:cubicBezTo>
                      <a:pt x="8" y="50"/>
                      <a:pt x="6" y="50"/>
                      <a:pt x="5" y="51"/>
                    </a:cubicBezTo>
                    <a:moveTo>
                      <a:pt x="4" y="43"/>
                    </a:moveTo>
                    <a:cubicBezTo>
                      <a:pt x="4" y="42"/>
                      <a:pt x="4" y="42"/>
                      <a:pt x="4" y="42"/>
                    </a:cubicBezTo>
                    <a:cubicBezTo>
                      <a:pt x="4" y="40"/>
                      <a:pt x="4" y="39"/>
                      <a:pt x="4" y="38"/>
                    </a:cubicBezTo>
                    <a:cubicBezTo>
                      <a:pt x="6" y="37"/>
                      <a:pt x="8" y="37"/>
                      <a:pt x="10" y="36"/>
                    </a:cubicBezTo>
                    <a:cubicBezTo>
                      <a:pt x="9" y="38"/>
                      <a:pt x="9" y="40"/>
                      <a:pt x="9" y="42"/>
                    </a:cubicBezTo>
                    <a:cubicBezTo>
                      <a:pt x="7" y="42"/>
                      <a:pt x="6" y="43"/>
                      <a:pt x="4" y="43"/>
                    </a:cubicBezTo>
                    <a:moveTo>
                      <a:pt x="4" y="36"/>
                    </a:moveTo>
                    <a:cubicBezTo>
                      <a:pt x="4" y="35"/>
                      <a:pt x="5" y="33"/>
                      <a:pt x="5" y="32"/>
                    </a:cubicBezTo>
                    <a:cubicBezTo>
                      <a:pt x="7" y="32"/>
                      <a:pt x="9" y="32"/>
                      <a:pt x="11" y="32"/>
                    </a:cubicBezTo>
                    <a:cubicBezTo>
                      <a:pt x="11" y="33"/>
                      <a:pt x="10" y="34"/>
                      <a:pt x="10" y="35"/>
                    </a:cubicBezTo>
                    <a:cubicBezTo>
                      <a:pt x="8" y="35"/>
                      <a:pt x="6" y="35"/>
                      <a:pt x="4" y="36"/>
                    </a:cubicBezTo>
                    <a:moveTo>
                      <a:pt x="5" y="31"/>
                    </a:moveTo>
                    <a:cubicBezTo>
                      <a:pt x="6" y="29"/>
                      <a:pt x="6" y="28"/>
                      <a:pt x="7" y="27"/>
                    </a:cubicBezTo>
                    <a:cubicBezTo>
                      <a:pt x="8" y="27"/>
                      <a:pt x="9" y="26"/>
                      <a:pt x="11" y="26"/>
                    </a:cubicBezTo>
                    <a:cubicBezTo>
                      <a:pt x="11" y="26"/>
                      <a:pt x="12" y="26"/>
                      <a:pt x="13" y="26"/>
                    </a:cubicBezTo>
                    <a:cubicBezTo>
                      <a:pt x="13" y="27"/>
                      <a:pt x="13" y="28"/>
                      <a:pt x="12" y="28"/>
                    </a:cubicBezTo>
                    <a:cubicBezTo>
                      <a:pt x="12" y="29"/>
                      <a:pt x="12" y="29"/>
                      <a:pt x="12" y="30"/>
                    </a:cubicBezTo>
                    <a:cubicBezTo>
                      <a:pt x="9" y="30"/>
                      <a:pt x="7" y="30"/>
                      <a:pt x="5" y="31"/>
                    </a:cubicBezTo>
                    <a:moveTo>
                      <a:pt x="8" y="25"/>
                    </a:moveTo>
                    <a:cubicBezTo>
                      <a:pt x="9" y="24"/>
                      <a:pt x="9" y="22"/>
                      <a:pt x="10" y="21"/>
                    </a:cubicBezTo>
                    <a:cubicBezTo>
                      <a:pt x="12" y="21"/>
                      <a:pt x="14" y="21"/>
                      <a:pt x="16" y="22"/>
                    </a:cubicBezTo>
                    <a:cubicBezTo>
                      <a:pt x="16" y="23"/>
                      <a:pt x="15" y="24"/>
                      <a:pt x="14" y="25"/>
                    </a:cubicBezTo>
                    <a:cubicBezTo>
                      <a:pt x="13" y="25"/>
                      <a:pt x="11" y="25"/>
                      <a:pt x="10" y="25"/>
                    </a:cubicBezTo>
                    <a:cubicBezTo>
                      <a:pt x="9" y="25"/>
                      <a:pt x="9" y="25"/>
                      <a:pt x="8" y="25"/>
                    </a:cubicBezTo>
                    <a:moveTo>
                      <a:pt x="17" y="20"/>
                    </a:moveTo>
                    <a:cubicBezTo>
                      <a:pt x="15" y="20"/>
                      <a:pt x="13" y="20"/>
                      <a:pt x="11" y="20"/>
                    </a:cubicBezTo>
                    <a:cubicBezTo>
                      <a:pt x="13" y="18"/>
                      <a:pt x="14" y="15"/>
                      <a:pt x="16" y="14"/>
                    </a:cubicBezTo>
                    <a:cubicBezTo>
                      <a:pt x="17" y="14"/>
                      <a:pt x="19" y="14"/>
                      <a:pt x="20" y="14"/>
                    </a:cubicBezTo>
                    <a:cubicBezTo>
                      <a:pt x="21" y="14"/>
                      <a:pt x="22" y="14"/>
                      <a:pt x="23" y="14"/>
                    </a:cubicBezTo>
                    <a:cubicBezTo>
                      <a:pt x="21" y="16"/>
                      <a:pt x="19" y="18"/>
                      <a:pt x="17" y="20"/>
                    </a:cubicBezTo>
                    <a:moveTo>
                      <a:pt x="24" y="13"/>
                    </a:moveTo>
                    <a:cubicBezTo>
                      <a:pt x="23" y="12"/>
                      <a:pt x="22" y="12"/>
                      <a:pt x="20" y="12"/>
                    </a:cubicBezTo>
                    <a:cubicBezTo>
                      <a:pt x="19" y="12"/>
                      <a:pt x="19" y="12"/>
                      <a:pt x="18" y="12"/>
                    </a:cubicBezTo>
                    <a:cubicBezTo>
                      <a:pt x="19" y="12"/>
                      <a:pt x="19" y="11"/>
                      <a:pt x="20" y="10"/>
                    </a:cubicBezTo>
                    <a:cubicBezTo>
                      <a:pt x="22" y="11"/>
                      <a:pt x="24" y="11"/>
                      <a:pt x="26" y="11"/>
                    </a:cubicBezTo>
                    <a:cubicBezTo>
                      <a:pt x="25" y="12"/>
                      <a:pt x="25" y="12"/>
                      <a:pt x="24" y="13"/>
                    </a:cubicBezTo>
                    <a:moveTo>
                      <a:pt x="28" y="10"/>
                    </a:moveTo>
                    <a:cubicBezTo>
                      <a:pt x="26" y="9"/>
                      <a:pt x="24" y="9"/>
                      <a:pt x="22" y="9"/>
                    </a:cubicBezTo>
                    <a:cubicBezTo>
                      <a:pt x="23" y="9"/>
                      <a:pt x="23" y="8"/>
                      <a:pt x="24" y="8"/>
                    </a:cubicBezTo>
                    <a:cubicBezTo>
                      <a:pt x="25" y="8"/>
                      <a:pt x="27" y="9"/>
                      <a:pt x="29" y="9"/>
                    </a:cubicBezTo>
                    <a:cubicBezTo>
                      <a:pt x="28" y="10"/>
                      <a:pt x="28" y="10"/>
                      <a:pt x="28" y="10"/>
                    </a:cubicBezTo>
                    <a:moveTo>
                      <a:pt x="42" y="78"/>
                    </a:moveTo>
                    <a:cubicBezTo>
                      <a:pt x="42" y="78"/>
                      <a:pt x="42" y="78"/>
                      <a:pt x="42" y="78"/>
                    </a:cubicBezTo>
                    <a:cubicBezTo>
                      <a:pt x="37" y="78"/>
                      <a:pt x="32" y="76"/>
                      <a:pt x="28" y="74"/>
                    </a:cubicBezTo>
                    <a:cubicBezTo>
                      <a:pt x="18" y="67"/>
                      <a:pt x="12" y="56"/>
                      <a:pt x="12" y="44"/>
                    </a:cubicBezTo>
                    <a:cubicBezTo>
                      <a:pt x="12" y="39"/>
                      <a:pt x="13" y="34"/>
                      <a:pt x="15" y="30"/>
                    </a:cubicBezTo>
                    <a:cubicBezTo>
                      <a:pt x="18" y="23"/>
                      <a:pt x="23" y="18"/>
                      <a:pt x="29" y="13"/>
                    </a:cubicBezTo>
                    <a:cubicBezTo>
                      <a:pt x="34" y="9"/>
                      <a:pt x="41" y="6"/>
                      <a:pt x="47" y="6"/>
                    </a:cubicBezTo>
                    <a:cubicBezTo>
                      <a:pt x="47" y="6"/>
                      <a:pt x="47" y="6"/>
                      <a:pt x="47" y="6"/>
                    </a:cubicBezTo>
                    <a:cubicBezTo>
                      <a:pt x="52" y="6"/>
                      <a:pt x="56" y="7"/>
                      <a:pt x="61" y="10"/>
                    </a:cubicBezTo>
                    <a:cubicBezTo>
                      <a:pt x="71" y="17"/>
                      <a:pt x="76" y="28"/>
                      <a:pt x="76" y="39"/>
                    </a:cubicBezTo>
                    <a:cubicBezTo>
                      <a:pt x="76" y="46"/>
                      <a:pt x="74" y="53"/>
                      <a:pt x="71" y="59"/>
                    </a:cubicBezTo>
                    <a:cubicBezTo>
                      <a:pt x="66" y="70"/>
                      <a:pt x="54" y="78"/>
                      <a:pt x="42" y="78"/>
                    </a:cubicBezTo>
                    <a:moveTo>
                      <a:pt x="31" y="8"/>
                    </a:moveTo>
                    <a:cubicBezTo>
                      <a:pt x="29" y="7"/>
                      <a:pt x="28" y="7"/>
                      <a:pt x="26" y="7"/>
                    </a:cubicBezTo>
                    <a:cubicBezTo>
                      <a:pt x="27" y="6"/>
                      <a:pt x="28" y="6"/>
                      <a:pt x="29" y="5"/>
                    </a:cubicBezTo>
                    <a:cubicBezTo>
                      <a:pt x="30" y="6"/>
                      <a:pt x="32" y="6"/>
                      <a:pt x="33" y="6"/>
                    </a:cubicBezTo>
                    <a:cubicBezTo>
                      <a:pt x="34" y="6"/>
                      <a:pt x="34" y="6"/>
                      <a:pt x="34" y="6"/>
                    </a:cubicBezTo>
                    <a:cubicBezTo>
                      <a:pt x="33" y="7"/>
                      <a:pt x="32" y="7"/>
                      <a:pt x="31" y="8"/>
                    </a:cubicBezTo>
                    <a:moveTo>
                      <a:pt x="36" y="5"/>
                    </a:moveTo>
                    <a:cubicBezTo>
                      <a:pt x="35" y="5"/>
                      <a:pt x="34" y="5"/>
                      <a:pt x="34" y="5"/>
                    </a:cubicBezTo>
                    <a:cubicBezTo>
                      <a:pt x="33" y="4"/>
                      <a:pt x="33" y="4"/>
                      <a:pt x="32" y="4"/>
                    </a:cubicBezTo>
                    <a:cubicBezTo>
                      <a:pt x="33" y="4"/>
                      <a:pt x="34" y="4"/>
                      <a:pt x="34" y="4"/>
                    </a:cubicBezTo>
                    <a:cubicBezTo>
                      <a:pt x="35" y="4"/>
                      <a:pt x="37" y="4"/>
                      <a:pt x="38" y="5"/>
                    </a:cubicBezTo>
                    <a:cubicBezTo>
                      <a:pt x="38" y="5"/>
                      <a:pt x="38" y="5"/>
                      <a:pt x="38" y="5"/>
                    </a:cubicBezTo>
                    <a:cubicBezTo>
                      <a:pt x="37" y="5"/>
                      <a:pt x="37" y="5"/>
                      <a:pt x="36" y="5"/>
                    </a:cubicBezTo>
                    <a:moveTo>
                      <a:pt x="37" y="0"/>
                    </a:moveTo>
                    <a:cubicBezTo>
                      <a:pt x="37" y="0"/>
                      <a:pt x="37" y="0"/>
                      <a:pt x="37" y="0"/>
                    </a:cubicBezTo>
                    <a:cubicBezTo>
                      <a:pt x="36" y="0"/>
                      <a:pt x="36" y="0"/>
                      <a:pt x="36" y="0"/>
                    </a:cubicBezTo>
                    <a:cubicBezTo>
                      <a:pt x="36" y="0"/>
                      <a:pt x="36" y="0"/>
                      <a:pt x="36" y="0"/>
                    </a:cubicBezTo>
                    <a:cubicBezTo>
                      <a:pt x="35" y="0"/>
                      <a:pt x="35" y="0"/>
                      <a:pt x="35" y="0"/>
                    </a:cubicBezTo>
                    <a:cubicBezTo>
                      <a:pt x="22" y="2"/>
                      <a:pt x="10" y="12"/>
                      <a:pt x="4" y="25"/>
                    </a:cubicBezTo>
                    <a:cubicBezTo>
                      <a:pt x="2" y="30"/>
                      <a:pt x="0" y="36"/>
                      <a:pt x="0" y="42"/>
                    </a:cubicBezTo>
                    <a:cubicBezTo>
                      <a:pt x="0" y="49"/>
                      <a:pt x="3" y="57"/>
                      <a:pt x="8" y="64"/>
                    </a:cubicBezTo>
                    <a:cubicBezTo>
                      <a:pt x="8" y="64"/>
                      <a:pt x="8" y="64"/>
                      <a:pt x="8" y="64"/>
                    </a:cubicBezTo>
                    <a:cubicBezTo>
                      <a:pt x="8" y="65"/>
                      <a:pt x="8" y="65"/>
                      <a:pt x="8" y="65"/>
                    </a:cubicBezTo>
                    <a:cubicBezTo>
                      <a:pt x="10" y="67"/>
                      <a:pt x="13" y="70"/>
                      <a:pt x="15" y="72"/>
                    </a:cubicBezTo>
                    <a:cubicBezTo>
                      <a:pt x="16" y="73"/>
                      <a:pt x="16" y="73"/>
                      <a:pt x="16" y="73"/>
                    </a:cubicBezTo>
                    <a:cubicBezTo>
                      <a:pt x="16" y="73"/>
                      <a:pt x="16" y="73"/>
                      <a:pt x="16" y="73"/>
                    </a:cubicBezTo>
                    <a:cubicBezTo>
                      <a:pt x="16" y="73"/>
                      <a:pt x="16" y="73"/>
                      <a:pt x="16" y="73"/>
                    </a:cubicBezTo>
                    <a:cubicBezTo>
                      <a:pt x="17" y="74"/>
                      <a:pt x="17" y="74"/>
                      <a:pt x="17" y="74"/>
                    </a:cubicBezTo>
                    <a:cubicBezTo>
                      <a:pt x="22" y="76"/>
                      <a:pt x="27" y="78"/>
                      <a:pt x="32" y="80"/>
                    </a:cubicBezTo>
                    <a:cubicBezTo>
                      <a:pt x="32" y="80"/>
                      <a:pt x="33" y="80"/>
                      <a:pt x="33" y="80"/>
                    </a:cubicBezTo>
                    <a:cubicBezTo>
                      <a:pt x="33" y="80"/>
                      <a:pt x="33" y="80"/>
                      <a:pt x="33" y="80"/>
                    </a:cubicBezTo>
                    <a:cubicBezTo>
                      <a:pt x="36" y="80"/>
                      <a:pt x="39" y="81"/>
                      <a:pt x="42" y="81"/>
                    </a:cubicBezTo>
                    <a:cubicBezTo>
                      <a:pt x="55" y="81"/>
                      <a:pt x="69" y="73"/>
                      <a:pt x="74" y="60"/>
                    </a:cubicBezTo>
                    <a:cubicBezTo>
                      <a:pt x="78" y="54"/>
                      <a:pt x="79" y="47"/>
                      <a:pt x="79" y="39"/>
                    </a:cubicBezTo>
                    <a:cubicBezTo>
                      <a:pt x="79" y="27"/>
                      <a:pt x="74" y="15"/>
                      <a:pt x="62" y="8"/>
                    </a:cubicBezTo>
                    <a:cubicBezTo>
                      <a:pt x="59" y="5"/>
                      <a:pt x="56" y="4"/>
                      <a:pt x="52" y="4"/>
                    </a:cubicBezTo>
                    <a:cubicBezTo>
                      <a:pt x="52" y="3"/>
                      <a:pt x="52" y="3"/>
                      <a:pt x="52" y="3"/>
                    </a:cubicBezTo>
                    <a:cubicBezTo>
                      <a:pt x="48" y="2"/>
                      <a:pt x="43" y="1"/>
                      <a:pt x="38" y="0"/>
                    </a:cubicBezTo>
                    <a:cubicBezTo>
                      <a:pt x="38" y="0"/>
                      <a:pt x="37" y="0"/>
                      <a:pt x="3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8" name="Freeform 777"/>
              <p:cNvSpPr>
                <a:spLocks noEditPoints="1"/>
              </p:cNvSpPr>
              <p:nvPr/>
            </p:nvSpPr>
            <p:spPr bwMode="auto">
              <a:xfrm>
                <a:off x="2962" y="3199"/>
                <a:ext cx="137" cy="152"/>
              </a:xfrm>
              <a:custGeom>
                <a:avLst/>
                <a:gdLst>
                  <a:gd name="T0" fmla="*/ 43 w 58"/>
                  <a:gd name="T1" fmla="*/ 55 h 64"/>
                  <a:gd name="T2" fmla="*/ 43 w 58"/>
                  <a:gd name="T3" fmla="*/ 56 h 64"/>
                  <a:gd name="T4" fmla="*/ 45 w 58"/>
                  <a:gd name="T5" fmla="*/ 53 h 64"/>
                  <a:gd name="T6" fmla="*/ 48 w 58"/>
                  <a:gd name="T7" fmla="*/ 51 h 64"/>
                  <a:gd name="T8" fmla="*/ 48 w 58"/>
                  <a:gd name="T9" fmla="*/ 49 h 64"/>
                  <a:gd name="T10" fmla="*/ 51 w 58"/>
                  <a:gd name="T11" fmla="*/ 47 h 64"/>
                  <a:gd name="T12" fmla="*/ 48 w 58"/>
                  <a:gd name="T13" fmla="*/ 49 h 64"/>
                  <a:gd name="T14" fmla="*/ 51 w 58"/>
                  <a:gd name="T15" fmla="*/ 45 h 64"/>
                  <a:gd name="T16" fmla="*/ 52 w 58"/>
                  <a:gd name="T17" fmla="*/ 41 h 64"/>
                  <a:gd name="T18" fmla="*/ 51 w 58"/>
                  <a:gd name="T19" fmla="*/ 45 h 64"/>
                  <a:gd name="T20" fmla="*/ 52 w 58"/>
                  <a:gd name="T21" fmla="*/ 40 h 64"/>
                  <a:gd name="T22" fmla="*/ 54 w 58"/>
                  <a:gd name="T23" fmla="*/ 36 h 64"/>
                  <a:gd name="T24" fmla="*/ 54 w 58"/>
                  <a:gd name="T25" fmla="*/ 35 h 64"/>
                  <a:gd name="T26" fmla="*/ 54 w 58"/>
                  <a:gd name="T27" fmla="*/ 30 h 64"/>
                  <a:gd name="T28" fmla="*/ 55 w 58"/>
                  <a:gd name="T29" fmla="*/ 30 h 64"/>
                  <a:gd name="T30" fmla="*/ 55 w 58"/>
                  <a:gd name="T31" fmla="*/ 28 h 64"/>
                  <a:gd name="T32" fmla="*/ 53 w 58"/>
                  <a:gd name="T33" fmla="*/ 25 h 64"/>
                  <a:gd name="T34" fmla="*/ 55 w 58"/>
                  <a:gd name="T35" fmla="*/ 28 h 64"/>
                  <a:gd name="T36" fmla="*/ 53 w 58"/>
                  <a:gd name="T37" fmla="*/ 23 h 64"/>
                  <a:gd name="T38" fmla="*/ 53 w 58"/>
                  <a:gd name="T39" fmla="*/ 20 h 64"/>
                  <a:gd name="T40" fmla="*/ 52 w 58"/>
                  <a:gd name="T41" fmla="*/ 18 h 64"/>
                  <a:gd name="T42" fmla="*/ 51 w 58"/>
                  <a:gd name="T43" fmla="*/ 16 h 64"/>
                  <a:gd name="T44" fmla="*/ 52 w 58"/>
                  <a:gd name="T45" fmla="*/ 18 h 64"/>
                  <a:gd name="T46" fmla="*/ 50 w 58"/>
                  <a:gd name="T47" fmla="*/ 14 h 64"/>
                  <a:gd name="T48" fmla="*/ 50 w 58"/>
                  <a:gd name="T49" fmla="*/ 14 h 64"/>
                  <a:gd name="T50" fmla="*/ 22 w 58"/>
                  <a:gd name="T51" fmla="*/ 60 h 64"/>
                  <a:gd name="T52" fmla="*/ 4 w 58"/>
                  <a:gd name="T53" fmla="*/ 34 h 64"/>
                  <a:gd name="T54" fmla="*/ 17 w 58"/>
                  <a:gd name="T55" fmla="*/ 9 h 64"/>
                  <a:gd name="T56" fmla="*/ 32 w 58"/>
                  <a:gd name="T57" fmla="*/ 3 h 64"/>
                  <a:gd name="T58" fmla="*/ 34 w 58"/>
                  <a:gd name="T59" fmla="*/ 4 h 64"/>
                  <a:gd name="T60" fmla="*/ 50 w 58"/>
                  <a:gd name="T61" fmla="*/ 28 h 64"/>
                  <a:gd name="T62" fmla="*/ 50 w 58"/>
                  <a:gd name="T63" fmla="*/ 29 h 64"/>
                  <a:gd name="T64" fmla="*/ 23 w 58"/>
                  <a:gd name="T65" fmla="*/ 60 h 64"/>
                  <a:gd name="T66" fmla="*/ 22 w 58"/>
                  <a:gd name="T67" fmla="*/ 60 h 64"/>
                  <a:gd name="T68" fmla="*/ 32 w 58"/>
                  <a:gd name="T69" fmla="*/ 0 h 64"/>
                  <a:gd name="T70" fmla="*/ 15 w 58"/>
                  <a:gd name="T71" fmla="*/ 6 h 64"/>
                  <a:gd name="T72" fmla="*/ 0 w 58"/>
                  <a:gd name="T73" fmla="*/ 34 h 64"/>
                  <a:gd name="T74" fmla="*/ 28 w 58"/>
                  <a:gd name="T75" fmla="*/ 64 h 64"/>
                  <a:gd name="T76" fmla="*/ 58 w 58"/>
                  <a:gd name="T77" fmla="*/ 30 h 64"/>
                  <a:gd name="T78" fmla="*/ 32 w 58"/>
                  <a:gd name="T7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8" h="64">
                    <a:moveTo>
                      <a:pt x="43" y="56"/>
                    </a:moveTo>
                    <a:cubicBezTo>
                      <a:pt x="43" y="55"/>
                      <a:pt x="43" y="55"/>
                      <a:pt x="43" y="55"/>
                    </a:cubicBezTo>
                    <a:cubicBezTo>
                      <a:pt x="43" y="55"/>
                      <a:pt x="43" y="55"/>
                      <a:pt x="43" y="55"/>
                    </a:cubicBezTo>
                    <a:cubicBezTo>
                      <a:pt x="43" y="56"/>
                      <a:pt x="43" y="56"/>
                      <a:pt x="43" y="56"/>
                    </a:cubicBezTo>
                    <a:moveTo>
                      <a:pt x="45" y="53"/>
                    </a:moveTo>
                    <a:cubicBezTo>
                      <a:pt x="45" y="53"/>
                      <a:pt x="45" y="53"/>
                      <a:pt x="45" y="53"/>
                    </a:cubicBezTo>
                    <a:cubicBezTo>
                      <a:pt x="46" y="53"/>
                      <a:pt x="46" y="52"/>
                      <a:pt x="47" y="51"/>
                    </a:cubicBezTo>
                    <a:cubicBezTo>
                      <a:pt x="48" y="51"/>
                      <a:pt x="48" y="51"/>
                      <a:pt x="48" y="51"/>
                    </a:cubicBezTo>
                    <a:cubicBezTo>
                      <a:pt x="47" y="52"/>
                      <a:pt x="46" y="53"/>
                      <a:pt x="45" y="53"/>
                    </a:cubicBezTo>
                    <a:moveTo>
                      <a:pt x="48" y="49"/>
                    </a:moveTo>
                    <a:cubicBezTo>
                      <a:pt x="49" y="48"/>
                      <a:pt x="49" y="48"/>
                      <a:pt x="50" y="47"/>
                    </a:cubicBezTo>
                    <a:cubicBezTo>
                      <a:pt x="51" y="47"/>
                      <a:pt x="51" y="47"/>
                      <a:pt x="51" y="47"/>
                    </a:cubicBezTo>
                    <a:cubicBezTo>
                      <a:pt x="50" y="48"/>
                      <a:pt x="50" y="49"/>
                      <a:pt x="49" y="50"/>
                    </a:cubicBezTo>
                    <a:cubicBezTo>
                      <a:pt x="48" y="49"/>
                      <a:pt x="48" y="49"/>
                      <a:pt x="48" y="49"/>
                    </a:cubicBezTo>
                    <a:cubicBezTo>
                      <a:pt x="48" y="49"/>
                      <a:pt x="48" y="49"/>
                      <a:pt x="48" y="49"/>
                    </a:cubicBezTo>
                    <a:moveTo>
                      <a:pt x="51" y="45"/>
                    </a:moveTo>
                    <a:cubicBezTo>
                      <a:pt x="51" y="45"/>
                      <a:pt x="51" y="45"/>
                      <a:pt x="50" y="45"/>
                    </a:cubicBezTo>
                    <a:cubicBezTo>
                      <a:pt x="51" y="44"/>
                      <a:pt x="51" y="43"/>
                      <a:pt x="52" y="41"/>
                    </a:cubicBezTo>
                    <a:cubicBezTo>
                      <a:pt x="52" y="42"/>
                      <a:pt x="52" y="42"/>
                      <a:pt x="53" y="42"/>
                    </a:cubicBezTo>
                    <a:cubicBezTo>
                      <a:pt x="52" y="43"/>
                      <a:pt x="52" y="44"/>
                      <a:pt x="51" y="45"/>
                    </a:cubicBezTo>
                    <a:moveTo>
                      <a:pt x="53" y="40"/>
                    </a:moveTo>
                    <a:cubicBezTo>
                      <a:pt x="53" y="40"/>
                      <a:pt x="52" y="40"/>
                      <a:pt x="52" y="40"/>
                    </a:cubicBezTo>
                    <a:cubicBezTo>
                      <a:pt x="52" y="39"/>
                      <a:pt x="53" y="37"/>
                      <a:pt x="53" y="36"/>
                    </a:cubicBezTo>
                    <a:cubicBezTo>
                      <a:pt x="53" y="36"/>
                      <a:pt x="54" y="36"/>
                      <a:pt x="54" y="36"/>
                    </a:cubicBezTo>
                    <a:cubicBezTo>
                      <a:pt x="54" y="38"/>
                      <a:pt x="54" y="39"/>
                      <a:pt x="53" y="40"/>
                    </a:cubicBezTo>
                    <a:moveTo>
                      <a:pt x="54" y="35"/>
                    </a:moveTo>
                    <a:cubicBezTo>
                      <a:pt x="54" y="34"/>
                      <a:pt x="54" y="34"/>
                      <a:pt x="53" y="34"/>
                    </a:cubicBezTo>
                    <a:cubicBezTo>
                      <a:pt x="53" y="33"/>
                      <a:pt x="54" y="31"/>
                      <a:pt x="54" y="30"/>
                    </a:cubicBezTo>
                    <a:cubicBezTo>
                      <a:pt x="54" y="30"/>
                      <a:pt x="54" y="30"/>
                      <a:pt x="55" y="30"/>
                    </a:cubicBezTo>
                    <a:cubicBezTo>
                      <a:pt x="55" y="30"/>
                      <a:pt x="55" y="30"/>
                      <a:pt x="55" y="30"/>
                    </a:cubicBezTo>
                    <a:cubicBezTo>
                      <a:pt x="55" y="32"/>
                      <a:pt x="55" y="33"/>
                      <a:pt x="54" y="35"/>
                    </a:cubicBezTo>
                    <a:moveTo>
                      <a:pt x="55" y="28"/>
                    </a:moveTo>
                    <a:cubicBezTo>
                      <a:pt x="54" y="28"/>
                      <a:pt x="54" y="28"/>
                      <a:pt x="54" y="28"/>
                    </a:cubicBezTo>
                    <a:cubicBezTo>
                      <a:pt x="54" y="27"/>
                      <a:pt x="53" y="26"/>
                      <a:pt x="53" y="25"/>
                    </a:cubicBezTo>
                    <a:cubicBezTo>
                      <a:pt x="54" y="25"/>
                      <a:pt x="54" y="25"/>
                      <a:pt x="54" y="25"/>
                    </a:cubicBezTo>
                    <a:cubicBezTo>
                      <a:pt x="54" y="26"/>
                      <a:pt x="55" y="27"/>
                      <a:pt x="55" y="28"/>
                    </a:cubicBezTo>
                    <a:moveTo>
                      <a:pt x="54" y="23"/>
                    </a:moveTo>
                    <a:cubicBezTo>
                      <a:pt x="53" y="23"/>
                      <a:pt x="53" y="23"/>
                      <a:pt x="53" y="23"/>
                    </a:cubicBezTo>
                    <a:cubicBezTo>
                      <a:pt x="53" y="22"/>
                      <a:pt x="53" y="21"/>
                      <a:pt x="52" y="20"/>
                    </a:cubicBezTo>
                    <a:cubicBezTo>
                      <a:pt x="53" y="20"/>
                      <a:pt x="53" y="20"/>
                      <a:pt x="53" y="20"/>
                    </a:cubicBezTo>
                    <a:cubicBezTo>
                      <a:pt x="53" y="21"/>
                      <a:pt x="54" y="22"/>
                      <a:pt x="54" y="23"/>
                    </a:cubicBezTo>
                    <a:moveTo>
                      <a:pt x="52" y="18"/>
                    </a:moveTo>
                    <a:cubicBezTo>
                      <a:pt x="52" y="18"/>
                      <a:pt x="52" y="18"/>
                      <a:pt x="52" y="18"/>
                    </a:cubicBezTo>
                    <a:cubicBezTo>
                      <a:pt x="51" y="17"/>
                      <a:pt x="51" y="17"/>
                      <a:pt x="51" y="16"/>
                    </a:cubicBezTo>
                    <a:cubicBezTo>
                      <a:pt x="51" y="16"/>
                      <a:pt x="51" y="16"/>
                      <a:pt x="51" y="16"/>
                    </a:cubicBezTo>
                    <a:cubicBezTo>
                      <a:pt x="52" y="17"/>
                      <a:pt x="52" y="17"/>
                      <a:pt x="52" y="18"/>
                    </a:cubicBezTo>
                    <a:moveTo>
                      <a:pt x="50" y="14"/>
                    </a:moveTo>
                    <a:cubicBezTo>
                      <a:pt x="50" y="14"/>
                      <a:pt x="50" y="14"/>
                      <a:pt x="50" y="14"/>
                    </a:cubicBezTo>
                    <a:cubicBezTo>
                      <a:pt x="50" y="14"/>
                      <a:pt x="50" y="14"/>
                      <a:pt x="50" y="14"/>
                    </a:cubicBezTo>
                    <a:cubicBezTo>
                      <a:pt x="50" y="14"/>
                      <a:pt x="50" y="14"/>
                      <a:pt x="50" y="14"/>
                    </a:cubicBezTo>
                    <a:cubicBezTo>
                      <a:pt x="50" y="14"/>
                      <a:pt x="50" y="14"/>
                      <a:pt x="50" y="14"/>
                    </a:cubicBezTo>
                    <a:moveTo>
                      <a:pt x="22" y="60"/>
                    </a:moveTo>
                    <a:cubicBezTo>
                      <a:pt x="20" y="59"/>
                      <a:pt x="18" y="59"/>
                      <a:pt x="16" y="57"/>
                    </a:cubicBezTo>
                    <a:cubicBezTo>
                      <a:pt x="8" y="53"/>
                      <a:pt x="4" y="43"/>
                      <a:pt x="4" y="34"/>
                    </a:cubicBezTo>
                    <a:cubicBezTo>
                      <a:pt x="4" y="30"/>
                      <a:pt x="4" y="26"/>
                      <a:pt x="6" y="22"/>
                    </a:cubicBezTo>
                    <a:cubicBezTo>
                      <a:pt x="8" y="17"/>
                      <a:pt x="12" y="12"/>
                      <a:pt x="17" y="9"/>
                    </a:cubicBezTo>
                    <a:cubicBezTo>
                      <a:pt x="21" y="6"/>
                      <a:pt x="27" y="3"/>
                      <a:pt x="32" y="3"/>
                    </a:cubicBezTo>
                    <a:cubicBezTo>
                      <a:pt x="32" y="3"/>
                      <a:pt x="32" y="3"/>
                      <a:pt x="32" y="3"/>
                    </a:cubicBezTo>
                    <a:cubicBezTo>
                      <a:pt x="32" y="3"/>
                      <a:pt x="33" y="3"/>
                      <a:pt x="34" y="3"/>
                    </a:cubicBezTo>
                    <a:cubicBezTo>
                      <a:pt x="34" y="4"/>
                      <a:pt x="34" y="4"/>
                      <a:pt x="34" y="4"/>
                    </a:cubicBezTo>
                    <a:cubicBezTo>
                      <a:pt x="36" y="4"/>
                      <a:pt x="37" y="5"/>
                      <a:pt x="38" y="6"/>
                    </a:cubicBezTo>
                    <a:cubicBezTo>
                      <a:pt x="46" y="11"/>
                      <a:pt x="50" y="19"/>
                      <a:pt x="50" y="28"/>
                    </a:cubicBezTo>
                    <a:cubicBezTo>
                      <a:pt x="50" y="29"/>
                      <a:pt x="50" y="29"/>
                      <a:pt x="50" y="29"/>
                    </a:cubicBezTo>
                    <a:cubicBezTo>
                      <a:pt x="50" y="29"/>
                      <a:pt x="50" y="29"/>
                      <a:pt x="50" y="29"/>
                    </a:cubicBezTo>
                    <a:cubicBezTo>
                      <a:pt x="50" y="35"/>
                      <a:pt x="49" y="40"/>
                      <a:pt x="47" y="45"/>
                    </a:cubicBezTo>
                    <a:cubicBezTo>
                      <a:pt x="43" y="54"/>
                      <a:pt x="33" y="60"/>
                      <a:pt x="23" y="60"/>
                    </a:cubicBezTo>
                    <a:cubicBezTo>
                      <a:pt x="23" y="60"/>
                      <a:pt x="23" y="60"/>
                      <a:pt x="23" y="60"/>
                    </a:cubicBezTo>
                    <a:cubicBezTo>
                      <a:pt x="23" y="60"/>
                      <a:pt x="22" y="60"/>
                      <a:pt x="22" y="60"/>
                    </a:cubicBezTo>
                    <a:cubicBezTo>
                      <a:pt x="22" y="60"/>
                      <a:pt x="22" y="60"/>
                      <a:pt x="22" y="60"/>
                    </a:cubicBezTo>
                    <a:moveTo>
                      <a:pt x="32" y="0"/>
                    </a:moveTo>
                    <a:cubicBezTo>
                      <a:pt x="32" y="0"/>
                      <a:pt x="32" y="0"/>
                      <a:pt x="32" y="0"/>
                    </a:cubicBezTo>
                    <a:cubicBezTo>
                      <a:pt x="26" y="0"/>
                      <a:pt x="20" y="3"/>
                      <a:pt x="15" y="6"/>
                    </a:cubicBezTo>
                    <a:cubicBezTo>
                      <a:pt x="10" y="10"/>
                      <a:pt x="6" y="15"/>
                      <a:pt x="3" y="21"/>
                    </a:cubicBezTo>
                    <a:cubicBezTo>
                      <a:pt x="1" y="25"/>
                      <a:pt x="0" y="29"/>
                      <a:pt x="0" y="34"/>
                    </a:cubicBezTo>
                    <a:cubicBezTo>
                      <a:pt x="0" y="44"/>
                      <a:pt x="5" y="55"/>
                      <a:pt x="14" y="60"/>
                    </a:cubicBezTo>
                    <a:cubicBezTo>
                      <a:pt x="19" y="63"/>
                      <a:pt x="23" y="64"/>
                      <a:pt x="28" y="64"/>
                    </a:cubicBezTo>
                    <a:cubicBezTo>
                      <a:pt x="39" y="64"/>
                      <a:pt x="49" y="57"/>
                      <a:pt x="54" y="47"/>
                    </a:cubicBezTo>
                    <a:cubicBezTo>
                      <a:pt x="57" y="42"/>
                      <a:pt x="58" y="36"/>
                      <a:pt x="58" y="30"/>
                    </a:cubicBezTo>
                    <a:cubicBezTo>
                      <a:pt x="58" y="20"/>
                      <a:pt x="54" y="10"/>
                      <a:pt x="44" y="4"/>
                    </a:cubicBezTo>
                    <a:cubicBezTo>
                      <a:pt x="40" y="1"/>
                      <a:pt x="36" y="0"/>
                      <a:pt x="3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9" name="Freeform 778"/>
              <p:cNvSpPr>
                <a:spLocks noEditPoints="1"/>
              </p:cNvSpPr>
              <p:nvPr/>
            </p:nvSpPr>
            <p:spPr bwMode="auto">
              <a:xfrm>
                <a:off x="2995" y="3220"/>
                <a:ext cx="69" cy="114"/>
              </a:xfrm>
              <a:custGeom>
                <a:avLst/>
                <a:gdLst>
                  <a:gd name="T0" fmla="*/ 17 w 29"/>
                  <a:gd name="T1" fmla="*/ 7 h 48"/>
                  <a:gd name="T2" fmla="*/ 19 w 29"/>
                  <a:gd name="T3" fmla="*/ 4 h 48"/>
                  <a:gd name="T4" fmla="*/ 20 w 29"/>
                  <a:gd name="T5" fmla="*/ 6 h 48"/>
                  <a:gd name="T6" fmla="*/ 20 w 29"/>
                  <a:gd name="T7" fmla="*/ 10 h 48"/>
                  <a:gd name="T8" fmla="*/ 23 w 29"/>
                  <a:gd name="T9" fmla="*/ 16 h 48"/>
                  <a:gd name="T10" fmla="*/ 20 w 29"/>
                  <a:gd name="T11" fmla="*/ 13 h 48"/>
                  <a:gd name="T12" fmla="*/ 12 w 29"/>
                  <a:gd name="T13" fmla="*/ 11 h 48"/>
                  <a:gd name="T14" fmla="*/ 12 w 29"/>
                  <a:gd name="T15" fmla="*/ 19 h 48"/>
                  <a:gd name="T16" fmla="*/ 21 w 29"/>
                  <a:gd name="T17" fmla="*/ 32 h 48"/>
                  <a:gd name="T18" fmla="*/ 13 w 29"/>
                  <a:gd name="T19" fmla="*/ 38 h 48"/>
                  <a:gd name="T20" fmla="*/ 11 w 29"/>
                  <a:gd name="T21" fmla="*/ 40 h 48"/>
                  <a:gd name="T22" fmla="*/ 10 w 29"/>
                  <a:gd name="T23" fmla="*/ 44 h 48"/>
                  <a:gd name="T24" fmla="*/ 9 w 29"/>
                  <a:gd name="T25" fmla="*/ 40 h 48"/>
                  <a:gd name="T26" fmla="*/ 3 w 29"/>
                  <a:gd name="T27" fmla="*/ 30 h 48"/>
                  <a:gd name="T28" fmla="*/ 11 w 29"/>
                  <a:gd name="T29" fmla="*/ 36 h 48"/>
                  <a:gd name="T30" fmla="*/ 19 w 29"/>
                  <a:gd name="T31" fmla="*/ 31 h 48"/>
                  <a:gd name="T32" fmla="*/ 15 w 29"/>
                  <a:gd name="T33" fmla="*/ 25 h 48"/>
                  <a:gd name="T34" fmla="*/ 7 w 29"/>
                  <a:gd name="T35" fmla="*/ 14 h 48"/>
                  <a:gd name="T36" fmla="*/ 13 w 29"/>
                  <a:gd name="T37" fmla="*/ 7 h 48"/>
                  <a:gd name="T38" fmla="*/ 17 w 29"/>
                  <a:gd name="T39" fmla="*/ 0 h 48"/>
                  <a:gd name="T40" fmla="*/ 15 w 29"/>
                  <a:gd name="T41" fmla="*/ 3 h 48"/>
                  <a:gd name="T42" fmla="*/ 8 w 29"/>
                  <a:gd name="T43" fmla="*/ 6 h 48"/>
                  <a:gd name="T44" fmla="*/ 8 w 29"/>
                  <a:gd name="T45" fmla="*/ 23 h 48"/>
                  <a:gd name="T46" fmla="*/ 15 w 29"/>
                  <a:gd name="T47" fmla="*/ 31 h 48"/>
                  <a:gd name="T48" fmla="*/ 13 w 29"/>
                  <a:gd name="T49" fmla="*/ 33 h 48"/>
                  <a:gd name="T50" fmla="*/ 8 w 29"/>
                  <a:gd name="T51" fmla="*/ 29 h 48"/>
                  <a:gd name="T52" fmla="*/ 2 w 29"/>
                  <a:gd name="T53" fmla="*/ 26 h 48"/>
                  <a:gd name="T54" fmla="*/ 6 w 29"/>
                  <a:gd name="T55" fmla="*/ 40 h 48"/>
                  <a:gd name="T56" fmla="*/ 5 w 29"/>
                  <a:gd name="T57" fmla="*/ 44 h 48"/>
                  <a:gd name="T58" fmla="*/ 6 w 29"/>
                  <a:gd name="T59" fmla="*/ 46 h 48"/>
                  <a:gd name="T60" fmla="*/ 10 w 29"/>
                  <a:gd name="T61" fmla="*/ 48 h 48"/>
                  <a:gd name="T62" fmla="*/ 13 w 29"/>
                  <a:gd name="T63" fmla="*/ 47 h 48"/>
                  <a:gd name="T64" fmla="*/ 16 w 29"/>
                  <a:gd name="T65" fmla="*/ 41 h 48"/>
                  <a:gd name="T66" fmla="*/ 24 w 29"/>
                  <a:gd name="T67" fmla="*/ 29 h 48"/>
                  <a:gd name="T68" fmla="*/ 13 w 29"/>
                  <a:gd name="T69" fmla="*/ 15 h 48"/>
                  <a:gd name="T70" fmla="*/ 14 w 29"/>
                  <a:gd name="T71" fmla="*/ 14 h 48"/>
                  <a:gd name="T72" fmla="*/ 20 w 29"/>
                  <a:gd name="T73" fmla="*/ 17 h 48"/>
                  <a:gd name="T74" fmla="*/ 21 w 29"/>
                  <a:gd name="T75" fmla="*/ 19 h 48"/>
                  <a:gd name="T76" fmla="*/ 26 w 29"/>
                  <a:gd name="T77" fmla="*/ 20 h 48"/>
                  <a:gd name="T78" fmla="*/ 29 w 29"/>
                  <a:gd name="T79" fmla="*/ 17 h 48"/>
                  <a:gd name="T80" fmla="*/ 24 w 29"/>
                  <a:gd name="T81" fmla="*/ 4 h 48"/>
                  <a:gd name="T82" fmla="*/ 20 w 29"/>
                  <a:gd name="T83" fmla="*/ 0 h 48"/>
                  <a:gd name="T84" fmla="*/ 18 w 29"/>
                  <a:gd name="T8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9" h="48">
                    <a:moveTo>
                      <a:pt x="15" y="8"/>
                    </a:moveTo>
                    <a:cubicBezTo>
                      <a:pt x="15" y="8"/>
                      <a:pt x="16" y="8"/>
                      <a:pt x="16" y="8"/>
                    </a:cubicBezTo>
                    <a:cubicBezTo>
                      <a:pt x="16" y="8"/>
                      <a:pt x="17" y="7"/>
                      <a:pt x="17" y="7"/>
                    </a:cubicBezTo>
                    <a:cubicBezTo>
                      <a:pt x="17" y="6"/>
                      <a:pt x="18" y="5"/>
                      <a:pt x="18" y="4"/>
                    </a:cubicBezTo>
                    <a:cubicBezTo>
                      <a:pt x="18" y="3"/>
                      <a:pt x="18" y="3"/>
                      <a:pt x="18" y="3"/>
                    </a:cubicBezTo>
                    <a:cubicBezTo>
                      <a:pt x="19" y="4"/>
                      <a:pt x="19" y="4"/>
                      <a:pt x="19" y="4"/>
                    </a:cubicBezTo>
                    <a:cubicBezTo>
                      <a:pt x="20" y="4"/>
                      <a:pt x="20" y="4"/>
                      <a:pt x="20" y="4"/>
                    </a:cubicBezTo>
                    <a:cubicBezTo>
                      <a:pt x="20" y="4"/>
                      <a:pt x="20" y="4"/>
                      <a:pt x="20" y="5"/>
                    </a:cubicBezTo>
                    <a:cubicBezTo>
                      <a:pt x="20" y="5"/>
                      <a:pt x="20" y="6"/>
                      <a:pt x="20" y="6"/>
                    </a:cubicBezTo>
                    <a:cubicBezTo>
                      <a:pt x="19" y="6"/>
                      <a:pt x="19" y="7"/>
                      <a:pt x="19" y="8"/>
                    </a:cubicBezTo>
                    <a:cubicBezTo>
                      <a:pt x="19" y="8"/>
                      <a:pt x="19" y="8"/>
                      <a:pt x="19" y="8"/>
                    </a:cubicBezTo>
                    <a:cubicBezTo>
                      <a:pt x="19" y="9"/>
                      <a:pt x="20" y="9"/>
                      <a:pt x="20" y="10"/>
                    </a:cubicBezTo>
                    <a:cubicBezTo>
                      <a:pt x="23" y="11"/>
                      <a:pt x="25" y="14"/>
                      <a:pt x="25" y="17"/>
                    </a:cubicBezTo>
                    <a:cubicBezTo>
                      <a:pt x="25" y="17"/>
                      <a:pt x="24" y="17"/>
                      <a:pt x="23" y="16"/>
                    </a:cubicBezTo>
                    <a:cubicBezTo>
                      <a:pt x="23" y="16"/>
                      <a:pt x="23" y="16"/>
                      <a:pt x="23" y="16"/>
                    </a:cubicBezTo>
                    <a:cubicBezTo>
                      <a:pt x="23" y="16"/>
                      <a:pt x="23" y="16"/>
                      <a:pt x="23" y="16"/>
                    </a:cubicBezTo>
                    <a:cubicBezTo>
                      <a:pt x="23" y="16"/>
                      <a:pt x="23" y="16"/>
                      <a:pt x="23" y="16"/>
                    </a:cubicBezTo>
                    <a:cubicBezTo>
                      <a:pt x="23" y="15"/>
                      <a:pt x="21" y="13"/>
                      <a:pt x="20" y="13"/>
                    </a:cubicBezTo>
                    <a:cubicBezTo>
                      <a:pt x="19" y="12"/>
                      <a:pt x="18" y="11"/>
                      <a:pt x="17" y="11"/>
                    </a:cubicBezTo>
                    <a:cubicBezTo>
                      <a:pt x="16" y="11"/>
                      <a:pt x="15" y="11"/>
                      <a:pt x="14" y="11"/>
                    </a:cubicBezTo>
                    <a:cubicBezTo>
                      <a:pt x="13" y="11"/>
                      <a:pt x="13" y="11"/>
                      <a:pt x="12" y="11"/>
                    </a:cubicBezTo>
                    <a:cubicBezTo>
                      <a:pt x="11" y="12"/>
                      <a:pt x="10" y="12"/>
                      <a:pt x="10" y="13"/>
                    </a:cubicBezTo>
                    <a:cubicBezTo>
                      <a:pt x="9" y="14"/>
                      <a:pt x="9" y="14"/>
                      <a:pt x="9" y="15"/>
                    </a:cubicBezTo>
                    <a:cubicBezTo>
                      <a:pt x="9" y="17"/>
                      <a:pt x="11" y="18"/>
                      <a:pt x="12" y="19"/>
                    </a:cubicBezTo>
                    <a:cubicBezTo>
                      <a:pt x="14" y="21"/>
                      <a:pt x="16" y="23"/>
                      <a:pt x="17" y="25"/>
                    </a:cubicBezTo>
                    <a:cubicBezTo>
                      <a:pt x="19" y="26"/>
                      <a:pt x="20" y="28"/>
                      <a:pt x="21" y="30"/>
                    </a:cubicBezTo>
                    <a:cubicBezTo>
                      <a:pt x="21" y="31"/>
                      <a:pt x="21" y="31"/>
                      <a:pt x="21" y="32"/>
                    </a:cubicBezTo>
                    <a:cubicBezTo>
                      <a:pt x="21" y="34"/>
                      <a:pt x="20" y="35"/>
                      <a:pt x="19" y="37"/>
                    </a:cubicBezTo>
                    <a:cubicBezTo>
                      <a:pt x="19" y="37"/>
                      <a:pt x="17" y="38"/>
                      <a:pt x="15" y="38"/>
                    </a:cubicBezTo>
                    <a:cubicBezTo>
                      <a:pt x="14" y="38"/>
                      <a:pt x="14" y="38"/>
                      <a:pt x="13" y="38"/>
                    </a:cubicBezTo>
                    <a:cubicBezTo>
                      <a:pt x="12" y="38"/>
                      <a:pt x="12" y="38"/>
                      <a:pt x="12" y="38"/>
                    </a:cubicBezTo>
                    <a:cubicBezTo>
                      <a:pt x="12" y="38"/>
                      <a:pt x="12" y="38"/>
                      <a:pt x="12" y="38"/>
                    </a:cubicBezTo>
                    <a:cubicBezTo>
                      <a:pt x="11" y="38"/>
                      <a:pt x="11" y="39"/>
                      <a:pt x="11" y="40"/>
                    </a:cubicBezTo>
                    <a:cubicBezTo>
                      <a:pt x="11" y="40"/>
                      <a:pt x="11" y="40"/>
                      <a:pt x="11" y="41"/>
                    </a:cubicBezTo>
                    <a:cubicBezTo>
                      <a:pt x="10" y="42"/>
                      <a:pt x="10" y="43"/>
                      <a:pt x="10" y="44"/>
                    </a:cubicBezTo>
                    <a:cubicBezTo>
                      <a:pt x="10" y="44"/>
                      <a:pt x="10" y="44"/>
                      <a:pt x="10" y="44"/>
                    </a:cubicBezTo>
                    <a:cubicBezTo>
                      <a:pt x="10" y="44"/>
                      <a:pt x="9" y="44"/>
                      <a:pt x="9" y="44"/>
                    </a:cubicBezTo>
                    <a:cubicBezTo>
                      <a:pt x="9" y="43"/>
                      <a:pt x="9" y="42"/>
                      <a:pt x="9" y="41"/>
                    </a:cubicBezTo>
                    <a:cubicBezTo>
                      <a:pt x="9" y="40"/>
                      <a:pt x="9" y="40"/>
                      <a:pt x="9" y="40"/>
                    </a:cubicBezTo>
                    <a:cubicBezTo>
                      <a:pt x="9" y="39"/>
                      <a:pt x="9" y="39"/>
                      <a:pt x="9" y="38"/>
                    </a:cubicBezTo>
                    <a:cubicBezTo>
                      <a:pt x="8" y="37"/>
                      <a:pt x="8" y="37"/>
                      <a:pt x="7" y="37"/>
                    </a:cubicBezTo>
                    <a:cubicBezTo>
                      <a:pt x="5" y="36"/>
                      <a:pt x="3" y="33"/>
                      <a:pt x="3" y="30"/>
                    </a:cubicBezTo>
                    <a:cubicBezTo>
                      <a:pt x="3" y="30"/>
                      <a:pt x="3" y="30"/>
                      <a:pt x="3" y="30"/>
                    </a:cubicBezTo>
                    <a:cubicBezTo>
                      <a:pt x="4" y="30"/>
                      <a:pt x="5" y="30"/>
                      <a:pt x="5" y="30"/>
                    </a:cubicBezTo>
                    <a:cubicBezTo>
                      <a:pt x="6" y="33"/>
                      <a:pt x="9" y="35"/>
                      <a:pt x="11" y="36"/>
                    </a:cubicBezTo>
                    <a:cubicBezTo>
                      <a:pt x="12" y="36"/>
                      <a:pt x="12" y="36"/>
                      <a:pt x="13" y="36"/>
                    </a:cubicBezTo>
                    <a:cubicBezTo>
                      <a:pt x="14" y="36"/>
                      <a:pt x="15" y="36"/>
                      <a:pt x="17" y="35"/>
                    </a:cubicBezTo>
                    <a:cubicBezTo>
                      <a:pt x="18" y="34"/>
                      <a:pt x="19" y="33"/>
                      <a:pt x="19" y="31"/>
                    </a:cubicBezTo>
                    <a:cubicBezTo>
                      <a:pt x="19" y="31"/>
                      <a:pt x="19" y="31"/>
                      <a:pt x="19" y="31"/>
                    </a:cubicBezTo>
                    <a:cubicBezTo>
                      <a:pt x="19" y="29"/>
                      <a:pt x="18" y="28"/>
                      <a:pt x="17" y="27"/>
                    </a:cubicBezTo>
                    <a:cubicBezTo>
                      <a:pt x="17" y="27"/>
                      <a:pt x="16" y="26"/>
                      <a:pt x="15" y="25"/>
                    </a:cubicBezTo>
                    <a:cubicBezTo>
                      <a:pt x="13" y="24"/>
                      <a:pt x="12" y="22"/>
                      <a:pt x="10" y="21"/>
                    </a:cubicBezTo>
                    <a:cubicBezTo>
                      <a:pt x="10" y="21"/>
                      <a:pt x="9" y="20"/>
                      <a:pt x="8" y="18"/>
                    </a:cubicBezTo>
                    <a:cubicBezTo>
                      <a:pt x="7" y="17"/>
                      <a:pt x="7" y="16"/>
                      <a:pt x="7" y="14"/>
                    </a:cubicBezTo>
                    <a:cubicBezTo>
                      <a:pt x="7" y="12"/>
                      <a:pt x="7" y="11"/>
                      <a:pt x="10" y="9"/>
                    </a:cubicBezTo>
                    <a:cubicBezTo>
                      <a:pt x="11" y="8"/>
                      <a:pt x="12" y="7"/>
                      <a:pt x="13" y="7"/>
                    </a:cubicBezTo>
                    <a:cubicBezTo>
                      <a:pt x="13" y="7"/>
                      <a:pt x="13" y="7"/>
                      <a:pt x="13" y="7"/>
                    </a:cubicBezTo>
                    <a:cubicBezTo>
                      <a:pt x="14" y="7"/>
                      <a:pt x="14" y="7"/>
                      <a:pt x="14" y="8"/>
                    </a:cubicBezTo>
                    <a:cubicBezTo>
                      <a:pt x="15" y="8"/>
                      <a:pt x="15" y="8"/>
                      <a:pt x="15" y="8"/>
                    </a:cubicBezTo>
                    <a:moveTo>
                      <a:pt x="17" y="0"/>
                    </a:moveTo>
                    <a:cubicBezTo>
                      <a:pt x="17" y="0"/>
                      <a:pt x="17" y="0"/>
                      <a:pt x="17" y="0"/>
                    </a:cubicBezTo>
                    <a:cubicBezTo>
                      <a:pt x="16" y="0"/>
                      <a:pt x="16" y="1"/>
                      <a:pt x="16" y="1"/>
                    </a:cubicBezTo>
                    <a:cubicBezTo>
                      <a:pt x="16" y="1"/>
                      <a:pt x="15" y="2"/>
                      <a:pt x="15" y="3"/>
                    </a:cubicBezTo>
                    <a:cubicBezTo>
                      <a:pt x="15" y="3"/>
                      <a:pt x="14" y="4"/>
                      <a:pt x="14" y="4"/>
                    </a:cubicBezTo>
                    <a:cubicBezTo>
                      <a:pt x="14" y="4"/>
                      <a:pt x="13" y="4"/>
                      <a:pt x="13" y="4"/>
                    </a:cubicBezTo>
                    <a:cubicBezTo>
                      <a:pt x="11" y="4"/>
                      <a:pt x="9" y="5"/>
                      <a:pt x="8" y="6"/>
                    </a:cubicBezTo>
                    <a:cubicBezTo>
                      <a:pt x="5" y="8"/>
                      <a:pt x="3" y="11"/>
                      <a:pt x="3" y="14"/>
                    </a:cubicBezTo>
                    <a:cubicBezTo>
                      <a:pt x="3" y="16"/>
                      <a:pt x="4" y="18"/>
                      <a:pt x="5" y="20"/>
                    </a:cubicBezTo>
                    <a:cubicBezTo>
                      <a:pt x="6" y="22"/>
                      <a:pt x="7" y="23"/>
                      <a:pt x="8" y="23"/>
                    </a:cubicBezTo>
                    <a:cubicBezTo>
                      <a:pt x="10" y="25"/>
                      <a:pt x="11" y="26"/>
                      <a:pt x="13" y="28"/>
                    </a:cubicBezTo>
                    <a:cubicBezTo>
                      <a:pt x="14" y="28"/>
                      <a:pt x="14" y="29"/>
                      <a:pt x="15" y="29"/>
                    </a:cubicBezTo>
                    <a:cubicBezTo>
                      <a:pt x="15" y="30"/>
                      <a:pt x="15" y="30"/>
                      <a:pt x="15" y="31"/>
                    </a:cubicBezTo>
                    <a:cubicBezTo>
                      <a:pt x="15" y="31"/>
                      <a:pt x="15" y="31"/>
                      <a:pt x="15" y="31"/>
                    </a:cubicBezTo>
                    <a:cubicBezTo>
                      <a:pt x="15" y="31"/>
                      <a:pt x="15" y="32"/>
                      <a:pt x="15" y="32"/>
                    </a:cubicBezTo>
                    <a:cubicBezTo>
                      <a:pt x="14" y="32"/>
                      <a:pt x="13" y="33"/>
                      <a:pt x="13" y="33"/>
                    </a:cubicBezTo>
                    <a:cubicBezTo>
                      <a:pt x="13" y="33"/>
                      <a:pt x="13" y="33"/>
                      <a:pt x="13" y="33"/>
                    </a:cubicBezTo>
                    <a:cubicBezTo>
                      <a:pt x="12" y="33"/>
                      <a:pt x="12" y="33"/>
                      <a:pt x="12" y="33"/>
                    </a:cubicBezTo>
                    <a:cubicBezTo>
                      <a:pt x="10" y="32"/>
                      <a:pt x="9" y="31"/>
                      <a:pt x="8" y="29"/>
                    </a:cubicBezTo>
                    <a:cubicBezTo>
                      <a:pt x="8" y="28"/>
                      <a:pt x="8" y="28"/>
                      <a:pt x="7" y="27"/>
                    </a:cubicBezTo>
                    <a:cubicBezTo>
                      <a:pt x="5" y="27"/>
                      <a:pt x="4" y="26"/>
                      <a:pt x="2" y="26"/>
                    </a:cubicBezTo>
                    <a:cubicBezTo>
                      <a:pt x="2" y="26"/>
                      <a:pt x="2" y="26"/>
                      <a:pt x="2" y="26"/>
                    </a:cubicBezTo>
                    <a:cubicBezTo>
                      <a:pt x="1" y="26"/>
                      <a:pt x="0" y="27"/>
                      <a:pt x="0" y="27"/>
                    </a:cubicBezTo>
                    <a:cubicBezTo>
                      <a:pt x="0" y="28"/>
                      <a:pt x="0" y="29"/>
                      <a:pt x="0" y="30"/>
                    </a:cubicBezTo>
                    <a:cubicBezTo>
                      <a:pt x="0" y="34"/>
                      <a:pt x="2" y="38"/>
                      <a:pt x="6" y="40"/>
                    </a:cubicBezTo>
                    <a:cubicBezTo>
                      <a:pt x="6" y="40"/>
                      <a:pt x="6" y="40"/>
                      <a:pt x="6" y="40"/>
                    </a:cubicBezTo>
                    <a:cubicBezTo>
                      <a:pt x="6" y="40"/>
                      <a:pt x="6" y="40"/>
                      <a:pt x="6" y="40"/>
                    </a:cubicBezTo>
                    <a:cubicBezTo>
                      <a:pt x="6" y="41"/>
                      <a:pt x="6" y="43"/>
                      <a:pt x="5" y="44"/>
                    </a:cubicBezTo>
                    <a:cubicBezTo>
                      <a:pt x="5" y="44"/>
                      <a:pt x="5" y="44"/>
                      <a:pt x="5" y="44"/>
                    </a:cubicBezTo>
                    <a:cubicBezTo>
                      <a:pt x="5" y="45"/>
                      <a:pt x="5" y="45"/>
                      <a:pt x="5" y="45"/>
                    </a:cubicBezTo>
                    <a:cubicBezTo>
                      <a:pt x="5" y="45"/>
                      <a:pt x="6" y="46"/>
                      <a:pt x="6" y="46"/>
                    </a:cubicBezTo>
                    <a:cubicBezTo>
                      <a:pt x="7" y="46"/>
                      <a:pt x="7" y="46"/>
                      <a:pt x="7" y="46"/>
                    </a:cubicBezTo>
                    <a:cubicBezTo>
                      <a:pt x="7" y="47"/>
                      <a:pt x="7" y="47"/>
                      <a:pt x="7" y="47"/>
                    </a:cubicBezTo>
                    <a:cubicBezTo>
                      <a:pt x="8" y="47"/>
                      <a:pt x="9" y="48"/>
                      <a:pt x="10" y="48"/>
                    </a:cubicBezTo>
                    <a:cubicBezTo>
                      <a:pt x="11" y="48"/>
                      <a:pt x="11" y="48"/>
                      <a:pt x="11" y="48"/>
                    </a:cubicBezTo>
                    <a:cubicBezTo>
                      <a:pt x="11" y="48"/>
                      <a:pt x="12" y="48"/>
                      <a:pt x="12" y="48"/>
                    </a:cubicBezTo>
                    <a:cubicBezTo>
                      <a:pt x="12" y="47"/>
                      <a:pt x="13" y="47"/>
                      <a:pt x="13" y="47"/>
                    </a:cubicBezTo>
                    <a:cubicBezTo>
                      <a:pt x="13" y="45"/>
                      <a:pt x="13" y="44"/>
                      <a:pt x="14" y="43"/>
                    </a:cubicBezTo>
                    <a:cubicBezTo>
                      <a:pt x="14" y="42"/>
                      <a:pt x="14" y="42"/>
                      <a:pt x="14" y="42"/>
                    </a:cubicBezTo>
                    <a:cubicBezTo>
                      <a:pt x="14" y="42"/>
                      <a:pt x="15" y="41"/>
                      <a:pt x="16" y="41"/>
                    </a:cubicBezTo>
                    <a:cubicBezTo>
                      <a:pt x="18" y="41"/>
                      <a:pt x="20" y="40"/>
                      <a:pt x="21" y="39"/>
                    </a:cubicBezTo>
                    <a:cubicBezTo>
                      <a:pt x="23" y="37"/>
                      <a:pt x="24" y="34"/>
                      <a:pt x="24" y="32"/>
                    </a:cubicBezTo>
                    <a:cubicBezTo>
                      <a:pt x="24" y="31"/>
                      <a:pt x="24" y="30"/>
                      <a:pt x="24" y="29"/>
                    </a:cubicBezTo>
                    <a:cubicBezTo>
                      <a:pt x="23" y="26"/>
                      <a:pt x="21" y="24"/>
                      <a:pt x="20" y="22"/>
                    </a:cubicBezTo>
                    <a:cubicBezTo>
                      <a:pt x="18" y="20"/>
                      <a:pt x="16" y="19"/>
                      <a:pt x="14" y="17"/>
                    </a:cubicBezTo>
                    <a:cubicBezTo>
                      <a:pt x="13" y="16"/>
                      <a:pt x="13" y="15"/>
                      <a:pt x="13" y="15"/>
                    </a:cubicBezTo>
                    <a:cubicBezTo>
                      <a:pt x="13" y="15"/>
                      <a:pt x="13" y="15"/>
                      <a:pt x="13" y="15"/>
                    </a:cubicBezTo>
                    <a:cubicBezTo>
                      <a:pt x="13" y="14"/>
                      <a:pt x="13" y="14"/>
                      <a:pt x="13" y="14"/>
                    </a:cubicBezTo>
                    <a:cubicBezTo>
                      <a:pt x="13" y="14"/>
                      <a:pt x="14" y="14"/>
                      <a:pt x="14" y="14"/>
                    </a:cubicBezTo>
                    <a:cubicBezTo>
                      <a:pt x="15" y="14"/>
                      <a:pt x="15" y="14"/>
                      <a:pt x="16" y="14"/>
                    </a:cubicBezTo>
                    <a:cubicBezTo>
                      <a:pt x="17" y="14"/>
                      <a:pt x="18" y="15"/>
                      <a:pt x="19" y="15"/>
                    </a:cubicBezTo>
                    <a:cubicBezTo>
                      <a:pt x="19" y="16"/>
                      <a:pt x="20" y="16"/>
                      <a:pt x="20" y="17"/>
                    </a:cubicBezTo>
                    <a:cubicBezTo>
                      <a:pt x="20" y="17"/>
                      <a:pt x="20" y="17"/>
                      <a:pt x="20" y="17"/>
                    </a:cubicBezTo>
                    <a:cubicBezTo>
                      <a:pt x="20" y="18"/>
                      <a:pt x="20" y="18"/>
                      <a:pt x="20" y="18"/>
                    </a:cubicBezTo>
                    <a:cubicBezTo>
                      <a:pt x="20" y="18"/>
                      <a:pt x="20" y="19"/>
                      <a:pt x="21" y="19"/>
                    </a:cubicBezTo>
                    <a:cubicBezTo>
                      <a:pt x="21" y="19"/>
                      <a:pt x="21" y="19"/>
                      <a:pt x="21" y="19"/>
                    </a:cubicBezTo>
                    <a:cubicBezTo>
                      <a:pt x="22" y="20"/>
                      <a:pt x="22" y="20"/>
                      <a:pt x="22" y="20"/>
                    </a:cubicBezTo>
                    <a:cubicBezTo>
                      <a:pt x="23" y="20"/>
                      <a:pt x="24" y="20"/>
                      <a:pt x="26" y="20"/>
                    </a:cubicBezTo>
                    <a:cubicBezTo>
                      <a:pt x="26" y="20"/>
                      <a:pt x="27" y="20"/>
                      <a:pt x="27" y="20"/>
                    </a:cubicBezTo>
                    <a:cubicBezTo>
                      <a:pt x="28" y="20"/>
                      <a:pt x="29" y="19"/>
                      <a:pt x="29" y="19"/>
                    </a:cubicBezTo>
                    <a:cubicBezTo>
                      <a:pt x="29" y="18"/>
                      <a:pt x="29" y="18"/>
                      <a:pt x="29" y="17"/>
                    </a:cubicBezTo>
                    <a:cubicBezTo>
                      <a:pt x="29" y="13"/>
                      <a:pt x="26" y="9"/>
                      <a:pt x="23" y="7"/>
                    </a:cubicBezTo>
                    <a:cubicBezTo>
                      <a:pt x="23" y="7"/>
                      <a:pt x="23" y="6"/>
                      <a:pt x="23" y="6"/>
                    </a:cubicBezTo>
                    <a:cubicBezTo>
                      <a:pt x="23" y="5"/>
                      <a:pt x="23" y="5"/>
                      <a:pt x="24" y="4"/>
                    </a:cubicBezTo>
                    <a:cubicBezTo>
                      <a:pt x="24" y="3"/>
                      <a:pt x="23" y="2"/>
                      <a:pt x="23" y="2"/>
                    </a:cubicBezTo>
                    <a:cubicBezTo>
                      <a:pt x="23" y="2"/>
                      <a:pt x="23" y="2"/>
                      <a:pt x="23" y="2"/>
                    </a:cubicBezTo>
                    <a:cubicBezTo>
                      <a:pt x="22" y="1"/>
                      <a:pt x="20" y="0"/>
                      <a:pt x="20" y="0"/>
                    </a:cubicBezTo>
                    <a:cubicBezTo>
                      <a:pt x="19" y="0"/>
                      <a:pt x="19" y="0"/>
                      <a:pt x="18" y="0"/>
                    </a:cubicBezTo>
                    <a:cubicBezTo>
                      <a:pt x="18" y="0"/>
                      <a:pt x="18" y="0"/>
                      <a:pt x="18" y="0"/>
                    </a:cubicBezTo>
                    <a:cubicBezTo>
                      <a:pt x="18" y="0"/>
                      <a:pt x="18" y="0"/>
                      <a:pt x="18" y="0"/>
                    </a:cubicBezTo>
                    <a:cubicBezTo>
                      <a:pt x="18" y="0"/>
                      <a:pt x="18" y="0"/>
                      <a:pt x="1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0" name="Rectangle 779"/>
              <p:cNvSpPr>
                <a:spLocks noChangeArrowheads="1"/>
              </p:cNvSpPr>
              <p:nvPr/>
            </p:nvSpPr>
            <p:spPr bwMode="auto">
              <a:xfrm>
                <a:off x="3016" y="3310"/>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41" name="Freeform 780"/>
              <p:cNvSpPr/>
              <p:nvPr/>
            </p:nvSpPr>
            <p:spPr bwMode="auto">
              <a:xfrm>
                <a:off x="3016" y="3310"/>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2" name="Freeform 781"/>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3" name="Freeform 782"/>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4" name="Freeform 783"/>
              <p:cNvSpPr>
                <a:spLocks noEditPoints="1"/>
              </p:cNvSpPr>
              <p:nvPr/>
            </p:nvSpPr>
            <p:spPr bwMode="auto">
              <a:xfrm>
                <a:off x="3035" y="2513"/>
                <a:ext cx="171" cy="68"/>
              </a:xfrm>
              <a:custGeom>
                <a:avLst/>
                <a:gdLst>
                  <a:gd name="T0" fmla="*/ 35 w 72"/>
                  <a:gd name="T1" fmla="*/ 25 h 29"/>
                  <a:gd name="T2" fmla="*/ 51 w 72"/>
                  <a:gd name="T3" fmla="*/ 16 h 29"/>
                  <a:gd name="T4" fmla="*/ 56 w 72"/>
                  <a:gd name="T5" fmla="*/ 13 h 29"/>
                  <a:gd name="T6" fmla="*/ 63 w 72"/>
                  <a:gd name="T7" fmla="*/ 16 h 29"/>
                  <a:gd name="T8" fmla="*/ 47 w 72"/>
                  <a:gd name="T9" fmla="*/ 24 h 29"/>
                  <a:gd name="T10" fmla="*/ 48 w 72"/>
                  <a:gd name="T11" fmla="*/ 21 h 29"/>
                  <a:gd name="T12" fmla="*/ 45 w 72"/>
                  <a:gd name="T13" fmla="*/ 17 h 29"/>
                  <a:gd name="T14" fmla="*/ 39 w 72"/>
                  <a:gd name="T15" fmla="*/ 13 h 29"/>
                  <a:gd name="T16" fmla="*/ 41 w 72"/>
                  <a:gd name="T17" fmla="*/ 13 h 29"/>
                  <a:gd name="T18" fmla="*/ 49 w 72"/>
                  <a:gd name="T19" fmla="*/ 16 h 29"/>
                  <a:gd name="T20" fmla="*/ 9 w 72"/>
                  <a:gd name="T21" fmla="*/ 16 h 29"/>
                  <a:gd name="T22" fmla="*/ 26 w 72"/>
                  <a:gd name="T23" fmla="*/ 12 h 29"/>
                  <a:gd name="T24" fmla="*/ 27 w 72"/>
                  <a:gd name="T25" fmla="*/ 14 h 29"/>
                  <a:gd name="T26" fmla="*/ 25 w 72"/>
                  <a:gd name="T27" fmla="*/ 15 h 29"/>
                  <a:gd name="T28" fmla="*/ 17 w 72"/>
                  <a:gd name="T29" fmla="*/ 17 h 29"/>
                  <a:gd name="T30" fmla="*/ 16 w 72"/>
                  <a:gd name="T31" fmla="*/ 19 h 29"/>
                  <a:gd name="T32" fmla="*/ 21 w 72"/>
                  <a:gd name="T33" fmla="*/ 22 h 29"/>
                  <a:gd name="T34" fmla="*/ 23 w 72"/>
                  <a:gd name="T35" fmla="*/ 25 h 29"/>
                  <a:gd name="T36" fmla="*/ 6 w 72"/>
                  <a:gd name="T37" fmla="*/ 19 h 29"/>
                  <a:gd name="T38" fmla="*/ 9 w 72"/>
                  <a:gd name="T39" fmla="*/ 16 h 29"/>
                  <a:gd name="T40" fmla="*/ 41 w 72"/>
                  <a:gd name="T41" fmla="*/ 9 h 29"/>
                  <a:gd name="T42" fmla="*/ 45 w 72"/>
                  <a:gd name="T43" fmla="*/ 8 h 29"/>
                  <a:gd name="T44" fmla="*/ 51 w 72"/>
                  <a:gd name="T45" fmla="*/ 12 h 29"/>
                  <a:gd name="T46" fmla="*/ 50 w 72"/>
                  <a:gd name="T47" fmla="*/ 13 h 29"/>
                  <a:gd name="T48" fmla="*/ 45 w 72"/>
                  <a:gd name="T49" fmla="*/ 12 h 29"/>
                  <a:gd name="T50" fmla="*/ 37 w 72"/>
                  <a:gd name="T51" fmla="*/ 11 h 29"/>
                  <a:gd name="T52" fmla="*/ 36 w 72"/>
                  <a:gd name="T53" fmla="*/ 12 h 29"/>
                  <a:gd name="T54" fmla="*/ 38 w 72"/>
                  <a:gd name="T55" fmla="*/ 16 h 29"/>
                  <a:gd name="T56" fmla="*/ 45 w 72"/>
                  <a:gd name="T57" fmla="*/ 21 h 29"/>
                  <a:gd name="T58" fmla="*/ 38 w 72"/>
                  <a:gd name="T59" fmla="*/ 23 h 29"/>
                  <a:gd name="T60" fmla="*/ 34 w 72"/>
                  <a:gd name="T61" fmla="*/ 23 h 29"/>
                  <a:gd name="T62" fmla="*/ 30 w 72"/>
                  <a:gd name="T63" fmla="*/ 25 h 29"/>
                  <a:gd name="T64" fmla="*/ 29 w 72"/>
                  <a:gd name="T65" fmla="*/ 25 h 29"/>
                  <a:gd name="T66" fmla="*/ 27 w 72"/>
                  <a:gd name="T67" fmla="*/ 23 h 29"/>
                  <a:gd name="T68" fmla="*/ 27 w 72"/>
                  <a:gd name="T69" fmla="*/ 21 h 29"/>
                  <a:gd name="T70" fmla="*/ 24 w 72"/>
                  <a:gd name="T71" fmla="*/ 18 h 29"/>
                  <a:gd name="T72" fmla="*/ 36 w 72"/>
                  <a:gd name="T73" fmla="*/ 20 h 29"/>
                  <a:gd name="T74" fmla="*/ 37 w 72"/>
                  <a:gd name="T75" fmla="*/ 17 h 29"/>
                  <a:gd name="T76" fmla="*/ 30 w 72"/>
                  <a:gd name="T77" fmla="*/ 14 h 29"/>
                  <a:gd name="T78" fmla="*/ 29 w 72"/>
                  <a:gd name="T79" fmla="*/ 13 h 29"/>
                  <a:gd name="T80" fmla="*/ 31 w 72"/>
                  <a:gd name="T81" fmla="*/ 10 h 29"/>
                  <a:gd name="T82" fmla="*/ 37 w 72"/>
                  <a:gd name="T83" fmla="*/ 9 h 29"/>
                  <a:gd name="T84" fmla="*/ 40 w 72"/>
                  <a:gd name="T85" fmla="*/ 9 h 29"/>
                  <a:gd name="T86" fmla="*/ 4 w 72"/>
                  <a:gd name="T87" fmla="*/ 15 h 29"/>
                  <a:gd name="T88" fmla="*/ 61 w 72"/>
                  <a:gd name="T89" fmla="*/ 7 h 29"/>
                  <a:gd name="T90" fmla="*/ 68 w 72"/>
                  <a:gd name="T91" fmla="*/ 15 h 29"/>
                  <a:gd name="T92" fmla="*/ 58 w 72"/>
                  <a:gd name="T93" fmla="*/ 10 h 29"/>
                  <a:gd name="T94" fmla="*/ 49 w 72"/>
                  <a:gd name="T95" fmla="*/ 8 h 29"/>
                  <a:gd name="T96" fmla="*/ 42 w 72"/>
                  <a:gd name="T97" fmla="*/ 5 h 29"/>
                  <a:gd name="T98" fmla="*/ 40 w 72"/>
                  <a:gd name="T99" fmla="*/ 7 h 29"/>
                  <a:gd name="T100" fmla="*/ 31 w 72"/>
                  <a:gd name="T101" fmla="*/ 7 h 29"/>
                  <a:gd name="T102" fmla="*/ 8 w 72"/>
                  <a:gd name="T103" fmla="*/ 12 h 29"/>
                  <a:gd name="T104" fmla="*/ 8 w 72"/>
                  <a:gd name="T105" fmla="*/ 13 h 29"/>
                  <a:gd name="T106" fmla="*/ 4 w 72"/>
                  <a:gd name="T107" fmla="*/ 16 h 29"/>
                  <a:gd name="T108" fmla="*/ 0 w 72"/>
                  <a:gd name="T109" fmla="*/ 14 h 29"/>
                  <a:gd name="T110" fmla="*/ 32 w 72"/>
                  <a:gd name="T111" fmla="*/ 29 h 29"/>
                  <a:gd name="T112" fmla="*/ 71 w 72"/>
                  <a:gd name="T113" fmla="*/ 16 h 29"/>
                  <a:gd name="T114" fmla="*/ 62 w 72"/>
                  <a:gd name="T115"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 h="29">
                    <a:moveTo>
                      <a:pt x="35" y="25"/>
                    </a:moveTo>
                    <a:cubicBezTo>
                      <a:pt x="35" y="25"/>
                      <a:pt x="35" y="25"/>
                      <a:pt x="35" y="25"/>
                    </a:cubicBezTo>
                    <a:cubicBezTo>
                      <a:pt x="35" y="25"/>
                      <a:pt x="35" y="25"/>
                      <a:pt x="35" y="25"/>
                    </a:cubicBezTo>
                    <a:cubicBezTo>
                      <a:pt x="35" y="25"/>
                      <a:pt x="35" y="25"/>
                      <a:pt x="35" y="25"/>
                    </a:cubicBezTo>
                    <a:moveTo>
                      <a:pt x="50" y="16"/>
                    </a:moveTo>
                    <a:cubicBezTo>
                      <a:pt x="50" y="16"/>
                      <a:pt x="51" y="16"/>
                      <a:pt x="51" y="16"/>
                    </a:cubicBezTo>
                    <a:cubicBezTo>
                      <a:pt x="52" y="15"/>
                      <a:pt x="54" y="15"/>
                      <a:pt x="54" y="14"/>
                    </a:cubicBezTo>
                    <a:cubicBezTo>
                      <a:pt x="55" y="14"/>
                      <a:pt x="55" y="14"/>
                      <a:pt x="56" y="14"/>
                    </a:cubicBezTo>
                    <a:cubicBezTo>
                      <a:pt x="56" y="13"/>
                      <a:pt x="56" y="13"/>
                      <a:pt x="56" y="13"/>
                    </a:cubicBezTo>
                    <a:cubicBezTo>
                      <a:pt x="56" y="13"/>
                      <a:pt x="56" y="13"/>
                      <a:pt x="56" y="13"/>
                    </a:cubicBezTo>
                    <a:cubicBezTo>
                      <a:pt x="57" y="13"/>
                      <a:pt x="57" y="13"/>
                      <a:pt x="57" y="13"/>
                    </a:cubicBezTo>
                    <a:cubicBezTo>
                      <a:pt x="59" y="14"/>
                      <a:pt x="61" y="15"/>
                      <a:pt x="63" y="16"/>
                    </a:cubicBezTo>
                    <a:cubicBezTo>
                      <a:pt x="64" y="17"/>
                      <a:pt x="64" y="18"/>
                      <a:pt x="64" y="19"/>
                    </a:cubicBezTo>
                    <a:cubicBezTo>
                      <a:pt x="64" y="19"/>
                      <a:pt x="64" y="19"/>
                      <a:pt x="63" y="19"/>
                    </a:cubicBezTo>
                    <a:cubicBezTo>
                      <a:pt x="59" y="22"/>
                      <a:pt x="53" y="23"/>
                      <a:pt x="47" y="24"/>
                    </a:cubicBezTo>
                    <a:cubicBezTo>
                      <a:pt x="47" y="24"/>
                      <a:pt x="46" y="24"/>
                      <a:pt x="45" y="24"/>
                    </a:cubicBezTo>
                    <a:cubicBezTo>
                      <a:pt x="46" y="24"/>
                      <a:pt x="46" y="24"/>
                      <a:pt x="47" y="24"/>
                    </a:cubicBezTo>
                    <a:cubicBezTo>
                      <a:pt x="47" y="23"/>
                      <a:pt x="48" y="22"/>
                      <a:pt x="48" y="21"/>
                    </a:cubicBezTo>
                    <a:cubicBezTo>
                      <a:pt x="48" y="20"/>
                      <a:pt x="47" y="19"/>
                      <a:pt x="47" y="18"/>
                    </a:cubicBezTo>
                    <a:cubicBezTo>
                      <a:pt x="46" y="18"/>
                      <a:pt x="46" y="18"/>
                      <a:pt x="46" y="17"/>
                    </a:cubicBezTo>
                    <a:cubicBezTo>
                      <a:pt x="45" y="17"/>
                      <a:pt x="45" y="17"/>
                      <a:pt x="45" y="17"/>
                    </a:cubicBezTo>
                    <a:cubicBezTo>
                      <a:pt x="45" y="17"/>
                      <a:pt x="45" y="17"/>
                      <a:pt x="45" y="17"/>
                    </a:cubicBezTo>
                    <a:cubicBezTo>
                      <a:pt x="43" y="16"/>
                      <a:pt x="41" y="15"/>
                      <a:pt x="40" y="14"/>
                    </a:cubicBezTo>
                    <a:cubicBezTo>
                      <a:pt x="40" y="14"/>
                      <a:pt x="39" y="14"/>
                      <a:pt x="39" y="13"/>
                    </a:cubicBezTo>
                    <a:cubicBezTo>
                      <a:pt x="40" y="13"/>
                      <a:pt x="40" y="13"/>
                      <a:pt x="40" y="13"/>
                    </a:cubicBezTo>
                    <a:cubicBezTo>
                      <a:pt x="40" y="13"/>
                      <a:pt x="40" y="13"/>
                      <a:pt x="41" y="13"/>
                    </a:cubicBezTo>
                    <a:cubicBezTo>
                      <a:pt x="41" y="13"/>
                      <a:pt x="41" y="13"/>
                      <a:pt x="41" y="13"/>
                    </a:cubicBezTo>
                    <a:cubicBezTo>
                      <a:pt x="42" y="13"/>
                      <a:pt x="44" y="14"/>
                      <a:pt x="45" y="15"/>
                    </a:cubicBezTo>
                    <a:cubicBezTo>
                      <a:pt x="46" y="15"/>
                      <a:pt x="47" y="15"/>
                      <a:pt x="48" y="16"/>
                    </a:cubicBezTo>
                    <a:cubicBezTo>
                      <a:pt x="48" y="16"/>
                      <a:pt x="49" y="16"/>
                      <a:pt x="49" y="16"/>
                    </a:cubicBezTo>
                    <a:cubicBezTo>
                      <a:pt x="49" y="16"/>
                      <a:pt x="49" y="16"/>
                      <a:pt x="49" y="16"/>
                    </a:cubicBezTo>
                    <a:cubicBezTo>
                      <a:pt x="50" y="16"/>
                      <a:pt x="50" y="16"/>
                      <a:pt x="50" y="16"/>
                    </a:cubicBezTo>
                    <a:moveTo>
                      <a:pt x="9" y="16"/>
                    </a:moveTo>
                    <a:cubicBezTo>
                      <a:pt x="10" y="15"/>
                      <a:pt x="10" y="15"/>
                      <a:pt x="10" y="15"/>
                    </a:cubicBezTo>
                    <a:cubicBezTo>
                      <a:pt x="15" y="13"/>
                      <a:pt x="20" y="11"/>
                      <a:pt x="26" y="11"/>
                    </a:cubicBezTo>
                    <a:cubicBezTo>
                      <a:pt x="26" y="11"/>
                      <a:pt x="26" y="12"/>
                      <a:pt x="26" y="12"/>
                    </a:cubicBezTo>
                    <a:cubicBezTo>
                      <a:pt x="26" y="13"/>
                      <a:pt x="26" y="13"/>
                      <a:pt x="26" y="13"/>
                    </a:cubicBezTo>
                    <a:cubicBezTo>
                      <a:pt x="26" y="13"/>
                      <a:pt x="26" y="13"/>
                      <a:pt x="26" y="13"/>
                    </a:cubicBezTo>
                    <a:cubicBezTo>
                      <a:pt x="26" y="14"/>
                      <a:pt x="26" y="14"/>
                      <a:pt x="27" y="14"/>
                    </a:cubicBezTo>
                    <a:cubicBezTo>
                      <a:pt x="27" y="15"/>
                      <a:pt x="28" y="16"/>
                      <a:pt x="29" y="16"/>
                    </a:cubicBezTo>
                    <a:cubicBezTo>
                      <a:pt x="28" y="16"/>
                      <a:pt x="26" y="16"/>
                      <a:pt x="25" y="15"/>
                    </a:cubicBezTo>
                    <a:cubicBezTo>
                      <a:pt x="25" y="15"/>
                      <a:pt x="25" y="15"/>
                      <a:pt x="25" y="15"/>
                    </a:cubicBezTo>
                    <a:cubicBezTo>
                      <a:pt x="24" y="15"/>
                      <a:pt x="24" y="15"/>
                      <a:pt x="24" y="15"/>
                    </a:cubicBezTo>
                    <a:cubicBezTo>
                      <a:pt x="23" y="15"/>
                      <a:pt x="21" y="15"/>
                      <a:pt x="20" y="16"/>
                    </a:cubicBezTo>
                    <a:cubicBezTo>
                      <a:pt x="19" y="16"/>
                      <a:pt x="18" y="16"/>
                      <a:pt x="17" y="17"/>
                    </a:cubicBezTo>
                    <a:cubicBezTo>
                      <a:pt x="16" y="17"/>
                      <a:pt x="16" y="17"/>
                      <a:pt x="16" y="17"/>
                    </a:cubicBezTo>
                    <a:cubicBezTo>
                      <a:pt x="16" y="18"/>
                      <a:pt x="16" y="18"/>
                      <a:pt x="16" y="18"/>
                    </a:cubicBezTo>
                    <a:cubicBezTo>
                      <a:pt x="16" y="18"/>
                      <a:pt x="16" y="18"/>
                      <a:pt x="16" y="19"/>
                    </a:cubicBezTo>
                    <a:cubicBezTo>
                      <a:pt x="16" y="19"/>
                      <a:pt x="16" y="19"/>
                      <a:pt x="16" y="19"/>
                    </a:cubicBezTo>
                    <a:cubicBezTo>
                      <a:pt x="16" y="19"/>
                      <a:pt x="16" y="19"/>
                      <a:pt x="16" y="19"/>
                    </a:cubicBezTo>
                    <a:cubicBezTo>
                      <a:pt x="17" y="21"/>
                      <a:pt x="19" y="21"/>
                      <a:pt x="21" y="22"/>
                    </a:cubicBezTo>
                    <a:cubicBezTo>
                      <a:pt x="22" y="22"/>
                      <a:pt x="23" y="23"/>
                      <a:pt x="24" y="23"/>
                    </a:cubicBezTo>
                    <a:cubicBezTo>
                      <a:pt x="23" y="24"/>
                      <a:pt x="23" y="24"/>
                      <a:pt x="23" y="24"/>
                    </a:cubicBezTo>
                    <a:cubicBezTo>
                      <a:pt x="23" y="25"/>
                      <a:pt x="23" y="25"/>
                      <a:pt x="23" y="25"/>
                    </a:cubicBezTo>
                    <a:cubicBezTo>
                      <a:pt x="22" y="25"/>
                      <a:pt x="22" y="25"/>
                      <a:pt x="22" y="25"/>
                    </a:cubicBezTo>
                    <a:cubicBezTo>
                      <a:pt x="15" y="24"/>
                      <a:pt x="9" y="22"/>
                      <a:pt x="7" y="19"/>
                    </a:cubicBezTo>
                    <a:cubicBezTo>
                      <a:pt x="6" y="19"/>
                      <a:pt x="6" y="19"/>
                      <a:pt x="6" y="19"/>
                    </a:cubicBezTo>
                    <a:cubicBezTo>
                      <a:pt x="6" y="18"/>
                      <a:pt x="6" y="18"/>
                      <a:pt x="6" y="18"/>
                    </a:cubicBezTo>
                    <a:cubicBezTo>
                      <a:pt x="7" y="18"/>
                      <a:pt x="7" y="18"/>
                      <a:pt x="7" y="17"/>
                    </a:cubicBezTo>
                    <a:cubicBezTo>
                      <a:pt x="8" y="17"/>
                      <a:pt x="9" y="16"/>
                      <a:pt x="9" y="16"/>
                    </a:cubicBezTo>
                    <a:cubicBezTo>
                      <a:pt x="9" y="16"/>
                      <a:pt x="9" y="16"/>
                      <a:pt x="9" y="16"/>
                    </a:cubicBezTo>
                    <a:moveTo>
                      <a:pt x="40" y="9"/>
                    </a:moveTo>
                    <a:cubicBezTo>
                      <a:pt x="40" y="9"/>
                      <a:pt x="41" y="9"/>
                      <a:pt x="41" y="9"/>
                    </a:cubicBezTo>
                    <a:cubicBezTo>
                      <a:pt x="42" y="7"/>
                      <a:pt x="42" y="7"/>
                      <a:pt x="42" y="7"/>
                    </a:cubicBezTo>
                    <a:cubicBezTo>
                      <a:pt x="43" y="7"/>
                      <a:pt x="44" y="8"/>
                      <a:pt x="45" y="8"/>
                    </a:cubicBezTo>
                    <a:cubicBezTo>
                      <a:pt x="45" y="8"/>
                      <a:pt x="45" y="8"/>
                      <a:pt x="45" y="8"/>
                    </a:cubicBezTo>
                    <a:cubicBezTo>
                      <a:pt x="44" y="8"/>
                      <a:pt x="44" y="9"/>
                      <a:pt x="44" y="9"/>
                    </a:cubicBezTo>
                    <a:cubicBezTo>
                      <a:pt x="45" y="10"/>
                      <a:pt x="45" y="10"/>
                      <a:pt x="45" y="10"/>
                    </a:cubicBezTo>
                    <a:cubicBezTo>
                      <a:pt x="47" y="10"/>
                      <a:pt x="49" y="11"/>
                      <a:pt x="51" y="12"/>
                    </a:cubicBezTo>
                    <a:cubicBezTo>
                      <a:pt x="51" y="12"/>
                      <a:pt x="52" y="12"/>
                      <a:pt x="53" y="13"/>
                    </a:cubicBezTo>
                    <a:cubicBezTo>
                      <a:pt x="52" y="13"/>
                      <a:pt x="52" y="13"/>
                      <a:pt x="51" y="13"/>
                    </a:cubicBezTo>
                    <a:cubicBezTo>
                      <a:pt x="51" y="13"/>
                      <a:pt x="50" y="13"/>
                      <a:pt x="50" y="13"/>
                    </a:cubicBezTo>
                    <a:cubicBezTo>
                      <a:pt x="50" y="13"/>
                      <a:pt x="50" y="13"/>
                      <a:pt x="50" y="13"/>
                    </a:cubicBezTo>
                    <a:cubicBezTo>
                      <a:pt x="50" y="13"/>
                      <a:pt x="49" y="13"/>
                      <a:pt x="48" y="13"/>
                    </a:cubicBezTo>
                    <a:cubicBezTo>
                      <a:pt x="47" y="13"/>
                      <a:pt x="46" y="12"/>
                      <a:pt x="45" y="12"/>
                    </a:cubicBezTo>
                    <a:cubicBezTo>
                      <a:pt x="43" y="11"/>
                      <a:pt x="42" y="11"/>
                      <a:pt x="41" y="11"/>
                    </a:cubicBezTo>
                    <a:cubicBezTo>
                      <a:pt x="40" y="11"/>
                      <a:pt x="40" y="11"/>
                      <a:pt x="40" y="11"/>
                    </a:cubicBezTo>
                    <a:cubicBezTo>
                      <a:pt x="39" y="11"/>
                      <a:pt x="38" y="11"/>
                      <a:pt x="37" y="11"/>
                    </a:cubicBezTo>
                    <a:cubicBezTo>
                      <a:pt x="36" y="12"/>
                      <a:pt x="36" y="12"/>
                      <a:pt x="36" y="12"/>
                    </a:cubicBezTo>
                    <a:cubicBezTo>
                      <a:pt x="36" y="12"/>
                      <a:pt x="36" y="12"/>
                      <a:pt x="36" y="12"/>
                    </a:cubicBezTo>
                    <a:cubicBezTo>
                      <a:pt x="36" y="12"/>
                      <a:pt x="36" y="12"/>
                      <a:pt x="36" y="12"/>
                    </a:cubicBezTo>
                    <a:cubicBezTo>
                      <a:pt x="36" y="13"/>
                      <a:pt x="36" y="13"/>
                      <a:pt x="36" y="13"/>
                    </a:cubicBezTo>
                    <a:cubicBezTo>
                      <a:pt x="36" y="14"/>
                      <a:pt x="36" y="14"/>
                      <a:pt x="36" y="15"/>
                    </a:cubicBezTo>
                    <a:cubicBezTo>
                      <a:pt x="37" y="15"/>
                      <a:pt x="37" y="15"/>
                      <a:pt x="38" y="16"/>
                    </a:cubicBezTo>
                    <a:cubicBezTo>
                      <a:pt x="39" y="17"/>
                      <a:pt x="42" y="18"/>
                      <a:pt x="44" y="19"/>
                    </a:cubicBezTo>
                    <a:cubicBezTo>
                      <a:pt x="44" y="19"/>
                      <a:pt x="44" y="19"/>
                      <a:pt x="45" y="20"/>
                    </a:cubicBezTo>
                    <a:cubicBezTo>
                      <a:pt x="45" y="20"/>
                      <a:pt x="45" y="21"/>
                      <a:pt x="45" y="21"/>
                    </a:cubicBezTo>
                    <a:cubicBezTo>
                      <a:pt x="45" y="22"/>
                      <a:pt x="45" y="22"/>
                      <a:pt x="45" y="22"/>
                    </a:cubicBezTo>
                    <a:cubicBezTo>
                      <a:pt x="45" y="22"/>
                      <a:pt x="43" y="22"/>
                      <a:pt x="42" y="23"/>
                    </a:cubicBezTo>
                    <a:cubicBezTo>
                      <a:pt x="41" y="23"/>
                      <a:pt x="40" y="23"/>
                      <a:pt x="38" y="23"/>
                    </a:cubicBezTo>
                    <a:cubicBezTo>
                      <a:pt x="37" y="23"/>
                      <a:pt x="35" y="23"/>
                      <a:pt x="35" y="23"/>
                    </a:cubicBezTo>
                    <a:cubicBezTo>
                      <a:pt x="35" y="23"/>
                      <a:pt x="35" y="23"/>
                      <a:pt x="35" y="23"/>
                    </a:cubicBezTo>
                    <a:cubicBezTo>
                      <a:pt x="34" y="23"/>
                      <a:pt x="34" y="23"/>
                      <a:pt x="34" y="23"/>
                    </a:cubicBezTo>
                    <a:cubicBezTo>
                      <a:pt x="34" y="23"/>
                      <a:pt x="34" y="23"/>
                      <a:pt x="34" y="23"/>
                    </a:cubicBezTo>
                    <a:cubicBezTo>
                      <a:pt x="33" y="23"/>
                      <a:pt x="32" y="24"/>
                      <a:pt x="32" y="24"/>
                    </a:cubicBezTo>
                    <a:cubicBezTo>
                      <a:pt x="31" y="25"/>
                      <a:pt x="31" y="25"/>
                      <a:pt x="30" y="25"/>
                    </a:cubicBezTo>
                    <a:cubicBezTo>
                      <a:pt x="30" y="25"/>
                      <a:pt x="30" y="25"/>
                      <a:pt x="30" y="25"/>
                    </a:cubicBezTo>
                    <a:cubicBezTo>
                      <a:pt x="30" y="25"/>
                      <a:pt x="29" y="25"/>
                      <a:pt x="29" y="25"/>
                    </a:cubicBezTo>
                    <a:cubicBezTo>
                      <a:pt x="29" y="25"/>
                      <a:pt x="29" y="25"/>
                      <a:pt x="29" y="25"/>
                    </a:cubicBezTo>
                    <a:cubicBezTo>
                      <a:pt x="28" y="25"/>
                      <a:pt x="27" y="25"/>
                      <a:pt x="26" y="25"/>
                    </a:cubicBezTo>
                    <a:cubicBezTo>
                      <a:pt x="27" y="24"/>
                      <a:pt x="27" y="24"/>
                      <a:pt x="27" y="24"/>
                    </a:cubicBezTo>
                    <a:cubicBezTo>
                      <a:pt x="27" y="23"/>
                      <a:pt x="27" y="23"/>
                      <a:pt x="27" y="23"/>
                    </a:cubicBezTo>
                    <a:cubicBezTo>
                      <a:pt x="27" y="23"/>
                      <a:pt x="28" y="23"/>
                      <a:pt x="28" y="23"/>
                    </a:cubicBezTo>
                    <a:cubicBezTo>
                      <a:pt x="28" y="22"/>
                      <a:pt x="28" y="22"/>
                      <a:pt x="28" y="22"/>
                    </a:cubicBezTo>
                    <a:cubicBezTo>
                      <a:pt x="28" y="21"/>
                      <a:pt x="27" y="21"/>
                      <a:pt x="27" y="21"/>
                    </a:cubicBezTo>
                    <a:cubicBezTo>
                      <a:pt x="25" y="21"/>
                      <a:pt x="23" y="20"/>
                      <a:pt x="22" y="20"/>
                    </a:cubicBezTo>
                    <a:cubicBezTo>
                      <a:pt x="21" y="19"/>
                      <a:pt x="20" y="19"/>
                      <a:pt x="19" y="19"/>
                    </a:cubicBezTo>
                    <a:cubicBezTo>
                      <a:pt x="21" y="18"/>
                      <a:pt x="23" y="18"/>
                      <a:pt x="24" y="18"/>
                    </a:cubicBezTo>
                    <a:cubicBezTo>
                      <a:pt x="24" y="18"/>
                      <a:pt x="24" y="18"/>
                      <a:pt x="24" y="18"/>
                    </a:cubicBezTo>
                    <a:cubicBezTo>
                      <a:pt x="30" y="19"/>
                      <a:pt x="33" y="20"/>
                      <a:pt x="35" y="20"/>
                    </a:cubicBezTo>
                    <a:cubicBezTo>
                      <a:pt x="36" y="20"/>
                      <a:pt x="36" y="20"/>
                      <a:pt x="36" y="20"/>
                    </a:cubicBezTo>
                    <a:cubicBezTo>
                      <a:pt x="37" y="19"/>
                      <a:pt x="37" y="19"/>
                      <a:pt x="37" y="19"/>
                    </a:cubicBezTo>
                    <a:cubicBezTo>
                      <a:pt x="37" y="19"/>
                      <a:pt x="38" y="19"/>
                      <a:pt x="38" y="18"/>
                    </a:cubicBezTo>
                    <a:cubicBezTo>
                      <a:pt x="38" y="18"/>
                      <a:pt x="37" y="18"/>
                      <a:pt x="37" y="17"/>
                    </a:cubicBezTo>
                    <a:cubicBezTo>
                      <a:pt x="36" y="17"/>
                      <a:pt x="36" y="17"/>
                      <a:pt x="36" y="17"/>
                    </a:cubicBezTo>
                    <a:cubicBezTo>
                      <a:pt x="35" y="16"/>
                      <a:pt x="33" y="15"/>
                      <a:pt x="31" y="15"/>
                    </a:cubicBezTo>
                    <a:cubicBezTo>
                      <a:pt x="31" y="15"/>
                      <a:pt x="30" y="14"/>
                      <a:pt x="30" y="14"/>
                    </a:cubicBezTo>
                    <a:cubicBezTo>
                      <a:pt x="29" y="13"/>
                      <a:pt x="29" y="13"/>
                      <a:pt x="29" y="13"/>
                    </a:cubicBezTo>
                    <a:cubicBezTo>
                      <a:pt x="29" y="13"/>
                      <a:pt x="29" y="13"/>
                      <a:pt x="29" y="13"/>
                    </a:cubicBezTo>
                    <a:cubicBezTo>
                      <a:pt x="29" y="13"/>
                      <a:pt x="29" y="13"/>
                      <a:pt x="29" y="13"/>
                    </a:cubicBezTo>
                    <a:cubicBezTo>
                      <a:pt x="29" y="12"/>
                      <a:pt x="29" y="12"/>
                      <a:pt x="29" y="12"/>
                    </a:cubicBezTo>
                    <a:cubicBezTo>
                      <a:pt x="28" y="12"/>
                      <a:pt x="29" y="11"/>
                      <a:pt x="30" y="10"/>
                    </a:cubicBezTo>
                    <a:cubicBezTo>
                      <a:pt x="31" y="10"/>
                      <a:pt x="31" y="10"/>
                      <a:pt x="31" y="10"/>
                    </a:cubicBezTo>
                    <a:cubicBezTo>
                      <a:pt x="31" y="10"/>
                      <a:pt x="31" y="10"/>
                      <a:pt x="32" y="9"/>
                    </a:cubicBezTo>
                    <a:cubicBezTo>
                      <a:pt x="32" y="9"/>
                      <a:pt x="32" y="9"/>
                      <a:pt x="33" y="9"/>
                    </a:cubicBezTo>
                    <a:cubicBezTo>
                      <a:pt x="34" y="9"/>
                      <a:pt x="35" y="9"/>
                      <a:pt x="37" y="9"/>
                    </a:cubicBezTo>
                    <a:cubicBezTo>
                      <a:pt x="37" y="9"/>
                      <a:pt x="37" y="9"/>
                      <a:pt x="37" y="9"/>
                    </a:cubicBezTo>
                    <a:cubicBezTo>
                      <a:pt x="38" y="9"/>
                      <a:pt x="39" y="9"/>
                      <a:pt x="40" y="9"/>
                    </a:cubicBezTo>
                    <a:cubicBezTo>
                      <a:pt x="40" y="9"/>
                      <a:pt x="40" y="9"/>
                      <a:pt x="40" y="9"/>
                    </a:cubicBezTo>
                    <a:moveTo>
                      <a:pt x="4" y="16"/>
                    </a:moveTo>
                    <a:cubicBezTo>
                      <a:pt x="4" y="15"/>
                      <a:pt x="4" y="15"/>
                      <a:pt x="4" y="15"/>
                    </a:cubicBezTo>
                    <a:cubicBezTo>
                      <a:pt x="4" y="15"/>
                      <a:pt x="4" y="15"/>
                      <a:pt x="4" y="15"/>
                    </a:cubicBezTo>
                    <a:cubicBezTo>
                      <a:pt x="4" y="13"/>
                      <a:pt x="5" y="11"/>
                      <a:pt x="7" y="11"/>
                    </a:cubicBezTo>
                    <a:cubicBezTo>
                      <a:pt x="16" y="5"/>
                      <a:pt x="27" y="3"/>
                      <a:pt x="37" y="3"/>
                    </a:cubicBezTo>
                    <a:cubicBezTo>
                      <a:pt x="45" y="3"/>
                      <a:pt x="53" y="4"/>
                      <a:pt x="61" y="7"/>
                    </a:cubicBezTo>
                    <a:cubicBezTo>
                      <a:pt x="63" y="8"/>
                      <a:pt x="65" y="9"/>
                      <a:pt x="66" y="10"/>
                    </a:cubicBezTo>
                    <a:cubicBezTo>
                      <a:pt x="68" y="11"/>
                      <a:pt x="68" y="13"/>
                      <a:pt x="68" y="14"/>
                    </a:cubicBezTo>
                    <a:cubicBezTo>
                      <a:pt x="68" y="15"/>
                      <a:pt x="68" y="15"/>
                      <a:pt x="68" y="15"/>
                    </a:cubicBezTo>
                    <a:cubicBezTo>
                      <a:pt x="68" y="15"/>
                      <a:pt x="68" y="16"/>
                      <a:pt x="67" y="16"/>
                    </a:cubicBezTo>
                    <a:cubicBezTo>
                      <a:pt x="67" y="15"/>
                      <a:pt x="66" y="14"/>
                      <a:pt x="65" y="14"/>
                    </a:cubicBezTo>
                    <a:cubicBezTo>
                      <a:pt x="63" y="12"/>
                      <a:pt x="61" y="11"/>
                      <a:pt x="58" y="10"/>
                    </a:cubicBezTo>
                    <a:cubicBezTo>
                      <a:pt x="58" y="10"/>
                      <a:pt x="56" y="10"/>
                      <a:pt x="54" y="9"/>
                    </a:cubicBezTo>
                    <a:cubicBezTo>
                      <a:pt x="52" y="9"/>
                      <a:pt x="50" y="8"/>
                      <a:pt x="50" y="8"/>
                    </a:cubicBezTo>
                    <a:cubicBezTo>
                      <a:pt x="49" y="8"/>
                      <a:pt x="49" y="8"/>
                      <a:pt x="49" y="8"/>
                    </a:cubicBezTo>
                    <a:cubicBezTo>
                      <a:pt x="50" y="7"/>
                      <a:pt x="50" y="7"/>
                      <a:pt x="50" y="7"/>
                    </a:cubicBezTo>
                    <a:cubicBezTo>
                      <a:pt x="50" y="7"/>
                      <a:pt x="49" y="6"/>
                      <a:pt x="49" y="6"/>
                    </a:cubicBezTo>
                    <a:cubicBezTo>
                      <a:pt x="47" y="5"/>
                      <a:pt x="44" y="5"/>
                      <a:pt x="42" y="5"/>
                    </a:cubicBezTo>
                    <a:cubicBezTo>
                      <a:pt x="42" y="5"/>
                      <a:pt x="42" y="5"/>
                      <a:pt x="42" y="5"/>
                    </a:cubicBezTo>
                    <a:cubicBezTo>
                      <a:pt x="41" y="5"/>
                      <a:pt x="41" y="5"/>
                      <a:pt x="41" y="5"/>
                    </a:cubicBezTo>
                    <a:cubicBezTo>
                      <a:pt x="40" y="7"/>
                      <a:pt x="40" y="7"/>
                      <a:pt x="40" y="7"/>
                    </a:cubicBezTo>
                    <a:cubicBezTo>
                      <a:pt x="39" y="6"/>
                      <a:pt x="38" y="6"/>
                      <a:pt x="37" y="6"/>
                    </a:cubicBezTo>
                    <a:cubicBezTo>
                      <a:pt x="35" y="6"/>
                      <a:pt x="34" y="6"/>
                      <a:pt x="32" y="7"/>
                    </a:cubicBezTo>
                    <a:cubicBezTo>
                      <a:pt x="32" y="7"/>
                      <a:pt x="32" y="7"/>
                      <a:pt x="31" y="7"/>
                    </a:cubicBezTo>
                    <a:cubicBezTo>
                      <a:pt x="31" y="7"/>
                      <a:pt x="31" y="7"/>
                      <a:pt x="30" y="7"/>
                    </a:cubicBezTo>
                    <a:cubicBezTo>
                      <a:pt x="30" y="7"/>
                      <a:pt x="30" y="7"/>
                      <a:pt x="30" y="7"/>
                    </a:cubicBezTo>
                    <a:cubicBezTo>
                      <a:pt x="22" y="7"/>
                      <a:pt x="15" y="9"/>
                      <a:pt x="8" y="12"/>
                    </a:cubicBezTo>
                    <a:cubicBezTo>
                      <a:pt x="8" y="12"/>
                      <a:pt x="8" y="12"/>
                      <a:pt x="8" y="12"/>
                    </a:cubicBezTo>
                    <a:cubicBezTo>
                      <a:pt x="8" y="12"/>
                      <a:pt x="8" y="12"/>
                      <a:pt x="8" y="12"/>
                    </a:cubicBezTo>
                    <a:cubicBezTo>
                      <a:pt x="8" y="13"/>
                      <a:pt x="8" y="13"/>
                      <a:pt x="8" y="13"/>
                    </a:cubicBezTo>
                    <a:cubicBezTo>
                      <a:pt x="8" y="13"/>
                      <a:pt x="8" y="13"/>
                      <a:pt x="8" y="13"/>
                    </a:cubicBezTo>
                    <a:cubicBezTo>
                      <a:pt x="7" y="13"/>
                      <a:pt x="6" y="14"/>
                      <a:pt x="5" y="14"/>
                    </a:cubicBezTo>
                    <a:cubicBezTo>
                      <a:pt x="5" y="15"/>
                      <a:pt x="4" y="15"/>
                      <a:pt x="4" y="16"/>
                    </a:cubicBezTo>
                    <a:moveTo>
                      <a:pt x="37" y="0"/>
                    </a:moveTo>
                    <a:cubicBezTo>
                      <a:pt x="26" y="0"/>
                      <a:pt x="15" y="2"/>
                      <a:pt x="5" y="8"/>
                    </a:cubicBezTo>
                    <a:cubicBezTo>
                      <a:pt x="3" y="9"/>
                      <a:pt x="1" y="12"/>
                      <a:pt x="0" y="14"/>
                    </a:cubicBezTo>
                    <a:cubicBezTo>
                      <a:pt x="0" y="14"/>
                      <a:pt x="0" y="15"/>
                      <a:pt x="0" y="15"/>
                    </a:cubicBezTo>
                    <a:cubicBezTo>
                      <a:pt x="0" y="18"/>
                      <a:pt x="2" y="20"/>
                      <a:pt x="4" y="21"/>
                    </a:cubicBezTo>
                    <a:cubicBezTo>
                      <a:pt x="8" y="25"/>
                      <a:pt x="17" y="29"/>
                      <a:pt x="32" y="29"/>
                    </a:cubicBezTo>
                    <a:cubicBezTo>
                      <a:pt x="37" y="29"/>
                      <a:pt x="46" y="28"/>
                      <a:pt x="54" y="26"/>
                    </a:cubicBezTo>
                    <a:cubicBezTo>
                      <a:pt x="58" y="25"/>
                      <a:pt x="62" y="24"/>
                      <a:pt x="65" y="22"/>
                    </a:cubicBezTo>
                    <a:cubicBezTo>
                      <a:pt x="68" y="21"/>
                      <a:pt x="70" y="19"/>
                      <a:pt x="71" y="16"/>
                    </a:cubicBezTo>
                    <a:cubicBezTo>
                      <a:pt x="72" y="15"/>
                      <a:pt x="72" y="15"/>
                      <a:pt x="72" y="14"/>
                    </a:cubicBezTo>
                    <a:cubicBezTo>
                      <a:pt x="72" y="11"/>
                      <a:pt x="70" y="9"/>
                      <a:pt x="69" y="8"/>
                    </a:cubicBezTo>
                    <a:cubicBezTo>
                      <a:pt x="67" y="6"/>
                      <a:pt x="64" y="5"/>
                      <a:pt x="62" y="4"/>
                    </a:cubicBezTo>
                    <a:cubicBezTo>
                      <a:pt x="54" y="1"/>
                      <a:pt x="46" y="0"/>
                      <a:pt x="3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5" name="Freeform 784"/>
              <p:cNvSpPr>
                <a:spLocks noEditPoints="1"/>
              </p:cNvSpPr>
              <p:nvPr/>
            </p:nvSpPr>
            <p:spPr bwMode="auto">
              <a:xfrm>
                <a:off x="3009" y="2501"/>
                <a:ext cx="220" cy="128"/>
              </a:xfrm>
              <a:custGeom>
                <a:avLst/>
                <a:gdLst>
                  <a:gd name="T0" fmla="*/ 43 w 93"/>
                  <a:gd name="T1" fmla="*/ 41 h 54"/>
                  <a:gd name="T2" fmla="*/ 42 w 93"/>
                  <a:gd name="T3" fmla="*/ 51 h 54"/>
                  <a:gd name="T4" fmla="*/ 35 w 93"/>
                  <a:gd name="T5" fmla="*/ 50 h 54"/>
                  <a:gd name="T6" fmla="*/ 41 w 93"/>
                  <a:gd name="T7" fmla="*/ 47 h 54"/>
                  <a:gd name="T8" fmla="*/ 48 w 93"/>
                  <a:gd name="T9" fmla="*/ 41 h 54"/>
                  <a:gd name="T10" fmla="*/ 52 w 93"/>
                  <a:gd name="T11" fmla="*/ 47 h 54"/>
                  <a:gd name="T12" fmla="*/ 54 w 93"/>
                  <a:gd name="T13" fmla="*/ 50 h 54"/>
                  <a:gd name="T14" fmla="*/ 54 w 93"/>
                  <a:gd name="T15" fmla="*/ 47 h 54"/>
                  <a:gd name="T16" fmla="*/ 55 w 93"/>
                  <a:gd name="T17" fmla="*/ 50 h 54"/>
                  <a:gd name="T18" fmla="*/ 28 w 93"/>
                  <a:gd name="T19" fmla="*/ 50 h 54"/>
                  <a:gd name="T20" fmla="*/ 33 w 93"/>
                  <a:gd name="T21" fmla="*/ 41 h 54"/>
                  <a:gd name="T22" fmla="*/ 57 w 93"/>
                  <a:gd name="T23" fmla="*/ 49 h 54"/>
                  <a:gd name="T24" fmla="*/ 58 w 93"/>
                  <a:gd name="T25" fmla="*/ 49 h 54"/>
                  <a:gd name="T26" fmla="*/ 60 w 93"/>
                  <a:gd name="T27" fmla="*/ 39 h 54"/>
                  <a:gd name="T28" fmla="*/ 63 w 93"/>
                  <a:gd name="T29" fmla="*/ 48 h 54"/>
                  <a:gd name="T30" fmla="*/ 26 w 93"/>
                  <a:gd name="T31" fmla="*/ 49 h 54"/>
                  <a:gd name="T32" fmla="*/ 21 w 93"/>
                  <a:gd name="T33" fmla="*/ 38 h 54"/>
                  <a:gd name="T34" fmla="*/ 26 w 93"/>
                  <a:gd name="T35" fmla="*/ 49 h 54"/>
                  <a:gd name="T36" fmla="*/ 64 w 93"/>
                  <a:gd name="T37" fmla="*/ 47 h 54"/>
                  <a:gd name="T38" fmla="*/ 67 w 93"/>
                  <a:gd name="T39" fmla="*/ 43 h 54"/>
                  <a:gd name="T40" fmla="*/ 69 w 93"/>
                  <a:gd name="T41" fmla="*/ 47 h 54"/>
                  <a:gd name="T42" fmla="*/ 70 w 93"/>
                  <a:gd name="T43" fmla="*/ 37 h 54"/>
                  <a:gd name="T44" fmla="*/ 73 w 93"/>
                  <a:gd name="T45" fmla="*/ 46 h 54"/>
                  <a:gd name="T46" fmla="*/ 13 w 93"/>
                  <a:gd name="T47" fmla="*/ 44 h 54"/>
                  <a:gd name="T48" fmla="*/ 19 w 93"/>
                  <a:gd name="T49" fmla="*/ 44 h 54"/>
                  <a:gd name="T50" fmla="*/ 75 w 93"/>
                  <a:gd name="T51" fmla="*/ 45 h 54"/>
                  <a:gd name="T52" fmla="*/ 78 w 93"/>
                  <a:gd name="T53" fmla="*/ 44 h 54"/>
                  <a:gd name="T54" fmla="*/ 9 w 93"/>
                  <a:gd name="T55" fmla="*/ 42 h 54"/>
                  <a:gd name="T56" fmla="*/ 11 w 93"/>
                  <a:gd name="T57" fmla="*/ 35 h 54"/>
                  <a:gd name="T58" fmla="*/ 79 w 93"/>
                  <a:gd name="T59" fmla="*/ 34 h 54"/>
                  <a:gd name="T60" fmla="*/ 84 w 93"/>
                  <a:gd name="T61" fmla="*/ 40 h 54"/>
                  <a:gd name="T62" fmla="*/ 7 w 93"/>
                  <a:gd name="T63" fmla="*/ 40 h 54"/>
                  <a:gd name="T64" fmla="*/ 6 w 93"/>
                  <a:gd name="T65" fmla="*/ 31 h 54"/>
                  <a:gd name="T66" fmla="*/ 4 w 93"/>
                  <a:gd name="T67" fmla="*/ 32 h 54"/>
                  <a:gd name="T68" fmla="*/ 4 w 93"/>
                  <a:gd name="T69" fmla="*/ 29 h 54"/>
                  <a:gd name="T70" fmla="*/ 86 w 93"/>
                  <a:gd name="T71" fmla="*/ 30 h 54"/>
                  <a:gd name="T72" fmla="*/ 89 w 93"/>
                  <a:gd name="T73" fmla="*/ 35 h 54"/>
                  <a:gd name="T74" fmla="*/ 8 w 93"/>
                  <a:gd name="T75" fmla="*/ 28 h 54"/>
                  <a:gd name="T76" fmla="*/ 7 w 93"/>
                  <a:gd name="T77" fmla="*/ 17 h 54"/>
                  <a:gd name="T78" fmla="*/ 79 w 93"/>
                  <a:gd name="T79" fmla="*/ 9 h 54"/>
                  <a:gd name="T80" fmla="*/ 89 w 93"/>
                  <a:gd name="T81" fmla="*/ 21 h 54"/>
                  <a:gd name="T82" fmla="*/ 41 w 93"/>
                  <a:gd name="T83" fmla="*/ 38 h 54"/>
                  <a:gd name="T84" fmla="*/ 10 w 93"/>
                  <a:gd name="T85" fmla="*/ 9 h 54"/>
                  <a:gd name="T86" fmla="*/ 2 w 93"/>
                  <a:gd name="T87" fmla="*/ 21 h 54"/>
                  <a:gd name="T88" fmla="*/ 1 w 93"/>
                  <a:gd name="T89" fmla="*/ 36 h 54"/>
                  <a:gd name="T90" fmla="*/ 41 w 93"/>
                  <a:gd name="T91" fmla="*/ 54 h 54"/>
                  <a:gd name="T92" fmla="*/ 79 w 93"/>
                  <a:gd name="T93" fmla="*/ 47 h 54"/>
                  <a:gd name="T94" fmla="*/ 84 w 93"/>
                  <a:gd name="T95" fmla="*/ 45 h 54"/>
                  <a:gd name="T96" fmla="*/ 86 w 93"/>
                  <a:gd name="T97" fmla="*/ 43 h 54"/>
                  <a:gd name="T98" fmla="*/ 92 w 93"/>
                  <a:gd name="T99" fmla="*/ 32 h 54"/>
                  <a:gd name="T100" fmla="*/ 89 w 93"/>
                  <a:gd name="T101" fmla="*/ 1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3" h="54">
                    <a:moveTo>
                      <a:pt x="42" y="51"/>
                    </a:moveTo>
                    <a:cubicBezTo>
                      <a:pt x="42" y="50"/>
                      <a:pt x="42" y="48"/>
                      <a:pt x="42" y="47"/>
                    </a:cubicBezTo>
                    <a:cubicBezTo>
                      <a:pt x="42" y="45"/>
                      <a:pt x="42" y="43"/>
                      <a:pt x="43" y="41"/>
                    </a:cubicBezTo>
                    <a:cubicBezTo>
                      <a:pt x="44" y="41"/>
                      <a:pt x="45" y="41"/>
                      <a:pt x="47" y="41"/>
                    </a:cubicBezTo>
                    <a:cubicBezTo>
                      <a:pt x="47" y="44"/>
                      <a:pt x="47" y="47"/>
                      <a:pt x="48" y="50"/>
                    </a:cubicBezTo>
                    <a:cubicBezTo>
                      <a:pt x="46" y="51"/>
                      <a:pt x="44" y="51"/>
                      <a:pt x="42" y="51"/>
                    </a:cubicBezTo>
                    <a:moveTo>
                      <a:pt x="41" y="51"/>
                    </a:moveTo>
                    <a:cubicBezTo>
                      <a:pt x="39" y="51"/>
                      <a:pt x="37" y="51"/>
                      <a:pt x="35" y="50"/>
                    </a:cubicBezTo>
                    <a:cubicBezTo>
                      <a:pt x="35" y="50"/>
                      <a:pt x="35" y="50"/>
                      <a:pt x="35" y="50"/>
                    </a:cubicBezTo>
                    <a:cubicBezTo>
                      <a:pt x="35" y="47"/>
                      <a:pt x="35" y="44"/>
                      <a:pt x="35" y="41"/>
                    </a:cubicBezTo>
                    <a:cubicBezTo>
                      <a:pt x="37" y="41"/>
                      <a:pt x="39" y="41"/>
                      <a:pt x="41" y="41"/>
                    </a:cubicBezTo>
                    <a:cubicBezTo>
                      <a:pt x="41" y="43"/>
                      <a:pt x="41" y="45"/>
                      <a:pt x="41" y="47"/>
                    </a:cubicBezTo>
                    <a:cubicBezTo>
                      <a:pt x="41" y="48"/>
                      <a:pt x="41" y="50"/>
                      <a:pt x="41" y="51"/>
                    </a:cubicBezTo>
                    <a:moveTo>
                      <a:pt x="49" y="50"/>
                    </a:moveTo>
                    <a:cubicBezTo>
                      <a:pt x="49" y="47"/>
                      <a:pt x="49" y="44"/>
                      <a:pt x="48" y="41"/>
                    </a:cubicBezTo>
                    <a:cubicBezTo>
                      <a:pt x="49" y="41"/>
                      <a:pt x="49" y="41"/>
                      <a:pt x="49" y="41"/>
                    </a:cubicBezTo>
                    <a:cubicBezTo>
                      <a:pt x="50" y="41"/>
                      <a:pt x="51" y="41"/>
                      <a:pt x="52" y="40"/>
                    </a:cubicBezTo>
                    <a:cubicBezTo>
                      <a:pt x="52" y="42"/>
                      <a:pt x="52" y="45"/>
                      <a:pt x="52" y="47"/>
                    </a:cubicBezTo>
                    <a:cubicBezTo>
                      <a:pt x="52" y="48"/>
                      <a:pt x="52" y="49"/>
                      <a:pt x="52" y="50"/>
                    </a:cubicBezTo>
                    <a:cubicBezTo>
                      <a:pt x="51" y="50"/>
                      <a:pt x="50" y="50"/>
                      <a:pt x="49" y="50"/>
                    </a:cubicBezTo>
                    <a:moveTo>
                      <a:pt x="54" y="50"/>
                    </a:moveTo>
                    <a:cubicBezTo>
                      <a:pt x="54" y="49"/>
                      <a:pt x="54" y="49"/>
                      <a:pt x="54" y="49"/>
                    </a:cubicBezTo>
                    <a:cubicBezTo>
                      <a:pt x="54" y="48"/>
                      <a:pt x="54" y="48"/>
                      <a:pt x="54" y="48"/>
                    </a:cubicBezTo>
                    <a:cubicBezTo>
                      <a:pt x="54" y="47"/>
                      <a:pt x="54" y="47"/>
                      <a:pt x="54" y="47"/>
                    </a:cubicBezTo>
                    <a:cubicBezTo>
                      <a:pt x="54" y="44"/>
                      <a:pt x="54" y="42"/>
                      <a:pt x="54" y="40"/>
                    </a:cubicBezTo>
                    <a:cubicBezTo>
                      <a:pt x="54" y="40"/>
                      <a:pt x="55" y="40"/>
                      <a:pt x="55" y="40"/>
                    </a:cubicBezTo>
                    <a:cubicBezTo>
                      <a:pt x="55" y="43"/>
                      <a:pt x="55" y="46"/>
                      <a:pt x="55" y="50"/>
                    </a:cubicBezTo>
                    <a:cubicBezTo>
                      <a:pt x="54" y="50"/>
                      <a:pt x="54" y="50"/>
                      <a:pt x="54" y="50"/>
                    </a:cubicBezTo>
                    <a:moveTo>
                      <a:pt x="34" y="50"/>
                    </a:moveTo>
                    <a:cubicBezTo>
                      <a:pt x="32" y="50"/>
                      <a:pt x="30" y="50"/>
                      <a:pt x="28" y="50"/>
                    </a:cubicBezTo>
                    <a:cubicBezTo>
                      <a:pt x="28" y="48"/>
                      <a:pt x="28" y="47"/>
                      <a:pt x="28" y="46"/>
                    </a:cubicBezTo>
                    <a:cubicBezTo>
                      <a:pt x="28" y="44"/>
                      <a:pt x="28" y="42"/>
                      <a:pt x="28" y="40"/>
                    </a:cubicBezTo>
                    <a:cubicBezTo>
                      <a:pt x="30" y="40"/>
                      <a:pt x="32" y="41"/>
                      <a:pt x="33" y="41"/>
                    </a:cubicBezTo>
                    <a:cubicBezTo>
                      <a:pt x="34" y="44"/>
                      <a:pt x="34" y="47"/>
                      <a:pt x="34" y="50"/>
                    </a:cubicBezTo>
                    <a:cubicBezTo>
                      <a:pt x="34" y="50"/>
                      <a:pt x="34" y="50"/>
                      <a:pt x="34" y="50"/>
                    </a:cubicBezTo>
                    <a:moveTo>
                      <a:pt x="57" y="49"/>
                    </a:moveTo>
                    <a:cubicBezTo>
                      <a:pt x="57" y="46"/>
                      <a:pt x="57" y="43"/>
                      <a:pt x="57" y="40"/>
                    </a:cubicBezTo>
                    <a:cubicBezTo>
                      <a:pt x="58" y="40"/>
                      <a:pt x="58" y="40"/>
                      <a:pt x="58" y="40"/>
                    </a:cubicBezTo>
                    <a:cubicBezTo>
                      <a:pt x="58" y="43"/>
                      <a:pt x="58" y="46"/>
                      <a:pt x="58" y="49"/>
                    </a:cubicBezTo>
                    <a:cubicBezTo>
                      <a:pt x="58" y="49"/>
                      <a:pt x="57" y="49"/>
                      <a:pt x="57" y="49"/>
                    </a:cubicBezTo>
                    <a:moveTo>
                      <a:pt x="60" y="49"/>
                    </a:moveTo>
                    <a:cubicBezTo>
                      <a:pt x="60" y="46"/>
                      <a:pt x="60" y="43"/>
                      <a:pt x="60" y="39"/>
                    </a:cubicBezTo>
                    <a:cubicBezTo>
                      <a:pt x="61" y="39"/>
                      <a:pt x="62" y="39"/>
                      <a:pt x="63" y="39"/>
                    </a:cubicBezTo>
                    <a:cubicBezTo>
                      <a:pt x="63" y="42"/>
                      <a:pt x="63" y="45"/>
                      <a:pt x="63" y="48"/>
                    </a:cubicBezTo>
                    <a:cubicBezTo>
                      <a:pt x="63" y="48"/>
                      <a:pt x="63" y="48"/>
                      <a:pt x="63" y="48"/>
                    </a:cubicBezTo>
                    <a:cubicBezTo>
                      <a:pt x="63" y="48"/>
                      <a:pt x="63" y="48"/>
                      <a:pt x="63" y="48"/>
                    </a:cubicBezTo>
                    <a:cubicBezTo>
                      <a:pt x="62" y="49"/>
                      <a:pt x="61" y="49"/>
                      <a:pt x="60" y="49"/>
                    </a:cubicBezTo>
                    <a:moveTo>
                      <a:pt x="26" y="49"/>
                    </a:moveTo>
                    <a:cubicBezTo>
                      <a:pt x="24" y="49"/>
                      <a:pt x="22" y="48"/>
                      <a:pt x="20" y="48"/>
                    </a:cubicBezTo>
                    <a:cubicBezTo>
                      <a:pt x="20" y="46"/>
                      <a:pt x="20" y="45"/>
                      <a:pt x="20" y="44"/>
                    </a:cubicBezTo>
                    <a:cubicBezTo>
                      <a:pt x="20" y="42"/>
                      <a:pt x="20" y="40"/>
                      <a:pt x="21" y="38"/>
                    </a:cubicBezTo>
                    <a:cubicBezTo>
                      <a:pt x="22" y="39"/>
                      <a:pt x="24" y="39"/>
                      <a:pt x="26" y="40"/>
                    </a:cubicBezTo>
                    <a:cubicBezTo>
                      <a:pt x="26" y="42"/>
                      <a:pt x="26" y="44"/>
                      <a:pt x="26" y="46"/>
                    </a:cubicBezTo>
                    <a:cubicBezTo>
                      <a:pt x="26" y="47"/>
                      <a:pt x="26" y="48"/>
                      <a:pt x="26" y="49"/>
                    </a:cubicBezTo>
                    <a:moveTo>
                      <a:pt x="65" y="48"/>
                    </a:moveTo>
                    <a:cubicBezTo>
                      <a:pt x="65" y="47"/>
                      <a:pt x="65" y="47"/>
                      <a:pt x="65" y="47"/>
                    </a:cubicBezTo>
                    <a:cubicBezTo>
                      <a:pt x="64" y="47"/>
                      <a:pt x="64" y="47"/>
                      <a:pt x="64" y="47"/>
                    </a:cubicBezTo>
                    <a:cubicBezTo>
                      <a:pt x="64" y="44"/>
                      <a:pt x="64" y="42"/>
                      <a:pt x="64" y="39"/>
                    </a:cubicBezTo>
                    <a:cubicBezTo>
                      <a:pt x="65" y="38"/>
                      <a:pt x="66" y="38"/>
                      <a:pt x="67" y="38"/>
                    </a:cubicBezTo>
                    <a:cubicBezTo>
                      <a:pt x="67" y="40"/>
                      <a:pt x="67" y="41"/>
                      <a:pt x="67" y="43"/>
                    </a:cubicBezTo>
                    <a:cubicBezTo>
                      <a:pt x="67" y="44"/>
                      <a:pt x="67" y="46"/>
                      <a:pt x="67" y="47"/>
                    </a:cubicBezTo>
                    <a:cubicBezTo>
                      <a:pt x="66" y="48"/>
                      <a:pt x="66" y="48"/>
                      <a:pt x="65" y="48"/>
                    </a:cubicBezTo>
                    <a:moveTo>
                      <a:pt x="69" y="47"/>
                    </a:moveTo>
                    <a:cubicBezTo>
                      <a:pt x="69" y="46"/>
                      <a:pt x="69" y="44"/>
                      <a:pt x="69" y="43"/>
                    </a:cubicBezTo>
                    <a:cubicBezTo>
                      <a:pt x="69" y="41"/>
                      <a:pt x="69" y="39"/>
                      <a:pt x="69" y="38"/>
                    </a:cubicBezTo>
                    <a:cubicBezTo>
                      <a:pt x="70" y="37"/>
                      <a:pt x="70" y="37"/>
                      <a:pt x="70" y="37"/>
                    </a:cubicBezTo>
                    <a:cubicBezTo>
                      <a:pt x="71" y="37"/>
                      <a:pt x="72" y="37"/>
                      <a:pt x="73" y="36"/>
                    </a:cubicBezTo>
                    <a:cubicBezTo>
                      <a:pt x="73" y="39"/>
                      <a:pt x="73" y="42"/>
                      <a:pt x="73" y="45"/>
                    </a:cubicBezTo>
                    <a:cubicBezTo>
                      <a:pt x="73" y="46"/>
                      <a:pt x="73" y="46"/>
                      <a:pt x="73" y="46"/>
                    </a:cubicBezTo>
                    <a:cubicBezTo>
                      <a:pt x="72" y="46"/>
                      <a:pt x="70" y="47"/>
                      <a:pt x="69" y="47"/>
                    </a:cubicBezTo>
                    <a:moveTo>
                      <a:pt x="19" y="47"/>
                    </a:moveTo>
                    <a:cubicBezTo>
                      <a:pt x="17" y="46"/>
                      <a:pt x="15" y="45"/>
                      <a:pt x="13" y="44"/>
                    </a:cubicBezTo>
                    <a:cubicBezTo>
                      <a:pt x="13" y="41"/>
                      <a:pt x="13" y="38"/>
                      <a:pt x="13" y="35"/>
                    </a:cubicBezTo>
                    <a:cubicBezTo>
                      <a:pt x="15" y="36"/>
                      <a:pt x="17" y="37"/>
                      <a:pt x="19" y="38"/>
                    </a:cubicBezTo>
                    <a:cubicBezTo>
                      <a:pt x="19" y="40"/>
                      <a:pt x="19" y="42"/>
                      <a:pt x="19" y="44"/>
                    </a:cubicBezTo>
                    <a:cubicBezTo>
                      <a:pt x="19" y="45"/>
                      <a:pt x="19" y="46"/>
                      <a:pt x="19" y="47"/>
                    </a:cubicBezTo>
                    <a:moveTo>
                      <a:pt x="75" y="45"/>
                    </a:moveTo>
                    <a:cubicBezTo>
                      <a:pt x="75" y="45"/>
                      <a:pt x="75" y="45"/>
                      <a:pt x="75" y="45"/>
                    </a:cubicBezTo>
                    <a:cubicBezTo>
                      <a:pt x="75" y="42"/>
                      <a:pt x="75" y="39"/>
                      <a:pt x="74" y="36"/>
                    </a:cubicBezTo>
                    <a:cubicBezTo>
                      <a:pt x="75" y="36"/>
                      <a:pt x="76" y="35"/>
                      <a:pt x="77" y="35"/>
                    </a:cubicBezTo>
                    <a:cubicBezTo>
                      <a:pt x="78" y="38"/>
                      <a:pt x="78" y="41"/>
                      <a:pt x="78" y="44"/>
                    </a:cubicBezTo>
                    <a:cubicBezTo>
                      <a:pt x="77" y="44"/>
                      <a:pt x="76" y="45"/>
                      <a:pt x="75" y="45"/>
                    </a:cubicBezTo>
                    <a:moveTo>
                      <a:pt x="11" y="43"/>
                    </a:moveTo>
                    <a:cubicBezTo>
                      <a:pt x="10" y="43"/>
                      <a:pt x="10" y="42"/>
                      <a:pt x="9" y="42"/>
                    </a:cubicBezTo>
                    <a:cubicBezTo>
                      <a:pt x="9" y="39"/>
                      <a:pt x="9" y="36"/>
                      <a:pt x="9" y="33"/>
                    </a:cubicBezTo>
                    <a:cubicBezTo>
                      <a:pt x="10" y="33"/>
                      <a:pt x="10" y="34"/>
                      <a:pt x="11" y="34"/>
                    </a:cubicBezTo>
                    <a:cubicBezTo>
                      <a:pt x="11" y="35"/>
                      <a:pt x="11" y="35"/>
                      <a:pt x="11" y="35"/>
                    </a:cubicBezTo>
                    <a:cubicBezTo>
                      <a:pt x="11" y="38"/>
                      <a:pt x="11" y="40"/>
                      <a:pt x="11" y="43"/>
                    </a:cubicBezTo>
                    <a:moveTo>
                      <a:pt x="79" y="43"/>
                    </a:moveTo>
                    <a:cubicBezTo>
                      <a:pt x="79" y="40"/>
                      <a:pt x="79" y="37"/>
                      <a:pt x="79" y="34"/>
                    </a:cubicBezTo>
                    <a:cubicBezTo>
                      <a:pt x="81" y="33"/>
                      <a:pt x="82" y="33"/>
                      <a:pt x="84" y="32"/>
                    </a:cubicBezTo>
                    <a:cubicBezTo>
                      <a:pt x="84" y="32"/>
                      <a:pt x="84" y="32"/>
                      <a:pt x="84" y="32"/>
                    </a:cubicBezTo>
                    <a:cubicBezTo>
                      <a:pt x="84" y="34"/>
                      <a:pt x="84" y="37"/>
                      <a:pt x="84" y="40"/>
                    </a:cubicBezTo>
                    <a:cubicBezTo>
                      <a:pt x="84" y="41"/>
                      <a:pt x="83" y="41"/>
                      <a:pt x="82" y="42"/>
                    </a:cubicBezTo>
                    <a:cubicBezTo>
                      <a:pt x="81" y="42"/>
                      <a:pt x="80" y="43"/>
                      <a:pt x="79" y="43"/>
                    </a:cubicBezTo>
                    <a:moveTo>
                      <a:pt x="7" y="40"/>
                    </a:moveTo>
                    <a:cubicBezTo>
                      <a:pt x="7" y="40"/>
                      <a:pt x="6" y="39"/>
                      <a:pt x="6" y="38"/>
                    </a:cubicBezTo>
                    <a:cubicBezTo>
                      <a:pt x="6" y="38"/>
                      <a:pt x="6" y="38"/>
                      <a:pt x="6" y="38"/>
                    </a:cubicBezTo>
                    <a:cubicBezTo>
                      <a:pt x="6" y="36"/>
                      <a:pt x="6" y="33"/>
                      <a:pt x="6" y="31"/>
                    </a:cubicBezTo>
                    <a:cubicBezTo>
                      <a:pt x="7" y="31"/>
                      <a:pt x="7" y="31"/>
                      <a:pt x="7" y="31"/>
                    </a:cubicBezTo>
                    <a:cubicBezTo>
                      <a:pt x="7" y="34"/>
                      <a:pt x="7" y="37"/>
                      <a:pt x="7" y="40"/>
                    </a:cubicBezTo>
                    <a:moveTo>
                      <a:pt x="4" y="32"/>
                    </a:moveTo>
                    <a:cubicBezTo>
                      <a:pt x="4" y="32"/>
                      <a:pt x="4" y="32"/>
                      <a:pt x="4" y="32"/>
                    </a:cubicBezTo>
                    <a:cubicBezTo>
                      <a:pt x="4" y="31"/>
                      <a:pt x="4" y="30"/>
                      <a:pt x="4" y="28"/>
                    </a:cubicBezTo>
                    <a:cubicBezTo>
                      <a:pt x="4" y="29"/>
                      <a:pt x="4" y="29"/>
                      <a:pt x="4" y="29"/>
                    </a:cubicBezTo>
                    <a:cubicBezTo>
                      <a:pt x="4" y="30"/>
                      <a:pt x="4" y="31"/>
                      <a:pt x="4" y="32"/>
                    </a:cubicBezTo>
                    <a:moveTo>
                      <a:pt x="86" y="39"/>
                    </a:moveTo>
                    <a:cubicBezTo>
                      <a:pt x="86" y="36"/>
                      <a:pt x="86" y="33"/>
                      <a:pt x="86" y="30"/>
                    </a:cubicBezTo>
                    <a:cubicBezTo>
                      <a:pt x="87" y="30"/>
                      <a:pt x="88" y="29"/>
                      <a:pt x="89" y="28"/>
                    </a:cubicBezTo>
                    <a:cubicBezTo>
                      <a:pt x="89" y="30"/>
                      <a:pt x="89" y="32"/>
                      <a:pt x="89" y="35"/>
                    </a:cubicBezTo>
                    <a:cubicBezTo>
                      <a:pt x="89" y="35"/>
                      <a:pt x="89" y="35"/>
                      <a:pt x="89" y="35"/>
                    </a:cubicBezTo>
                    <a:cubicBezTo>
                      <a:pt x="88" y="36"/>
                      <a:pt x="87" y="38"/>
                      <a:pt x="86" y="39"/>
                    </a:cubicBezTo>
                    <a:moveTo>
                      <a:pt x="41" y="38"/>
                    </a:moveTo>
                    <a:cubicBezTo>
                      <a:pt x="23" y="38"/>
                      <a:pt x="12" y="32"/>
                      <a:pt x="8" y="28"/>
                    </a:cubicBezTo>
                    <a:cubicBezTo>
                      <a:pt x="6" y="26"/>
                      <a:pt x="5" y="24"/>
                      <a:pt x="5" y="22"/>
                    </a:cubicBezTo>
                    <a:cubicBezTo>
                      <a:pt x="5" y="21"/>
                      <a:pt x="5" y="21"/>
                      <a:pt x="5" y="21"/>
                    </a:cubicBezTo>
                    <a:cubicBezTo>
                      <a:pt x="5" y="20"/>
                      <a:pt x="6" y="18"/>
                      <a:pt x="7" y="17"/>
                    </a:cubicBezTo>
                    <a:cubicBezTo>
                      <a:pt x="8" y="15"/>
                      <a:pt x="10" y="13"/>
                      <a:pt x="12" y="12"/>
                    </a:cubicBezTo>
                    <a:cubicBezTo>
                      <a:pt x="23" y="6"/>
                      <a:pt x="35" y="3"/>
                      <a:pt x="48" y="3"/>
                    </a:cubicBezTo>
                    <a:cubicBezTo>
                      <a:pt x="58" y="3"/>
                      <a:pt x="69" y="5"/>
                      <a:pt x="79" y="9"/>
                    </a:cubicBezTo>
                    <a:cubicBezTo>
                      <a:pt x="82" y="10"/>
                      <a:pt x="85" y="12"/>
                      <a:pt x="86" y="14"/>
                    </a:cubicBezTo>
                    <a:cubicBezTo>
                      <a:pt x="88" y="16"/>
                      <a:pt x="89" y="18"/>
                      <a:pt x="89" y="20"/>
                    </a:cubicBezTo>
                    <a:cubicBezTo>
                      <a:pt x="89" y="20"/>
                      <a:pt x="89" y="21"/>
                      <a:pt x="89" y="21"/>
                    </a:cubicBezTo>
                    <a:cubicBezTo>
                      <a:pt x="88" y="24"/>
                      <a:pt x="86" y="27"/>
                      <a:pt x="82" y="29"/>
                    </a:cubicBezTo>
                    <a:cubicBezTo>
                      <a:pt x="71" y="35"/>
                      <a:pt x="52" y="38"/>
                      <a:pt x="42" y="38"/>
                    </a:cubicBezTo>
                    <a:cubicBezTo>
                      <a:pt x="42" y="38"/>
                      <a:pt x="41" y="38"/>
                      <a:pt x="41" y="38"/>
                    </a:cubicBezTo>
                    <a:cubicBezTo>
                      <a:pt x="41" y="38"/>
                      <a:pt x="41" y="38"/>
                      <a:pt x="41" y="38"/>
                    </a:cubicBezTo>
                    <a:moveTo>
                      <a:pt x="48" y="0"/>
                    </a:moveTo>
                    <a:cubicBezTo>
                      <a:pt x="35" y="0"/>
                      <a:pt x="22" y="3"/>
                      <a:pt x="10" y="9"/>
                    </a:cubicBezTo>
                    <a:cubicBezTo>
                      <a:pt x="8" y="11"/>
                      <a:pt x="6" y="13"/>
                      <a:pt x="4" y="15"/>
                    </a:cubicBezTo>
                    <a:cubicBezTo>
                      <a:pt x="3" y="17"/>
                      <a:pt x="2" y="19"/>
                      <a:pt x="2" y="20"/>
                    </a:cubicBezTo>
                    <a:cubicBezTo>
                      <a:pt x="2" y="21"/>
                      <a:pt x="2" y="21"/>
                      <a:pt x="2" y="21"/>
                    </a:cubicBezTo>
                    <a:cubicBezTo>
                      <a:pt x="1" y="21"/>
                      <a:pt x="1" y="22"/>
                      <a:pt x="1" y="22"/>
                    </a:cubicBezTo>
                    <a:cubicBezTo>
                      <a:pt x="1" y="24"/>
                      <a:pt x="0" y="26"/>
                      <a:pt x="0" y="28"/>
                    </a:cubicBezTo>
                    <a:cubicBezTo>
                      <a:pt x="0" y="30"/>
                      <a:pt x="1" y="33"/>
                      <a:pt x="1" y="36"/>
                    </a:cubicBezTo>
                    <a:cubicBezTo>
                      <a:pt x="1" y="37"/>
                      <a:pt x="1" y="37"/>
                      <a:pt x="2" y="37"/>
                    </a:cubicBezTo>
                    <a:cubicBezTo>
                      <a:pt x="2" y="39"/>
                      <a:pt x="4" y="42"/>
                      <a:pt x="5" y="43"/>
                    </a:cubicBezTo>
                    <a:cubicBezTo>
                      <a:pt x="11" y="49"/>
                      <a:pt x="23" y="54"/>
                      <a:pt x="41" y="54"/>
                    </a:cubicBezTo>
                    <a:cubicBezTo>
                      <a:pt x="49" y="54"/>
                      <a:pt x="60" y="53"/>
                      <a:pt x="70" y="50"/>
                    </a:cubicBezTo>
                    <a:cubicBezTo>
                      <a:pt x="73" y="49"/>
                      <a:pt x="76" y="48"/>
                      <a:pt x="79" y="47"/>
                    </a:cubicBezTo>
                    <a:cubicBezTo>
                      <a:pt x="79" y="47"/>
                      <a:pt x="79" y="47"/>
                      <a:pt x="79" y="47"/>
                    </a:cubicBezTo>
                    <a:cubicBezTo>
                      <a:pt x="80" y="47"/>
                      <a:pt x="80" y="47"/>
                      <a:pt x="80" y="47"/>
                    </a:cubicBezTo>
                    <a:cubicBezTo>
                      <a:pt x="80" y="47"/>
                      <a:pt x="80" y="47"/>
                      <a:pt x="80" y="47"/>
                    </a:cubicBezTo>
                    <a:cubicBezTo>
                      <a:pt x="81" y="46"/>
                      <a:pt x="83" y="45"/>
                      <a:pt x="84" y="45"/>
                    </a:cubicBezTo>
                    <a:cubicBezTo>
                      <a:pt x="84" y="44"/>
                      <a:pt x="85" y="44"/>
                      <a:pt x="86" y="43"/>
                    </a:cubicBezTo>
                    <a:cubicBezTo>
                      <a:pt x="86" y="43"/>
                      <a:pt x="86" y="43"/>
                      <a:pt x="86" y="43"/>
                    </a:cubicBezTo>
                    <a:cubicBezTo>
                      <a:pt x="86" y="43"/>
                      <a:pt x="86" y="43"/>
                      <a:pt x="86" y="43"/>
                    </a:cubicBezTo>
                    <a:cubicBezTo>
                      <a:pt x="89" y="41"/>
                      <a:pt x="91" y="39"/>
                      <a:pt x="92" y="35"/>
                    </a:cubicBezTo>
                    <a:cubicBezTo>
                      <a:pt x="92" y="35"/>
                      <a:pt x="93" y="34"/>
                      <a:pt x="93" y="34"/>
                    </a:cubicBezTo>
                    <a:cubicBezTo>
                      <a:pt x="93" y="33"/>
                      <a:pt x="92" y="33"/>
                      <a:pt x="92" y="32"/>
                    </a:cubicBezTo>
                    <a:cubicBezTo>
                      <a:pt x="92" y="28"/>
                      <a:pt x="93" y="24"/>
                      <a:pt x="93" y="19"/>
                    </a:cubicBezTo>
                    <a:cubicBezTo>
                      <a:pt x="93" y="19"/>
                      <a:pt x="93" y="18"/>
                      <a:pt x="92" y="18"/>
                    </a:cubicBezTo>
                    <a:cubicBezTo>
                      <a:pt x="92" y="16"/>
                      <a:pt x="91" y="13"/>
                      <a:pt x="89" y="12"/>
                    </a:cubicBezTo>
                    <a:cubicBezTo>
                      <a:pt x="86" y="9"/>
                      <a:pt x="83" y="7"/>
                      <a:pt x="80" y="6"/>
                    </a:cubicBezTo>
                    <a:cubicBezTo>
                      <a:pt x="70" y="2"/>
                      <a:pt x="59" y="0"/>
                      <a:pt x="4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6" name="Freeform 785"/>
              <p:cNvSpPr>
                <a:spLocks noEditPoints="1"/>
              </p:cNvSpPr>
              <p:nvPr/>
            </p:nvSpPr>
            <p:spPr bwMode="auto">
              <a:xfrm>
                <a:off x="3009" y="2596"/>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2 h 37"/>
                  <a:gd name="T32" fmla="*/ 63 w 93"/>
                  <a:gd name="T33" fmla="*/ 31 h 37"/>
                  <a:gd name="T34" fmla="*/ 20 w 93"/>
                  <a:gd name="T35" fmla="*/ 31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6 w 93"/>
                  <a:gd name="T81" fmla="*/ 10 h 37"/>
                  <a:gd name="T82" fmla="*/ 4 w 93"/>
                  <a:gd name="T83" fmla="*/ 4 h 37"/>
                  <a:gd name="T84" fmla="*/ 1 w 93"/>
                  <a:gd name="T85" fmla="*/ 4 h 37"/>
                  <a:gd name="T86" fmla="*/ 0 w 93"/>
                  <a:gd name="T87" fmla="*/ 10 h 37"/>
                  <a:gd name="T88" fmla="*/ 5 w 93"/>
                  <a:gd name="T89" fmla="*/ 26 h 37"/>
                  <a:gd name="T90" fmla="*/ 79 w 93"/>
                  <a:gd name="T91" fmla="*/ 30 h 37"/>
                  <a:gd name="T92" fmla="*/ 80 w 93"/>
                  <a:gd name="T93" fmla="*/ 30 h 37"/>
                  <a:gd name="T94" fmla="*/ 86 w 93"/>
                  <a:gd name="T95" fmla="*/ 26 h 37"/>
                  <a:gd name="T96" fmla="*/ 93 w 93"/>
                  <a:gd name="T97" fmla="*/ 17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1"/>
                      <a:pt x="52" y="32"/>
                      <a:pt x="52" y="33"/>
                    </a:cubicBezTo>
                    <a:cubicBezTo>
                      <a:pt x="51" y="33"/>
                      <a:pt x="50" y="33"/>
                      <a:pt x="49" y="33"/>
                    </a:cubicBezTo>
                    <a:moveTo>
                      <a:pt x="54" y="33"/>
                    </a:moveTo>
                    <a:cubicBezTo>
                      <a:pt x="54" y="32"/>
                      <a:pt x="54" y="32"/>
                      <a:pt x="54" y="32"/>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9"/>
                      <a:pt x="60" y="25"/>
                      <a:pt x="59" y="22"/>
                    </a:cubicBezTo>
                    <a:cubicBezTo>
                      <a:pt x="61" y="22"/>
                      <a:pt x="62" y="22"/>
                      <a:pt x="63" y="22"/>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1"/>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8"/>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5"/>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10"/>
                    </a:cubicBezTo>
                    <a:cubicBezTo>
                      <a:pt x="5" y="9"/>
                      <a:pt x="4" y="8"/>
                      <a:pt x="4" y="8"/>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8"/>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7" name="Freeform 786"/>
              <p:cNvSpPr>
                <a:spLocks noEditPoints="1"/>
              </p:cNvSpPr>
              <p:nvPr/>
            </p:nvSpPr>
            <p:spPr bwMode="auto">
              <a:xfrm>
                <a:off x="3009" y="2648"/>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8" name="Freeform 787"/>
              <p:cNvSpPr>
                <a:spLocks noEditPoints="1"/>
              </p:cNvSpPr>
              <p:nvPr/>
            </p:nvSpPr>
            <p:spPr bwMode="auto">
              <a:xfrm>
                <a:off x="3009" y="2700"/>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29"/>
                      <a:pt x="80" y="29"/>
                      <a:pt x="80" y="29"/>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9" name="Freeform 788"/>
              <p:cNvSpPr>
                <a:spLocks noEditPoints="1"/>
              </p:cNvSpPr>
              <p:nvPr/>
            </p:nvSpPr>
            <p:spPr bwMode="auto">
              <a:xfrm>
                <a:off x="3009" y="2752"/>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89 w 93"/>
                  <a:gd name="T79" fmla="*/ 6 h 37"/>
                  <a:gd name="T80" fmla="*/ 32 w 93"/>
                  <a:gd name="T81" fmla="*/ 19 h 37"/>
                  <a:gd name="T82" fmla="*/ 4 w 93"/>
                  <a:gd name="T83" fmla="*/ 5 h 37"/>
                  <a:gd name="T84" fmla="*/ 2 w 93"/>
                  <a:gd name="T85" fmla="*/ 3 h 37"/>
                  <a:gd name="T86" fmla="*/ 1 w 93"/>
                  <a:gd name="T87" fmla="*/ 8 h 37"/>
                  <a:gd name="T88" fmla="*/ 2 w 93"/>
                  <a:gd name="T89" fmla="*/ 20 h 37"/>
                  <a:gd name="T90" fmla="*/ 70 w 93"/>
                  <a:gd name="T91" fmla="*/ 33 h 37"/>
                  <a:gd name="T92" fmla="*/ 80 w 93"/>
                  <a:gd name="T93" fmla="*/ 29 h 37"/>
                  <a:gd name="T94" fmla="*/ 86 w 93"/>
                  <a:gd name="T95" fmla="*/ 26 h 37"/>
                  <a:gd name="T96" fmla="*/ 92 w 93"/>
                  <a:gd name="T97" fmla="*/ 18 h 37"/>
                  <a:gd name="T98" fmla="*/ 93 w 93"/>
                  <a:gd name="T99" fmla="*/ 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5"/>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2"/>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2"/>
                      <a:pt x="54" y="32"/>
                      <a:pt x="54" y="32"/>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2"/>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1"/>
                      <a:pt x="60" y="32"/>
                    </a:cubicBezTo>
                    <a:moveTo>
                      <a:pt x="26" y="32"/>
                    </a:moveTo>
                    <a:cubicBezTo>
                      <a:pt x="24" y="31"/>
                      <a:pt x="22" y="31"/>
                      <a:pt x="20" y="30"/>
                    </a:cubicBezTo>
                    <a:cubicBezTo>
                      <a:pt x="20" y="29"/>
                      <a:pt x="20" y="28"/>
                      <a:pt x="20" y="26"/>
                    </a:cubicBezTo>
                    <a:cubicBezTo>
                      <a:pt x="20" y="24"/>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19"/>
                      <a:pt x="71" y="19"/>
                      <a:pt x="73" y="19"/>
                    </a:cubicBezTo>
                    <a:cubicBezTo>
                      <a:pt x="73" y="22"/>
                      <a:pt x="73" y="25"/>
                      <a:pt x="73" y="27"/>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7"/>
                      <a:pt x="19" y="29"/>
                      <a:pt x="19" y="30"/>
                    </a:cubicBezTo>
                    <a:moveTo>
                      <a:pt x="75" y="28"/>
                    </a:moveTo>
                    <a:cubicBezTo>
                      <a:pt x="75" y="27"/>
                      <a:pt x="75" y="27"/>
                      <a:pt x="75" y="27"/>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8"/>
                      <a:pt x="86" y="15"/>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2"/>
                      <a:pt x="89" y="2"/>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9"/>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29"/>
                      <a:pt x="80" y="29"/>
                      <a:pt x="80" y="29"/>
                    </a:cubicBezTo>
                    <a:cubicBezTo>
                      <a:pt x="80" y="29"/>
                      <a:pt x="80" y="29"/>
                      <a:pt x="80" y="29"/>
                    </a:cubicBezTo>
                    <a:cubicBezTo>
                      <a:pt x="81" y="29"/>
                      <a:pt x="83" y="28"/>
                      <a:pt x="84" y="27"/>
                    </a:cubicBezTo>
                    <a:cubicBezTo>
                      <a:pt x="84" y="27"/>
                      <a:pt x="85" y="26"/>
                      <a:pt x="86" y="26"/>
                    </a:cubicBezTo>
                    <a:cubicBezTo>
                      <a:pt x="86" y="26"/>
                      <a:pt x="86" y="26"/>
                      <a:pt x="86" y="26"/>
                    </a:cubicBezTo>
                    <a:cubicBezTo>
                      <a:pt x="86" y="26"/>
                      <a:pt x="86" y="26"/>
                      <a:pt x="86" y="26"/>
                    </a:cubicBezTo>
                    <a:cubicBezTo>
                      <a:pt x="89" y="24"/>
                      <a:pt x="91" y="21"/>
                      <a:pt x="92" y="18"/>
                    </a:cubicBezTo>
                    <a:cubicBezTo>
                      <a:pt x="92" y="18"/>
                      <a:pt x="93" y="17"/>
                      <a:pt x="93" y="16"/>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0" name="Freeform 789"/>
              <p:cNvSpPr>
                <a:spLocks noEditPoints="1"/>
              </p:cNvSpPr>
              <p:nvPr/>
            </p:nvSpPr>
            <p:spPr bwMode="auto">
              <a:xfrm>
                <a:off x="3343" y="896"/>
                <a:ext cx="258" cy="223"/>
              </a:xfrm>
              <a:custGeom>
                <a:avLst/>
                <a:gdLst>
                  <a:gd name="T0" fmla="*/ 77 w 109"/>
                  <a:gd name="T1" fmla="*/ 90 h 94"/>
                  <a:gd name="T2" fmla="*/ 60 w 109"/>
                  <a:gd name="T3" fmla="*/ 73 h 94"/>
                  <a:gd name="T4" fmla="*/ 63 w 109"/>
                  <a:gd name="T5" fmla="*/ 70 h 94"/>
                  <a:gd name="T6" fmla="*/ 72 w 109"/>
                  <a:gd name="T7" fmla="*/ 64 h 94"/>
                  <a:gd name="T8" fmla="*/ 77 w 109"/>
                  <a:gd name="T9" fmla="*/ 90 h 94"/>
                  <a:gd name="T10" fmla="*/ 79 w 109"/>
                  <a:gd name="T11" fmla="*/ 84 h 94"/>
                  <a:gd name="T12" fmla="*/ 75 w 109"/>
                  <a:gd name="T13" fmla="*/ 63 h 94"/>
                  <a:gd name="T14" fmla="*/ 75 w 109"/>
                  <a:gd name="T15" fmla="*/ 62 h 94"/>
                  <a:gd name="T16" fmla="*/ 75 w 109"/>
                  <a:gd name="T17" fmla="*/ 61 h 94"/>
                  <a:gd name="T18" fmla="*/ 19 w 109"/>
                  <a:gd name="T19" fmla="*/ 13 h 94"/>
                  <a:gd name="T20" fmla="*/ 55 w 109"/>
                  <a:gd name="T21" fmla="*/ 37 h 94"/>
                  <a:gd name="T22" fmla="*/ 83 w 109"/>
                  <a:gd name="T23" fmla="*/ 56 h 94"/>
                  <a:gd name="T24" fmla="*/ 79 w 109"/>
                  <a:gd name="T25" fmla="*/ 84 h 94"/>
                  <a:gd name="T26" fmla="*/ 43 w 109"/>
                  <a:gd name="T27" fmla="*/ 81 h 94"/>
                  <a:gd name="T28" fmla="*/ 33 w 109"/>
                  <a:gd name="T29" fmla="*/ 64 h 94"/>
                  <a:gd name="T30" fmla="*/ 13 w 109"/>
                  <a:gd name="T31" fmla="*/ 24 h 94"/>
                  <a:gd name="T32" fmla="*/ 5 w 109"/>
                  <a:gd name="T33" fmla="*/ 9 h 94"/>
                  <a:gd name="T34" fmla="*/ 4 w 109"/>
                  <a:gd name="T35" fmla="*/ 5 h 94"/>
                  <a:gd name="T36" fmla="*/ 71 w 109"/>
                  <a:gd name="T37" fmla="*/ 61 h 94"/>
                  <a:gd name="T38" fmla="*/ 57 w 109"/>
                  <a:gd name="T39" fmla="*/ 72 h 94"/>
                  <a:gd name="T40" fmla="*/ 50 w 109"/>
                  <a:gd name="T41" fmla="*/ 78 h 94"/>
                  <a:gd name="T42" fmla="*/ 43 w 109"/>
                  <a:gd name="T43" fmla="*/ 81 h 94"/>
                  <a:gd name="T44" fmla="*/ 85 w 109"/>
                  <a:gd name="T45" fmla="*/ 54 h 94"/>
                  <a:gd name="T46" fmla="*/ 56 w 109"/>
                  <a:gd name="T47" fmla="*/ 35 h 94"/>
                  <a:gd name="T48" fmla="*/ 10 w 109"/>
                  <a:gd name="T49" fmla="*/ 4 h 94"/>
                  <a:gd name="T50" fmla="*/ 35 w 109"/>
                  <a:gd name="T51" fmla="*/ 13 h 94"/>
                  <a:gd name="T52" fmla="*/ 105 w 109"/>
                  <a:gd name="T53" fmla="*/ 42 h 94"/>
                  <a:gd name="T54" fmla="*/ 85 w 109"/>
                  <a:gd name="T55" fmla="*/ 54 h 94"/>
                  <a:gd name="T56" fmla="*/ 2 w 109"/>
                  <a:gd name="T57" fmla="*/ 0 h 94"/>
                  <a:gd name="T58" fmla="*/ 1 w 109"/>
                  <a:gd name="T59" fmla="*/ 1 h 94"/>
                  <a:gd name="T60" fmla="*/ 1 w 109"/>
                  <a:gd name="T61" fmla="*/ 1 h 94"/>
                  <a:gd name="T62" fmla="*/ 0 w 109"/>
                  <a:gd name="T63" fmla="*/ 1 h 94"/>
                  <a:gd name="T64" fmla="*/ 0 w 109"/>
                  <a:gd name="T65" fmla="*/ 1 h 94"/>
                  <a:gd name="T66" fmla="*/ 0 w 109"/>
                  <a:gd name="T67" fmla="*/ 1 h 94"/>
                  <a:gd name="T68" fmla="*/ 0 w 109"/>
                  <a:gd name="T69" fmla="*/ 1 h 94"/>
                  <a:gd name="T70" fmla="*/ 0 w 109"/>
                  <a:gd name="T71" fmla="*/ 1 h 94"/>
                  <a:gd name="T72" fmla="*/ 0 w 109"/>
                  <a:gd name="T73" fmla="*/ 2 h 94"/>
                  <a:gd name="T74" fmla="*/ 0 w 109"/>
                  <a:gd name="T75" fmla="*/ 2 h 94"/>
                  <a:gd name="T76" fmla="*/ 0 w 109"/>
                  <a:gd name="T77" fmla="*/ 3 h 94"/>
                  <a:gd name="T78" fmla="*/ 0 w 109"/>
                  <a:gd name="T79" fmla="*/ 4 h 94"/>
                  <a:gd name="T80" fmla="*/ 19 w 109"/>
                  <a:gd name="T81" fmla="*/ 43 h 94"/>
                  <a:gd name="T82" fmla="*/ 42 w 109"/>
                  <a:gd name="T83" fmla="*/ 83 h 94"/>
                  <a:gd name="T84" fmla="*/ 43 w 109"/>
                  <a:gd name="T85" fmla="*/ 84 h 94"/>
                  <a:gd name="T86" fmla="*/ 43 w 109"/>
                  <a:gd name="T87" fmla="*/ 84 h 94"/>
                  <a:gd name="T88" fmla="*/ 52 w 109"/>
                  <a:gd name="T89" fmla="*/ 80 h 94"/>
                  <a:gd name="T90" fmla="*/ 58 w 109"/>
                  <a:gd name="T91" fmla="*/ 75 h 94"/>
                  <a:gd name="T92" fmla="*/ 77 w 109"/>
                  <a:gd name="T93" fmla="*/ 94 h 94"/>
                  <a:gd name="T94" fmla="*/ 78 w 109"/>
                  <a:gd name="T95" fmla="*/ 94 h 94"/>
                  <a:gd name="T96" fmla="*/ 78 w 109"/>
                  <a:gd name="T97" fmla="*/ 94 h 94"/>
                  <a:gd name="T98" fmla="*/ 79 w 109"/>
                  <a:gd name="T99" fmla="*/ 94 h 94"/>
                  <a:gd name="T100" fmla="*/ 79 w 109"/>
                  <a:gd name="T101" fmla="*/ 94 h 94"/>
                  <a:gd name="T102" fmla="*/ 80 w 109"/>
                  <a:gd name="T103" fmla="*/ 93 h 94"/>
                  <a:gd name="T104" fmla="*/ 86 w 109"/>
                  <a:gd name="T105" fmla="*/ 56 h 94"/>
                  <a:gd name="T106" fmla="*/ 109 w 109"/>
                  <a:gd name="T107" fmla="*/ 43 h 94"/>
                  <a:gd name="T108" fmla="*/ 109 w 109"/>
                  <a:gd name="T109" fmla="*/ 42 h 94"/>
                  <a:gd name="T110" fmla="*/ 109 w 109"/>
                  <a:gd name="T111" fmla="*/ 41 h 94"/>
                  <a:gd name="T112" fmla="*/ 36 w 109"/>
                  <a:gd name="T113" fmla="*/ 11 h 94"/>
                  <a:gd name="T114" fmla="*/ 3 w 109"/>
                  <a:gd name="T115" fmla="*/ 0 h 94"/>
                  <a:gd name="T116" fmla="*/ 2 w 109"/>
                  <a:gd name="T1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9" h="94">
                    <a:moveTo>
                      <a:pt x="77" y="90"/>
                    </a:moveTo>
                    <a:cubicBezTo>
                      <a:pt x="71" y="84"/>
                      <a:pt x="66" y="79"/>
                      <a:pt x="60" y="73"/>
                    </a:cubicBezTo>
                    <a:cubicBezTo>
                      <a:pt x="61" y="72"/>
                      <a:pt x="62" y="71"/>
                      <a:pt x="63" y="70"/>
                    </a:cubicBezTo>
                    <a:cubicBezTo>
                      <a:pt x="66" y="67"/>
                      <a:pt x="69" y="65"/>
                      <a:pt x="72" y="64"/>
                    </a:cubicBezTo>
                    <a:cubicBezTo>
                      <a:pt x="74" y="70"/>
                      <a:pt x="75" y="78"/>
                      <a:pt x="77" y="90"/>
                    </a:cubicBezTo>
                    <a:moveTo>
                      <a:pt x="79" y="84"/>
                    </a:moveTo>
                    <a:cubicBezTo>
                      <a:pt x="77" y="75"/>
                      <a:pt x="76" y="68"/>
                      <a:pt x="75" y="63"/>
                    </a:cubicBezTo>
                    <a:cubicBezTo>
                      <a:pt x="75" y="62"/>
                      <a:pt x="75" y="62"/>
                      <a:pt x="75" y="62"/>
                    </a:cubicBezTo>
                    <a:cubicBezTo>
                      <a:pt x="75" y="62"/>
                      <a:pt x="75" y="61"/>
                      <a:pt x="75" y="61"/>
                    </a:cubicBezTo>
                    <a:cubicBezTo>
                      <a:pt x="53" y="42"/>
                      <a:pt x="39" y="29"/>
                      <a:pt x="19" y="13"/>
                    </a:cubicBezTo>
                    <a:cubicBezTo>
                      <a:pt x="30" y="21"/>
                      <a:pt x="39" y="28"/>
                      <a:pt x="55" y="37"/>
                    </a:cubicBezTo>
                    <a:cubicBezTo>
                      <a:pt x="64" y="43"/>
                      <a:pt x="75" y="49"/>
                      <a:pt x="83" y="56"/>
                    </a:cubicBezTo>
                    <a:cubicBezTo>
                      <a:pt x="82" y="65"/>
                      <a:pt x="80" y="75"/>
                      <a:pt x="79" y="84"/>
                    </a:cubicBezTo>
                    <a:moveTo>
                      <a:pt x="43" y="81"/>
                    </a:moveTo>
                    <a:cubicBezTo>
                      <a:pt x="41" y="78"/>
                      <a:pt x="37" y="71"/>
                      <a:pt x="33" y="64"/>
                    </a:cubicBezTo>
                    <a:cubicBezTo>
                      <a:pt x="27" y="52"/>
                      <a:pt x="19" y="37"/>
                      <a:pt x="13" y="24"/>
                    </a:cubicBezTo>
                    <a:cubicBezTo>
                      <a:pt x="10" y="18"/>
                      <a:pt x="7" y="13"/>
                      <a:pt x="5" y="9"/>
                    </a:cubicBezTo>
                    <a:cubicBezTo>
                      <a:pt x="5" y="7"/>
                      <a:pt x="4" y="6"/>
                      <a:pt x="4" y="5"/>
                    </a:cubicBezTo>
                    <a:cubicBezTo>
                      <a:pt x="30" y="24"/>
                      <a:pt x="46" y="39"/>
                      <a:pt x="71" y="61"/>
                    </a:cubicBezTo>
                    <a:cubicBezTo>
                      <a:pt x="66" y="63"/>
                      <a:pt x="61" y="67"/>
                      <a:pt x="57" y="72"/>
                    </a:cubicBezTo>
                    <a:cubicBezTo>
                      <a:pt x="55" y="74"/>
                      <a:pt x="53" y="76"/>
                      <a:pt x="50" y="78"/>
                    </a:cubicBezTo>
                    <a:cubicBezTo>
                      <a:pt x="48" y="80"/>
                      <a:pt x="46" y="81"/>
                      <a:pt x="43" y="81"/>
                    </a:cubicBezTo>
                    <a:moveTo>
                      <a:pt x="85" y="54"/>
                    </a:moveTo>
                    <a:cubicBezTo>
                      <a:pt x="76" y="47"/>
                      <a:pt x="66" y="40"/>
                      <a:pt x="56" y="35"/>
                    </a:cubicBezTo>
                    <a:cubicBezTo>
                      <a:pt x="36" y="23"/>
                      <a:pt x="27" y="14"/>
                      <a:pt x="10" y="4"/>
                    </a:cubicBezTo>
                    <a:cubicBezTo>
                      <a:pt x="20" y="7"/>
                      <a:pt x="23" y="8"/>
                      <a:pt x="35" y="13"/>
                    </a:cubicBezTo>
                    <a:cubicBezTo>
                      <a:pt x="59" y="23"/>
                      <a:pt x="84" y="33"/>
                      <a:pt x="105" y="42"/>
                    </a:cubicBezTo>
                    <a:cubicBezTo>
                      <a:pt x="98" y="46"/>
                      <a:pt x="92" y="49"/>
                      <a:pt x="85" y="54"/>
                    </a:cubicBezTo>
                    <a:moveTo>
                      <a:pt x="2" y="0"/>
                    </a:moveTo>
                    <a:cubicBezTo>
                      <a:pt x="2" y="0"/>
                      <a:pt x="1" y="0"/>
                      <a:pt x="1" y="1"/>
                    </a:cubicBezTo>
                    <a:cubicBezTo>
                      <a:pt x="1"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2"/>
                      <a:pt x="0" y="2"/>
                      <a:pt x="0" y="2"/>
                    </a:cubicBezTo>
                    <a:cubicBezTo>
                      <a:pt x="0" y="2"/>
                      <a:pt x="0" y="2"/>
                      <a:pt x="0" y="2"/>
                    </a:cubicBezTo>
                    <a:cubicBezTo>
                      <a:pt x="0" y="3"/>
                      <a:pt x="0" y="3"/>
                      <a:pt x="0" y="3"/>
                    </a:cubicBezTo>
                    <a:cubicBezTo>
                      <a:pt x="0" y="3"/>
                      <a:pt x="0" y="4"/>
                      <a:pt x="0" y="4"/>
                    </a:cubicBezTo>
                    <a:cubicBezTo>
                      <a:pt x="3" y="9"/>
                      <a:pt x="11" y="26"/>
                      <a:pt x="19" y="43"/>
                    </a:cubicBezTo>
                    <a:cubicBezTo>
                      <a:pt x="28" y="60"/>
                      <a:pt x="37" y="77"/>
                      <a:pt x="42" y="83"/>
                    </a:cubicBezTo>
                    <a:cubicBezTo>
                      <a:pt x="42" y="84"/>
                      <a:pt x="42" y="84"/>
                      <a:pt x="43" y="84"/>
                    </a:cubicBezTo>
                    <a:cubicBezTo>
                      <a:pt x="43" y="84"/>
                      <a:pt x="43" y="84"/>
                      <a:pt x="43" y="84"/>
                    </a:cubicBezTo>
                    <a:cubicBezTo>
                      <a:pt x="46" y="84"/>
                      <a:pt x="49" y="82"/>
                      <a:pt x="52" y="80"/>
                    </a:cubicBezTo>
                    <a:cubicBezTo>
                      <a:pt x="54" y="79"/>
                      <a:pt x="56" y="77"/>
                      <a:pt x="58" y="75"/>
                    </a:cubicBezTo>
                    <a:cubicBezTo>
                      <a:pt x="64" y="81"/>
                      <a:pt x="69" y="86"/>
                      <a:pt x="77" y="94"/>
                    </a:cubicBezTo>
                    <a:cubicBezTo>
                      <a:pt x="77" y="94"/>
                      <a:pt x="78" y="94"/>
                      <a:pt x="78" y="94"/>
                    </a:cubicBezTo>
                    <a:cubicBezTo>
                      <a:pt x="78" y="94"/>
                      <a:pt x="78" y="94"/>
                      <a:pt x="78" y="94"/>
                    </a:cubicBezTo>
                    <a:cubicBezTo>
                      <a:pt x="79" y="94"/>
                      <a:pt x="79" y="94"/>
                      <a:pt x="79" y="94"/>
                    </a:cubicBezTo>
                    <a:cubicBezTo>
                      <a:pt x="79" y="94"/>
                      <a:pt x="79" y="94"/>
                      <a:pt x="79" y="94"/>
                    </a:cubicBezTo>
                    <a:cubicBezTo>
                      <a:pt x="80" y="94"/>
                      <a:pt x="80" y="94"/>
                      <a:pt x="80" y="93"/>
                    </a:cubicBezTo>
                    <a:cubicBezTo>
                      <a:pt x="82" y="81"/>
                      <a:pt x="84" y="69"/>
                      <a:pt x="86" y="56"/>
                    </a:cubicBezTo>
                    <a:cubicBezTo>
                      <a:pt x="94" y="50"/>
                      <a:pt x="100" y="48"/>
                      <a:pt x="109" y="43"/>
                    </a:cubicBezTo>
                    <a:cubicBezTo>
                      <a:pt x="109" y="43"/>
                      <a:pt x="109" y="43"/>
                      <a:pt x="109" y="42"/>
                    </a:cubicBezTo>
                    <a:cubicBezTo>
                      <a:pt x="109" y="42"/>
                      <a:pt x="109" y="41"/>
                      <a:pt x="109" y="41"/>
                    </a:cubicBezTo>
                    <a:cubicBezTo>
                      <a:pt x="87" y="32"/>
                      <a:pt x="61" y="21"/>
                      <a:pt x="36" y="11"/>
                    </a:cubicBezTo>
                    <a:cubicBezTo>
                      <a:pt x="21" y="5"/>
                      <a:pt x="20" y="4"/>
                      <a:pt x="3" y="0"/>
                    </a:cubicBezTo>
                    <a:cubicBezTo>
                      <a:pt x="3" y="0"/>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1" name="Freeform 790"/>
              <p:cNvSpPr>
                <a:spLocks noEditPoints="1"/>
              </p:cNvSpPr>
              <p:nvPr/>
            </p:nvSpPr>
            <p:spPr bwMode="auto">
              <a:xfrm>
                <a:off x="3080" y="733"/>
                <a:ext cx="263" cy="225"/>
              </a:xfrm>
              <a:custGeom>
                <a:avLst/>
                <a:gdLst>
                  <a:gd name="T0" fmla="*/ 78 w 111"/>
                  <a:gd name="T1" fmla="*/ 89 h 95"/>
                  <a:gd name="T2" fmla="*/ 62 w 111"/>
                  <a:gd name="T3" fmla="*/ 74 h 95"/>
                  <a:gd name="T4" fmla="*/ 64 w 111"/>
                  <a:gd name="T5" fmla="*/ 71 h 95"/>
                  <a:gd name="T6" fmla="*/ 73 w 111"/>
                  <a:gd name="T7" fmla="*/ 65 h 95"/>
                  <a:gd name="T8" fmla="*/ 78 w 111"/>
                  <a:gd name="T9" fmla="*/ 89 h 95"/>
                  <a:gd name="T10" fmla="*/ 80 w 111"/>
                  <a:gd name="T11" fmla="*/ 82 h 95"/>
                  <a:gd name="T12" fmla="*/ 76 w 111"/>
                  <a:gd name="T13" fmla="*/ 64 h 95"/>
                  <a:gd name="T14" fmla="*/ 77 w 111"/>
                  <a:gd name="T15" fmla="*/ 63 h 95"/>
                  <a:gd name="T16" fmla="*/ 76 w 111"/>
                  <a:gd name="T17" fmla="*/ 61 h 95"/>
                  <a:gd name="T18" fmla="*/ 31 w 111"/>
                  <a:gd name="T19" fmla="*/ 22 h 95"/>
                  <a:gd name="T20" fmla="*/ 56 w 111"/>
                  <a:gd name="T21" fmla="*/ 38 h 95"/>
                  <a:gd name="T22" fmla="*/ 84 w 111"/>
                  <a:gd name="T23" fmla="*/ 57 h 95"/>
                  <a:gd name="T24" fmla="*/ 80 w 111"/>
                  <a:gd name="T25" fmla="*/ 82 h 95"/>
                  <a:gd name="T26" fmla="*/ 45 w 111"/>
                  <a:gd name="T27" fmla="*/ 81 h 95"/>
                  <a:gd name="T28" fmla="*/ 35 w 111"/>
                  <a:gd name="T29" fmla="*/ 64 h 95"/>
                  <a:gd name="T30" fmla="*/ 14 w 111"/>
                  <a:gd name="T31" fmla="*/ 25 h 95"/>
                  <a:gd name="T32" fmla="*/ 7 w 111"/>
                  <a:gd name="T33" fmla="*/ 9 h 95"/>
                  <a:gd name="T34" fmla="*/ 6 w 111"/>
                  <a:gd name="T35" fmla="*/ 7 h 95"/>
                  <a:gd name="T36" fmla="*/ 71 w 111"/>
                  <a:gd name="T37" fmla="*/ 62 h 95"/>
                  <a:gd name="T38" fmla="*/ 66 w 111"/>
                  <a:gd name="T39" fmla="*/ 65 h 95"/>
                  <a:gd name="T40" fmla="*/ 55 w 111"/>
                  <a:gd name="T41" fmla="*/ 75 h 95"/>
                  <a:gd name="T42" fmla="*/ 45 w 111"/>
                  <a:gd name="T43" fmla="*/ 81 h 95"/>
                  <a:gd name="T44" fmla="*/ 86 w 111"/>
                  <a:gd name="T45" fmla="*/ 54 h 95"/>
                  <a:gd name="T46" fmla="*/ 58 w 111"/>
                  <a:gd name="T47" fmla="*/ 35 h 95"/>
                  <a:gd name="T48" fmla="*/ 31 w 111"/>
                  <a:gd name="T49" fmla="*/ 17 h 95"/>
                  <a:gd name="T50" fmla="*/ 14 w 111"/>
                  <a:gd name="T51" fmla="*/ 6 h 95"/>
                  <a:gd name="T52" fmla="*/ 20 w 111"/>
                  <a:gd name="T53" fmla="*/ 8 h 95"/>
                  <a:gd name="T54" fmla="*/ 36 w 111"/>
                  <a:gd name="T55" fmla="*/ 14 h 95"/>
                  <a:gd name="T56" fmla="*/ 105 w 111"/>
                  <a:gd name="T57" fmla="*/ 43 h 95"/>
                  <a:gd name="T58" fmla="*/ 86 w 111"/>
                  <a:gd name="T59" fmla="*/ 54 h 95"/>
                  <a:gd name="T60" fmla="*/ 4 w 111"/>
                  <a:gd name="T61" fmla="*/ 0 h 95"/>
                  <a:gd name="T62" fmla="*/ 2 w 111"/>
                  <a:gd name="T63" fmla="*/ 1 h 95"/>
                  <a:gd name="T64" fmla="*/ 1 w 111"/>
                  <a:gd name="T65" fmla="*/ 1 h 95"/>
                  <a:gd name="T66" fmla="*/ 1 w 111"/>
                  <a:gd name="T67" fmla="*/ 1 h 95"/>
                  <a:gd name="T68" fmla="*/ 1 w 111"/>
                  <a:gd name="T69" fmla="*/ 1 h 95"/>
                  <a:gd name="T70" fmla="*/ 1 w 111"/>
                  <a:gd name="T71" fmla="*/ 1 h 95"/>
                  <a:gd name="T72" fmla="*/ 1 w 111"/>
                  <a:gd name="T73" fmla="*/ 1 h 95"/>
                  <a:gd name="T74" fmla="*/ 0 w 111"/>
                  <a:gd name="T75" fmla="*/ 2 h 95"/>
                  <a:gd name="T76" fmla="*/ 0 w 111"/>
                  <a:gd name="T77" fmla="*/ 3 h 95"/>
                  <a:gd name="T78" fmla="*/ 0 w 111"/>
                  <a:gd name="T79" fmla="*/ 3 h 95"/>
                  <a:gd name="T80" fmla="*/ 1 w 111"/>
                  <a:gd name="T81" fmla="*/ 5 h 95"/>
                  <a:gd name="T82" fmla="*/ 20 w 111"/>
                  <a:gd name="T83" fmla="*/ 44 h 95"/>
                  <a:gd name="T84" fmla="*/ 33 w 111"/>
                  <a:gd name="T85" fmla="*/ 68 h 95"/>
                  <a:gd name="T86" fmla="*/ 42 w 111"/>
                  <a:gd name="T87" fmla="*/ 84 h 95"/>
                  <a:gd name="T88" fmla="*/ 44 w 111"/>
                  <a:gd name="T89" fmla="*/ 85 h 95"/>
                  <a:gd name="T90" fmla="*/ 44 w 111"/>
                  <a:gd name="T91" fmla="*/ 85 h 95"/>
                  <a:gd name="T92" fmla="*/ 53 w 111"/>
                  <a:gd name="T93" fmla="*/ 81 h 95"/>
                  <a:gd name="T94" fmla="*/ 59 w 111"/>
                  <a:gd name="T95" fmla="*/ 76 h 95"/>
                  <a:gd name="T96" fmla="*/ 78 w 111"/>
                  <a:gd name="T97" fmla="*/ 94 h 95"/>
                  <a:gd name="T98" fmla="*/ 79 w 111"/>
                  <a:gd name="T99" fmla="*/ 95 h 95"/>
                  <a:gd name="T100" fmla="*/ 80 w 111"/>
                  <a:gd name="T101" fmla="*/ 95 h 95"/>
                  <a:gd name="T102" fmla="*/ 80 w 111"/>
                  <a:gd name="T103" fmla="*/ 95 h 95"/>
                  <a:gd name="T104" fmla="*/ 82 w 111"/>
                  <a:gd name="T105" fmla="*/ 94 h 95"/>
                  <a:gd name="T106" fmla="*/ 88 w 111"/>
                  <a:gd name="T107" fmla="*/ 57 h 95"/>
                  <a:gd name="T108" fmla="*/ 110 w 111"/>
                  <a:gd name="T109" fmla="*/ 44 h 95"/>
                  <a:gd name="T110" fmla="*/ 111 w 111"/>
                  <a:gd name="T111" fmla="*/ 43 h 95"/>
                  <a:gd name="T112" fmla="*/ 110 w 111"/>
                  <a:gd name="T113" fmla="*/ 41 h 95"/>
                  <a:gd name="T114" fmla="*/ 37 w 111"/>
                  <a:gd name="T115" fmla="*/ 11 h 95"/>
                  <a:gd name="T116" fmla="*/ 22 w 111"/>
                  <a:gd name="T117" fmla="*/ 5 h 95"/>
                  <a:gd name="T118" fmla="*/ 4 w 111"/>
                  <a:gd name="T119" fmla="*/ 0 h 95"/>
                  <a:gd name="T120" fmla="*/ 4 w 111"/>
                  <a:gd name="T12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 h="95">
                    <a:moveTo>
                      <a:pt x="78" y="89"/>
                    </a:moveTo>
                    <a:cubicBezTo>
                      <a:pt x="72" y="84"/>
                      <a:pt x="67" y="79"/>
                      <a:pt x="62" y="74"/>
                    </a:cubicBezTo>
                    <a:cubicBezTo>
                      <a:pt x="62" y="73"/>
                      <a:pt x="63" y="72"/>
                      <a:pt x="64" y="71"/>
                    </a:cubicBezTo>
                    <a:cubicBezTo>
                      <a:pt x="67" y="68"/>
                      <a:pt x="70" y="66"/>
                      <a:pt x="73" y="65"/>
                    </a:cubicBezTo>
                    <a:cubicBezTo>
                      <a:pt x="74" y="71"/>
                      <a:pt x="76" y="78"/>
                      <a:pt x="78" y="89"/>
                    </a:cubicBezTo>
                    <a:moveTo>
                      <a:pt x="80" y="82"/>
                    </a:moveTo>
                    <a:cubicBezTo>
                      <a:pt x="79" y="74"/>
                      <a:pt x="78" y="69"/>
                      <a:pt x="76" y="64"/>
                    </a:cubicBezTo>
                    <a:cubicBezTo>
                      <a:pt x="77" y="63"/>
                      <a:pt x="77" y="63"/>
                      <a:pt x="77" y="63"/>
                    </a:cubicBezTo>
                    <a:cubicBezTo>
                      <a:pt x="77" y="62"/>
                      <a:pt x="77" y="61"/>
                      <a:pt x="76" y="61"/>
                    </a:cubicBezTo>
                    <a:cubicBezTo>
                      <a:pt x="59" y="46"/>
                      <a:pt x="46" y="34"/>
                      <a:pt x="31" y="22"/>
                    </a:cubicBezTo>
                    <a:cubicBezTo>
                      <a:pt x="38" y="27"/>
                      <a:pt x="46" y="32"/>
                      <a:pt x="56" y="38"/>
                    </a:cubicBezTo>
                    <a:cubicBezTo>
                      <a:pt x="65" y="44"/>
                      <a:pt x="76" y="50"/>
                      <a:pt x="84" y="57"/>
                    </a:cubicBezTo>
                    <a:cubicBezTo>
                      <a:pt x="83" y="65"/>
                      <a:pt x="81" y="74"/>
                      <a:pt x="80" y="82"/>
                    </a:cubicBezTo>
                    <a:moveTo>
                      <a:pt x="45" y="81"/>
                    </a:moveTo>
                    <a:cubicBezTo>
                      <a:pt x="42" y="78"/>
                      <a:pt x="39" y="72"/>
                      <a:pt x="35" y="64"/>
                    </a:cubicBezTo>
                    <a:cubicBezTo>
                      <a:pt x="28" y="52"/>
                      <a:pt x="21" y="37"/>
                      <a:pt x="14" y="25"/>
                    </a:cubicBezTo>
                    <a:cubicBezTo>
                      <a:pt x="11" y="18"/>
                      <a:pt x="9" y="13"/>
                      <a:pt x="7" y="9"/>
                    </a:cubicBezTo>
                    <a:cubicBezTo>
                      <a:pt x="6" y="8"/>
                      <a:pt x="6" y="7"/>
                      <a:pt x="6" y="7"/>
                    </a:cubicBezTo>
                    <a:cubicBezTo>
                      <a:pt x="31" y="25"/>
                      <a:pt x="47" y="40"/>
                      <a:pt x="71" y="62"/>
                    </a:cubicBezTo>
                    <a:cubicBezTo>
                      <a:pt x="69" y="62"/>
                      <a:pt x="67" y="63"/>
                      <a:pt x="66" y="65"/>
                    </a:cubicBezTo>
                    <a:cubicBezTo>
                      <a:pt x="62" y="68"/>
                      <a:pt x="58" y="72"/>
                      <a:pt x="55" y="75"/>
                    </a:cubicBezTo>
                    <a:cubicBezTo>
                      <a:pt x="51" y="79"/>
                      <a:pt x="48" y="81"/>
                      <a:pt x="45" y="81"/>
                    </a:cubicBezTo>
                    <a:moveTo>
                      <a:pt x="86" y="54"/>
                    </a:moveTo>
                    <a:cubicBezTo>
                      <a:pt x="77" y="47"/>
                      <a:pt x="67" y="40"/>
                      <a:pt x="58" y="35"/>
                    </a:cubicBezTo>
                    <a:cubicBezTo>
                      <a:pt x="46" y="28"/>
                      <a:pt x="38" y="22"/>
                      <a:pt x="31" y="17"/>
                    </a:cubicBezTo>
                    <a:cubicBezTo>
                      <a:pt x="25" y="13"/>
                      <a:pt x="20" y="10"/>
                      <a:pt x="14" y="6"/>
                    </a:cubicBezTo>
                    <a:cubicBezTo>
                      <a:pt x="17" y="7"/>
                      <a:pt x="19" y="7"/>
                      <a:pt x="20" y="8"/>
                    </a:cubicBezTo>
                    <a:cubicBezTo>
                      <a:pt x="24" y="10"/>
                      <a:pt x="29" y="11"/>
                      <a:pt x="36" y="14"/>
                    </a:cubicBezTo>
                    <a:cubicBezTo>
                      <a:pt x="59" y="23"/>
                      <a:pt x="84" y="34"/>
                      <a:pt x="105" y="43"/>
                    </a:cubicBezTo>
                    <a:cubicBezTo>
                      <a:pt x="98" y="46"/>
                      <a:pt x="93" y="49"/>
                      <a:pt x="86" y="54"/>
                    </a:cubicBezTo>
                    <a:moveTo>
                      <a:pt x="4" y="0"/>
                    </a:moveTo>
                    <a:cubicBezTo>
                      <a:pt x="3" y="0"/>
                      <a:pt x="2" y="0"/>
                      <a:pt x="2"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2"/>
                      <a:pt x="1" y="2"/>
                      <a:pt x="0" y="2"/>
                    </a:cubicBezTo>
                    <a:cubicBezTo>
                      <a:pt x="0" y="3"/>
                      <a:pt x="0" y="3"/>
                      <a:pt x="0" y="3"/>
                    </a:cubicBezTo>
                    <a:cubicBezTo>
                      <a:pt x="0" y="3"/>
                      <a:pt x="0" y="3"/>
                      <a:pt x="0" y="3"/>
                    </a:cubicBezTo>
                    <a:cubicBezTo>
                      <a:pt x="1" y="4"/>
                      <a:pt x="1" y="4"/>
                      <a:pt x="1" y="5"/>
                    </a:cubicBezTo>
                    <a:cubicBezTo>
                      <a:pt x="3" y="10"/>
                      <a:pt x="11" y="27"/>
                      <a:pt x="20" y="44"/>
                    </a:cubicBezTo>
                    <a:cubicBezTo>
                      <a:pt x="24" y="52"/>
                      <a:pt x="29" y="61"/>
                      <a:pt x="33" y="68"/>
                    </a:cubicBezTo>
                    <a:cubicBezTo>
                      <a:pt x="37" y="75"/>
                      <a:pt x="40" y="81"/>
                      <a:pt x="42" y="84"/>
                    </a:cubicBezTo>
                    <a:cubicBezTo>
                      <a:pt x="43" y="85"/>
                      <a:pt x="43" y="85"/>
                      <a:pt x="44" y="85"/>
                    </a:cubicBezTo>
                    <a:cubicBezTo>
                      <a:pt x="44" y="85"/>
                      <a:pt x="44" y="85"/>
                      <a:pt x="44" y="85"/>
                    </a:cubicBezTo>
                    <a:cubicBezTo>
                      <a:pt x="47" y="85"/>
                      <a:pt x="51" y="83"/>
                      <a:pt x="53" y="81"/>
                    </a:cubicBezTo>
                    <a:cubicBezTo>
                      <a:pt x="55" y="80"/>
                      <a:pt x="57" y="78"/>
                      <a:pt x="59" y="76"/>
                    </a:cubicBezTo>
                    <a:cubicBezTo>
                      <a:pt x="65" y="82"/>
                      <a:pt x="70" y="87"/>
                      <a:pt x="78" y="94"/>
                    </a:cubicBezTo>
                    <a:cubicBezTo>
                      <a:pt x="78" y="95"/>
                      <a:pt x="79" y="95"/>
                      <a:pt x="79" y="95"/>
                    </a:cubicBezTo>
                    <a:cubicBezTo>
                      <a:pt x="80" y="95"/>
                      <a:pt x="80" y="95"/>
                      <a:pt x="80" y="95"/>
                    </a:cubicBezTo>
                    <a:cubicBezTo>
                      <a:pt x="80" y="95"/>
                      <a:pt x="80" y="95"/>
                      <a:pt x="80" y="95"/>
                    </a:cubicBezTo>
                    <a:cubicBezTo>
                      <a:pt x="81" y="95"/>
                      <a:pt x="82" y="95"/>
                      <a:pt x="82" y="94"/>
                    </a:cubicBezTo>
                    <a:cubicBezTo>
                      <a:pt x="84" y="82"/>
                      <a:pt x="86" y="69"/>
                      <a:pt x="88" y="57"/>
                    </a:cubicBezTo>
                    <a:cubicBezTo>
                      <a:pt x="95" y="51"/>
                      <a:pt x="101" y="49"/>
                      <a:pt x="110" y="44"/>
                    </a:cubicBezTo>
                    <a:cubicBezTo>
                      <a:pt x="111" y="44"/>
                      <a:pt x="111" y="44"/>
                      <a:pt x="111" y="43"/>
                    </a:cubicBezTo>
                    <a:cubicBezTo>
                      <a:pt x="111" y="42"/>
                      <a:pt x="111" y="41"/>
                      <a:pt x="110" y="41"/>
                    </a:cubicBezTo>
                    <a:cubicBezTo>
                      <a:pt x="89" y="32"/>
                      <a:pt x="62" y="21"/>
                      <a:pt x="37" y="11"/>
                    </a:cubicBezTo>
                    <a:cubicBezTo>
                      <a:pt x="30" y="8"/>
                      <a:pt x="26" y="6"/>
                      <a:pt x="22" y="5"/>
                    </a:cubicBezTo>
                    <a:cubicBezTo>
                      <a:pt x="17" y="3"/>
                      <a:pt x="13" y="2"/>
                      <a:pt x="4" y="0"/>
                    </a:cubicBezTo>
                    <a:cubicBezTo>
                      <a:pt x="4" y="0"/>
                      <a:pt x="4"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2" name="Freeform 791"/>
              <p:cNvSpPr>
                <a:spLocks noEditPoints="1"/>
              </p:cNvSpPr>
              <p:nvPr/>
            </p:nvSpPr>
            <p:spPr bwMode="auto">
              <a:xfrm>
                <a:off x="3454" y="3395"/>
                <a:ext cx="362" cy="344"/>
              </a:xfrm>
              <a:custGeom>
                <a:avLst/>
                <a:gdLst>
                  <a:gd name="T0" fmla="*/ 43 w 153"/>
                  <a:gd name="T1" fmla="*/ 141 h 145"/>
                  <a:gd name="T2" fmla="*/ 13 w 153"/>
                  <a:gd name="T3" fmla="*/ 127 h 145"/>
                  <a:gd name="T4" fmla="*/ 85 w 153"/>
                  <a:gd name="T5" fmla="*/ 135 h 145"/>
                  <a:gd name="T6" fmla="*/ 93 w 153"/>
                  <a:gd name="T7" fmla="*/ 134 h 145"/>
                  <a:gd name="T8" fmla="*/ 101 w 153"/>
                  <a:gd name="T9" fmla="*/ 114 h 145"/>
                  <a:gd name="T10" fmla="*/ 106 w 153"/>
                  <a:gd name="T11" fmla="*/ 74 h 145"/>
                  <a:gd name="T12" fmla="*/ 108 w 153"/>
                  <a:gd name="T13" fmla="*/ 53 h 145"/>
                  <a:gd name="T14" fmla="*/ 126 w 153"/>
                  <a:gd name="T15" fmla="*/ 42 h 145"/>
                  <a:gd name="T16" fmla="*/ 137 w 153"/>
                  <a:gd name="T17" fmla="*/ 49 h 145"/>
                  <a:gd name="T18" fmla="*/ 118 w 153"/>
                  <a:gd name="T19" fmla="*/ 78 h 145"/>
                  <a:gd name="T20" fmla="*/ 107 w 153"/>
                  <a:gd name="T21" fmla="*/ 41 h 145"/>
                  <a:gd name="T22" fmla="*/ 124 w 153"/>
                  <a:gd name="T23" fmla="*/ 29 h 145"/>
                  <a:gd name="T24" fmla="*/ 137 w 153"/>
                  <a:gd name="T25" fmla="*/ 32 h 145"/>
                  <a:gd name="T26" fmla="*/ 140 w 153"/>
                  <a:gd name="T27" fmla="*/ 83 h 145"/>
                  <a:gd name="T28" fmla="*/ 106 w 153"/>
                  <a:gd name="T29" fmla="*/ 89 h 145"/>
                  <a:gd name="T30" fmla="*/ 118 w 153"/>
                  <a:gd name="T31" fmla="*/ 82 h 145"/>
                  <a:gd name="T32" fmla="*/ 140 w 153"/>
                  <a:gd name="T33" fmla="*/ 47 h 145"/>
                  <a:gd name="T34" fmla="*/ 126 w 153"/>
                  <a:gd name="T35" fmla="*/ 39 h 145"/>
                  <a:gd name="T36" fmla="*/ 126 w 153"/>
                  <a:gd name="T37" fmla="*/ 39 h 145"/>
                  <a:gd name="T38" fmla="*/ 125 w 153"/>
                  <a:gd name="T39" fmla="*/ 39 h 145"/>
                  <a:gd name="T40" fmla="*/ 107 w 153"/>
                  <a:gd name="T41" fmla="*/ 48 h 145"/>
                  <a:gd name="T42" fmla="*/ 86 w 153"/>
                  <a:gd name="T43" fmla="*/ 45 h 145"/>
                  <a:gd name="T44" fmla="*/ 104 w 153"/>
                  <a:gd name="T45" fmla="*/ 28 h 145"/>
                  <a:gd name="T46" fmla="*/ 86 w 153"/>
                  <a:gd name="T47" fmla="*/ 56 h 145"/>
                  <a:gd name="T48" fmla="*/ 90 w 153"/>
                  <a:gd name="T49" fmla="*/ 52 h 145"/>
                  <a:gd name="T50" fmla="*/ 102 w 153"/>
                  <a:gd name="T51" fmla="*/ 60 h 145"/>
                  <a:gd name="T52" fmla="*/ 89 w 153"/>
                  <a:gd name="T53" fmla="*/ 80 h 145"/>
                  <a:gd name="T54" fmla="*/ 102 w 153"/>
                  <a:gd name="T55" fmla="*/ 74 h 145"/>
                  <a:gd name="T56" fmla="*/ 87 w 153"/>
                  <a:gd name="T57" fmla="*/ 92 h 145"/>
                  <a:gd name="T58" fmla="*/ 88 w 153"/>
                  <a:gd name="T59" fmla="*/ 93 h 145"/>
                  <a:gd name="T60" fmla="*/ 99 w 153"/>
                  <a:gd name="T61" fmla="*/ 113 h 145"/>
                  <a:gd name="T62" fmla="*/ 84 w 153"/>
                  <a:gd name="T63" fmla="*/ 131 h 145"/>
                  <a:gd name="T64" fmla="*/ 51 w 153"/>
                  <a:gd name="T65" fmla="*/ 136 h 145"/>
                  <a:gd name="T66" fmla="*/ 6 w 153"/>
                  <a:gd name="T67" fmla="*/ 29 h 145"/>
                  <a:gd name="T68" fmla="*/ 81 w 153"/>
                  <a:gd name="T69" fmla="*/ 36 h 145"/>
                  <a:gd name="T70" fmla="*/ 85 w 153"/>
                  <a:gd name="T71" fmla="*/ 43 h 145"/>
                  <a:gd name="T72" fmla="*/ 15 w 153"/>
                  <a:gd name="T73" fmla="*/ 29 h 145"/>
                  <a:gd name="T74" fmla="*/ 5 w 153"/>
                  <a:gd name="T75" fmla="*/ 22 h 145"/>
                  <a:gd name="T76" fmla="*/ 33 w 153"/>
                  <a:gd name="T77" fmla="*/ 6 h 145"/>
                  <a:gd name="T78" fmla="*/ 91 w 153"/>
                  <a:gd name="T79" fmla="*/ 7 h 145"/>
                  <a:gd name="T80" fmla="*/ 104 w 153"/>
                  <a:gd name="T81" fmla="*/ 20 h 145"/>
                  <a:gd name="T82" fmla="*/ 58 w 153"/>
                  <a:gd name="T83" fmla="*/ 17 h 145"/>
                  <a:gd name="T84" fmla="*/ 57 w 153"/>
                  <a:gd name="T85" fmla="*/ 0 h 145"/>
                  <a:gd name="T86" fmla="*/ 5 w 153"/>
                  <a:gd name="T87" fmla="*/ 15 h 145"/>
                  <a:gd name="T88" fmla="*/ 0 w 153"/>
                  <a:gd name="T89" fmla="*/ 23 h 145"/>
                  <a:gd name="T90" fmla="*/ 10 w 153"/>
                  <a:gd name="T91" fmla="*/ 124 h 145"/>
                  <a:gd name="T92" fmla="*/ 10 w 153"/>
                  <a:gd name="T93" fmla="*/ 131 h 145"/>
                  <a:gd name="T94" fmla="*/ 11 w 153"/>
                  <a:gd name="T95" fmla="*/ 133 h 145"/>
                  <a:gd name="T96" fmla="*/ 43 w 153"/>
                  <a:gd name="T97" fmla="*/ 144 h 145"/>
                  <a:gd name="T98" fmla="*/ 95 w 153"/>
                  <a:gd name="T99" fmla="*/ 137 h 145"/>
                  <a:gd name="T100" fmla="*/ 98 w 153"/>
                  <a:gd name="T101" fmla="*/ 132 h 145"/>
                  <a:gd name="T102" fmla="*/ 104 w 153"/>
                  <a:gd name="T103" fmla="*/ 123 h 145"/>
                  <a:gd name="T104" fmla="*/ 104 w 153"/>
                  <a:gd name="T105" fmla="*/ 122 h 145"/>
                  <a:gd name="T106" fmla="*/ 119 w 153"/>
                  <a:gd name="T107" fmla="*/ 96 h 145"/>
                  <a:gd name="T108" fmla="*/ 138 w 153"/>
                  <a:gd name="T109" fmla="*/ 28 h 145"/>
                  <a:gd name="T110" fmla="*/ 113 w 153"/>
                  <a:gd name="T111" fmla="*/ 28 h 145"/>
                  <a:gd name="T112" fmla="*/ 107 w 153"/>
                  <a:gd name="T113" fmla="*/ 32 h 145"/>
                  <a:gd name="T114" fmla="*/ 108 w 153"/>
                  <a:gd name="T115" fmla="*/ 19 h 145"/>
                  <a:gd name="T116" fmla="*/ 79 w 153"/>
                  <a:gd name="T117" fmla="*/ 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3" h="145">
                    <a:moveTo>
                      <a:pt x="57" y="141"/>
                    </a:moveTo>
                    <a:cubicBezTo>
                      <a:pt x="57" y="141"/>
                      <a:pt x="57" y="141"/>
                      <a:pt x="57" y="141"/>
                    </a:cubicBezTo>
                    <a:cubicBezTo>
                      <a:pt x="53" y="141"/>
                      <a:pt x="48" y="141"/>
                      <a:pt x="43" y="141"/>
                    </a:cubicBezTo>
                    <a:cubicBezTo>
                      <a:pt x="38" y="140"/>
                      <a:pt x="31" y="139"/>
                      <a:pt x="25" y="137"/>
                    </a:cubicBezTo>
                    <a:cubicBezTo>
                      <a:pt x="20" y="135"/>
                      <a:pt x="16" y="132"/>
                      <a:pt x="14" y="130"/>
                    </a:cubicBezTo>
                    <a:cubicBezTo>
                      <a:pt x="13" y="129"/>
                      <a:pt x="13" y="128"/>
                      <a:pt x="13" y="127"/>
                    </a:cubicBezTo>
                    <a:cubicBezTo>
                      <a:pt x="20" y="133"/>
                      <a:pt x="32" y="138"/>
                      <a:pt x="51" y="139"/>
                    </a:cubicBezTo>
                    <a:cubicBezTo>
                      <a:pt x="53" y="140"/>
                      <a:pt x="55" y="140"/>
                      <a:pt x="56" y="140"/>
                    </a:cubicBezTo>
                    <a:cubicBezTo>
                      <a:pt x="67" y="140"/>
                      <a:pt x="77" y="138"/>
                      <a:pt x="85" y="135"/>
                    </a:cubicBezTo>
                    <a:cubicBezTo>
                      <a:pt x="89" y="133"/>
                      <a:pt x="92" y="132"/>
                      <a:pt x="95" y="130"/>
                    </a:cubicBezTo>
                    <a:cubicBezTo>
                      <a:pt x="95" y="131"/>
                      <a:pt x="95" y="131"/>
                      <a:pt x="95" y="132"/>
                    </a:cubicBezTo>
                    <a:cubicBezTo>
                      <a:pt x="94" y="132"/>
                      <a:pt x="94" y="133"/>
                      <a:pt x="93" y="134"/>
                    </a:cubicBezTo>
                    <a:cubicBezTo>
                      <a:pt x="88" y="137"/>
                      <a:pt x="76" y="141"/>
                      <a:pt x="57" y="141"/>
                    </a:cubicBezTo>
                    <a:moveTo>
                      <a:pt x="87" y="130"/>
                    </a:moveTo>
                    <a:cubicBezTo>
                      <a:pt x="91" y="125"/>
                      <a:pt x="96" y="119"/>
                      <a:pt x="101" y="114"/>
                    </a:cubicBezTo>
                    <a:cubicBezTo>
                      <a:pt x="101" y="117"/>
                      <a:pt x="100" y="119"/>
                      <a:pt x="100" y="121"/>
                    </a:cubicBezTo>
                    <a:cubicBezTo>
                      <a:pt x="97" y="125"/>
                      <a:pt x="93" y="128"/>
                      <a:pt x="87" y="130"/>
                    </a:cubicBezTo>
                    <a:moveTo>
                      <a:pt x="106" y="74"/>
                    </a:moveTo>
                    <a:cubicBezTo>
                      <a:pt x="106" y="68"/>
                      <a:pt x="106" y="62"/>
                      <a:pt x="106" y="56"/>
                    </a:cubicBezTo>
                    <a:cubicBezTo>
                      <a:pt x="107" y="56"/>
                      <a:pt x="107" y="56"/>
                      <a:pt x="107" y="56"/>
                    </a:cubicBezTo>
                    <a:cubicBezTo>
                      <a:pt x="107" y="55"/>
                      <a:pt x="108" y="54"/>
                      <a:pt x="108" y="53"/>
                    </a:cubicBezTo>
                    <a:cubicBezTo>
                      <a:pt x="109" y="50"/>
                      <a:pt x="111" y="48"/>
                      <a:pt x="114" y="46"/>
                    </a:cubicBezTo>
                    <a:cubicBezTo>
                      <a:pt x="117" y="44"/>
                      <a:pt x="121" y="42"/>
                      <a:pt x="125" y="42"/>
                    </a:cubicBezTo>
                    <a:cubicBezTo>
                      <a:pt x="126" y="42"/>
                      <a:pt x="126" y="42"/>
                      <a:pt x="126" y="42"/>
                    </a:cubicBezTo>
                    <a:cubicBezTo>
                      <a:pt x="126" y="42"/>
                      <a:pt x="126" y="42"/>
                      <a:pt x="126" y="42"/>
                    </a:cubicBezTo>
                    <a:cubicBezTo>
                      <a:pt x="128" y="43"/>
                      <a:pt x="131" y="43"/>
                      <a:pt x="132" y="44"/>
                    </a:cubicBezTo>
                    <a:cubicBezTo>
                      <a:pt x="134" y="45"/>
                      <a:pt x="136" y="47"/>
                      <a:pt x="137" y="49"/>
                    </a:cubicBezTo>
                    <a:cubicBezTo>
                      <a:pt x="138" y="52"/>
                      <a:pt x="139" y="54"/>
                      <a:pt x="139" y="57"/>
                    </a:cubicBezTo>
                    <a:cubicBezTo>
                      <a:pt x="139" y="63"/>
                      <a:pt x="136" y="68"/>
                      <a:pt x="133" y="72"/>
                    </a:cubicBezTo>
                    <a:cubicBezTo>
                      <a:pt x="129" y="76"/>
                      <a:pt x="124" y="78"/>
                      <a:pt x="118" y="78"/>
                    </a:cubicBezTo>
                    <a:cubicBezTo>
                      <a:pt x="114" y="78"/>
                      <a:pt x="110" y="77"/>
                      <a:pt x="106" y="74"/>
                    </a:cubicBezTo>
                    <a:cubicBezTo>
                      <a:pt x="106" y="74"/>
                      <a:pt x="106" y="74"/>
                      <a:pt x="106" y="74"/>
                    </a:cubicBezTo>
                    <a:moveTo>
                      <a:pt x="107" y="41"/>
                    </a:moveTo>
                    <a:cubicBezTo>
                      <a:pt x="109" y="36"/>
                      <a:pt x="111" y="33"/>
                      <a:pt x="115" y="31"/>
                    </a:cubicBezTo>
                    <a:cubicBezTo>
                      <a:pt x="118" y="29"/>
                      <a:pt x="121" y="29"/>
                      <a:pt x="124" y="29"/>
                    </a:cubicBezTo>
                    <a:cubicBezTo>
                      <a:pt x="124" y="29"/>
                      <a:pt x="124" y="29"/>
                      <a:pt x="124" y="29"/>
                    </a:cubicBezTo>
                    <a:cubicBezTo>
                      <a:pt x="125" y="29"/>
                      <a:pt x="126" y="29"/>
                      <a:pt x="126" y="29"/>
                    </a:cubicBezTo>
                    <a:cubicBezTo>
                      <a:pt x="126" y="29"/>
                      <a:pt x="126" y="29"/>
                      <a:pt x="126" y="29"/>
                    </a:cubicBezTo>
                    <a:cubicBezTo>
                      <a:pt x="130" y="29"/>
                      <a:pt x="133" y="30"/>
                      <a:pt x="137" y="32"/>
                    </a:cubicBezTo>
                    <a:cubicBezTo>
                      <a:pt x="140" y="33"/>
                      <a:pt x="143" y="36"/>
                      <a:pt x="145" y="40"/>
                    </a:cubicBezTo>
                    <a:cubicBezTo>
                      <a:pt x="148" y="47"/>
                      <a:pt x="150" y="53"/>
                      <a:pt x="150" y="58"/>
                    </a:cubicBezTo>
                    <a:cubicBezTo>
                      <a:pt x="150" y="68"/>
                      <a:pt x="146" y="77"/>
                      <a:pt x="140" y="83"/>
                    </a:cubicBezTo>
                    <a:cubicBezTo>
                      <a:pt x="135" y="89"/>
                      <a:pt x="127" y="92"/>
                      <a:pt x="119" y="92"/>
                    </a:cubicBezTo>
                    <a:cubicBezTo>
                      <a:pt x="119" y="92"/>
                      <a:pt x="119" y="92"/>
                      <a:pt x="119" y="92"/>
                    </a:cubicBezTo>
                    <a:cubicBezTo>
                      <a:pt x="115" y="92"/>
                      <a:pt x="110" y="91"/>
                      <a:pt x="106" y="89"/>
                    </a:cubicBezTo>
                    <a:cubicBezTo>
                      <a:pt x="105" y="90"/>
                      <a:pt x="105" y="90"/>
                      <a:pt x="105" y="90"/>
                    </a:cubicBezTo>
                    <a:cubicBezTo>
                      <a:pt x="105" y="86"/>
                      <a:pt x="105" y="82"/>
                      <a:pt x="105" y="78"/>
                    </a:cubicBezTo>
                    <a:cubicBezTo>
                      <a:pt x="110" y="81"/>
                      <a:pt x="114" y="82"/>
                      <a:pt x="118" y="82"/>
                    </a:cubicBezTo>
                    <a:cubicBezTo>
                      <a:pt x="118" y="82"/>
                      <a:pt x="118" y="82"/>
                      <a:pt x="118" y="82"/>
                    </a:cubicBezTo>
                    <a:cubicBezTo>
                      <a:pt x="131" y="82"/>
                      <a:pt x="142" y="71"/>
                      <a:pt x="142" y="57"/>
                    </a:cubicBezTo>
                    <a:cubicBezTo>
                      <a:pt x="142" y="54"/>
                      <a:pt x="142" y="50"/>
                      <a:pt x="140" y="47"/>
                    </a:cubicBezTo>
                    <a:cubicBezTo>
                      <a:pt x="139" y="44"/>
                      <a:pt x="137" y="42"/>
                      <a:pt x="134" y="41"/>
                    </a:cubicBezTo>
                    <a:cubicBezTo>
                      <a:pt x="132" y="40"/>
                      <a:pt x="129"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5" y="39"/>
                      <a:pt x="125" y="39"/>
                    </a:cubicBezTo>
                    <a:cubicBezTo>
                      <a:pt x="125" y="39"/>
                      <a:pt x="125" y="39"/>
                      <a:pt x="125" y="39"/>
                    </a:cubicBezTo>
                    <a:cubicBezTo>
                      <a:pt x="118" y="39"/>
                      <a:pt x="113" y="42"/>
                      <a:pt x="109" y="45"/>
                    </a:cubicBezTo>
                    <a:cubicBezTo>
                      <a:pt x="108" y="46"/>
                      <a:pt x="107" y="47"/>
                      <a:pt x="107" y="48"/>
                    </a:cubicBezTo>
                    <a:cubicBezTo>
                      <a:pt x="107" y="46"/>
                      <a:pt x="107" y="43"/>
                      <a:pt x="107" y="40"/>
                    </a:cubicBezTo>
                    <a:cubicBezTo>
                      <a:pt x="107" y="41"/>
                      <a:pt x="107" y="41"/>
                      <a:pt x="107" y="41"/>
                    </a:cubicBezTo>
                    <a:moveTo>
                      <a:pt x="86" y="45"/>
                    </a:moveTo>
                    <a:cubicBezTo>
                      <a:pt x="86" y="45"/>
                      <a:pt x="86" y="45"/>
                      <a:pt x="86" y="45"/>
                    </a:cubicBezTo>
                    <a:cubicBezTo>
                      <a:pt x="92" y="40"/>
                      <a:pt x="98" y="34"/>
                      <a:pt x="104" y="28"/>
                    </a:cubicBezTo>
                    <a:cubicBezTo>
                      <a:pt x="104" y="28"/>
                      <a:pt x="104" y="28"/>
                      <a:pt x="104" y="28"/>
                    </a:cubicBezTo>
                    <a:cubicBezTo>
                      <a:pt x="104" y="30"/>
                      <a:pt x="104" y="33"/>
                      <a:pt x="104" y="35"/>
                    </a:cubicBezTo>
                    <a:cubicBezTo>
                      <a:pt x="98" y="41"/>
                      <a:pt x="92" y="48"/>
                      <a:pt x="86" y="54"/>
                    </a:cubicBezTo>
                    <a:cubicBezTo>
                      <a:pt x="86" y="56"/>
                      <a:pt x="86" y="56"/>
                      <a:pt x="86" y="56"/>
                    </a:cubicBezTo>
                    <a:cubicBezTo>
                      <a:pt x="87" y="56"/>
                      <a:pt x="87" y="56"/>
                      <a:pt x="87" y="56"/>
                    </a:cubicBezTo>
                    <a:cubicBezTo>
                      <a:pt x="88" y="55"/>
                      <a:pt x="89" y="54"/>
                      <a:pt x="90" y="53"/>
                    </a:cubicBezTo>
                    <a:cubicBezTo>
                      <a:pt x="90" y="52"/>
                      <a:pt x="90" y="52"/>
                      <a:pt x="90" y="52"/>
                    </a:cubicBezTo>
                    <a:cubicBezTo>
                      <a:pt x="95" y="47"/>
                      <a:pt x="99" y="43"/>
                      <a:pt x="104" y="38"/>
                    </a:cubicBezTo>
                    <a:cubicBezTo>
                      <a:pt x="103" y="45"/>
                      <a:pt x="103" y="52"/>
                      <a:pt x="103" y="59"/>
                    </a:cubicBezTo>
                    <a:cubicBezTo>
                      <a:pt x="102" y="60"/>
                      <a:pt x="102" y="60"/>
                      <a:pt x="102" y="60"/>
                    </a:cubicBezTo>
                    <a:cubicBezTo>
                      <a:pt x="97" y="66"/>
                      <a:pt x="93" y="72"/>
                      <a:pt x="88" y="79"/>
                    </a:cubicBezTo>
                    <a:cubicBezTo>
                      <a:pt x="88" y="79"/>
                      <a:pt x="88" y="80"/>
                      <a:pt x="88" y="80"/>
                    </a:cubicBezTo>
                    <a:cubicBezTo>
                      <a:pt x="88" y="80"/>
                      <a:pt x="88" y="80"/>
                      <a:pt x="89" y="80"/>
                    </a:cubicBezTo>
                    <a:cubicBezTo>
                      <a:pt x="89" y="80"/>
                      <a:pt x="89" y="80"/>
                      <a:pt x="89" y="80"/>
                    </a:cubicBezTo>
                    <a:cubicBezTo>
                      <a:pt x="94" y="74"/>
                      <a:pt x="98" y="68"/>
                      <a:pt x="102" y="62"/>
                    </a:cubicBezTo>
                    <a:cubicBezTo>
                      <a:pt x="102" y="66"/>
                      <a:pt x="102" y="70"/>
                      <a:pt x="102" y="74"/>
                    </a:cubicBezTo>
                    <a:cubicBezTo>
                      <a:pt x="102" y="74"/>
                      <a:pt x="102" y="74"/>
                      <a:pt x="101" y="74"/>
                    </a:cubicBezTo>
                    <a:cubicBezTo>
                      <a:pt x="101" y="74"/>
                      <a:pt x="101" y="74"/>
                      <a:pt x="101" y="74"/>
                    </a:cubicBezTo>
                    <a:cubicBezTo>
                      <a:pt x="96" y="80"/>
                      <a:pt x="91" y="86"/>
                      <a:pt x="87" y="92"/>
                    </a:cubicBezTo>
                    <a:cubicBezTo>
                      <a:pt x="86" y="93"/>
                      <a:pt x="87" y="93"/>
                      <a:pt x="87" y="93"/>
                    </a:cubicBezTo>
                    <a:cubicBezTo>
                      <a:pt x="87" y="94"/>
                      <a:pt x="87" y="94"/>
                      <a:pt x="87" y="94"/>
                    </a:cubicBezTo>
                    <a:cubicBezTo>
                      <a:pt x="88" y="94"/>
                      <a:pt x="88" y="93"/>
                      <a:pt x="88" y="93"/>
                    </a:cubicBezTo>
                    <a:cubicBezTo>
                      <a:pt x="93" y="87"/>
                      <a:pt x="97" y="81"/>
                      <a:pt x="102" y="75"/>
                    </a:cubicBezTo>
                    <a:cubicBezTo>
                      <a:pt x="101" y="88"/>
                      <a:pt x="101" y="101"/>
                      <a:pt x="101" y="113"/>
                    </a:cubicBezTo>
                    <a:cubicBezTo>
                      <a:pt x="99" y="113"/>
                      <a:pt x="99" y="113"/>
                      <a:pt x="99" y="113"/>
                    </a:cubicBezTo>
                    <a:cubicBezTo>
                      <a:pt x="94" y="118"/>
                      <a:pt x="89" y="124"/>
                      <a:pt x="84" y="131"/>
                    </a:cubicBezTo>
                    <a:cubicBezTo>
                      <a:pt x="84" y="131"/>
                      <a:pt x="84" y="131"/>
                      <a:pt x="84" y="131"/>
                    </a:cubicBezTo>
                    <a:cubicBezTo>
                      <a:pt x="84" y="131"/>
                      <a:pt x="84" y="131"/>
                      <a:pt x="84" y="131"/>
                    </a:cubicBezTo>
                    <a:cubicBezTo>
                      <a:pt x="76" y="134"/>
                      <a:pt x="67" y="136"/>
                      <a:pt x="56" y="136"/>
                    </a:cubicBezTo>
                    <a:cubicBezTo>
                      <a:pt x="56" y="136"/>
                      <a:pt x="56" y="136"/>
                      <a:pt x="56" y="136"/>
                    </a:cubicBezTo>
                    <a:cubicBezTo>
                      <a:pt x="55" y="136"/>
                      <a:pt x="53" y="136"/>
                      <a:pt x="51" y="136"/>
                    </a:cubicBezTo>
                    <a:cubicBezTo>
                      <a:pt x="22" y="134"/>
                      <a:pt x="12" y="122"/>
                      <a:pt x="8" y="115"/>
                    </a:cubicBezTo>
                    <a:cubicBezTo>
                      <a:pt x="7" y="90"/>
                      <a:pt x="7" y="55"/>
                      <a:pt x="4" y="28"/>
                    </a:cubicBezTo>
                    <a:cubicBezTo>
                      <a:pt x="5" y="29"/>
                      <a:pt x="5" y="29"/>
                      <a:pt x="6" y="29"/>
                    </a:cubicBezTo>
                    <a:cubicBezTo>
                      <a:pt x="8" y="31"/>
                      <a:pt x="12" y="32"/>
                      <a:pt x="18" y="34"/>
                    </a:cubicBezTo>
                    <a:cubicBezTo>
                      <a:pt x="29" y="36"/>
                      <a:pt x="41" y="38"/>
                      <a:pt x="56" y="38"/>
                    </a:cubicBezTo>
                    <a:cubicBezTo>
                      <a:pt x="64" y="38"/>
                      <a:pt x="72" y="37"/>
                      <a:pt x="81" y="36"/>
                    </a:cubicBezTo>
                    <a:cubicBezTo>
                      <a:pt x="83" y="36"/>
                      <a:pt x="87" y="35"/>
                      <a:pt x="90" y="34"/>
                    </a:cubicBezTo>
                    <a:cubicBezTo>
                      <a:pt x="93" y="34"/>
                      <a:pt x="95" y="33"/>
                      <a:pt x="97" y="32"/>
                    </a:cubicBezTo>
                    <a:cubicBezTo>
                      <a:pt x="93" y="36"/>
                      <a:pt x="89" y="40"/>
                      <a:pt x="85" y="43"/>
                    </a:cubicBezTo>
                    <a:cubicBezTo>
                      <a:pt x="85" y="44"/>
                      <a:pt x="85" y="44"/>
                      <a:pt x="85" y="45"/>
                    </a:cubicBezTo>
                    <a:cubicBezTo>
                      <a:pt x="85" y="45"/>
                      <a:pt x="85" y="45"/>
                      <a:pt x="86" y="45"/>
                    </a:cubicBezTo>
                    <a:moveTo>
                      <a:pt x="15" y="29"/>
                    </a:moveTo>
                    <a:cubicBezTo>
                      <a:pt x="12" y="28"/>
                      <a:pt x="9" y="27"/>
                      <a:pt x="8" y="26"/>
                    </a:cubicBezTo>
                    <a:cubicBezTo>
                      <a:pt x="6" y="25"/>
                      <a:pt x="5" y="24"/>
                      <a:pt x="5" y="23"/>
                    </a:cubicBezTo>
                    <a:cubicBezTo>
                      <a:pt x="5" y="23"/>
                      <a:pt x="5" y="22"/>
                      <a:pt x="5" y="22"/>
                    </a:cubicBezTo>
                    <a:cubicBezTo>
                      <a:pt x="4" y="21"/>
                      <a:pt x="5" y="19"/>
                      <a:pt x="7" y="17"/>
                    </a:cubicBezTo>
                    <a:cubicBezTo>
                      <a:pt x="10" y="15"/>
                      <a:pt x="15" y="12"/>
                      <a:pt x="20" y="10"/>
                    </a:cubicBezTo>
                    <a:cubicBezTo>
                      <a:pt x="24" y="8"/>
                      <a:pt x="29" y="6"/>
                      <a:pt x="33" y="6"/>
                    </a:cubicBezTo>
                    <a:cubicBezTo>
                      <a:pt x="40" y="4"/>
                      <a:pt x="49" y="4"/>
                      <a:pt x="57" y="4"/>
                    </a:cubicBezTo>
                    <a:cubicBezTo>
                      <a:pt x="65" y="4"/>
                      <a:pt x="72" y="4"/>
                      <a:pt x="79" y="5"/>
                    </a:cubicBezTo>
                    <a:cubicBezTo>
                      <a:pt x="85" y="6"/>
                      <a:pt x="90" y="6"/>
                      <a:pt x="91" y="7"/>
                    </a:cubicBezTo>
                    <a:cubicBezTo>
                      <a:pt x="97" y="9"/>
                      <a:pt x="100" y="11"/>
                      <a:pt x="102" y="13"/>
                    </a:cubicBezTo>
                    <a:cubicBezTo>
                      <a:pt x="104" y="15"/>
                      <a:pt x="104" y="17"/>
                      <a:pt x="104" y="19"/>
                    </a:cubicBezTo>
                    <a:cubicBezTo>
                      <a:pt x="104" y="19"/>
                      <a:pt x="104" y="20"/>
                      <a:pt x="104" y="20"/>
                    </a:cubicBezTo>
                    <a:cubicBezTo>
                      <a:pt x="104" y="22"/>
                      <a:pt x="103" y="23"/>
                      <a:pt x="102" y="25"/>
                    </a:cubicBezTo>
                    <a:cubicBezTo>
                      <a:pt x="101" y="26"/>
                      <a:pt x="100" y="27"/>
                      <a:pt x="98" y="28"/>
                    </a:cubicBezTo>
                    <a:cubicBezTo>
                      <a:pt x="93" y="20"/>
                      <a:pt x="78" y="17"/>
                      <a:pt x="58" y="17"/>
                    </a:cubicBezTo>
                    <a:cubicBezTo>
                      <a:pt x="55" y="17"/>
                      <a:pt x="51" y="17"/>
                      <a:pt x="47" y="17"/>
                    </a:cubicBezTo>
                    <a:cubicBezTo>
                      <a:pt x="29" y="18"/>
                      <a:pt x="14" y="25"/>
                      <a:pt x="15" y="29"/>
                    </a:cubicBezTo>
                    <a:moveTo>
                      <a:pt x="57" y="0"/>
                    </a:moveTo>
                    <a:cubicBezTo>
                      <a:pt x="48" y="0"/>
                      <a:pt x="40" y="1"/>
                      <a:pt x="32" y="2"/>
                    </a:cubicBezTo>
                    <a:cubicBezTo>
                      <a:pt x="27" y="3"/>
                      <a:pt x="20" y="6"/>
                      <a:pt x="13" y="9"/>
                    </a:cubicBezTo>
                    <a:cubicBezTo>
                      <a:pt x="10" y="11"/>
                      <a:pt x="7" y="13"/>
                      <a:pt x="5" y="15"/>
                    </a:cubicBezTo>
                    <a:cubicBezTo>
                      <a:pt x="3" y="17"/>
                      <a:pt x="1" y="19"/>
                      <a:pt x="1" y="22"/>
                    </a:cubicBezTo>
                    <a:cubicBezTo>
                      <a:pt x="1" y="23"/>
                      <a:pt x="1" y="23"/>
                      <a:pt x="1" y="23"/>
                    </a:cubicBezTo>
                    <a:cubicBezTo>
                      <a:pt x="0" y="23"/>
                      <a:pt x="0" y="23"/>
                      <a:pt x="0" y="23"/>
                    </a:cubicBezTo>
                    <a:cubicBezTo>
                      <a:pt x="4" y="50"/>
                      <a:pt x="3" y="90"/>
                      <a:pt x="5" y="117"/>
                    </a:cubicBezTo>
                    <a:cubicBezTo>
                      <a:pt x="5" y="117"/>
                      <a:pt x="5" y="117"/>
                      <a:pt x="5" y="117"/>
                    </a:cubicBezTo>
                    <a:cubicBezTo>
                      <a:pt x="6" y="119"/>
                      <a:pt x="8" y="122"/>
                      <a:pt x="10" y="124"/>
                    </a:cubicBezTo>
                    <a:cubicBezTo>
                      <a:pt x="10" y="124"/>
                      <a:pt x="10" y="124"/>
                      <a:pt x="10" y="124"/>
                    </a:cubicBezTo>
                    <a:cubicBezTo>
                      <a:pt x="9" y="125"/>
                      <a:pt x="9" y="125"/>
                      <a:pt x="9" y="126"/>
                    </a:cubicBezTo>
                    <a:cubicBezTo>
                      <a:pt x="9" y="128"/>
                      <a:pt x="10" y="130"/>
                      <a:pt x="10" y="131"/>
                    </a:cubicBezTo>
                    <a:cubicBezTo>
                      <a:pt x="10" y="131"/>
                      <a:pt x="10" y="131"/>
                      <a:pt x="10" y="131"/>
                    </a:cubicBezTo>
                    <a:cubicBezTo>
                      <a:pt x="10" y="132"/>
                      <a:pt x="10" y="132"/>
                      <a:pt x="10" y="132"/>
                    </a:cubicBezTo>
                    <a:cubicBezTo>
                      <a:pt x="11" y="133"/>
                      <a:pt x="11" y="133"/>
                      <a:pt x="11" y="133"/>
                    </a:cubicBezTo>
                    <a:cubicBezTo>
                      <a:pt x="11" y="133"/>
                      <a:pt x="11" y="133"/>
                      <a:pt x="11" y="133"/>
                    </a:cubicBezTo>
                    <a:cubicBezTo>
                      <a:pt x="14" y="136"/>
                      <a:pt x="19" y="138"/>
                      <a:pt x="24" y="140"/>
                    </a:cubicBezTo>
                    <a:cubicBezTo>
                      <a:pt x="30" y="142"/>
                      <a:pt x="37" y="144"/>
                      <a:pt x="43" y="144"/>
                    </a:cubicBezTo>
                    <a:cubicBezTo>
                      <a:pt x="48" y="145"/>
                      <a:pt x="53" y="145"/>
                      <a:pt x="57" y="145"/>
                    </a:cubicBezTo>
                    <a:cubicBezTo>
                      <a:pt x="70" y="145"/>
                      <a:pt x="80" y="143"/>
                      <a:pt x="87" y="140"/>
                    </a:cubicBezTo>
                    <a:cubicBezTo>
                      <a:pt x="90" y="139"/>
                      <a:pt x="93" y="138"/>
                      <a:pt x="95" y="137"/>
                    </a:cubicBezTo>
                    <a:cubicBezTo>
                      <a:pt x="97" y="135"/>
                      <a:pt x="98" y="134"/>
                      <a:pt x="99" y="132"/>
                    </a:cubicBezTo>
                    <a:cubicBezTo>
                      <a:pt x="98" y="132"/>
                      <a:pt x="98" y="132"/>
                      <a:pt x="98" y="132"/>
                    </a:cubicBezTo>
                    <a:cubicBezTo>
                      <a:pt x="98" y="132"/>
                      <a:pt x="98" y="132"/>
                      <a:pt x="98" y="132"/>
                    </a:cubicBezTo>
                    <a:cubicBezTo>
                      <a:pt x="98" y="131"/>
                      <a:pt x="98" y="129"/>
                      <a:pt x="98" y="128"/>
                    </a:cubicBezTo>
                    <a:cubicBezTo>
                      <a:pt x="101" y="126"/>
                      <a:pt x="102" y="125"/>
                      <a:pt x="104" y="123"/>
                    </a:cubicBezTo>
                    <a:cubicBezTo>
                      <a:pt x="104" y="123"/>
                      <a:pt x="104" y="123"/>
                      <a:pt x="104" y="123"/>
                    </a:cubicBezTo>
                    <a:cubicBezTo>
                      <a:pt x="104" y="123"/>
                      <a:pt x="104" y="123"/>
                      <a:pt x="104" y="123"/>
                    </a:cubicBezTo>
                    <a:cubicBezTo>
                      <a:pt x="104" y="123"/>
                      <a:pt x="104" y="123"/>
                      <a:pt x="104" y="123"/>
                    </a:cubicBezTo>
                    <a:cubicBezTo>
                      <a:pt x="104" y="122"/>
                      <a:pt x="104" y="122"/>
                      <a:pt x="104" y="122"/>
                    </a:cubicBezTo>
                    <a:cubicBezTo>
                      <a:pt x="104" y="113"/>
                      <a:pt x="105" y="103"/>
                      <a:pt x="105" y="92"/>
                    </a:cubicBezTo>
                    <a:cubicBezTo>
                      <a:pt x="109" y="95"/>
                      <a:pt x="114" y="96"/>
                      <a:pt x="119" y="96"/>
                    </a:cubicBezTo>
                    <a:cubicBezTo>
                      <a:pt x="119" y="96"/>
                      <a:pt x="119" y="96"/>
                      <a:pt x="119" y="96"/>
                    </a:cubicBezTo>
                    <a:cubicBezTo>
                      <a:pt x="137" y="96"/>
                      <a:pt x="153" y="80"/>
                      <a:pt x="153" y="58"/>
                    </a:cubicBezTo>
                    <a:cubicBezTo>
                      <a:pt x="153" y="52"/>
                      <a:pt x="152" y="46"/>
                      <a:pt x="149" y="39"/>
                    </a:cubicBezTo>
                    <a:cubicBezTo>
                      <a:pt x="146" y="34"/>
                      <a:pt x="142" y="30"/>
                      <a:pt x="138" y="28"/>
                    </a:cubicBezTo>
                    <a:cubicBezTo>
                      <a:pt x="134" y="26"/>
                      <a:pt x="130" y="25"/>
                      <a:pt x="127" y="25"/>
                    </a:cubicBezTo>
                    <a:cubicBezTo>
                      <a:pt x="126" y="25"/>
                      <a:pt x="125" y="25"/>
                      <a:pt x="124" y="25"/>
                    </a:cubicBezTo>
                    <a:cubicBezTo>
                      <a:pt x="121" y="25"/>
                      <a:pt x="116" y="26"/>
                      <a:pt x="113" y="28"/>
                    </a:cubicBezTo>
                    <a:cubicBezTo>
                      <a:pt x="111" y="29"/>
                      <a:pt x="109" y="31"/>
                      <a:pt x="108" y="32"/>
                    </a:cubicBezTo>
                    <a:cubicBezTo>
                      <a:pt x="108" y="32"/>
                      <a:pt x="108" y="32"/>
                      <a:pt x="108" y="32"/>
                    </a:cubicBezTo>
                    <a:cubicBezTo>
                      <a:pt x="107" y="32"/>
                      <a:pt x="107" y="32"/>
                      <a:pt x="107" y="32"/>
                    </a:cubicBezTo>
                    <a:cubicBezTo>
                      <a:pt x="108" y="27"/>
                      <a:pt x="108" y="23"/>
                      <a:pt x="108" y="19"/>
                    </a:cubicBezTo>
                    <a:cubicBezTo>
                      <a:pt x="108" y="19"/>
                      <a:pt x="108" y="19"/>
                      <a:pt x="108" y="19"/>
                    </a:cubicBezTo>
                    <a:cubicBezTo>
                      <a:pt x="108" y="19"/>
                      <a:pt x="108" y="19"/>
                      <a:pt x="108" y="19"/>
                    </a:cubicBezTo>
                    <a:cubicBezTo>
                      <a:pt x="108" y="16"/>
                      <a:pt x="107" y="13"/>
                      <a:pt x="104" y="10"/>
                    </a:cubicBezTo>
                    <a:cubicBezTo>
                      <a:pt x="102" y="7"/>
                      <a:pt x="98" y="5"/>
                      <a:pt x="92" y="3"/>
                    </a:cubicBezTo>
                    <a:cubicBezTo>
                      <a:pt x="90" y="3"/>
                      <a:pt x="85" y="2"/>
                      <a:pt x="79" y="1"/>
                    </a:cubicBezTo>
                    <a:cubicBezTo>
                      <a:pt x="73" y="1"/>
                      <a:pt x="65" y="0"/>
                      <a:pt x="5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3" name="Freeform 792"/>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4" name="Freeform 793"/>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5" name="Rectangle 794"/>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6" name="Rectangle 795"/>
              <p:cNvSpPr>
                <a:spLocks noChangeArrowheads="1"/>
              </p:cNvSpPr>
              <p:nvPr/>
            </p:nvSpPr>
            <p:spPr bwMode="auto">
              <a:xfrm>
                <a:off x="3752" y="3488"/>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7" name="Rectangle 796"/>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58" name="Freeform 797"/>
              <p:cNvSpPr/>
              <p:nvPr/>
            </p:nvSpPr>
            <p:spPr bwMode="auto">
              <a:xfrm>
                <a:off x="3752" y="348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9" name="Freeform 798"/>
              <p:cNvSpPr/>
              <p:nvPr/>
            </p:nvSpPr>
            <p:spPr bwMode="auto">
              <a:xfrm>
                <a:off x="3662" y="3507"/>
                <a:ext cx="36" cy="45"/>
              </a:xfrm>
              <a:custGeom>
                <a:avLst/>
                <a:gdLst>
                  <a:gd name="T0" fmla="*/ 14 w 15"/>
                  <a:gd name="T1" fmla="*/ 0 h 19"/>
                  <a:gd name="T2" fmla="*/ 13 w 15"/>
                  <a:gd name="T3" fmla="*/ 0 h 19"/>
                  <a:gd name="T4" fmla="*/ 1 w 15"/>
                  <a:gd name="T5" fmla="*/ 17 h 19"/>
                  <a:gd name="T6" fmla="*/ 1 w 15"/>
                  <a:gd name="T7" fmla="*/ 19 h 19"/>
                  <a:gd name="T8" fmla="*/ 1 w 15"/>
                  <a:gd name="T9" fmla="*/ 19 h 19"/>
                  <a:gd name="T10" fmla="*/ 2 w 15"/>
                  <a:gd name="T11" fmla="*/ 18 h 19"/>
                  <a:gd name="T12" fmla="*/ 15 w 15"/>
                  <a:gd name="T13" fmla="*/ 1 h 19"/>
                  <a:gd name="T14" fmla="*/ 14 w 15"/>
                  <a:gd name="T15" fmla="*/ 0 h 19"/>
                  <a:gd name="T16" fmla="*/ 14 w 15"/>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9">
                    <a:moveTo>
                      <a:pt x="14" y="0"/>
                    </a:moveTo>
                    <a:cubicBezTo>
                      <a:pt x="14" y="0"/>
                      <a:pt x="13" y="0"/>
                      <a:pt x="13" y="0"/>
                    </a:cubicBezTo>
                    <a:cubicBezTo>
                      <a:pt x="9" y="6"/>
                      <a:pt x="5" y="12"/>
                      <a:pt x="1" y="17"/>
                    </a:cubicBezTo>
                    <a:cubicBezTo>
                      <a:pt x="0" y="18"/>
                      <a:pt x="0" y="18"/>
                      <a:pt x="1" y="19"/>
                    </a:cubicBezTo>
                    <a:cubicBezTo>
                      <a:pt x="1" y="19"/>
                      <a:pt x="1" y="19"/>
                      <a:pt x="1" y="19"/>
                    </a:cubicBezTo>
                    <a:cubicBezTo>
                      <a:pt x="2" y="19"/>
                      <a:pt x="2" y="19"/>
                      <a:pt x="2" y="18"/>
                    </a:cubicBezTo>
                    <a:cubicBezTo>
                      <a:pt x="6" y="13"/>
                      <a:pt x="10" y="7"/>
                      <a:pt x="15" y="1"/>
                    </a:cubicBezTo>
                    <a:cubicBezTo>
                      <a:pt x="15"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0" name="Freeform 799"/>
              <p:cNvSpPr/>
              <p:nvPr/>
            </p:nvSpPr>
            <p:spPr bwMode="auto">
              <a:xfrm>
                <a:off x="3660" y="3608"/>
                <a:ext cx="31" cy="38"/>
              </a:xfrm>
              <a:custGeom>
                <a:avLst/>
                <a:gdLst>
                  <a:gd name="T0" fmla="*/ 12 w 13"/>
                  <a:gd name="T1" fmla="*/ 0 h 16"/>
                  <a:gd name="T2" fmla="*/ 11 w 13"/>
                  <a:gd name="T3" fmla="*/ 0 h 16"/>
                  <a:gd name="T4" fmla="*/ 1 w 13"/>
                  <a:gd name="T5" fmla="*/ 15 h 16"/>
                  <a:gd name="T6" fmla="*/ 1 w 13"/>
                  <a:gd name="T7" fmla="*/ 16 h 16"/>
                  <a:gd name="T8" fmla="*/ 1 w 13"/>
                  <a:gd name="T9" fmla="*/ 16 h 16"/>
                  <a:gd name="T10" fmla="*/ 2 w 13"/>
                  <a:gd name="T11" fmla="*/ 16 h 16"/>
                  <a:gd name="T12" fmla="*/ 13 w 13"/>
                  <a:gd name="T13" fmla="*/ 1 h 16"/>
                  <a:gd name="T14" fmla="*/ 13 w 13"/>
                  <a:gd name="T15" fmla="*/ 0 h 16"/>
                  <a:gd name="T16" fmla="*/ 12 w 13"/>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6">
                    <a:moveTo>
                      <a:pt x="12" y="0"/>
                    </a:moveTo>
                    <a:cubicBezTo>
                      <a:pt x="12" y="0"/>
                      <a:pt x="11" y="0"/>
                      <a:pt x="11" y="0"/>
                    </a:cubicBezTo>
                    <a:cubicBezTo>
                      <a:pt x="8" y="5"/>
                      <a:pt x="4" y="10"/>
                      <a:pt x="1" y="15"/>
                    </a:cubicBezTo>
                    <a:cubicBezTo>
                      <a:pt x="0" y="15"/>
                      <a:pt x="1" y="16"/>
                      <a:pt x="1" y="16"/>
                    </a:cubicBezTo>
                    <a:cubicBezTo>
                      <a:pt x="1" y="16"/>
                      <a:pt x="1" y="16"/>
                      <a:pt x="1" y="16"/>
                    </a:cubicBezTo>
                    <a:cubicBezTo>
                      <a:pt x="2" y="16"/>
                      <a:pt x="2" y="16"/>
                      <a:pt x="2" y="16"/>
                    </a:cubicBezTo>
                    <a:cubicBezTo>
                      <a:pt x="6" y="11"/>
                      <a:pt x="9" y="6"/>
                      <a:pt x="13" y="1"/>
                    </a:cubicBezTo>
                    <a:cubicBezTo>
                      <a:pt x="13" y="1"/>
                      <a:pt x="13" y="0"/>
                      <a:pt x="13" y="0"/>
                    </a:cubicBezTo>
                    <a:cubicBezTo>
                      <a:pt x="12" y="0"/>
                      <a:pt x="12" y="0"/>
                      <a:pt x="1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1" name="Freeform 800"/>
              <p:cNvSpPr/>
              <p:nvPr/>
            </p:nvSpPr>
            <p:spPr bwMode="auto">
              <a:xfrm>
                <a:off x="3658" y="3639"/>
                <a:ext cx="33" cy="40"/>
              </a:xfrm>
              <a:custGeom>
                <a:avLst/>
                <a:gdLst>
                  <a:gd name="T0" fmla="*/ 13 w 14"/>
                  <a:gd name="T1" fmla="*/ 0 h 17"/>
                  <a:gd name="T2" fmla="*/ 13 w 14"/>
                  <a:gd name="T3" fmla="*/ 0 h 17"/>
                  <a:gd name="T4" fmla="*/ 0 w 14"/>
                  <a:gd name="T5" fmla="*/ 15 h 17"/>
                  <a:gd name="T6" fmla="*/ 0 w 14"/>
                  <a:gd name="T7" fmla="*/ 16 h 17"/>
                  <a:gd name="T8" fmla="*/ 1 w 14"/>
                  <a:gd name="T9" fmla="*/ 17 h 17"/>
                  <a:gd name="T10" fmla="*/ 1 w 14"/>
                  <a:gd name="T11" fmla="*/ 16 h 17"/>
                  <a:gd name="T12" fmla="*/ 14 w 14"/>
                  <a:gd name="T13" fmla="*/ 1 h 17"/>
                  <a:gd name="T14" fmla="*/ 14 w 14"/>
                  <a:gd name="T15" fmla="*/ 0 h 17"/>
                  <a:gd name="T16" fmla="*/ 13 w 14"/>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3" y="0"/>
                    </a:moveTo>
                    <a:cubicBezTo>
                      <a:pt x="13" y="0"/>
                      <a:pt x="13" y="0"/>
                      <a:pt x="13" y="0"/>
                    </a:cubicBezTo>
                    <a:cubicBezTo>
                      <a:pt x="8" y="5"/>
                      <a:pt x="4" y="10"/>
                      <a:pt x="0" y="15"/>
                    </a:cubicBezTo>
                    <a:cubicBezTo>
                      <a:pt x="0" y="16"/>
                      <a:pt x="0" y="16"/>
                      <a:pt x="0" y="16"/>
                    </a:cubicBezTo>
                    <a:cubicBezTo>
                      <a:pt x="0" y="17"/>
                      <a:pt x="0" y="17"/>
                      <a:pt x="1" y="17"/>
                    </a:cubicBezTo>
                    <a:cubicBezTo>
                      <a:pt x="1" y="17"/>
                      <a:pt x="1" y="16"/>
                      <a:pt x="1" y="16"/>
                    </a:cubicBezTo>
                    <a:cubicBezTo>
                      <a:pt x="5" y="11"/>
                      <a:pt x="10" y="6"/>
                      <a:pt x="14" y="1"/>
                    </a:cubicBezTo>
                    <a:cubicBezTo>
                      <a:pt x="14" y="1"/>
                      <a:pt x="14" y="0"/>
                      <a:pt x="14" y="0"/>
                    </a:cubicBezTo>
                    <a:cubicBezTo>
                      <a:pt x="14" y="0"/>
                      <a:pt x="13"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2" name="Freeform 801"/>
              <p:cNvSpPr/>
              <p:nvPr/>
            </p:nvSpPr>
            <p:spPr bwMode="auto">
              <a:xfrm>
                <a:off x="3035" y="3485"/>
                <a:ext cx="391" cy="310"/>
              </a:xfrm>
              <a:custGeom>
                <a:avLst/>
                <a:gdLst>
                  <a:gd name="T0" fmla="*/ 15 w 165"/>
                  <a:gd name="T1" fmla="*/ 0 h 131"/>
                  <a:gd name="T2" fmla="*/ 13 w 165"/>
                  <a:gd name="T3" fmla="*/ 2 h 131"/>
                  <a:gd name="T4" fmla="*/ 13 w 165"/>
                  <a:gd name="T5" fmla="*/ 14 h 131"/>
                  <a:gd name="T6" fmla="*/ 9 w 165"/>
                  <a:gd name="T7" fmla="*/ 14 h 131"/>
                  <a:gd name="T8" fmla="*/ 7 w 165"/>
                  <a:gd name="T9" fmla="*/ 16 h 131"/>
                  <a:gd name="T10" fmla="*/ 9 w 165"/>
                  <a:gd name="T11" fmla="*/ 18 h 131"/>
                  <a:gd name="T12" fmla="*/ 13 w 165"/>
                  <a:gd name="T13" fmla="*/ 18 h 131"/>
                  <a:gd name="T14" fmla="*/ 13 w 165"/>
                  <a:gd name="T15" fmla="*/ 29 h 131"/>
                  <a:gd name="T16" fmla="*/ 9 w 165"/>
                  <a:gd name="T17" fmla="*/ 29 h 131"/>
                  <a:gd name="T18" fmla="*/ 7 w 165"/>
                  <a:gd name="T19" fmla="*/ 31 h 131"/>
                  <a:gd name="T20" fmla="*/ 9 w 165"/>
                  <a:gd name="T21" fmla="*/ 32 h 131"/>
                  <a:gd name="T22" fmla="*/ 13 w 165"/>
                  <a:gd name="T23" fmla="*/ 32 h 131"/>
                  <a:gd name="T24" fmla="*/ 13 w 165"/>
                  <a:gd name="T25" fmla="*/ 45 h 131"/>
                  <a:gd name="T26" fmla="*/ 9 w 165"/>
                  <a:gd name="T27" fmla="*/ 45 h 131"/>
                  <a:gd name="T28" fmla="*/ 7 w 165"/>
                  <a:gd name="T29" fmla="*/ 46 h 131"/>
                  <a:gd name="T30" fmla="*/ 9 w 165"/>
                  <a:gd name="T31" fmla="*/ 48 h 131"/>
                  <a:gd name="T32" fmla="*/ 13 w 165"/>
                  <a:gd name="T33" fmla="*/ 48 h 131"/>
                  <a:gd name="T34" fmla="*/ 13 w 165"/>
                  <a:gd name="T35" fmla="*/ 62 h 131"/>
                  <a:gd name="T36" fmla="*/ 9 w 165"/>
                  <a:gd name="T37" fmla="*/ 62 h 131"/>
                  <a:gd name="T38" fmla="*/ 7 w 165"/>
                  <a:gd name="T39" fmla="*/ 64 h 131"/>
                  <a:gd name="T40" fmla="*/ 9 w 165"/>
                  <a:gd name="T41" fmla="*/ 66 h 131"/>
                  <a:gd name="T42" fmla="*/ 13 w 165"/>
                  <a:gd name="T43" fmla="*/ 66 h 131"/>
                  <a:gd name="T44" fmla="*/ 13 w 165"/>
                  <a:gd name="T45" fmla="*/ 79 h 131"/>
                  <a:gd name="T46" fmla="*/ 9 w 165"/>
                  <a:gd name="T47" fmla="*/ 79 h 131"/>
                  <a:gd name="T48" fmla="*/ 7 w 165"/>
                  <a:gd name="T49" fmla="*/ 80 h 131"/>
                  <a:gd name="T50" fmla="*/ 9 w 165"/>
                  <a:gd name="T51" fmla="*/ 82 h 131"/>
                  <a:gd name="T52" fmla="*/ 13 w 165"/>
                  <a:gd name="T53" fmla="*/ 82 h 131"/>
                  <a:gd name="T54" fmla="*/ 13 w 165"/>
                  <a:gd name="T55" fmla="*/ 96 h 131"/>
                  <a:gd name="T56" fmla="*/ 9 w 165"/>
                  <a:gd name="T57" fmla="*/ 96 h 131"/>
                  <a:gd name="T58" fmla="*/ 7 w 165"/>
                  <a:gd name="T59" fmla="*/ 98 h 131"/>
                  <a:gd name="T60" fmla="*/ 9 w 165"/>
                  <a:gd name="T61" fmla="*/ 100 h 131"/>
                  <a:gd name="T62" fmla="*/ 13 w 165"/>
                  <a:gd name="T63" fmla="*/ 100 h 131"/>
                  <a:gd name="T64" fmla="*/ 13 w 165"/>
                  <a:gd name="T65" fmla="*/ 113 h 131"/>
                  <a:gd name="T66" fmla="*/ 2 w 165"/>
                  <a:gd name="T67" fmla="*/ 113 h 131"/>
                  <a:gd name="T68" fmla="*/ 0 w 165"/>
                  <a:gd name="T69" fmla="*/ 115 h 131"/>
                  <a:gd name="T70" fmla="*/ 2 w 165"/>
                  <a:gd name="T71" fmla="*/ 116 h 131"/>
                  <a:gd name="T72" fmla="*/ 13 w 165"/>
                  <a:gd name="T73" fmla="*/ 116 h 131"/>
                  <a:gd name="T74" fmla="*/ 13 w 165"/>
                  <a:gd name="T75" fmla="*/ 129 h 131"/>
                  <a:gd name="T76" fmla="*/ 15 w 165"/>
                  <a:gd name="T77" fmla="*/ 131 h 131"/>
                  <a:gd name="T78" fmla="*/ 16 w 165"/>
                  <a:gd name="T79" fmla="*/ 129 h 131"/>
                  <a:gd name="T80" fmla="*/ 16 w 165"/>
                  <a:gd name="T81" fmla="*/ 116 h 131"/>
                  <a:gd name="T82" fmla="*/ 163 w 165"/>
                  <a:gd name="T83" fmla="*/ 116 h 131"/>
                  <a:gd name="T84" fmla="*/ 165 w 165"/>
                  <a:gd name="T85" fmla="*/ 115 h 131"/>
                  <a:gd name="T86" fmla="*/ 163 w 165"/>
                  <a:gd name="T87" fmla="*/ 113 h 131"/>
                  <a:gd name="T88" fmla="*/ 16 w 165"/>
                  <a:gd name="T89" fmla="*/ 113 h 131"/>
                  <a:gd name="T90" fmla="*/ 16 w 165"/>
                  <a:gd name="T91" fmla="*/ 2 h 131"/>
                  <a:gd name="T92" fmla="*/ 15 w 165"/>
                  <a:gd name="T9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131">
                    <a:moveTo>
                      <a:pt x="15" y="0"/>
                    </a:moveTo>
                    <a:cubicBezTo>
                      <a:pt x="14" y="0"/>
                      <a:pt x="13" y="1"/>
                      <a:pt x="13" y="2"/>
                    </a:cubicBezTo>
                    <a:cubicBezTo>
                      <a:pt x="13" y="14"/>
                      <a:pt x="13" y="14"/>
                      <a:pt x="13" y="14"/>
                    </a:cubicBezTo>
                    <a:cubicBezTo>
                      <a:pt x="11" y="14"/>
                      <a:pt x="10" y="14"/>
                      <a:pt x="9" y="14"/>
                    </a:cubicBezTo>
                    <a:cubicBezTo>
                      <a:pt x="8" y="14"/>
                      <a:pt x="7" y="15"/>
                      <a:pt x="7" y="16"/>
                    </a:cubicBezTo>
                    <a:cubicBezTo>
                      <a:pt x="7" y="17"/>
                      <a:pt x="8" y="18"/>
                      <a:pt x="9" y="18"/>
                    </a:cubicBezTo>
                    <a:cubicBezTo>
                      <a:pt x="10" y="18"/>
                      <a:pt x="11" y="18"/>
                      <a:pt x="13" y="18"/>
                    </a:cubicBezTo>
                    <a:cubicBezTo>
                      <a:pt x="13" y="29"/>
                      <a:pt x="13" y="29"/>
                      <a:pt x="13" y="29"/>
                    </a:cubicBezTo>
                    <a:cubicBezTo>
                      <a:pt x="11" y="29"/>
                      <a:pt x="10" y="29"/>
                      <a:pt x="9" y="29"/>
                    </a:cubicBezTo>
                    <a:cubicBezTo>
                      <a:pt x="8" y="29"/>
                      <a:pt x="7" y="30"/>
                      <a:pt x="7" y="31"/>
                    </a:cubicBezTo>
                    <a:cubicBezTo>
                      <a:pt x="7" y="32"/>
                      <a:pt x="8" y="32"/>
                      <a:pt x="9" y="32"/>
                    </a:cubicBezTo>
                    <a:cubicBezTo>
                      <a:pt x="10" y="32"/>
                      <a:pt x="11" y="32"/>
                      <a:pt x="13" y="32"/>
                    </a:cubicBezTo>
                    <a:cubicBezTo>
                      <a:pt x="13" y="45"/>
                      <a:pt x="13" y="45"/>
                      <a:pt x="13" y="45"/>
                    </a:cubicBezTo>
                    <a:cubicBezTo>
                      <a:pt x="11" y="45"/>
                      <a:pt x="10" y="45"/>
                      <a:pt x="9" y="45"/>
                    </a:cubicBezTo>
                    <a:cubicBezTo>
                      <a:pt x="8" y="45"/>
                      <a:pt x="7" y="45"/>
                      <a:pt x="7" y="46"/>
                    </a:cubicBezTo>
                    <a:cubicBezTo>
                      <a:pt x="7" y="47"/>
                      <a:pt x="8" y="48"/>
                      <a:pt x="9" y="48"/>
                    </a:cubicBezTo>
                    <a:cubicBezTo>
                      <a:pt x="10" y="48"/>
                      <a:pt x="11" y="48"/>
                      <a:pt x="13" y="48"/>
                    </a:cubicBezTo>
                    <a:cubicBezTo>
                      <a:pt x="13" y="62"/>
                      <a:pt x="13" y="62"/>
                      <a:pt x="13" y="62"/>
                    </a:cubicBezTo>
                    <a:cubicBezTo>
                      <a:pt x="11" y="62"/>
                      <a:pt x="10" y="62"/>
                      <a:pt x="9" y="62"/>
                    </a:cubicBezTo>
                    <a:cubicBezTo>
                      <a:pt x="8" y="62"/>
                      <a:pt x="7" y="63"/>
                      <a:pt x="7" y="64"/>
                    </a:cubicBezTo>
                    <a:cubicBezTo>
                      <a:pt x="7" y="65"/>
                      <a:pt x="8" y="66"/>
                      <a:pt x="9" y="66"/>
                    </a:cubicBezTo>
                    <a:cubicBezTo>
                      <a:pt x="10" y="66"/>
                      <a:pt x="11" y="66"/>
                      <a:pt x="13" y="66"/>
                    </a:cubicBezTo>
                    <a:cubicBezTo>
                      <a:pt x="13" y="79"/>
                      <a:pt x="13" y="79"/>
                      <a:pt x="13" y="79"/>
                    </a:cubicBezTo>
                    <a:cubicBezTo>
                      <a:pt x="11" y="79"/>
                      <a:pt x="10" y="79"/>
                      <a:pt x="9" y="79"/>
                    </a:cubicBezTo>
                    <a:cubicBezTo>
                      <a:pt x="8" y="79"/>
                      <a:pt x="7" y="79"/>
                      <a:pt x="7" y="80"/>
                    </a:cubicBezTo>
                    <a:cubicBezTo>
                      <a:pt x="7" y="81"/>
                      <a:pt x="8" y="82"/>
                      <a:pt x="9" y="82"/>
                    </a:cubicBezTo>
                    <a:cubicBezTo>
                      <a:pt x="10" y="82"/>
                      <a:pt x="11" y="82"/>
                      <a:pt x="13" y="82"/>
                    </a:cubicBezTo>
                    <a:cubicBezTo>
                      <a:pt x="13" y="96"/>
                      <a:pt x="13" y="96"/>
                      <a:pt x="13" y="96"/>
                    </a:cubicBezTo>
                    <a:cubicBezTo>
                      <a:pt x="11" y="96"/>
                      <a:pt x="10" y="96"/>
                      <a:pt x="9" y="96"/>
                    </a:cubicBezTo>
                    <a:cubicBezTo>
                      <a:pt x="8" y="96"/>
                      <a:pt x="7" y="97"/>
                      <a:pt x="7" y="98"/>
                    </a:cubicBezTo>
                    <a:cubicBezTo>
                      <a:pt x="7" y="99"/>
                      <a:pt x="8" y="100"/>
                      <a:pt x="9" y="100"/>
                    </a:cubicBezTo>
                    <a:cubicBezTo>
                      <a:pt x="10" y="100"/>
                      <a:pt x="11" y="100"/>
                      <a:pt x="13" y="100"/>
                    </a:cubicBezTo>
                    <a:cubicBezTo>
                      <a:pt x="13" y="113"/>
                      <a:pt x="13" y="113"/>
                      <a:pt x="13" y="113"/>
                    </a:cubicBezTo>
                    <a:cubicBezTo>
                      <a:pt x="2" y="113"/>
                      <a:pt x="2" y="113"/>
                      <a:pt x="2" y="113"/>
                    </a:cubicBezTo>
                    <a:cubicBezTo>
                      <a:pt x="1" y="113"/>
                      <a:pt x="0" y="114"/>
                      <a:pt x="0" y="115"/>
                    </a:cubicBezTo>
                    <a:cubicBezTo>
                      <a:pt x="0" y="116"/>
                      <a:pt x="1" y="116"/>
                      <a:pt x="2" y="116"/>
                    </a:cubicBezTo>
                    <a:cubicBezTo>
                      <a:pt x="13" y="116"/>
                      <a:pt x="13" y="116"/>
                      <a:pt x="13" y="116"/>
                    </a:cubicBezTo>
                    <a:cubicBezTo>
                      <a:pt x="13" y="129"/>
                      <a:pt x="13" y="129"/>
                      <a:pt x="13" y="129"/>
                    </a:cubicBezTo>
                    <a:cubicBezTo>
                      <a:pt x="13" y="130"/>
                      <a:pt x="14" y="131"/>
                      <a:pt x="15" y="131"/>
                    </a:cubicBezTo>
                    <a:cubicBezTo>
                      <a:pt x="16" y="131"/>
                      <a:pt x="16" y="130"/>
                      <a:pt x="16" y="129"/>
                    </a:cubicBezTo>
                    <a:cubicBezTo>
                      <a:pt x="16" y="116"/>
                      <a:pt x="16" y="116"/>
                      <a:pt x="16" y="116"/>
                    </a:cubicBezTo>
                    <a:cubicBezTo>
                      <a:pt x="163" y="116"/>
                      <a:pt x="163" y="116"/>
                      <a:pt x="163" y="116"/>
                    </a:cubicBezTo>
                    <a:cubicBezTo>
                      <a:pt x="164" y="116"/>
                      <a:pt x="165" y="116"/>
                      <a:pt x="165" y="115"/>
                    </a:cubicBezTo>
                    <a:cubicBezTo>
                      <a:pt x="165" y="114"/>
                      <a:pt x="164" y="113"/>
                      <a:pt x="163" y="113"/>
                    </a:cubicBezTo>
                    <a:cubicBezTo>
                      <a:pt x="16" y="113"/>
                      <a:pt x="16" y="113"/>
                      <a:pt x="16" y="113"/>
                    </a:cubicBezTo>
                    <a:cubicBezTo>
                      <a:pt x="16" y="2"/>
                      <a:pt x="16" y="2"/>
                      <a:pt x="16" y="2"/>
                    </a:cubicBezTo>
                    <a:cubicBezTo>
                      <a:pt x="16" y="1"/>
                      <a:pt x="16" y="0"/>
                      <a:pt x="1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3" name="Freeform 802"/>
              <p:cNvSpPr>
                <a:spLocks noEditPoints="1"/>
              </p:cNvSpPr>
              <p:nvPr/>
            </p:nvSpPr>
            <p:spPr bwMode="auto">
              <a:xfrm>
                <a:off x="3177" y="3511"/>
                <a:ext cx="74" cy="225"/>
              </a:xfrm>
              <a:custGeom>
                <a:avLst/>
                <a:gdLst>
                  <a:gd name="T0" fmla="*/ 28 w 31"/>
                  <a:gd name="T1" fmla="*/ 85 h 95"/>
                  <a:gd name="T2" fmla="*/ 27 w 31"/>
                  <a:gd name="T3" fmla="*/ 87 h 95"/>
                  <a:gd name="T4" fmla="*/ 21 w 31"/>
                  <a:gd name="T5" fmla="*/ 88 h 95"/>
                  <a:gd name="T6" fmla="*/ 28 w 31"/>
                  <a:gd name="T7" fmla="*/ 82 h 95"/>
                  <a:gd name="T8" fmla="*/ 27 w 31"/>
                  <a:gd name="T9" fmla="*/ 83 h 95"/>
                  <a:gd name="T10" fmla="*/ 21 w 31"/>
                  <a:gd name="T11" fmla="*/ 91 h 95"/>
                  <a:gd name="T12" fmla="*/ 21 w 31"/>
                  <a:gd name="T13" fmla="*/ 80 h 95"/>
                  <a:gd name="T14" fmla="*/ 28 w 31"/>
                  <a:gd name="T15" fmla="*/ 70 h 95"/>
                  <a:gd name="T16" fmla="*/ 21 w 31"/>
                  <a:gd name="T17" fmla="*/ 84 h 95"/>
                  <a:gd name="T18" fmla="*/ 21 w 31"/>
                  <a:gd name="T19" fmla="*/ 72 h 95"/>
                  <a:gd name="T20" fmla="*/ 27 w 31"/>
                  <a:gd name="T21" fmla="*/ 68 h 95"/>
                  <a:gd name="T22" fmla="*/ 21 w 31"/>
                  <a:gd name="T23" fmla="*/ 77 h 95"/>
                  <a:gd name="T24" fmla="*/ 21 w 31"/>
                  <a:gd name="T25" fmla="*/ 64 h 95"/>
                  <a:gd name="T26" fmla="*/ 27 w 31"/>
                  <a:gd name="T27" fmla="*/ 53 h 95"/>
                  <a:gd name="T28" fmla="*/ 27 w 31"/>
                  <a:gd name="T29" fmla="*/ 59 h 95"/>
                  <a:gd name="T30" fmla="*/ 21 w 31"/>
                  <a:gd name="T31" fmla="*/ 61 h 95"/>
                  <a:gd name="T32" fmla="*/ 27 w 31"/>
                  <a:gd name="T33" fmla="*/ 42 h 95"/>
                  <a:gd name="T34" fmla="*/ 21 w 31"/>
                  <a:gd name="T35" fmla="*/ 61 h 95"/>
                  <a:gd name="T36" fmla="*/ 20 w 31"/>
                  <a:gd name="T37" fmla="*/ 43 h 95"/>
                  <a:gd name="T38" fmla="*/ 27 w 31"/>
                  <a:gd name="T39" fmla="*/ 39 h 95"/>
                  <a:gd name="T40" fmla="*/ 21 w 31"/>
                  <a:gd name="T41" fmla="*/ 49 h 95"/>
                  <a:gd name="T42" fmla="*/ 20 w 31"/>
                  <a:gd name="T43" fmla="*/ 38 h 95"/>
                  <a:gd name="T44" fmla="*/ 21 w 31"/>
                  <a:gd name="T45" fmla="*/ 36 h 95"/>
                  <a:gd name="T46" fmla="*/ 27 w 31"/>
                  <a:gd name="T47" fmla="*/ 26 h 95"/>
                  <a:gd name="T48" fmla="*/ 26 w 31"/>
                  <a:gd name="T49" fmla="*/ 32 h 95"/>
                  <a:gd name="T50" fmla="*/ 17 w 31"/>
                  <a:gd name="T51" fmla="*/ 92 h 95"/>
                  <a:gd name="T52" fmla="*/ 4 w 31"/>
                  <a:gd name="T53" fmla="*/ 57 h 95"/>
                  <a:gd name="T54" fmla="*/ 12 w 31"/>
                  <a:gd name="T55" fmla="*/ 13 h 95"/>
                  <a:gd name="T56" fmla="*/ 17 w 31"/>
                  <a:gd name="T57" fmla="*/ 36 h 95"/>
                  <a:gd name="T58" fmla="*/ 17 w 31"/>
                  <a:gd name="T59" fmla="*/ 92 h 95"/>
                  <a:gd name="T60" fmla="*/ 20 w 31"/>
                  <a:gd name="T61" fmla="*/ 25 h 95"/>
                  <a:gd name="T62" fmla="*/ 27 w 31"/>
                  <a:gd name="T63" fmla="*/ 23 h 95"/>
                  <a:gd name="T64" fmla="*/ 20 w 31"/>
                  <a:gd name="T65" fmla="*/ 21 h 95"/>
                  <a:gd name="T66" fmla="*/ 20 w 31"/>
                  <a:gd name="T67" fmla="*/ 13 h 95"/>
                  <a:gd name="T68" fmla="*/ 27 w 31"/>
                  <a:gd name="T69" fmla="*/ 7 h 95"/>
                  <a:gd name="T70" fmla="*/ 27 w 31"/>
                  <a:gd name="T71" fmla="*/ 10 h 95"/>
                  <a:gd name="T72" fmla="*/ 18 w 31"/>
                  <a:gd name="T73" fmla="*/ 10 h 95"/>
                  <a:gd name="T74" fmla="*/ 14 w 31"/>
                  <a:gd name="T75" fmla="*/ 4 h 95"/>
                  <a:gd name="T76" fmla="*/ 25 w 31"/>
                  <a:gd name="T77" fmla="*/ 4 h 95"/>
                  <a:gd name="T78" fmla="*/ 23 w 31"/>
                  <a:gd name="T79" fmla="*/ 0 h 95"/>
                  <a:gd name="T80" fmla="*/ 12 w 31"/>
                  <a:gd name="T81" fmla="*/ 1 h 95"/>
                  <a:gd name="T82" fmla="*/ 1 w 31"/>
                  <a:gd name="T83" fmla="*/ 10 h 95"/>
                  <a:gd name="T84" fmla="*/ 1 w 31"/>
                  <a:gd name="T85" fmla="*/ 10 h 95"/>
                  <a:gd name="T86" fmla="*/ 0 w 31"/>
                  <a:gd name="T87" fmla="*/ 11 h 95"/>
                  <a:gd name="T88" fmla="*/ 0 w 31"/>
                  <a:gd name="T89" fmla="*/ 11 h 95"/>
                  <a:gd name="T90" fmla="*/ 0 w 31"/>
                  <a:gd name="T91" fmla="*/ 57 h 95"/>
                  <a:gd name="T92" fmla="*/ 1 w 31"/>
                  <a:gd name="T93" fmla="*/ 93 h 95"/>
                  <a:gd name="T94" fmla="*/ 18 w 31"/>
                  <a:gd name="T95" fmla="*/ 95 h 95"/>
                  <a:gd name="T96" fmla="*/ 20 w 31"/>
                  <a:gd name="T97" fmla="*/ 95 h 95"/>
                  <a:gd name="T98" fmla="*/ 30 w 31"/>
                  <a:gd name="T99" fmla="*/ 89 h 95"/>
                  <a:gd name="T100" fmla="*/ 31 w 31"/>
                  <a:gd name="T101" fmla="*/ 88 h 95"/>
                  <a:gd name="T102" fmla="*/ 31 w 31"/>
                  <a:gd name="T103" fmla="*/ 87 h 95"/>
                  <a:gd name="T104" fmla="*/ 31 w 31"/>
                  <a:gd name="T105" fmla="*/ 3 h 95"/>
                  <a:gd name="T106" fmla="*/ 31 w 31"/>
                  <a:gd name="T107" fmla="*/ 2 h 95"/>
                  <a:gd name="T108" fmla="*/ 31 w 31"/>
                  <a:gd name="T109" fmla="*/ 2 h 95"/>
                  <a:gd name="T110" fmla="*/ 31 w 31"/>
                  <a:gd name="T111" fmla="*/ 1 h 95"/>
                  <a:gd name="T112" fmla="*/ 30 w 31"/>
                  <a:gd name="T113" fmla="*/ 1 h 95"/>
                  <a:gd name="T114" fmla="*/ 23 w 31"/>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 h="95">
                    <a:moveTo>
                      <a:pt x="27" y="87"/>
                    </a:moveTo>
                    <a:cubicBezTo>
                      <a:pt x="27" y="86"/>
                      <a:pt x="27" y="86"/>
                      <a:pt x="28" y="85"/>
                    </a:cubicBezTo>
                    <a:cubicBezTo>
                      <a:pt x="28" y="86"/>
                      <a:pt x="28" y="86"/>
                      <a:pt x="28" y="86"/>
                    </a:cubicBezTo>
                    <a:cubicBezTo>
                      <a:pt x="27" y="87"/>
                      <a:pt x="27" y="87"/>
                      <a:pt x="27" y="87"/>
                    </a:cubicBezTo>
                    <a:moveTo>
                      <a:pt x="21" y="91"/>
                    </a:moveTo>
                    <a:cubicBezTo>
                      <a:pt x="21" y="90"/>
                      <a:pt x="21" y="89"/>
                      <a:pt x="21" y="88"/>
                    </a:cubicBezTo>
                    <a:cubicBezTo>
                      <a:pt x="22" y="84"/>
                      <a:pt x="25" y="81"/>
                      <a:pt x="28" y="78"/>
                    </a:cubicBezTo>
                    <a:cubicBezTo>
                      <a:pt x="28" y="79"/>
                      <a:pt x="28" y="81"/>
                      <a:pt x="28" y="82"/>
                    </a:cubicBezTo>
                    <a:cubicBezTo>
                      <a:pt x="27" y="82"/>
                      <a:pt x="27" y="82"/>
                      <a:pt x="27" y="82"/>
                    </a:cubicBezTo>
                    <a:cubicBezTo>
                      <a:pt x="27" y="82"/>
                      <a:pt x="27" y="83"/>
                      <a:pt x="27" y="83"/>
                    </a:cubicBezTo>
                    <a:cubicBezTo>
                      <a:pt x="26" y="85"/>
                      <a:pt x="24" y="87"/>
                      <a:pt x="23" y="89"/>
                    </a:cubicBezTo>
                    <a:cubicBezTo>
                      <a:pt x="22" y="90"/>
                      <a:pt x="21" y="90"/>
                      <a:pt x="21" y="91"/>
                    </a:cubicBezTo>
                    <a:moveTo>
                      <a:pt x="21" y="84"/>
                    </a:moveTo>
                    <a:cubicBezTo>
                      <a:pt x="21" y="83"/>
                      <a:pt x="21" y="82"/>
                      <a:pt x="21" y="80"/>
                    </a:cubicBezTo>
                    <a:cubicBezTo>
                      <a:pt x="21" y="80"/>
                      <a:pt x="21" y="80"/>
                      <a:pt x="21" y="80"/>
                    </a:cubicBezTo>
                    <a:cubicBezTo>
                      <a:pt x="23" y="76"/>
                      <a:pt x="25" y="73"/>
                      <a:pt x="28" y="70"/>
                    </a:cubicBezTo>
                    <a:cubicBezTo>
                      <a:pt x="28" y="72"/>
                      <a:pt x="28" y="74"/>
                      <a:pt x="28" y="75"/>
                    </a:cubicBezTo>
                    <a:cubicBezTo>
                      <a:pt x="25" y="78"/>
                      <a:pt x="23" y="81"/>
                      <a:pt x="21" y="84"/>
                    </a:cubicBezTo>
                    <a:moveTo>
                      <a:pt x="21" y="77"/>
                    </a:moveTo>
                    <a:cubicBezTo>
                      <a:pt x="21" y="75"/>
                      <a:pt x="21" y="73"/>
                      <a:pt x="21" y="72"/>
                    </a:cubicBezTo>
                    <a:cubicBezTo>
                      <a:pt x="23" y="68"/>
                      <a:pt x="25" y="65"/>
                      <a:pt x="27" y="61"/>
                    </a:cubicBezTo>
                    <a:cubicBezTo>
                      <a:pt x="27" y="63"/>
                      <a:pt x="27" y="66"/>
                      <a:pt x="27" y="68"/>
                    </a:cubicBezTo>
                    <a:cubicBezTo>
                      <a:pt x="27" y="68"/>
                      <a:pt x="27" y="68"/>
                      <a:pt x="27" y="68"/>
                    </a:cubicBezTo>
                    <a:cubicBezTo>
                      <a:pt x="25" y="71"/>
                      <a:pt x="23" y="74"/>
                      <a:pt x="21" y="77"/>
                    </a:cubicBezTo>
                    <a:moveTo>
                      <a:pt x="21" y="68"/>
                    </a:moveTo>
                    <a:cubicBezTo>
                      <a:pt x="21" y="67"/>
                      <a:pt x="21" y="65"/>
                      <a:pt x="21" y="64"/>
                    </a:cubicBezTo>
                    <a:cubicBezTo>
                      <a:pt x="21" y="64"/>
                      <a:pt x="21" y="64"/>
                      <a:pt x="21" y="64"/>
                    </a:cubicBezTo>
                    <a:cubicBezTo>
                      <a:pt x="23" y="60"/>
                      <a:pt x="25" y="57"/>
                      <a:pt x="27" y="53"/>
                    </a:cubicBezTo>
                    <a:cubicBezTo>
                      <a:pt x="27" y="55"/>
                      <a:pt x="27" y="57"/>
                      <a:pt x="27" y="59"/>
                    </a:cubicBezTo>
                    <a:cubicBezTo>
                      <a:pt x="27" y="59"/>
                      <a:pt x="27" y="59"/>
                      <a:pt x="27" y="59"/>
                    </a:cubicBezTo>
                    <a:cubicBezTo>
                      <a:pt x="25" y="62"/>
                      <a:pt x="23" y="65"/>
                      <a:pt x="21" y="68"/>
                    </a:cubicBezTo>
                    <a:moveTo>
                      <a:pt x="21" y="61"/>
                    </a:moveTo>
                    <a:cubicBezTo>
                      <a:pt x="21" y="58"/>
                      <a:pt x="21" y="55"/>
                      <a:pt x="21" y="52"/>
                    </a:cubicBezTo>
                    <a:cubicBezTo>
                      <a:pt x="23" y="48"/>
                      <a:pt x="25" y="45"/>
                      <a:pt x="27" y="42"/>
                    </a:cubicBezTo>
                    <a:cubicBezTo>
                      <a:pt x="27" y="45"/>
                      <a:pt x="27" y="47"/>
                      <a:pt x="27" y="50"/>
                    </a:cubicBezTo>
                    <a:cubicBezTo>
                      <a:pt x="25" y="53"/>
                      <a:pt x="23" y="57"/>
                      <a:pt x="21" y="61"/>
                    </a:cubicBezTo>
                    <a:moveTo>
                      <a:pt x="21" y="49"/>
                    </a:moveTo>
                    <a:cubicBezTo>
                      <a:pt x="20" y="47"/>
                      <a:pt x="20" y="45"/>
                      <a:pt x="20" y="43"/>
                    </a:cubicBezTo>
                    <a:cubicBezTo>
                      <a:pt x="23" y="40"/>
                      <a:pt x="25" y="37"/>
                      <a:pt x="27" y="34"/>
                    </a:cubicBezTo>
                    <a:cubicBezTo>
                      <a:pt x="27" y="36"/>
                      <a:pt x="27" y="37"/>
                      <a:pt x="27" y="39"/>
                    </a:cubicBezTo>
                    <a:cubicBezTo>
                      <a:pt x="27" y="39"/>
                      <a:pt x="27" y="39"/>
                      <a:pt x="27" y="39"/>
                    </a:cubicBezTo>
                    <a:cubicBezTo>
                      <a:pt x="25" y="42"/>
                      <a:pt x="22" y="45"/>
                      <a:pt x="21" y="49"/>
                    </a:cubicBezTo>
                    <a:moveTo>
                      <a:pt x="20" y="40"/>
                    </a:moveTo>
                    <a:cubicBezTo>
                      <a:pt x="20" y="39"/>
                      <a:pt x="20" y="38"/>
                      <a:pt x="20" y="38"/>
                    </a:cubicBezTo>
                    <a:cubicBezTo>
                      <a:pt x="21" y="38"/>
                      <a:pt x="21" y="38"/>
                      <a:pt x="21" y="38"/>
                    </a:cubicBezTo>
                    <a:cubicBezTo>
                      <a:pt x="21" y="37"/>
                      <a:pt x="21" y="37"/>
                      <a:pt x="21" y="36"/>
                    </a:cubicBezTo>
                    <a:cubicBezTo>
                      <a:pt x="21" y="36"/>
                      <a:pt x="21" y="36"/>
                      <a:pt x="21" y="36"/>
                    </a:cubicBezTo>
                    <a:cubicBezTo>
                      <a:pt x="23" y="33"/>
                      <a:pt x="25" y="29"/>
                      <a:pt x="27" y="26"/>
                    </a:cubicBezTo>
                    <a:cubicBezTo>
                      <a:pt x="27" y="28"/>
                      <a:pt x="27" y="30"/>
                      <a:pt x="27" y="32"/>
                    </a:cubicBezTo>
                    <a:cubicBezTo>
                      <a:pt x="26" y="32"/>
                      <a:pt x="26" y="32"/>
                      <a:pt x="26" y="32"/>
                    </a:cubicBezTo>
                    <a:cubicBezTo>
                      <a:pt x="24" y="35"/>
                      <a:pt x="22" y="37"/>
                      <a:pt x="20" y="40"/>
                    </a:cubicBezTo>
                    <a:moveTo>
                      <a:pt x="17" y="92"/>
                    </a:moveTo>
                    <a:cubicBezTo>
                      <a:pt x="12" y="91"/>
                      <a:pt x="9" y="91"/>
                      <a:pt x="4" y="91"/>
                    </a:cubicBezTo>
                    <a:cubicBezTo>
                      <a:pt x="4" y="82"/>
                      <a:pt x="4" y="70"/>
                      <a:pt x="4" y="57"/>
                    </a:cubicBezTo>
                    <a:cubicBezTo>
                      <a:pt x="4" y="40"/>
                      <a:pt x="4" y="22"/>
                      <a:pt x="4" y="13"/>
                    </a:cubicBezTo>
                    <a:cubicBezTo>
                      <a:pt x="7" y="13"/>
                      <a:pt x="10" y="13"/>
                      <a:pt x="12" y="13"/>
                    </a:cubicBezTo>
                    <a:cubicBezTo>
                      <a:pt x="14" y="13"/>
                      <a:pt x="16" y="13"/>
                      <a:pt x="17" y="13"/>
                    </a:cubicBezTo>
                    <a:cubicBezTo>
                      <a:pt x="17" y="17"/>
                      <a:pt x="17" y="26"/>
                      <a:pt x="17" y="36"/>
                    </a:cubicBezTo>
                    <a:cubicBezTo>
                      <a:pt x="17" y="50"/>
                      <a:pt x="17" y="67"/>
                      <a:pt x="17" y="79"/>
                    </a:cubicBezTo>
                    <a:cubicBezTo>
                      <a:pt x="17" y="84"/>
                      <a:pt x="17" y="88"/>
                      <a:pt x="17" y="92"/>
                    </a:cubicBezTo>
                    <a:moveTo>
                      <a:pt x="20" y="33"/>
                    </a:moveTo>
                    <a:cubicBezTo>
                      <a:pt x="20" y="30"/>
                      <a:pt x="20" y="27"/>
                      <a:pt x="20" y="25"/>
                    </a:cubicBezTo>
                    <a:cubicBezTo>
                      <a:pt x="23" y="21"/>
                      <a:pt x="25" y="17"/>
                      <a:pt x="27" y="13"/>
                    </a:cubicBezTo>
                    <a:cubicBezTo>
                      <a:pt x="27" y="16"/>
                      <a:pt x="27" y="19"/>
                      <a:pt x="27" y="23"/>
                    </a:cubicBezTo>
                    <a:cubicBezTo>
                      <a:pt x="25" y="26"/>
                      <a:pt x="23" y="30"/>
                      <a:pt x="20" y="33"/>
                    </a:cubicBezTo>
                    <a:moveTo>
                      <a:pt x="20" y="21"/>
                    </a:moveTo>
                    <a:cubicBezTo>
                      <a:pt x="20" y="18"/>
                      <a:pt x="20" y="15"/>
                      <a:pt x="20" y="13"/>
                    </a:cubicBezTo>
                    <a:cubicBezTo>
                      <a:pt x="20" y="13"/>
                      <a:pt x="20" y="13"/>
                      <a:pt x="20" y="13"/>
                    </a:cubicBezTo>
                    <a:cubicBezTo>
                      <a:pt x="23" y="10"/>
                      <a:pt x="25" y="8"/>
                      <a:pt x="27" y="6"/>
                    </a:cubicBezTo>
                    <a:cubicBezTo>
                      <a:pt x="27" y="6"/>
                      <a:pt x="27" y="7"/>
                      <a:pt x="27" y="7"/>
                    </a:cubicBezTo>
                    <a:cubicBezTo>
                      <a:pt x="27" y="8"/>
                      <a:pt x="27" y="9"/>
                      <a:pt x="27" y="10"/>
                    </a:cubicBezTo>
                    <a:cubicBezTo>
                      <a:pt x="27" y="10"/>
                      <a:pt x="27" y="10"/>
                      <a:pt x="27" y="10"/>
                    </a:cubicBezTo>
                    <a:cubicBezTo>
                      <a:pt x="25" y="14"/>
                      <a:pt x="22" y="18"/>
                      <a:pt x="20" y="21"/>
                    </a:cubicBezTo>
                    <a:moveTo>
                      <a:pt x="18" y="10"/>
                    </a:moveTo>
                    <a:cubicBezTo>
                      <a:pt x="17" y="10"/>
                      <a:pt x="12" y="10"/>
                      <a:pt x="7" y="10"/>
                    </a:cubicBezTo>
                    <a:cubicBezTo>
                      <a:pt x="10"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0" y="11"/>
                      <a:pt x="0" y="11"/>
                      <a:pt x="0" y="11"/>
                    </a:cubicBezTo>
                    <a:cubicBezTo>
                      <a:pt x="0" y="11"/>
                      <a:pt x="0" y="11"/>
                      <a:pt x="0" y="11"/>
                    </a:cubicBezTo>
                    <a:cubicBezTo>
                      <a:pt x="0" y="11"/>
                      <a:pt x="0" y="11"/>
                      <a:pt x="0" y="11"/>
                    </a:cubicBezTo>
                    <a:cubicBezTo>
                      <a:pt x="0" y="11"/>
                      <a:pt x="0" y="11"/>
                      <a:pt x="0" y="11"/>
                    </a:cubicBezTo>
                    <a:cubicBezTo>
                      <a:pt x="0" y="20"/>
                      <a:pt x="0" y="39"/>
                      <a:pt x="0" y="57"/>
                    </a:cubicBezTo>
                    <a:cubicBezTo>
                      <a:pt x="0" y="71"/>
                      <a:pt x="0" y="84"/>
                      <a:pt x="0" y="93"/>
                    </a:cubicBezTo>
                    <a:cubicBezTo>
                      <a:pt x="1" y="93"/>
                      <a:pt x="1" y="93"/>
                      <a:pt x="1" y="93"/>
                    </a:cubicBezTo>
                    <a:cubicBezTo>
                      <a:pt x="1" y="94"/>
                      <a:pt x="2" y="94"/>
                      <a:pt x="2" y="95"/>
                    </a:cubicBezTo>
                    <a:cubicBezTo>
                      <a:pt x="9" y="95"/>
                      <a:pt x="12" y="95"/>
                      <a:pt x="18" y="95"/>
                    </a:cubicBezTo>
                    <a:cubicBezTo>
                      <a:pt x="18" y="95"/>
                      <a:pt x="19" y="95"/>
                      <a:pt x="19" y="95"/>
                    </a:cubicBezTo>
                    <a:cubicBezTo>
                      <a:pt x="19" y="95"/>
                      <a:pt x="19" y="95"/>
                      <a:pt x="20" y="95"/>
                    </a:cubicBezTo>
                    <a:cubicBezTo>
                      <a:pt x="20" y="95"/>
                      <a:pt x="20" y="95"/>
                      <a:pt x="20" y="95"/>
                    </a:cubicBezTo>
                    <a:cubicBezTo>
                      <a:pt x="23" y="93"/>
                      <a:pt x="27" y="91"/>
                      <a:pt x="30" y="89"/>
                    </a:cubicBezTo>
                    <a:cubicBezTo>
                      <a:pt x="31" y="88"/>
                      <a:pt x="31" y="88"/>
                      <a:pt x="31" y="88"/>
                    </a:cubicBezTo>
                    <a:cubicBezTo>
                      <a:pt x="31" y="88"/>
                      <a:pt x="31" y="88"/>
                      <a:pt x="31" y="88"/>
                    </a:cubicBezTo>
                    <a:cubicBezTo>
                      <a:pt x="31" y="88"/>
                      <a:pt x="31" y="88"/>
                      <a:pt x="31" y="88"/>
                    </a:cubicBezTo>
                    <a:cubicBezTo>
                      <a:pt x="31" y="88"/>
                      <a:pt x="31" y="88"/>
                      <a:pt x="31" y="87"/>
                    </a:cubicBezTo>
                    <a:cubicBezTo>
                      <a:pt x="31" y="72"/>
                      <a:pt x="31" y="23"/>
                      <a:pt x="31" y="7"/>
                    </a:cubicBezTo>
                    <a:cubicBezTo>
                      <a:pt x="31" y="5"/>
                      <a:pt x="31" y="4"/>
                      <a:pt x="31" y="3"/>
                    </a:cubicBezTo>
                    <a:cubicBezTo>
                      <a:pt x="31" y="3"/>
                      <a:pt x="31" y="3"/>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1" y="1"/>
                      <a:pt x="31" y="1"/>
                      <a:pt x="31" y="1"/>
                    </a:cubicBezTo>
                    <a:cubicBezTo>
                      <a:pt x="30" y="1"/>
                      <a:pt x="30" y="1"/>
                      <a:pt x="30" y="1"/>
                    </a:cubicBezTo>
                    <a:cubicBezTo>
                      <a:pt x="30" y="0"/>
                      <a:pt x="30" y="0"/>
                      <a:pt x="29" y="0"/>
                    </a:cubicBezTo>
                    <a:cubicBezTo>
                      <a:pt x="27" y="0"/>
                      <a:pt x="25" y="0"/>
                      <a:pt x="2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4" name="Freeform 803"/>
              <p:cNvSpPr>
                <a:spLocks noEditPoints="1"/>
              </p:cNvSpPr>
              <p:nvPr/>
            </p:nvSpPr>
            <p:spPr bwMode="auto">
              <a:xfrm>
                <a:off x="3258" y="3448"/>
                <a:ext cx="73" cy="288"/>
              </a:xfrm>
              <a:custGeom>
                <a:avLst/>
                <a:gdLst>
                  <a:gd name="T0" fmla="*/ 28 w 31"/>
                  <a:gd name="T1" fmla="*/ 109 h 122"/>
                  <a:gd name="T2" fmla="*/ 22 w 31"/>
                  <a:gd name="T3" fmla="*/ 117 h 122"/>
                  <a:gd name="T4" fmla="*/ 21 w 31"/>
                  <a:gd name="T5" fmla="*/ 110 h 122"/>
                  <a:gd name="T6" fmla="*/ 28 w 31"/>
                  <a:gd name="T7" fmla="*/ 101 h 122"/>
                  <a:gd name="T8" fmla="*/ 21 w 31"/>
                  <a:gd name="T9" fmla="*/ 115 h 122"/>
                  <a:gd name="T10" fmla="*/ 21 w 31"/>
                  <a:gd name="T11" fmla="*/ 104 h 122"/>
                  <a:gd name="T12" fmla="*/ 28 w 31"/>
                  <a:gd name="T13" fmla="*/ 94 h 122"/>
                  <a:gd name="T14" fmla="*/ 21 w 31"/>
                  <a:gd name="T15" fmla="*/ 107 h 122"/>
                  <a:gd name="T16" fmla="*/ 21 w 31"/>
                  <a:gd name="T17" fmla="*/ 96 h 122"/>
                  <a:gd name="T18" fmla="*/ 28 w 31"/>
                  <a:gd name="T19" fmla="*/ 91 h 122"/>
                  <a:gd name="T20" fmla="*/ 21 w 31"/>
                  <a:gd name="T21" fmla="*/ 93 h 122"/>
                  <a:gd name="T22" fmla="*/ 28 w 31"/>
                  <a:gd name="T23" fmla="*/ 78 h 122"/>
                  <a:gd name="T24" fmla="*/ 27 w 31"/>
                  <a:gd name="T25" fmla="*/ 84 h 122"/>
                  <a:gd name="T26" fmla="*/ 21 w 31"/>
                  <a:gd name="T27" fmla="*/ 84 h 122"/>
                  <a:gd name="T28" fmla="*/ 28 w 31"/>
                  <a:gd name="T29" fmla="*/ 70 h 122"/>
                  <a:gd name="T30" fmla="*/ 27 w 31"/>
                  <a:gd name="T31" fmla="*/ 75 h 122"/>
                  <a:gd name="T32" fmla="*/ 21 w 31"/>
                  <a:gd name="T33" fmla="*/ 77 h 122"/>
                  <a:gd name="T34" fmla="*/ 27 w 31"/>
                  <a:gd name="T35" fmla="*/ 58 h 122"/>
                  <a:gd name="T36" fmla="*/ 21 w 31"/>
                  <a:gd name="T37" fmla="*/ 77 h 122"/>
                  <a:gd name="T38" fmla="*/ 21 w 31"/>
                  <a:gd name="T39" fmla="*/ 60 h 122"/>
                  <a:gd name="T40" fmla="*/ 21 w 31"/>
                  <a:gd name="T41" fmla="*/ 58 h 122"/>
                  <a:gd name="T42" fmla="*/ 27 w 31"/>
                  <a:gd name="T43" fmla="*/ 48 h 122"/>
                  <a:gd name="T44" fmla="*/ 21 w 31"/>
                  <a:gd name="T45" fmla="*/ 65 h 122"/>
                  <a:gd name="T46" fmla="*/ 20 w 31"/>
                  <a:gd name="T47" fmla="*/ 51 h 122"/>
                  <a:gd name="T48" fmla="*/ 27 w 31"/>
                  <a:gd name="T49" fmla="*/ 45 h 122"/>
                  <a:gd name="T50" fmla="*/ 20 w 31"/>
                  <a:gd name="T51" fmla="*/ 46 h 122"/>
                  <a:gd name="T52" fmla="*/ 21 w 31"/>
                  <a:gd name="T53" fmla="*/ 36 h 122"/>
                  <a:gd name="T54" fmla="*/ 27 w 31"/>
                  <a:gd name="T55" fmla="*/ 34 h 122"/>
                  <a:gd name="T56" fmla="*/ 20 w 31"/>
                  <a:gd name="T57" fmla="*/ 33 h 122"/>
                  <a:gd name="T58" fmla="*/ 27 w 31"/>
                  <a:gd name="T59" fmla="*/ 14 h 122"/>
                  <a:gd name="T60" fmla="*/ 26 w 31"/>
                  <a:gd name="T61" fmla="*/ 26 h 122"/>
                  <a:gd name="T62" fmla="*/ 17 w 31"/>
                  <a:gd name="T63" fmla="*/ 119 h 122"/>
                  <a:gd name="T64" fmla="*/ 4 w 31"/>
                  <a:gd name="T65" fmla="*/ 73 h 122"/>
                  <a:gd name="T66" fmla="*/ 13 w 31"/>
                  <a:gd name="T67" fmla="*/ 13 h 122"/>
                  <a:gd name="T68" fmla="*/ 17 w 31"/>
                  <a:gd name="T69" fmla="*/ 21 h 122"/>
                  <a:gd name="T70" fmla="*/ 17 w 31"/>
                  <a:gd name="T71" fmla="*/ 119 h 122"/>
                  <a:gd name="T72" fmla="*/ 20 w 31"/>
                  <a:gd name="T73" fmla="*/ 13 h 122"/>
                  <a:gd name="T74" fmla="*/ 27 w 31"/>
                  <a:gd name="T75" fmla="*/ 6 h 122"/>
                  <a:gd name="T76" fmla="*/ 20 w 31"/>
                  <a:gd name="T77" fmla="*/ 21 h 122"/>
                  <a:gd name="T78" fmla="*/ 7 w 31"/>
                  <a:gd name="T79" fmla="*/ 9 h 122"/>
                  <a:gd name="T80" fmla="*/ 23 w 31"/>
                  <a:gd name="T81" fmla="*/ 3 h 122"/>
                  <a:gd name="T82" fmla="*/ 18 w 31"/>
                  <a:gd name="T83" fmla="*/ 10 h 122"/>
                  <a:gd name="T84" fmla="*/ 28 w 31"/>
                  <a:gd name="T85" fmla="*/ 0 h 122"/>
                  <a:gd name="T86" fmla="*/ 13 w 31"/>
                  <a:gd name="T87" fmla="*/ 0 h 122"/>
                  <a:gd name="T88" fmla="*/ 9 w 31"/>
                  <a:gd name="T89" fmla="*/ 3 h 122"/>
                  <a:gd name="T90" fmla="*/ 1 w 31"/>
                  <a:gd name="T91" fmla="*/ 10 h 122"/>
                  <a:gd name="T92" fmla="*/ 1 w 31"/>
                  <a:gd name="T93" fmla="*/ 10 h 122"/>
                  <a:gd name="T94" fmla="*/ 0 w 31"/>
                  <a:gd name="T95" fmla="*/ 11 h 122"/>
                  <a:gd name="T96" fmla="*/ 0 w 31"/>
                  <a:gd name="T97" fmla="*/ 11 h 122"/>
                  <a:gd name="T98" fmla="*/ 0 w 31"/>
                  <a:gd name="T99" fmla="*/ 120 h 122"/>
                  <a:gd name="T100" fmla="*/ 2 w 31"/>
                  <a:gd name="T101" fmla="*/ 122 h 122"/>
                  <a:gd name="T102" fmla="*/ 19 w 31"/>
                  <a:gd name="T103" fmla="*/ 122 h 122"/>
                  <a:gd name="T104" fmla="*/ 30 w 31"/>
                  <a:gd name="T105" fmla="*/ 116 h 122"/>
                  <a:gd name="T106" fmla="*/ 31 w 31"/>
                  <a:gd name="T107" fmla="*/ 115 h 122"/>
                  <a:gd name="T108" fmla="*/ 31 w 31"/>
                  <a:gd name="T109" fmla="*/ 114 h 122"/>
                  <a:gd name="T110" fmla="*/ 31 w 31"/>
                  <a:gd name="T111" fmla="*/ 17 h 122"/>
                  <a:gd name="T112" fmla="*/ 29 w 31"/>
                  <a:gd name="T113"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22">
                    <a:moveTo>
                      <a:pt x="22" y="117"/>
                    </a:moveTo>
                    <a:cubicBezTo>
                      <a:pt x="24" y="114"/>
                      <a:pt x="26" y="111"/>
                      <a:pt x="28" y="109"/>
                    </a:cubicBezTo>
                    <a:cubicBezTo>
                      <a:pt x="28" y="110"/>
                      <a:pt x="28" y="112"/>
                      <a:pt x="28" y="113"/>
                    </a:cubicBezTo>
                    <a:cubicBezTo>
                      <a:pt x="26" y="115"/>
                      <a:pt x="24" y="116"/>
                      <a:pt x="22" y="117"/>
                    </a:cubicBezTo>
                    <a:moveTo>
                      <a:pt x="21" y="115"/>
                    </a:moveTo>
                    <a:cubicBezTo>
                      <a:pt x="21" y="114"/>
                      <a:pt x="21" y="112"/>
                      <a:pt x="21" y="110"/>
                    </a:cubicBezTo>
                    <a:cubicBezTo>
                      <a:pt x="21" y="110"/>
                      <a:pt x="21" y="110"/>
                      <a:pt x="21" y="110"/>
                    </a:cubicBezTo>
                    <a:cubicBezTo>
                      <a:pt x="23" y="107"/>
                      <a:pt x="25" y="104"/>
                      <a:pt x="28" y="101"/>
                    </a:cubicBezTo>
                    <a:cubicBezTo>
                      <a:pt x="28" y="102"/>
                      <a:pt x="28" y="104"/>
                      <a:pt x="28" y="106"/>
                    </a:cubicBezTo>
                    <a:cubicBezTo>
                      <a:pt x="25" y="109"/>
                      <a:pt x="23" y="112"/>
                      <a:pt x="21" y="115"/>
                    </a:cubicBezTo>
                    <a:moveTo>
                      <a:pt x="21" y="107"/>
                    </a:moveTo>
                    <a:cubicBezTo>
                      <a:pt x="21" y="106"/>
                      <a:pt x="21" y="105"/>
                      <a:pt x="21" y="104"/>
                    </a:cubicBezTo>
                    <a:cubicBezTo>
                      <a:pt x="21" y="103"/>
                      <a:pt x="21" y="103"/>
                      <a:pt x="21" y="103"/>
                    </a:cubicBezTo>
                    <a:cubicBezTo>
                      <a:pt x="23" y="100"/>
                      <a:pt x="25" y="97"/>
                      <a:pt x="28" y="94"/>
                    </a:cubicBezTo>
                    <a:cubicBezTo>
                      <a:pt x="28" y="95"/>
                      <a:pt x="28" y="97"/>
                      <a:pt x="28" y="98"/>
                    </a:cubicBezTo>
                    <a:cubicBezTo>
                      <a:pt x="25" y="101"/>
                      <a:pt x="23" y="104"/>
                      <a:pt x="21" y="107"/>
                    </a:cubicBezTo>
                    <a:moveTo>
                      <a:pt x="21" y="100"/>
                    </a:moveTo>
                    <a:cubicBezTo>
                      <a:pt x="21" y="99"/>
                      <a:pt x="21" y="97"/>
                      <a:pt x="21" y="96"/>
                    </a:cubicBezTo>
                    <a:cubicBezTo>
                      <a:pt x="23" y="93"/>
                      <a:pt x="25" y="89"/>
                      <a:pt x="28" y="86"/>
                    </a:cubicBezTo>
                    <a:cubicBezTo>
                      <a:pt x="28" y="88"/>
                      <a:pt x="28" y="90"/>
                      <a:pt x="28" y="91"/>
                    </a:cubicBezTo>
                    <a:cubicBezTo>
                      <a:pt x="25" y="94"/>
                      <a:pt x="23" y="97"/>
                      <a:pt x="21" y="100"/>
                    </a:cubicBezTo>
                    <a:moveTo>
                      <a:pt x="21" y="93"/>
                    </a:moveTo>
                    <a:cubicBezTo>
                      <a:pt x="21" y="91"/>
                      <a:pt x="21" y="89"/>
                      <a:pt x="21" y="87"/>
                    </a:cubicBezTo>
                    <a:cubicBezTo>
                      <a:pt x="23" y="84"/>
                      <a:pt x="25" y="81"/>
                      <a:pt x="28" y="78"/>
                    </a:cubicBezTo>
                    <a:cubicBezTo>
                      <a:pt x="28" y="80"/>
                      <a:pt x="28" y="82"/>
                      <a:pt x="28" y="84"/>
                    </a:cubicBezTo>
                    <a:cubicBezTo>
                      <a:pt x="27" y="84"/>
                      <a:pt x="27" y="84"/>
                      <a:pt x="27" y="84"/>
                    </a:cubicBezTo>
                    <a:cubicBezTo>
                      <a:pt x="25" y="87"/>
                      <a:pt x="23" y="90"/>
                      <a:pt x="21" y="93"/>
                    </a:cubicBezTo>
                    <a:moveTo>
                      <a:pt x="21" y="84"/>
                    </a:moveTo>
                    <a:cubicBezTo>
                      <a:pt x="21" y="83"/>
                      <a:pt x="21" y="81"/>
                      <a:pt x="21" y="80"/>
                    </a:cubicBezTo>
                    <a:cubicBezTo>
                      <a:pt x="23" y="76"/>
                      <a:pt x="25" y="73"/>
                      <a:pt x="28" y="70"/>
                    </a:cubicBezTo>
                    <a:cubicBezTo>
                      <a:pt x="28" y="72"/>
                      <a:pt x="28" y="74"/>
                      <a:pt x="28" y="75"/>
                    </a:cubicBezTo>
                    <a:cubicBezTo>
                      <a:pt x="27" y="75"/>
                      <a:pt x="27" y="75"/>
                      <a:pt x="27" y="75"/>
                    </a:cubicBezTo>
                    <a:cubicBezTo>
                      <a:pt x="25" y="78"/>
                      <a:pt x="23" y="81"/>
                      <a:pt x="21" y="84"/>
                    </a:cubicBezTo>
                    <a:moveTo>
                      <a:pt x="21" y="77"/>
                    </a:moveTo>
                    <a:cubicBezTo>
                      <a:pt x="21" y="74"/>
                      <a:pt x="21" y="71"/>
                      <a:pt x="21" y="69"/>
                    </a:cubicBezTo>
                    <a:cubicBezTo>
                      <a:pt x="23" y="65"/>
                      <a:pt x="25" y="62"/>
                      <a:pt x="27" y="58"/>
                    </a:cubicBezTo>
                    <a:cubicBezTo>
                      <a:pt x="27" y="61"/>
                      <a:pt x="27" y="65"/>
                      <a:pt x="28" y="68"/>
                    </a:cubicBezTo>
                    <a:cubicBezTo>
                      <a:pt x="25" y="70"/>
                      <a:pt x="23" y="73"/>
                      <a:pt x="21" y="77"/>
                    </a:cubicBezTo>
                    <a:moveTo>
                      <a:pt x="21" y="65"/>
                    </a:moveTo>
                    <a:cubicBezTo>
                      <a:pt x="21" y="63"/>
                      <a:pt x="21" y="62"/>
                      <a:pt x="21" y="60"/>
                    </a:cubicBezTo>
                    <a:cubicBezTo>
                      <a:pt x="21" y="59"/>
                      <a:pt x="21" y="59"/>
                      <a:pt x="21" y="59"/>
                    </a:cubicBezTo>
                    <a:cubicBezTo>
                      <a:pt x="21" y="59"/>
                      <a:pt x="22" y="59"/>
                      <a:pt x="21" y="58"/>
                    </a:cubicBezTo>
                    <a:cubicBezTo>
                      <a:pt x="21" y="58"/>
                      <a:pt x="21" y="58"/>
                      <a:pt x="21" y="58"/>
                    </a:cubicBezTo>
                    <a:cubicBezTo>
                      <a:pt x="23" y="55"/>
                      <a:pt x="25" y="52"/>
                      <a:pt x="27" y="48"/>
                    </a:cubicBezTo>
                    <a:cubicBezTo>
                      <a:pt x="27" y="51"/>
                      <a:pt x="27" y="53"/>
                      <a:pt x="27" y="55"/>
                    </a:cubicBezTo>
                    <a:cubicBezTo>
                      <a:pt x="25" y="59"/>
                      <a:pt x="23" y="62"/>
                      <a:pt x="21" y="65"/>
                    </a:cubicBezTo>
                    <a:moveTo>
                      <a:pt x="21" y="56"/>
                    </a:moveTo>
                    <a:cubicBezTo>
                      <a:pt x="21" y="54"/>
                      <a:pt x="21" y="52"/>
                      <a:pt x="20" y="51"/>
                    </a:cubicBezTo>
                    <a:cubicBezTo>
                      <a:pt x="22" y="46"/>
                      <a:pt x="25" y="42"/>
                      <a:pt x="27" y="38"/>
                    </a:cubicBezTo>
                    <a:cubicBezTo>
                      <a:pt x="27" y="40"/>
                      <a:pt x="27" y="42"/>
                      <a:pt x="27" y="45"/>
                    </a:cubicBezTo>
                    <a:cubicBezTo>
                      <a:pt x="25" y="49"/>
                      <a:pt x="23" y="52"/>
                      <a:pt x="21" y="56"/>
                    </a:cubicBezTo>
                    <a:moveTo>
                      <a:pt x="20" y="46"/>
                    </a:moveTo>
                    <a:cubicBezTo>
                      <a:pt x="20" y="43"/>
                      <a:pt x="20" y="39"/>
                      <a:pt x="20" y="36"/>
                    </a:cubicBezTo>
                    <a:cubicBezTo>
                      <a:pt x="21" y="36"/>
                      <a:pt x="21" y="36"/>
                      <a:pt x="21" y="36"/>
                    </a:cubicBezTo>
                    <a:cubicBezTo>
                      <a:pt x="23" y="33"/>
                      <a:pt x="25" y="30"/>
                      <a:pt x="27" y="27"/>
                    </a:cubicBezTo>
                    <a:cubicBezTo>
                      <a:pt x="27" y="29"/>
                      <a:pt x="27" y="32"/>
                      <a:pt x="27" y="34"/>
                    </a:cubicBezTo>
                    <a:cubicBezTo>
                      <a:pt x="25" y="38"/>
                      <a:pt x="22" y="42"/>
                      <a:pt x="20" y="46"/>
                    </a:cubicBezTo>
                    <a:moveTo>
                      <a:pt x="20" y="33"/>
                    </a:moveTo>
                    <a:cubicBezTo>
                      <a:pt x="20" y="30"/>
                      <a:pt x="20" y="27"/>
                      <a:pt x="20" y="24"/>
                    </a:cubicBezTo>
                    <a:cubicBezTo>
                      <a:pt x="23" y="21"/>
                      <a:pt x="25" y="17"/>
                      <a:pt x="27" y="14"/>
                    </a:cubicBezTo>
                    <a:cubicBezTo>
                      <a:pt x="27" y="17"/>
                      <a:pt x="27" y="21"/>
                      <a:pt x="27" y="24"/>
                    </a:cubicBezTo>
                    <a:cubicBezTo>
                      <a:pt x="27" y="25"/>
                      <a:pt x="26" y="25"/>
                      <a:pt x="26" y="26"/>
                    </a:cubicBezTo>
                    <a:cubicBezTo>
                      <a:pt x="24" y="28"/>
                      <a:pt x="22" y="31"/>
                      <a:pt x="20" y="33"/>
                    </a:cubicBezTo>
                    <a:moveTo>
                      <a:pt x="17" y="119"/>
                    </a:moveTo>
                    <a:cubicBezTo>
                      <a:pt x="12" y="118"/>
                      <a:pt x="9" y="118"/>
                      <a:pt x="4" y="118"/>
                    </a:cubicBezTo>
                    <a:cubicBezTo>
                      <a:pt x="4" y="109"/>
                      <a:pt x="4" y="91"/>
                      <a:pt x="4" y="73"/>
                    </a:cubicBezTo>
                    <a:cubicBezTo>
                      <a:pt x="4" y="49"/>
                      <a:pt x="4" y="23"/>
                      <a:pt x="4" y="13"/>
                    </a:cubicBezTo>
                    <a:cubicBezTo>
                      <a:pt x="7" y="13"/>
                      <a:pt x="10" y="13"/>
                      <a:pt x="13" y="13"/>
                    </a:cubicBezTo>
                    <a:cubicBezTo>
                      <a:pt x="14" y="13"/>
                      <a:pt x="16" y="13"/>
                      <a:pt x="17" y="13"/>
                    </a:cubicBezTo>
                    <a:cubicBezTo>
                      <a:pt x="17" y="15"/>
                      <a:pt x="17" y="18"/>
                      <a:pt x="17" y="21"/>
                    </a:cubicBezTo>
                    <a:cubicBezTo>
                      <a:pt x="17" y="40"/>
                      <a:pt x="17" y="80"/>
                      <a:pt x="17" y="104"/>
                    </a:cubicBezTo>
                    <a:cubicBezTo>
                      <a:pt x="17" y="110"/>
                      <a:pt x="17" y="115"/>
                      <a:pt x="17" y="119"/>
                    </a:cubicBezTo>
                    <a:moveTo>
                      <a:pt x="20" y="21"/>
                    </a:moveTo>
                    <a:cubicBezTo>
                      <a:pt x="20" y="17"/>
                      <a:pt x="20" y="14"/>
                      <a:pt x="20" y="13"/>
                    </a:cubicBezTo>
                    <a:cubicBezTo>
                      <a:pt x="20" y="13"/>
                      <a:pt x="20" y="13"/>
                      <a:pt x="20" y="13"/>
                    </a:cubicBezTo>
                    <a:cubicBezTo>
                      <a:pt x="23" y="10"/>
                      <a:pt x="25" y="8"/>
                      <a:pt x="27" y="6"/>
                    </a:cubicBezTo>
                    <a:cubicBezTo>
                      <a:pt x="27" y="7"/>
                      <a:pt x="27" y="9"/>
                      <a:pt x="27" y="11"/>
                    </a:cubicBezTo>
                    <a:cubicBezTo>
                      <a:pt x="25" y="14"/>
                      <a:pt x="23" y="17"/>
                      <a:pt x="20" y="21"/>
                    </a:cubicBezTo>
                    <a:moveTo>
                      <a:pt x="18" y="10"/>
                    </a:moveTo>
                    <a:cubicBezTo>
                      <a:pt x="17" y="10"/>
                      <a:pt x="12" y="9"/>
                      <a:pt x="7" y="9"/>
                    </a:cubicBezTo>
                    <a:cubicBezTo>
                      <a:pt x="10" y="6"/>
                      <a:pt x="13" y="4"/>
                      <a:pt x="14" y="3"/>
                    </a:cubicBezTo>
                    <a:cubicBezTo>
                      <a:pt x="15" y="3"/>
                      <a:pt x="19" y="3"/>
                      <a:pt x="23" y="3"/>
                    </a:cubicBezTo>
                    <a:cubicBezTo>
                      <a:pt x="23" y="3"/>
                      <a:pt x="24" y="3"/>
                      <a:pt x="25" y="3"/>
                    </a:cubicBezTo>
                    <a:cubicBezTo>
                      <a:pt x="23" y="5"/>
                      <a:pt x="21" y="7"/>
                      <a:pt x="18" y="10"/>
                    </a:cubicBezTo>
                    <a:moveTo>
                      <a:pt x="29" y="0"/>
                    </a:moveTo>
                    <a:cubicBezTo>
                      <a:pt x="28" y="0"/>
                      <a:pt x="28" y="0"/>
                      <a:pt x="28" y="0"/>
                    </a:cubicBezTo>
                    <a:cubicBezTo>
                      <a:pt x="27" y="0"/>
                      <a:pt x="25" y="0"/>
                      <a:pt x="23" y="0"/>
                    </a:cubicBezTo>
                    <a:cubicBezTo>
                      <a:pt x="18" y="0"/>
                      <a:pt x="13" y="0"/>
                      <a:pt x="13" y="0"/>
                    </a:cubicBezTo>
                    <a:cubicBezTo>
                      <a:pt x="13" y="0"/>
                      <a:pt x="12" y="0"/>
                      <a:pt x="12" y="0"/>
                    </a:cubicBezTo>
                    <a:cubicBezTo>
                      <a:pt x="12" y="0"/>
                      <a:pt x="11" y="1"/>
                      <a:pt x="9" y="3"/>
                    </a:cubicBezTo>
                    <a:cubicBezTo>
                      <a:pt x="7" y="5"/>
                      <a:pt x="4" y="7"/>
                      <a:pt x="1" y="10"/>
                    </a:cubicBezTo>
                    <a:cubicBezTo>
                      <a:pt x="1" y="10"/>
                      <a:pt x="1" y="10"/>
                      <a:pt x="1" y="10"/>
                    </a:cubicBezTo>
                    <a:cubicBezTo>
                      <a:pt x="1" y="10"/>
                      <a:pt x="1" y="10"/>
                      <a:pt x="1" y="10"/>
                    </a:cubicBezTo>
                    <a:cubicBezTo>
                      <a:pt x="1" y="10"/>
                      <a:pt x="1" y="10"/>
                      <a:pt x="1" y="10"/>
                    </a:cubicBezTo>
                    <a:cubicBezTo>
                      <a:pt x="0" y="10"/>
                      <a:pt x="0" y="10"/>
                      <a:pt x="0" y="10"/>
                    </a:cubicBezTo>
                    <a:cubicBezTo>
                      <a:pt x="0" y="11"/>
                      <a:pt x="0" y="11"/>
                      <a:pt x="0" y="11"/>
                    </a:cubicBezTo>
                    <a:cubicBezTo>
                      <a:pt x="0" y="11"/>
                      <a:pt x="0" y="11"/>
                      <a:pt x="0" y="11"/>
                    </a:cubicBezTo>
                    <a:cubicBezTo>
                      <a:pt x="0" y="11"/>
                      <a:pt x="0" y="11"/>
                      <a:pt x="0" y="11"/>
                    </a:cubicBezTo>
                    <a:cubicBezTo>
                      <a:pt x="0" y="19"/>
                      <a:pt x="1" y="47"/>
                      <a:pt x="1" y="73"/>
                    </a:cubicBezTo>
                    <a:cubicBezTo>
                      <a:pt x="1" y="93"/>
                      <a:pt x="1" y="111"/>
                      <a:pt x="0" y="120"/>
                    </a:cubicBezTo>
                    <a:cubicBezTo>
                      <a:pt x="1" y="120"/>
                      <a:pt x="1" y="120"/>
                      <a:pt x="1" y="120"/>
                    </a:cubicBezTo>
                    <a:cubicBezTo>
                      <a:pt x="1" y="121"/>
                      <a:pt x="2" y="121"/>
                      <a:pt x="2" y="122"/>
                    </a:cubicBezTo>
                    <a:cubicBezTo>
                      <a:pt x="9" y="122"/>
                      <a:pt x="12" y="122"/>
                      <a:pt x="18" y="122"/>
                    </a:cubicBezTo>
                    <a:cubicBezTo>
                      <a:pt x="18" y="122"/>
                      <a:pt x="19" y="122"/>
                      <a:pt x="19" y="122"/>
                    </a:cubicBezTo>
                    <a:cubicBezTo>
                      <a:pt x="19" y="122"/>
                      <a:pt x="19" y="122"/>
                      <a:pt x="20" y="122"/>
                    </a:cubicBezTo>
                    <a:cubicBezTo>
                      <a:pt x="23" y="120"/>
                      <a:pt x="27" y="118"/>
                      <a:pt x="30" y="116"/>
                    </a:cubicBezTo>
                    <a:cubicBezTo>
                      <a:pt x="31" y="115"/>
                      <a:pt x="31" y="115"/>
                      <a:pt x="31" y="115"/>
                    </a:cubicBezTo>
                    <a:cubicBezTo>
                      <a:pt x="31" y="115"/>
                      <a:pt x="31" y="115"/>
                      <a:pt x="31" y="115"/>
                    </a:cubicBezTo>
                    <a:cubicBezTo>
                      <a:pt x="31" y="115"/>
                      <a:pt x="31" y="115"/>
                      <a:pt x="31" y="115"/>
                    </a:cubicBezTo>
                    <a:cubicBezTo>
                      <a:pt x="31" y="115"/>
                      <a:pt x="31" y="115"/>
                      <a:pt x="31" y="114"/>
                    </a:cubicBezTo>
                    <a:cubicBezTo>
                      <a:pt x="31" y="106"/>
                      <a:pt x="31" y="77"/>
                      <a:pt x="31" y="51"/>
                    </a:cubicBezTo>
                    <a:cubicBezTo>
                      <a:pt x="31" y="38"/>
                      <a:pt x="31" y="26"/>
                      <a:pt x="31" y="17"/>
                    </a:cubicBezTo>
                    <a:cubicBezTo>
                      <a:pt x="31" y="7"/>
                      <a:pt x="31" y="1"/>
                      <a:pt x="31" y="1"/>
                    </a:cubicBezTo>
                    <a:cubicBezTo>
                      <a:pt x="31" y="0"/>
                      <a:pt x="30" y="0"/>
                      <a:pt x="2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5" name="Freeform 804"/>
              <p:cNvSpPr>
                <a:spLocks noEditPoints="1"/>
              </p:cNvSpPr>
              <p:nvPr/>
            </p:nvSpPr>
            <p:spPr bwMode="auto">
              <a:xfrm>
                <a:off x="3099" y="3575"/>
                <a:ext cx="73" cy="161"/>
              </a:xfrm>
              <a:custGeom>
                <a:avLst/>
                <a:gdLst>
                  <a:gd name="T0" fmla="*/ 21 w 31"/>
                  <a:gd name="T1" fmla="*/ 61 h 68"/>
                  <a:gd name="T2" fmla="*/ 28 w 31"/>
                  <a:gd name="T3" fmla="*/ 56 h 68"/>
                  <a:gd name="T4" fmla="*/ 21 w 31"/>
                  <a:gd name="T5" fmla="*/ 64 h 68"/>
                  <a:gd name="T6" fmla="*/ 21 w 31"/>
                  <a:gd name="T7" fmla="*/ 55 h 68"/>
                  <a:gd name="T8" fmla="*/ 28 w 31"/>
                  <a:gd name="T9" fmla="*/ 43 h 68"/>
                  <a:gd name="T10" fmla="*/ 27 w 31"/>
                  <a:gd name="T11" fmla="*/ 49 h 68"/>
                  <a:gd name="T12" fmla="*/ 21 w 31"/>
                  <a:gd name="T13" fmla="*/ 51 h 68"/>
                  <a:gd name="T14" fmla="*/ 28 w 31"/>
                  <a:gd name="T15" fmla="*/ 34 h 68"/>
                  <a:gd name="T16" fmla="*/ 28 w 31"/>
                  <a:gd name="T17" fmla="*/ 41 h 68"/>
                  <a:gd name="T18" fmla="*/ 26 w 31"/>
                  <a:gd name="T19" fmla="*/ 41 h 68"/>
                  <a:gd name="T20" fmla="*/ 21 w 31"/>
                  <a:gd name="T21" fmla="*/ 42 h 68"/>
                  <a:gd name="T22" fmla="*/ 28 w 31"/>
                  <a:gd name="T23" fmla="*/ 24 h 68"/>
                  <a:gd name="T24" fmla="*/ 26 w 31"/>
                  <a:gd name="T25" fmla="*/ 33 h 68"/>
                  <a:gd name="T26" fmla="*/ 21 w 31"/>
                  <a:gd name="T27" fmla="*/ 32 h 68"/>
                  <a:gd name="T28" fmla="*/ 28 w 31"/>
                  <a:gd name="T29" fmla="*/ 16 h 68"/>
                  <a:gd name="T30" fmla="*/ 27 w 31"/>
                  <a:gd name="T31" fmla="*/ 21 h 68"/>
                  <a:gd name="T32" fmla="*/ 17 w 31"/>
                  <a:gd name="T33" fmla="*/ 65 h 68"/>
                  <a:gd name="T34" fmla="*/ 4 w 31"/>
                  <a:gd name="T35" fmla="*/ 41 h 68"/>
                  <a:gd name="T36" fmla="*/ 13 w 31"/>
                  <a:gd name="T37" fmla="*/ 14 h 68"/>
                  <a:gd name="T38" fmla="*/ 17 w 31"/>
                  <a:gd name="T39" fmla="*/ 26 h 68"/>
                  <a:gd name="T40" fmla="*/ 17 w 31"/>
                  <a:gd name="T41" fmla="*/ 65 h 68"/>
                  <a:gd name="T42" fmla="*/ 21 w 31"/>
                  <a:gd name="T43" fmla="*/ 20 h 68"/>
                  <a:gd name="T44" fmla="*/ 28 w 31"/>
                  <a:gd name="T45" fmla="*/ 13 h 68"/>
                  <a:gd name="T46" fmla="*/ 21 w 31"/>
                  <a:gd name="T47" fmla="*/ 23 h 68"/>
                  <a:gd name="T48" fmla="*/ 20 w 31"/>
                  <a:gd name="T49" fmla="*/ 13 h 68"/>
                  <a:gd name="T50" fmla="*/ 27 w 31"/>
                  <a:gd name="T51" fmla="*/ 8 h 68"/>
                  <a:gd name="T52" fmla="*/ 18 w 31"/>
                  <a:gd name="T53" fmla="*/ 10 h 68"/>
                  <a:gd name="T54" fmla="*/ 14 w 31"/>
                  <a:gd name="T55" fmla="*/ 4 h 68"/>
                  <a:gd name="T56" fmla="*/ 25 w 31"/>
                  <a:gd name="T57" fmla="*/ 4 h 68"/>
                  <a:gd name="T58" fmla="*/ 23 w 31"/>
                  <a:gd name="T59" fmla="*/ 0 h 68"/>
                  <a:gd name="T60" fmla="*/ 12 w 31"/>
                  <a:gd name="T61" fmla="*/ 1 h 68"/>
                  <a:gd name="T62" fmla="*/ 1 w 31"/>
                  <a:gd name="T63" fmla="*/ 10 h 68"/>
                  <a:gd name="T64" fmla="*/ 1 w 31"/>
                  <a:gd name="T65" fmla="*/ 10 h 68"/>
                  <a:gd name="T66" fmla="*/ 1 w 31"/>
                  <a:gd name="T67" fmla="*/ 11 h 68"/>
                  <a:gd name="T68" fmla="*/ 1 w 31"/>
                  <a:gd name="T69" fmla="*/ 11 h 68"/>
                  <a:gd name="T70" fmla="*/ 1 w 31"/>
                  <a:gd name="T71" fmla="*/ 41 h 68"/>
                  <a:gd name="T72" fmla="*/ 1 w 31"/>
                  <a:gd name="T73" fmla="*/ 66 h 68"/>
                  <a:gd name="T74" fmla="*/ 18 w 31"/>
                  <a:gd name="T75" fmla="*/ 68 h 68"/>
                  <a:gd name="T76" fmla="*/ 20 w 31"/>
                  <a:gd name="T77" fmla="*/ 68 h 68"/>
                  <a:gd name="T78" fmla="*/ 23 w 31"/>
                  <a:gd name="T79" fmla="*/ 67 h 68"/>
                  <a:gd name="T80" fmla="*/ 24 w 31"/>
                  <a:gd name="T81" fmla="*/ 66 h 68"/>
                  <a:gd name="T82" fmla="*/ 31 w 31"/>
                  <a:gd name="T83" fmla="*/ 61 h 68"/>
                  <a:gd name="T84" fmla="*/ 31 w 31"/>
                  <a:gd name="T85" fmla="*/ 61 h 68"/>
                  <a:gd name="T86" fmla="*/ 31 w 31"/>
                  <a:gd name="T87" fmla="*/ 5 h 68"/>
                  <a:gd name="T88" fmla="*/ 31 w 31"/>
                  <a:gd name="T89" fmla="*/ 2 h 68"/>
                  <a:gd name="T90" fmla="*/ 31 w 31"/>
                  <a:gd name="T91" fmla="*/ 2 h 68"/>
                  <a:gd name="T92" fmla="*/ 31 w 31"/>
                  <a:gd name="T93" fmla="*/ 2 h 68"/>
                  <a:gd name="T94" fmla="*/ 31 w 31"/>
                  <a:gd name="T95" fmla="*/ 1 h 68"/>
                  <a:gd name="T96" fmla="*/ 29 w 31"/>
                  <a:gd name="T9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 h="68">
                    <a:moveTo>
                      <a:pt x="21" y="64"/>
                    </a:moveTo>
                    <a:cubicBezTo>
                      <a:pt x="21" y="63"/>
                      <a:pt x="21" y="62"/>
                      <a:pt x="21" y="61"/>
                    </a:cubicBezTo>
                    <a:cubicBezTo>
                      <a:pt x="23" y="58"/>
                      <a:pt x="25" y="54"/>
                      <a:pt x="28" y="51"/>
                    </a:cubicBezTo>
                    <a:cubicBezTo>
                      <a:pt x="28" y="53"/>
                      <a:pt x="28" y="55"/>
                      <a:pt x="28" y="56"/>
                    </a:cubicBezTo>
                    <a:cubicBezTo>
                      <a:pt x="27" y="58"/>
                      <a:pt x="25" y="60"/>
                      <a:pt x="24" y="62"/>
                    </a:cubicBezTo>
                    <a:cubicBezTo>
                      <a:pt x="23" y="62"/>
                      <a:pt x="22" y="63"/>
                      <a:pt x="21" y="64"/>
                    </a:cubicBezTo>
                    <a:moveTo>
                      <a:pt x="21" y="58"/>
                    </a:moveTo>
                    <a:cubicBezTo>
                      <a:pt x="21" y="57"/>
                      <a:pt x="21" y="56"/>
                      <a:pt x="21" y="55"/>
                    </a:cubicBezTo>
                    <a:cubicBezTo>
                      <a:pt x="21" y="54"/>
                      <a:pt x="21" y="54"/>
                      <a:pt x="21" y="54"/>
                    </a:cubicBezTo>
                    <a:cubicBezTo>
                      <a:pt x="23" y="50"/>
                      <a:pt x="25" y="46"/>
                      <a:pt x="28" y="43"/>
                    </a:cubicBezTo>
                    <a:cubicBezTo>
                      <a:pt x="28" y="45"/>
                      <a:pt x="28" y="47"/>
                      <a:pt x="28" y="48"/>
                    </a:cubicBezTo>
                    <a:cubicBezTo>
                      <a:pt x="27" y="49"/>
                      <a:pt x="27" y="49"/>
                      <a:pt x="27" y="49"/>
                    </a:cubicBezTo>
                    <a:cubicBezTo>
                      <a:pt x="25" y="52"/>
                      <a:pt x="23" y="55"/>
                      <a:pt x="21" y="58"/>
                    </a:cubicBezTo>
                    <a:moveTo>
                      <a:pt x="21" y="51"/>
                    </a:moveTo>
                    <a:cubicBezTo>
                      <a:pt x="21" y="49"/>
                      <a:pt x="21" y="47"/>
                      <a:pt x="21" y="46"/>
                    </a:cubicBezTo>
                    <a:cubicBezTo>
                      <a:pt x="23" y="42"/>
                      <a:pt x="25" y="38"/>
                      <a:pt x="28" y="34"/>
                    </a:cubicBezTo>
                    <a:cubicBezTo>
                      <a:pt x="28" y="37"/>
                      <a:pt x="28" y="39"/>
                      <a:pt x="28" y="41"/>
                    </a:cubicBezTo>
                    <a:cubicBezTo>
                      <a:pt x="28" y="41"/>
                      <a:pt x="28" y="41"/>
                      <a:pt x="28" y="41"/>
                    </a:cubicBezTo>
                    <a:cubicBezTo>
                      <a:pt x="27" y="41"/>
                      <a:pt x="27" y="41"/>
                      <a:pt x="27" y="41"/>
                    </a:cubicBezTo>
                    <a:cubicBezTo>
                      <a:pt x="27" y="41"/>
                      <a:pt x="27" y="41"/>
                      <a:pt x="26" y="41"/>
                    </a:cubicBezTo>
                    <a:cubicBezTo>
                      <a:pt x="24" y="44"/>
                      <a:pt x="23" y="48"/>
                      <a:pt x="21" y="51"/>
                    </a:cubicBezTo>
                    <a:moveTo>
                      <a:pt x="21" y="42"/>
                    </a:moveTo>
                    <a:cubicBezTo>
                      <a:pt x="21" y="40"/>
                      <a:pt x="21" y="37"/>
                      <a:pt x="21" y="35"/>
                    </a:cubicBezTo>
                    <a:cubicBezTo>
                      <a:pt x="23" y="31"/>
                      <a:pt x="25" y="28"/>
                      <a:pt x="28" y="24"/>
                    </a:cubicBezTo>
                    <a:cubicBezTo>
                      <a:pt x="28" y="26"/>
                      <a:pt x="28" y="29"/>
                      <a:pt x="28" y="31"/>
                    </a:cubicBezTo>
                    <a:cubicBezTo>
                      <a:pt x="27" y="32"/>
                      <a:pt x="27" y="32"/>
                      <a:pt x="26" y="33"/>
                    </a:cubicBezTo>
                    <a:cubicBezTo>
                      <a:pt x="24" y="36"/>
                      <a:pt x="23" y="39"/>
                      <a:pt x="21" y="42"/>
                    </a:cubicBezTo>
                    <a:moveTo>
                      <a:pt x="21" y="32"/>
                    </a:moveTo>
                    <a:cubicBezTo>
                      <a:pt x="21" y="30"/>
                      <a:pt x="21" y="28"/>
                      <a:pt x="21" y="26"/>
                    </a:cubicBezTo>
                    <a:cubicBezTo>
                      <a:pt x="23" y="22"/>
                      <a:pt x="25" y="19"/>
                      <a:pt x="28" y="16"/>
                    </a:cubicBezTo>
                    <a:cubicBezTo>
                      <a:pt x="28" y="18"/>
                      <a:pt x="28" y="19"/>
                      <a:pt x="28" y="21"/>
                    </a:cubicBezTo>
                    <a:cubicBezTo>
                      <a:pt x="27" y="21"/>
                      <a:pt x="27" y="21"/>
                      <a:pt x="27" y="21"/>
                    </a:cubicBezTo>
                    <a:cubicBezTo>
                      <a:pt x="25" y="25"/>
                      <a:pt x="23" y="28"/>
                      <a:pt x="21" y="32"/>
                    </a:cubicBezTo>
                    <a:moveTo>
                      <a:pt x="17" y="65"/>
                    </a:moveTo>
                    <a:cubicBezTo>
                      <a:pt x="12" y="64"/>
                      <a:pt x="9" y="64"/>
                      <a:pt x="4" y="64"/>
                    </a:cubicBezTo>
                    <a:cubicBezTo>
                      <a:pt x="4" y="56"/>
                      <a:pt x="4" y="48"/>
                      <a:pt x="4" y="41"/>
                    </a:cubicBezTo>
                    <a:cubicBezTo>
                      <a:pt x="4" y="31"/>
                      <a:pt x="4" y="21"/>
                      <a:pt x="4" y="13"/>
                    </a:cubicBezTo>
                    <a:cubicBezTo>
                      <a:pt x="7" y="13"/>
                      <a:pt x="10" y="13"/>
                      <a:pt x="13" y="14"/>
                    </a:cubicBezTo>
                    <a:cubicBezTo>
                      <a:pt x="14" y="14"/>
                      <a:pt x="16" y="14"/>
                      <a:pt x="17" y="14"/>
                    </a:cubicBezTo>
                    <a:cubicBezTo>
                      <a:pt x="17" y="16"/>
                      <a:pt x="17" y="21"/>
                      <a:pt x="17" y="26"/>
                    </a:cubicBezTo>
                    <a:cubicBezTo>
                      <a:pt x="17" y="35"/>
                      <a:pt x="17" y="45"/>
                      <a:pt x="17" y="55"/>
                    </a:cubicBezTo>
                    <a:cubicBezTo>
                      <a:pt x="17" y="58"/>
                      <a:pt x="17" y="62"/>
                      <a:pt x="17" y="65"/>
                    </a:cubicBezTo>
                    <a:moveTo>
                      <a:pt x="21" y="23"/>
                    </a:moveTo>
                    <a:cubicBezTo>
                      <a:pt x="21" y="22"/>
                      <a:pt x="21" y="21"/>
                      <a:pt x="21" y="20"/>
                    </a:cubicBezTo>
                    <a:cubicBezTo>
                      <a:pt x="23" y="16"/>
                      <a:pt x="25" y="13"/>
                      <a:pt x="27" y="10"/>
                    </a:cubicBezTo>
                    <a:cubicBezTo>
                      <a:pt x="27" y="11"/>
                      <a:pt x="27" y="12"/>
                      <a:pt x="28" y="13"/>
                    </a:cubicBezTo>
                    <a:cubicBezTo>
                      <a:pt x="27" y="14"/>
                      <a:pt x="27" y="14"/>
                      <a:pt x="27" y="14"/>
                    </a:cubicBezTo>
                    <a:cubicBezTo>
                      <a:pt x="25" y="16"/>
                      <a:pt x="23" y="20"/>
                      <a:pt x="21" y="23"/>
                    </a:cubicBezTo>
                    <a:moveTo>
                      <a:pt x="20" y="17"/>
                    </a:moveTo>
                    <a:cubicBezTo>
                      <a:pt x="20" y="15"/>
                      <a:pt x="20" y="14"/>
                      <a:pt x="20" y="13"/>
                    </a:cubicBezTo>
                    <a:cubicBezTo>
                      <a:pt x="23" y="10"/>
                      <a:pt x="25" y="8"/>
                      <a:pt x="27" y="6"/>
                    </a:cubicBezTo>
                    <a:cubicBezTo>
                      <a:pt x="27" y="7"/>
                      <a:pt x="27" y="7"/>
                      <a:pt x="27" y="8"/>
                    </a:cubicBezTo>
                    <a:cubicBezTo>
                      <a:pt x="25" y="10"/>
                      <a:pt x="23" y="13"/>
                      <a:pt x="20" y="17"/>
                    </a:cubicBezTo>
                    <a:moveTo>
                      <a:pt x="18" y="10"/>
                    </a:moveTo>
                    <a:cubicBezTo>
                      <a:pt x="17" y="10"/>
                      <a:pt x="12" y="10"/>
                      <a:pt x="7" y="10"/>
                    </a:cubicBezTo>
                    <a:cubicBezTo>
                      <a:pt x="11"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1" y="11"/>
                      <a:pt x="1" y="11"/>
                      <a:pt x="1" y="11"/>
                    </a:cubicBezTo>
                    <a:cubicBezTo>
                      <a:pt x="1" y="11"/>
                      <a:pt x="1" y="11"/>
                      <a:pt x="1" y="11"/>
                    </a:cubicBezTo>
                    <a:cubicBezTo>
                      <a:pt x="1" y="11"/>
                      <a:pt x="1" y="11"/>
                      <a:pt x="1" y="11"/>
                    </a:cubicBezTo>
                    <a:cubicBezTo>
                      <a:pt x="0" y="12"/>
                      <a:pt x="0" y="12"/>
                      <a:pt x="0" y="12"/>
                    </a:cubicBezTo>
                    <a:cubicBezTo>
                      <a:pt x="1" y="20"/>
                      <a:pt x="1" y="30"/>
                      <a:pt x="1" y="41"/>
                    </a:cubicBezTo>
                    <a:cubicBezTo>
                      <a:pt x="1" y="49"/>
                      <a:pt x="1" y="57"/>
                      <a:pt x="1" y="66"/>
                    </a:cubicBezTo>
                    <a:cubicBezTo>
                      <a:pt x="1" y="66"/>
                      <a:pt x="1" y="66"/>
                      <a:pt x="1" y="66"/>
                    </a:cubicBezTo>
                    <a:cubicBezTo>
                      <a:pt x="1" y="67"/>
                      <a:pt x="2" y="67"/>
                      <a:pt x="3" y="68"/>
                    </a:cubicBezTo>
                    <a:cubicBezTo>
                      <a:pt x="9" y="68"/>
                      <a:pt x="12" y="68"/>
                      <a:pt x="18" y="68"/>
                    </a:cubicBezTo>
                    <a:cubicBezTo>
                      <a:pt x="19" y="68"/>
                      <a:pt x="19" y="68"/>
                      <a:pt x="19" y="68"/>
                    </a:cubicBezTo>
                    <a:cubicBezTo>
                      <a:pt x="19" y="68"/>
                      <a:pt x="20" y="68"/>
                      <a:pt x="20" y="68"/>
                    </a:cubicBezTo>
                    <a:cubicBezTo>
                      <a:pt x="21" y="68"/>
                      <a:pt x="22" y="67"/>
                      <a:pt x="23" y="67"/>
                    </a:cubicBezTo>
                    <a:cubicBezTo>
                      <a:pt x="23" y="67"/>
                      <a:pt x="23" y="67"/>
                      <a:pt x="23" y="67"/>
                    </a:cubicBezTo>
                    <a:cubicBezTo>
                      <a:pt x="23" y="67"/>
                      <a:pt x="23" y="67"/>
                      <a:pt x="23" y="67"/>
                    </a:cubicBezTo>
                    <a:cubicBezTo>
                      <a:pt x="24" y="66"/>
                      <a:pt x="24" y="66"/>
                      <a:pt x="24" y="66"/>
                    </a:cubicBezTo>
                    <a:cubicBezTo>
                      <a:pt x="26" y="65"/>
                      <a:pt x="28" y="63"/>
                      <a:pt x="31" y="62"/>
                    </a:cubicBezTo>
                    <a:cubicBezTo>
                      <a:pt x="31" y="61"/>
                      <a:pt x="31" y="61"/>
                      <a:pt x="31" y="61"/>
                    </a:cubicBezTo>
                    <a:cubicBezTo>
                      <a:pt x="31" y="61"/>
                      <a:pt x="31" y="61"/>
                      <a:pt x="31" y="61"/>
                    </a:cubicBezTo>
                    <a:cubicBezTo>
                      <a:pt x="31" y="61"/>
                      <a:pt x="31" y="61"/>
                      <a:pt x="31" y="61"/>
                    </a:cubicBezTo>
                    <a:cubicBezTo>
                      <a:pt x="31" y="61"/>
                      <a:pt x="31" y="61"/>
                      <a:pt x="31" y="60"/>
                    </a:cubicBezTo>
                    <a:cubicBezTo>
                      <a:pt x="31" y="45"/>
                      <a:pt x="31" y="15"/>
                      <a:pt x="31" y="5"/>
                    </a:cubicBezTo>
                    <a:cubicBezTo>
                      <a:pt x="31" y="4"/>
                      <a:pt x="31" y="4"/>
                      <a:pt x="31" y="3"/>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0" y="1"/>
                      <a:pt x="30" y="0"/>
                      <a:pt x="29" y="0"/>
                    </a:cubicBezTo>
                    <a:cubicBezTo>
                      <a:pt x="28" y="0"/>
                      <a:pt x="25" y="0"/>
                      <a:pt x="2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6" name="Freeform 805"/>
              <p:cNvSpPr>
                <a:spLocks noEditPoints="1"/>
              </p:cNvSpPr>
              <p:nvPr/>
            </p:nvSpPr>
            <p:spPr bwMode="auto">
              <a:xfrm>
                <a:off x="3340" y="3549"/>
                <a:ext cx="74" cy="187"/>
              </a:xfrm>
              <a:custGeom>
                <a:avLst/>
                <a:gdLst>
                  <a:gd name="T0" fmla="*/ 27 w 31"/>
                  <a:gd name="T1" fmla="*/ 67 h 79"/>
                  <a:gd name="T2" fmla="*/ 23 w 31"/>
                  <a:gd name="T3" fmla="*/ 73 h 79"/>
                  <a:gd name="T4" fmla="*/ 20 w 31"/>
                  <a:gd name="T5" fmla="*/ 67 h 79"/>
                  <a:gd name="T6" fmla="*/ 20 w 31"/>
                  <a:gd name="T7" fmla="*/ 67 h 79"/>
                  <a:gd name="T8" fmla="*/ 27 w 31"/>
                  <a:gd name="T9" fmla="*/ 64 h 79"/>
                  <a:gd name="T10" fmla="*/ 20 w 31"/>
                  <a:gd name="T11" fmla="*/ 64 h 79"/>
                  <a:gd name="T12" fmla="*/ 21 w 31"/>
                  <a:gd name="T13" fmla="*/ 59 h 79"/>
                  <a:gd name="T14" fmla="*/ 27 w 31"/>
                  <a:gd name="T15" fmla="*/ 56 h 79"/>
                  <a:gd name="T16" fmla="*/ 20 w 31"/>
                  <a:gd name="T17" fmla="*/ 64 h 79"/>
                  <a:gd name="T18" fmla="*/ 20 w 31"/>
                  <a:gd name="T19" fmla="*/ 51 h 79"/>
                  <a:gd name="T20" fmla="*/ 27 w 31"/>
                  <a:gd name="T21" fmla="*/ 43 h 79"/>
                  <a:gd name="T22" fmla="*/ 26 w 31"/>
                  <a:gd name="T23" fmla="*/ 47 h 79"/>
                  <a:gd name="T24" fmla="*/ 20 w 31"/>
                  <a:gd name="T25" fmla="*/ 48 h 79"/>
                  <a:gd name="T26" fmla="*/ 27 w 31"/>
                  <a:gd name="T27" fmla="*/ 33 h 79"/>
                  <a:gd name="T28" fmla="*/ 27 w 31"/>
                  <a:gd name="T29" fmla="*/ 40 h 79"/>
                  <a:gd name="T30" fmla="*/ 20 w 31"/>
                  <a:gd name="T31" fmla="*/ 39 h 79"/>
                  <a:gd name="T32" fmla="*/ 21 w 31"/>
                  <a:gd name="T33" fmla="*/ 33 h 79"/>
                  <a:gd name="T34" fmla="*/ 27 w 31"/>
                  <a:gd name="T35" fmla="*/ 30 h 79"/>
                  <a:gd name="T36" fmla="*/ 20 w 31"/>
                  <a:gd name="T37" fmla="*/ 39 h 79"/>
                  <a:gd name="T38" fmla="*/ 20 w 31"/>
                  <a:gd name="T39" fmla="*/ 27 h 79"/>
                  <a:gd name="T40" fmla="*/ 22 w 31"/>
                  <a:gd name="T41" fmla="*/ 26 h 79"/>
                  <a:gd name="T42" fmla="*/ 27 w 31"/>
                  <a:gd name="T43" fmla="*/ 19 h 79"/>
                  <a:gd name="T44" fmla="*/ 27 w 31"/>
                  <a:gd name="T45" fmla="*/ 24 h 79"/>
                  <a:gd name="T46" fmla="*/ 26 w 31"/>
                  <a:gd name="T47" fmla="*/ 24 h 79"/>
                  <a:gd name="T48" fmla="*/ 17 w 31"/>
                  <a:gd name="T49" fmla="*/ 76 h 79"/>
                  <a:gd name="T50" fmla="*/ 4 w 31"/>
                  <a:gd name="T51" fmla="*/ 47 h 79"/>
                  <a:gd name="T52" fmla="*/ 12 w 31"/>
                  <a:gd name="T53" fmla="*/ 13 h 79"/>
                  <a:gd name="T54" fmla="*/ 16 w 31"/>
                  <a:gd name="T55" fmla="*/ 30 h 79"/>
                  <a:gd name="T56" fmla="*/ 17 w 31"/>
                  <a:gd name="T57" fmla="*/ 76 h 79"/>
                  <a:gd name="T58" fmla="*/ 20 w 31"/>
                  <a:gd name="T59" fmla="*/ 21 h 79"/>
                  <a:gd name="T60" fmla="*/ 27 w 31"/>
                  <a:gd name="T61" fmla="*/ 17 h 79"/>
                  <a:gd name="T62" fmla="*/ 20 w 31"/>
                  <a:gd name="T63" fmla="*/ 24 h 79"/>
                  <a:gd name="T64" fmla="*/ 20 w 31"/>
                  <a:gd name="T65" fmla="*/ 13 h 79"/>
                  <a:gd name="T66" fmla="*/ 27 w 31"/>
                  <a:gd name="T67" fmla="*/ 9 h 79"/>
                  <a:gd name="T68" fmla="*/ 20 w 31"/>
                  <a:gd name="T69" fmla="*/ 18 h 79"/>
                  <a:gd name="T70" fmla="*/ 6 w 31"/>
                  <a:gd name="T71" fmla="*/ 9 h 79"/>
                  <a:gd name="T72" fmla="*/ 22 w 31"/>
                  <a:gd name="T73" fmla="*/ 3 h 79"/>
                  <a:gd name="T74" fmla="*/ 18 w 31"/>
                  <a:gd name="T75" fmla="*/ 10 h 79"/>
                  <a:gd name="T76" fmla="*/ 12 w 31"/>
                  <a:gd name="T77" fmla="*/ 0 h 79"/>
                  <a:gd name="T78" fmla="*/ 8 w 31"/>
                  <a:gd name="T79" fmla="*/ 3 h 79"/>
                  <a:gd name="T80" fmla="*/ 0 w 31"/>
                  <a:gd name="T81" fmla="*/ 10 h 79"/>
                  <a:gd name="T82" fmla="*/ 0 w 31"/>
                  <a:gd name="T83" fmla="*/ 10 h 79"/>
                  <a:gd name="T84" fmla="*/ 0 w 31"/>
                  <a:gd name="T85" fmla="*/ 11 h 79"/>
                  <a:gd name="T86" fmla="*/ 0 w 31"/>
                  <a:gd name="T87" fmla="*/ 11 h 79"/>
                  <a:gd name="T88" fmla="*/ 0 w 31"/>
                  <a:gd name="T89" fmla="*/ 77 h 79"/>
                  <a:gd name="T90" fmla="*/ 2 w 31"/>
                  <a:gd name="T91" fmla="*/ 79 h 79"/>
                  <a:gd name="T92" fmla="*/ 18 w 31"/>
                  <a:gd name="T93" fmla="*/ 79 h 79"/>
                  <a:gd name="T94" fmla="*/ 30 w 31"/>
                  <a:gd name="T95" fmla="*/ 73 h 79"/>
                  <a:gd name="T96" fmla="*/ 30 w 31"/>
                  <a:gd name="T97" fmla="*/ 72 h 79"/>
                  <a:gd name="T98" fmla="*/ 31 w 31"/>
                  <a:gd name="T99" fmla="*/ 71 h 79"/>
                  <a:gd name="T100" fmla="*/ 30 w 31"/>
                  <a:gd name="T101" fmla="*/ 3 h 79"/>
                  <a:gd name="T102" fmla="*/ 30 w 31"/>
                  <a:gd name="T103" fmla="*/ 2 h 79"/>
                  <a:gd name="T104" fmla="*/ 30 w 31"/>
                  <a:gd name="T105" fmla="*/ 2 h 79"/>
                  <a:gd name="T106" fmla="*/ 30 w 31"/>
                  <a:gd name="T107" fmla="*/ 1 h 79"/>
                  <a:gd name="T108" fmla="*/ 30 w 31"/>
                  <a:gd name="T109" fmla="*/ 1 h 79"/>
                  <a:gd name="T110" fmla="*/ 22 w 31"/>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 h="79">
                    <a:moveTo>
                      <a:pt x="23" y="73"/>
                    </a:moveTo>
                    <a:cubicBezTo>
                      <a:pt x="24" y="71"/>
                      <a:pt x="26" y="69"/>
                      <a:pt x="27" y="67"/>
                    </a:cubicBezTo>
                    <a:cubicBezTo>
                      <a:pt x="27" y="68"/>
                      <a:pt x="27" y="69"/>
                      <a:pt x="27" y="70"/>
                    </a:cubicBezTo>
                    <a:cubicBezTo>
                      <a:pt x="26" y="71"/>
                      <a:pt x="24" y="72"/>
                      <a:pt x="23" y="73"/>
                    </a:cubicBezTo>
                    <a:moveTo>
                      <a:pt x="20" y="74"/>
                    </a:moveTo>
                    <a:cubicBezTo>
                      <a:pt x="20" y="72"/>
                      <a:pt x="20" y="69"/>
                      <a:pt x="20" y="67"/>
                    </a:cubicBezTo>
                    <a:cubicBezTo>
                      <a:pt x="20" y="67"/>
                      <a:pt x="20" y="67"/>
                      <a:pt x="20" y="67"/>
                    </a:cubicBezTo>
                    <a:cubicBezTo>
                      <a:pt x="20" y="67"/>
                      <a:pt x="20" y="67"/>
                      <a:pt x="20" y="67"/>
                    </a:cubicBezTo>
                    <a:cubicBezTo>
                      <a:pt x="22" y="64"/>
                      <a:pt x="25" y="61"/>
                      <a:pt x="27" y="58"/>
                    </a:cubicBezTo>
                    <a:cubicBezTo>
                      <a:pt x="27" y="60"/>
                      <a:pt x="27" y="62"/>
                      <a:pt x="27" y="64"/>
                    </a:cubicBezTo>
                    <a:cubicBezTo>
                      <a:pt x="25" y="67"/>
                      <a:pt x="22" y="70"/>
                      <a:pt x="20" y="74"/>
                    </a:cubicBezTo>
                    <a:moveTo>
                      <a:pt x="20" y="64"/>
                    </a:moveTo>
                    <a:cubicBezTo>
                      <a:pt x="20" y="62"/>
                      <a:pt x="20" y="61"/>
                      <a:pt x="20" y="59"/>
                    </a:cubicBezTo>
                    <a:cubicBezTo>
                      <a:pt x="21" y="59"/>
                      <a:pt x="21" y="59"/>
                      <a:pt x="21" y="59"/>
                    </a:cubicBezTo>
                    <a:cubicBezTo>
                      <a:pt x="23" y="56"/>
                      <a:pt x="25" y="52"/>
                      <a:pt x="27" y="49"/>
                    </a:cubicBezTo>
                    <a:cubicBezTo>
                      <a:pt x="27" y="52"/>
                      <a:pt x="27" y="54"/>
                      <a:pt x="27" y="56"/>
                    </a:cubicBezTo>
                    <a:cubicBezTo>
                      <a:pt x="26" y="56"/>
                      <a:pt x="26" y="56"/>
                      <a:pt x="26" y="56"/>
                    </a:cubicBezTo>
                    <a:cubicBezTo>
                      <a:pt x="24" y="59"/>
                      <a:pt x="22" y="61"/>
                      <a:pt x="20" y="64"/>
                    </a:cubicBezTo>
                    <a:moveTo>
                      <a:pt x="20" y="56"/>
                    </a:moveTo>
                    <a:cubicBezTo>
                      <a:pt x="20" y="54"/>
                      <a:pt x="20" y="52"/>
                      <a:pt x="20" y="51"/>
                    </a:cubicBezTo>
                    <a:cubicBezTo>
                      <a:pt x="21" y="50"/>
                      <a:pt x="21" y="50"/>
                      <a:pt x="21" y="50"/>
                    </a:cubicBezTo>
                    <a:cubicBezTo>
                      <a:pt x="23" y="48"/>
                      <a:pt x="25" y="45"/>
                      <a:pt x="27" y="43"/>
                    </a:cubicBezTo>
                    <a:cubicBezTo>
                      <a:pt x="27" y="44"/>
                      <a:pt x="27" y="45"/>
                      <a:pt x="27" y="47"/>
                    </a:cubicBezTo>
                    <a:cubicBezTo>
                      <a:pt x="26" y="47"/>
                      <a:pt x="26" y="47"/>
                      <a:pt x="26" y="47"/>
                    </a:cubicBezTo>
                    <a:cubicBezTo>
                      <a:pt x="24" y="50"/>
                      <a:pt x="22" y="53"/>
                      <a:pt x="20" y="56"/>
                    </a:cubicBezTo>
                    <a:moveTo>
                      <a:pt x="20" y="48"/>
                    </a:moveTo>
                    <a:cubicBezTo>
                      <a:pt x="20" y="46"/>
                      <a:pt x="20" y="44"/>
                      <a:pt x="20" y="41"/>
                    </a:cubicBezTo>
                    <a:cubicBezTo>
                      <a:pt x="22" y="39"/>
                      <a:pt x="25" y="36"/>
                      <a:pt x="27" y="33"/>
                    </a:cubicBezTo>
                    <a:cubicBezTo>
                      <a:pt x="27" y="35"/>
                      <a:pt x="27" y="38"/>
                      <a:pt x="27" y="40"/>
                    </a:cubicBezTo>
                    <a:cubicBezTo>
                      <a:pt x="27" y="40"/>
                      <a:pt x="27" y="40"/>
                      <a:pt x="27" y="40"/>
                    </a:cubicBezTo>
                    <a:cubicBezTo>
                      <a:pt x="25" y="43"/>
                      <a:pt x="22" y="46"/>
                      <a:pt x="20" y="48"/>
                    </a:cubicBezTo>
                    <a:moveTo>
                      <a:pt x="20" y="39"/>
                    </a:moveTo>
                    <a:cubicBezTo>
                      <a:pt x="20" y="37"/>
                      <a:pt x="20" y="35"/>
                      <a:pt x="20" y="34"/>
                    </a:cubicBezTo>
                    <a:cubicBezTo>
                      <a:pt x="21" y="33"/>
                      <a:pt x="21" y="33"/>
                      <a:pt x="21" y="33"/>
                    </a:cubicBezTo>
                    <a:cubicBezTo>
                      <a:pt x="23" y="31"/>
                      <a:pt x="25" y="28"/>
                      <a:pt x="27" y="26"/>
                    </a:cubicBezTo>
                    <a:cubicBezTo>
                      <a:pt x="27" y="27"/>
                      <a:pt x="27" y="29"/>
                      <a:pt x="27" y="30"/>
                    </a:cubicBezTo>
                    <a:cubicBezTo>
                      <a:pt x="27" y="30"/>
                      <a:pt x="27" y="30"/>
                      <a:pt x="27" y="30"/>
                    </a:cubicBezTo>
                    <a:cubicBezTo>
                      <a:pt x="24" y="33"/>
                      <a:pt x="22" y="36"/>
                      <a:pt x="20" y="39"/>
                    </a:cubicBezTo>
                    <a:moveTo>
                      <a:pt x="20" y="32"/>
                    </a:moveTo>
                    <a:cubicBezTo>
                      <a:pt x="20" y="30"/>
                      <a:pt x="20" y="29"/>
                      <a:pt x="20" y="27"/>
                    </a:cubicBezTo>
                    <a:cubicBezTo>
                      <a:pt x="20" y="27"/>
                      <a:pt x="21" y="27"/>
                      <a:pt x="21" y="27"/>
                    </a:cubicBezTo>
                    <a:cubicBezTo>
                      <a:pt x="22" y="27"/>
                      <a:pt x="22" y="26"/>
                      <a:pt x="22" y="26"/>
                    </a:cubicBezTo>
                    <a:cubicBezTo>
                      <a:pt x="21" y="25"/>
                      <a:pt x="21" y="25"/>
                      <a:pt x="21" y="25"/>
                    </a:cubicBezTo>
                    <a:cubicBezTo>
                      <a:pt x="23" y="23"/>
                      <a:pt x="25" y="21"/>
                      <a:pt x="27" y="19"/>
                    </a:cubicBezTo>
                    <a:cubicBezTo>
                      <a:pt x="27" y="21"/>
                      <a:pt x="27" y="23"/>
                      <a:pt x="27" y="24"/>
                    </a:cubicBezTo>
                    <a:cubicBezTo>
                      <a:pt x="27" y="24"/>
                      <a:pt x="27" y="24"/>
                      <a:pt x="27" y="24"/>
                    </a:cubicBezTo>
                    <a:cubicBezTo>
                      <a:pt x="27" y="24"/>
                      <a:pt x="26" y="24"/>
                      <a:pt x="26" y="24"/>
                    </a:cubicBezTo>
                    <a:cubicBezTo>
                      <a:pt x="26" y="24"/>
                      <a:pt x="26" y="24"/>
                      <a:pt x="26" y="24"/>
                    </a:cubicBezTo>
                    <a:cubicBezTo>
                      <a:pt x="24" y="27"/>
                      <a:pt x="22" y="29"/>
                      <a:pt x="20" y="32"/>
                    </a:cubicBezTo>
                    <a:moveTo>
                      <a:pt x="17" y="76"/>
                    </a:moveTo>
                    <a:cubicBezTo>
                      <a:pt x="12" y="75"/>
                      <a:pt x="8" y="75"/>
                      <a:pt x="4" y="75"/>
                    </a:cubicBezTo>
                    <a:cubicBezTo>
                      <a:pt x="4" y="67"/>
                      <a:pt x="4" y="57"/>
                      <a:pt x="4" y="47"/>
                    </a:cubicBezTo>
                    <a:cubicBezTo>
                      <a:pt x="4" y="34"/>
                      <a:pt x="4" y="22"/>
                      <a:pt x="3" y="13"/>
                    </a:cubicBezTo>
                    <a:cubicBezTo>
                      <a:pt x="6" y="13"/>
                      <a:pt x="9" y="13"/>
                      <a:pt x="12" y="13"/>
                    </a:cubicBezTo>
                    <a:cubicBezTo>
                      <a:pt x="14" y="13"/>
                      <a:pt x="15" y="13"/>
                      <a:pt x="16" y="13"/>
                    </a:cubicBezTo>
                    <a:cubicBezTo>
                      <a:pt x="16" y="16"/>
                      <a:pt x="16" y="22"/>
                      <a:pt x="16" y="30"/>
                    </a:cubicBezTo>
                    <a:cubicBezTo>
                      <a:pt x="16" y="41"/>
                      <a:pt x="17" y="54"/>
                      <a:pt x="17" y="64"/>
                    </a:cubicBezTo>
                    <a:cubicBezTo>
                      <a:pt x="17" y="69"/>
                      <a:pt x="17" y="73"/>
                      <a:pt x="17" y="76"/>
                    </a:cubicBezTo>
                    <a:moveTo>
                      <a:pt x="20" y="24"/>
                    </a:moveTo>
                    <a:cubicBezTo>
                      <a:pt x="20" y="23"/>
                      <a:pt x="20" y="22"/>
                      <a:pt x="20" y="21"/>
                    </a:cubicBezTo>
                    <a:cubicBezTo>
                      <a:pt x="22" y="18"/>
                      <a:pt x="24" y="15"/>
                      <a:pt x="27" y="12"/>
                    </a:cubicBezTo>
                    <a:cubicBezTo>
                      <a:pt x="27" y="13"/>
                      <a:pt x="27" y="15"/>
                      <a:pt x="27" y="17"/>
                    </a:cubicBezTo>
                    <a:cubicBezTo>
                      <a:pt x="26" y="17"/>
                      <a:pt x="26" y="17"/>
                      <a:pt x="26" y="17"/>
                    </a:cubicBezTo>
                    <a:cubicBezTo>
                      <a:pt x="24" y="20"/>
                      <a:pt x="22" y="22"/>
                      <a:pt x="20" y="24"/>
                    </a:cubicBezTo>
                    <a:moveTo>
                      <a:pt x="20" y="18"/>
                    </a:moveTo>
                    <a:cubicBezTo>
                      <a:pt x="20" y="16"/>
                      <a:pt x="20" y="14"/>
                      <a:pt x="20" y="13"/>
                    </a:cubicBezTo>
                    <a:cubicBezTo>
                      <a:pt x="23" y="10"/>
                      <a:pt x="25" y="8"/>
                      <a:pt x="27" y="6"/>
                    </a:cubicBezTo>
                    <a:cubicBezTo>
                      <a:pt x="27" y="7"/>
                      <a:pt x="27" y="8"/>
                      <a:pt x="27" y="9"/>
                    </a:cubicBezTo>
                    <a:cubicBezTo>
                      <a:pt x="27" y="9"/>
                      <a:pt x="27" y="9"/>
                      <a:pt x="27" y="9"/>
                    </a:cubicBezTo>
                    <a:cubicBezTo>
                      <a:pt x="24" y="12"/>
                      <a:pt x="22" y="15"/>
                      <a:pt x="20" y="18"/>
                    </a:cubicBezTo>
                    <a:moveTo>
                      <a:pt x="18" y="10"/>
                    </a:moveTo>
                    <a:cubicBezTo>
                      <a:pt x="17" y="10"/>
                      <a:pt x="11" y="10"/>
                      <a:pt x="6" y="9"/>
                    </a:cubicBezTo>
                    <a:cubicBezTo>
                      <a:pt x="10" y="7"/>
                      <a:pt x="12" y="4"/>
                      <a:pt x="13" y="4"/>
                    </a:cubicBezTo>
                    <a:cubicBezTo>
                      <a:pt x="15" y="4"/>
                      <a:pt x="18" y="3"/>
                      <a:pt x="22" y="3"/>
                    </a:cubicBezTo>
                    <a:cubicBezTo>
                      <a:pt x="23" y="3"/>
                      <a:pt x="23" y="3"/>
                      <a:pt x="24" y="3"/>
                    </a:cubicBezTo>
                    <a:cubicBezTo>
                      <a:pt x="22" y="5"/>
                      <a:pt x="20" y="7"/>
                      <a:pt x="18" y="10"/>
                    </a:cubicBezTo>
                    <a:moveTo>
                      <a:pt x="22" y="0"/>
                    </a:moveTo>
                    <a:cubicBezTo>
                      <a:pt x="17" y="0"/>
                      <a:pt x="12" y="0"/>
                      <a:pt x="12" y="0"/>
                    </a:cubicBezTo>
                    <a:cubicBezTo>
                      <a:pt x="12" y="0"/>
                      <a:pt x="12" y="0"/>
                      <a:pt x="11" y="0"/>
                    </a:cubicBezTo>
                    <a:cubicBezTo>
                      <a:pt x="11" y="0"/>
                      <a:pt x="10" y="1"/>
                      <a:pt x="8" y="3"/>
                    </a:cubicBezTo>
                    <a:cubicBezTo>
                      <a:pt x="6" y="5"/>
                      <a:pt x="4" y="7"/>
                      <a:pt x="0" y="10"/>
                    </a:cubicBezTo>
                    <a:cubicBezTo>
                      <a:pt x="0" y="10"/>
                      <a:pt x="0" y="10"/>
                      <a:pt x="0" y="10"/>
                    </a:cubicBezTo>
                    <a:cubicBezTo>
                      <a:pt x="0" y="10"/>
                      <a:pt x="0" y="10"/>
                      <a:pt x="0" y="10"/>
                    </a:cubicBezTo>
                    <a:cubicBezTo>
                      <a:pt x="0" y="10"/>
                      <a:pt x="0" y="10"/>
                      <a:pt x="0" y="10"/>
                    </a:cubicBezTo>
                    <a:cubicBezTo>
                      <a:pt x="0" y="10"/>
                      <a:pt x="0" y="10"/>
                      <a:pt x="0" y="10"/>
                    </a:cubicBezTo>
                    <a:cubicBezTo>
                      <a:pt x="0" y="11"/>
                      <a:pt x="0" y="11"/>
                      <a:pt x="0" y="11"/>
                    </a:cubicBezTo>
                    <a:cubicBezTo>
                      <a:pt x="0" y="11"/>
                      <a:pt x="0" y="11"/>
                      <a:pt x="0" y="11"/>
                    </a:cubicBezTo>
                    <a:cubicBezTo>
                      <a:pt x="0" y="11"/>
                      <a:pt x="0" y="11"/>
                      <a:pt x="0" y="11"/>
                    </a:cubicBezTo>
                    <a:cubicBezTo>
                      <a:pt x="0" y="20"/>
                      <a:pt x="0" y="33"/>
                      <a:pt x="0" y="47"/>
                    </a:cubicBezTo>
                    <a:cubicBezTo>
                      <a:pt x="0" y="57"/>
                      <a:pt x="0" y="68"/>
                      <a:pt x="0" y="77"/>
                    </a:cubicBezTo>
                    <a:cubicBezTo>
                      <a:pt x="0" y="77"/>
                      <a:pt x="0" y="77"/>
                      <a:pt x="0" y="77"/>
                    </a:cubicBezTo>
                    <a:cubicBezTo>
                      <a:pt x="0" y="78"/>
                      <a:pt x="1" y="78"/>
                      <a:pt x="2" y="79"/>
                    </a:cubicBezTo>
                    <a:cubicBezTo>
                      <a:pt x="8" y="79"/>
                      <a:pt x="11" y="79"/>
                      <a:pt x="18" y="79"/>
                    </a:cubicBezTo>
                    <a:cubicBezTo>
                      <a:pt x="18" y="79"/>
                      <a:pt x="18" y="79"/>
                      <a:pt x="18" y="79"/>
                    </a:cubicBezTo>
                    <a:cubicBezTo>
                      <a:pt x="19" y="79"/>
                      <a:pt x="19" y="79"/>
                      <a:pt x="19" y="79"/>
                    </a:cubicBezTo>
                    <a:cubicBezTo>
                      <a:pt x="23" y="77"/>
                      <a:pt x="26" y="75"/>
                      <a:pt x="30" y="73"/>
                    </a:cubicBezTo>
                    <a:cubicBezTo>
                      <a:pt x="30" y="72"/>
                      <a:pt x="30" y="72"/>
                      <a:pt x="30" y="72"/>
                    </a:cubicBezTo>
                    <a:cubicBezTo>
                      <a:pt x="30" y="72"/>
                      <a:pt x="30" y="72"/>
                      <a:pt x="30" y="72"/>
                    </a:cubicBezTo>
                    <a:cubicBezTo>
                      <a:pt x="30" y="72"/>
                      <a:pt x="30" y="72"/>
                      <a:pt x="30" y="72"/>
                    </a:cubicBezTo>
                    <a:cubicBezTo>
                      <a:pt x="31" y="72"/>
                      <a:pt x="31" y="72"/>
                      <a:pt x="31" y="71"/>
                    </a:cubicBezTo>
                    <a:cubicBezTo>
                      <a:pt x="31" y="56"/>
                      <a:pt x="30" y="18"/>
                      <a:pt x="30" y="6"/>
                    </a:cubicBezTo>
                    <a:cubicBezTo>
                      <a:pt x="30" y="5"/>
                      <a:pt x="30" y="4"/>
                      <a:pt x="30" y="3"/>
                    </a:cubicBezTo>
                    <a:cubicBezTo>
                      <a:pt x="30" y="2"/>
                      <a:pt x="30" y="2"/>
                      <a:pt x="30" y="2"/>
                    </a:cubicBezTo>
                    <a:cubicBezTo>
                      <a:pt x="30" y="2"/>
                      <a:pt x="30" y="2"/>
                      <a:pt x="30" y="2"/>
                    </a:cubicBezTo>
                    <a:cubicBezTo>
                      <a:pt x="30" y="2"/>
                      <a:pt x="30" y="2"/>
                      <a:pt x="30" y="2"/>
                    </a:cubicBezTo>
                    <a:cubicBezTo>
                      <a:pt x="30" y="2"/>
                      <a:pt x="30" y="2"/>
                      <a:pt x="30" y="2"/>
                    </a:cubicBezTo>
                    <a:cubicBezTo>
                      <a:pt x="30" y="1"/>
                      <a:pt x="30" y="1"/>
                      <a:pt x="30" y="1"/>
                    </a:cubicBezTo>
                    <a:cubicBezTo>
                      <a:pt x="30" y="1"/>
                      <a:pt x="30" y="1"/>
                      <a:pt x="30" y="1"/>
                    </a:cubicBezTo>
                    <a:cubicBezTo>
                      <a:pt x="30" y="1"/>
                      <a:pt x="30" y="1"/>
                      <a:pt x="30" y="1"/>
                    </a:cubicBezTo>
                    <a:cubicBezTo>
                      <a:pt x="30" y="1"/>
                      <a:pt x="30" y="1"/>
                      <a:pt x="30" y="1"/>
                    </a:cubicBezTo>
                    <a:cubicBezTo>
                      <a:pt x="30" y="0"/>
                      <a:pt x="29" y="0"/>
                      <a:pt x="29" y="0"/>
                    </a:cubicBezTo>
                    <a:cubicBezTo>
                      <a:pt x="27" y="0"/>
                      <a:pt x="24" y="0"/>
                      <a:pt x="2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7" name="Freeform 806"/>
              <p:cNvSpPr>
                <a:spLocks noEditPoints="1"/>
              </p:cNvSpPr>
              <p:nvPr/>
            </p:nvSpPr>
            <p:spPr bwMode="auto">
              <a:xfrm>
                <a:off x="5012" y="918"/>
                <a:ext cx="509" cy="539"/>
              </a:xfrm>
              <a:custGeom>
                <a:avLst/>
                <a:gdLst>
                  <a:gd name="T0" fmla="*/ 155 w 215"/>
                  <a:gd name="T1" fmla="*/ 179 h 228"/>
                  <a:gd name="T2" fmla="*/ 192 w 215"/>
                  <a:gd name="T3" fmla="*/ 133 h 228"/>
                  <a:gd name="T4" fmla="*/ 148 w 215"/>
                  <a:gd name="T5" fmla="*/ 193 h 228"/>
                  <a:gd name="T6" fmla="*/ 6 w 215"/>
                  <a:gd name="T7" fmla="*/ 89 h 228"/>
                  <a:gd name="T8" fmla="*/ 24 w 215"/>
                  <a:gd name="T9" fmla="*/ 105 h 228"/>
                  <a:gd name="T10" fmla="*/ 28 w 215"/>
                  <a:gd name="T11" fmla="*/ 101 h 228"/>
                  <a:gd name="T12" fmla="*/ 27 w 215"/>
                  <a:gd name="T13" fmla="*/ 108 h 228"/>
                  <a:gd name="T14" fmla="*/ 39 w 215"/>
                  <a:gd name="T15" fmla="*/ 126 h 228"/>
                  <a:gd name="T16" fmla="*/ 44 w 215"/>
                  <a:gd name="T17" fmla="*/ 123 h 228"/>
                  <a:gd name="T18" fmla="*/ 45 w 215"/>
                  <a:gd name="T19" fmla="*/ 131 h 228"/>
                  <a:gd name="T20" fmla="*/ 55 w 215"/>
                  <a:gd name="T21" fmla="*/ 149 h 228"/>
                  <a:gd name="T22" fmla="*/ 60 w 215"/>
                  <a:gd name="T23" fmla="*/ 146 h 228"/>
                  <a:gd name="T24" fmla="*/ 63 w 215"/>
                  <a:gd name="T25" fmla="*/ 150 h 228"/>
                  <a:gd name="T26" fmla="*/ 70 w 215"/>
                  <a:gd name="T27" fmla="*/ 171 h 228"/>
                  <a:gd name="T28" fmla="*/ 75 w 215"/>
                  <a:gd name="T29" fmla="*/ 169 h 228"/>
                  <a:gd name="T30" fmla="*/ 75 w 215"/>
                  <a:gd name="T31" fmla="*/ 180 h 228"/>
                  <a:gd name="T32" fmla="*/ 92 w 215"/>
                  <a:gd name="T33" fmla="*/ 208 h 228"/>
                  <a:gd name="T34" fmla="*/ 161 w 215"/>
                  <a:gd name="T35" fmla="*/ 160 h 228"/>
                  <a:gd name="T36" fmla="*/ 133 w 215"/>
                  <a:gd name="T37" fmla="*/ 190 h 228"/>
                  <a:gd name="T38" fmla="*/ 76 w 215"/>
                  <a:gd name="T39" fmla="*/ 188 h 228"/>
                  <a:gd name="T40" fmla="*/ 63 w 215"/>
                  <a:gd name="T41" fmla="*/ 182 h 228"/>
                  <a:gd name="T42" fmla="*/ 53 w 215"/>
                  <a:gd name="T43" fmla="*/ 158 h 228"/>
                  <a:gd name="T44" fmla="*/ 44 w 215"/>
                  <a:gd name="T45" fmla="*/ 145 h 228"/>
                  <a:gd name="T46" fmla="*/ 39 w 215"/>
                  <a:gd name="T47" fmla="*/ 134 h 228"/>
                  <a:gd name="T48" fmla="*/ 29 w 215"/>
                  <a:gd name="T49" fmla="*/ 117 h 228"/>
                  <a:gd name="T50" fmla="*/ 24 w 215"/>
                  <a:gd name="T51" fmla="*/ 111 h 228"/>
                  <a:gd name="T52" fmla="*/ 10 w 215"/>
                  <a:gd name="T53" fmla="*/ 85 h 228"/>
                  <a:gd name="T54" fmla="*/ 103 w 215"/>
                  <a:gd name="T55" fmla="*/ 3 h 228"/>
                  <a:gd name="T56" fmla="*/ 160 w 215"/>
                  <a:gd name="T57" fmla="*/ 158 h 228"/>
                  <a:gd name="T58" fmla="*/ 79 w 215"/>
                  <a:gd name="T59" fmla="*/ 181 h 228"/>
                  <a:gd name="T60" fmla="*/ 70 w 215"/>
                  <a:gd name="T61" fmla="*/ 168 h 228"/>
                  <a:gd name="T62" fmla="*/ 60 w 215"/>
                  <a:gd name="T63" fmla="*/ 144 h 228"/>
                  <a:gd name="T64" fmla="*/ 49 w 215"/>
                  <a:gd name="T65" fmla="*/ 131 h 228"/>
                  <a:gd name="T66" fmla="*/ 44 w 215"/>
                  <a:gd name="T67" fmla="*/ 120 h 228"/>
                  <a:gd name="T68" fmla="*/ 31 w 215"/>
                  <a:gd name="T69" fmla="*/ 100 h 228"/>
                  <a:gd name="T70" fmla="*/ 23 w 215"/>
                  <a:gd name="T71" fmla="*/ 101 h 228"/>
                  <a:gd name="T72" fmla="*/ 3 w 215"/>
                  <a:gd name="T73" fmla="*/ 81 h 228"/>
                  <a:gd name="T74" fmla="*/ 0 w 215"/>
                  <a:gd name="T75" fmla="*/ 92 h 228"/>
                  <a:gd name="T76" fmla="*/ 21 w 215"/>
                  <a:gd name="T77" fmla="*/ 116 h 228"/>
                  <a:gd name="T78" fmla="*/ 25 w 215"/>
                  <a:gd name="T79" fmla="*/ 115 h 228"/>
                  <a:gd name="T80" fmla="*/ 22 w 215"/>
                  <a:gd name="T81" fmla="*/ 121 h 228"/>
                  <a:gd name="T82" fmla="*/ 34 w 215"/>
                  <a:gd name="T83" fmla="*/ 139 h 228"/>
                  <a:gd name="T84" fmla="*/ 42 w 215"/>
                  <a:gd name="T85" fmla="*/ 138 h 228"/>
                  <a:gd name="T86" fmla="*/ 38 w 215"/>
                  <a:gd name="T87" fmla="*/ 145 h 228"/>
                  <a:gd name="T88" fmla="*/ 49 w 215"/>
                  <a:gd name="T89" fmla="*/ 163 h 228"/>
                  <a:gd name="T90" fmla="*/ 53 w 215"/>
                  <a:gd name="T91" fmla="*/ 160 h 228"/>
                  <a:gd name="T92" fmla="*/ 54 w 215"/>
                  <a:gd name="T93" fmla="*/ 169 h 228"/>
                  <a:gd name="T94" fmla="*/ 63 w 215"/>
                  <a:gd name="T95" fmla="*/ 186 h 228"/>
                  <a:gd name="T96" fmla="*/ 73 w 215"/>
                  <a:gd name="T97" fmla="*/ 186 h 228"/>
                  <a:gd name="T98" fmla="*/ 68 w 215"/>
                  <a:gd name="T99" fmla="*/ 196 h 228"/>
                  <a:gd name="T100" fmla="*/ 83 w 215"/>
                  <a:gd name="T101" fmla="*/ 223 h 228"/>
                  <a:gd name="T102" fmla="*/ 98 w 215"/>
                  <a:gd name="T103" fmla="*/ 228 h 228"/>
                  <a:gd name="T104" fmla="*/ 170 w 215"/>
                  <a:gd name="T105" fmla="*/ 182 h 228"/>
                  <a:gd name="T106" fmla="*/ 201 w 215"/>
                  <a:gd name="T107" fmla="*/ 128 h 228"/>
                  <a:gd name="T108" fmla="*/ 124 w 215"/>
                  <a:gd name="T109" fmla="*/ 24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5" h="228">
                    <a:moveTo>
                      <a:pt x="99" y="224"/>
                    </a:moveTo>
                    <a:cubicBezTo>
                      <a:pt x="98" y="221"/>
                      <a:pt x="97" y="218"/>
                      <a:pt x="96" y="216"/>
                    </a:cubicBezTo>
                    <a:cubicBezTo>
                      <a:pt x="109" y="208"/>
                      <a:pt x="122" y="200"/>
                      <a:pt x="135" y="192"/>
                    </a:cubicBezTo>
                    <a:cubicBezTo>
                      <a:pt x="142" y="188"/>
                      <a:pt x="148" y="183"/>
                      <a:pt x="155" y="179"/>
                    </a:cubicBezTo>
                    <a:cubicBezTo>
                      <a:pt x="170" y="168"/>
                      <a:pt x="183" y="154"/>
                      <a:pt x="200" y="147"/>
                    </a:cubicBezTo>
                    <a:cubicBezTo>
                      <a:pt x="200" y="147"/>
                      <a:pt x="200" y="147"/>
                      <a:pt x="200" y="146"/>
                    </a:cubicBezTo>
                    <a:cubicBezTo>
                      <a:pt x="201" y="146"/>
                      <a:pt x="201" y="146"/>
                      <a:pt x="200" y="145"/>
                    </a:cubicBezTo>
                    <a:cubicBezTo>
                      <a:pt x="198" y="141"/>
                      <a:pt x="195" y="137"/>
                      <a:pt x="192" y="133"/>
                    </a:cubicBezTo>
                    <a:cubicBezTo>
                      <a:pt x="194" y="132"/>
                      <a:pt x="196" y="130"/>
                      <a:pt x="199" y="129"/>
                    </a:cubicBezTo>
                    <a:cubicBezTo>
                      <a:pt x="203" y="135"/>
                      <a:pt x="207" y="142"/>
                      <a:pt x="212" y="149"/>
                    </a:cubicBezTo>
                    <a:cubicBezTo>
                      <a:pt x="195" y="156"/>
                      <a:pt x="182" y="169"/>
                      <a:pt x="168" y="180"/>
                    </a:cubicBezTo>
                    <a:cubicBezTo>
                      <a:pt x="162" y="185"/>
                      <a:pt x="155" y="189"/>
                      <a:pt x="148" y="193"/>
                    </a:cubicBezTo>
                    <a:cubicBezTo>
                      <a:pt x="132" y="204"/>
                      <a:pt x="116" y="214"/>
                      <a:pt x="99" y="224"/>
                    </a:cubicBezTo>
                    <a:moveTo>
                      <a:pt x="19" y="113"/>
                    </a:moveTo>
                    <a:cubicBezTo>
                      <a:pt x="12" y="103"/>
                      <a:pt x="11" y="102"/>
                      <a:pt x="3" y="91"/>
                    </a:cubicBezTo>
                    <a:cubicBezTo>
                      <a:pt x="4" y="91"/>
                      <a:pt x="5" y="90"/>
                      <a:pt x="6" y="89"/>
                    </a:cubicBezTo>
                    <a:cubicBezTo>
                      <a:pt x="7" y="89"/>
                      <a:pt x="8" y="88"/>
                      <a:pt x="8" y="88"/>
                    </a:cubicBezTo>
                    <a:cubicBezTo>
                      <a:pt x="13" y="93"/>
                      <a:pt x="15" y="95"/>
                      <a:pt x="22" y="104"/>
                    </a:cubicBezTo>
                    <a:cubicBezTo>
                      <a:pt x="22" y="105"/>
                      <a:pt x="23" y="105"/>
                      <a:pt x="23" y="105"/>
                    </a:cubicBezTo>
                    <a:cubicBezTo>
                      <a:pt x="23" y="105"/>
                      <a:pt x="24" y="105"/>
                      <a:pt x="24" y="105"/>
                    </a:cubicBezTo>
                    <a:cubicBezTo>
                      <a:pt x="24" y="105"/>
                      <a:pt x="25" y="104"/>
                      <a:pt x="25" y="103"/>
                    </a:cubicBezTo>
                    <a:cubicBezTo>
                      <a:pt x="25" y="103"/>
                      <a:pt x="25" y="103"/>
                      <a:pt x="25" y="103"/>
                    </a:cubicBezTo>
                    <a:cubicBezTo>
                      <a:pt x="25" y="103"/>
                      <a:pt x="25" y="102"/>
                      <a:pt x="25" y="102"/>
                    </a:cubicBezTo>
                    <a:cubicBezTo>
                      <a:pt x="26" y="101"/>
                      <a:pt x="27" y="101"/>
                      <a:pt x="28" y="101"/>
                    </a:cubicBezTo>
                    <a:cubicBezTo>
                      <a:pt x="28" y="101"/>
                      <a:pt x="28" y="101"/>
                      <a:pt x="28" y="101"/>
                    </a:cubicBezTo>
                    <a:cubicBezTo>
                      <a:pt x="28" y="101"/>
                      <a:pt x="29" y="101"/>
                      <a:pt x="29" y="102"/>
                    </a:cubicBezTo>
                    <a:cubicBezTo>
                      <a:pt x="30" y="102"/>
                      <a:pt x="30" y="103"/>
                      <a:pt x="30" y="104"/>
                    </a:cubicBezTo>
                    <a:cubicBezTo>
                      <a:pt x="30" y="105"/>
                      <a:pt x="29" y="107"/>
                      <a:pt x="27" y="108"/>
                    </a:cubicBezTo>
                    <a:cubicBezTo>
                      <a:pt x="27" y="108"/>
                      <a:pt x="27" y="108"/>
                      <a:pt x="26" y="109"/>
                    </a:cubicBezTo>
                    <a:cubicBezTo>
                      <a:pt x="26" y="109"/>
                      <a:pt x="26" y="110"/>
                      <a:pt x="27" y="110"/>
                    </a:cubicBezTo>
                    <a:cubicBezTo>
                      <a:pt x="29" y="114"/>
                      <a:pt x="35" y="122"/>
                      <a:pt x="37" y="126"/>
                    </a:cubicBezTo>
                    <a:cubicBezTo>
                      <a:pt x="38" y="126"/>
                      <a:pt x="38" y="126"/>
                      <a:pt x="39" y="126"/>
                    </a:cubicBezTo>
                    <a:cubicBezTo>
                      <a:pt x="39" y="126"/>
                      <a:pt x="39" y="126"/>
                      <a:pt x="39" y="126"/>
                    </a:cubicBezTo>
                    <a:cubicBezTo>
                      <a:pt x="39" y="126"/>
                      <a:pt x="40" y="126"/>
                      <a:pt x="40" y="125"/>
                    </a:cubicBezTo>
                    <a:cubicBezTo>
                      <a:pt x="40" y="124"/>
                      <a:pt x="42" y="123"/>
                      <a:pt x="44" y="123"/>
                    </a:cubicBezTo>
                    <a:cubicBezTo>
                      <a:pt x="44" y="123"/>
                      <a:pt x="44" y="123"/>
                      <a:pt x="44" y="123"/>
                    </a:cubicBezTo>
                    <a:cubicBezTo>
                      <a:pt x="45" y="123"/>
                      <a:pt x="47" y="123"/>
                      <a:pt x="47" y="124"/>
                    </a:cubicBezTo>
                    <a:cubicBezTo>
                      <a:pt x="48" y="125"/>
                      <a:pt x="48" y="126"/>
                      <a:pt x="48" y="127"/>
                    </a:cubicBezTo>
                    <a:cubicBezTo>
                      <a:pt x="48" y="128"/>
                      <a:pt x="48" y="129"/>
                      <a:pt x="47" y="130"/>
                    </a:cubicBezTo>
                    <a:cubicBezTo>
                      <a:pt x="46" y="131"/>
                      <a:pt x="45" y="131"/>
                      <a:pt x="45" y="131"/>
                    </a:cubicBezTo>
                    <a:cubicBezTo>
                      <a:pt x="44" y="131"/>
                      <a:pt x="44" y="132"/>
                      <a:pt x="43" y="132"/>
                    </a:cubicBezTo>
                    <a:cubicBezTo>
                      <a:pt x="43" y="133"/>
                      <a:pt x="43" y="133"/>
                      <a:pt x="44" y="134"/>
                    </a:cubicBezTo>
                    <a:cubicBezTo>
                      <a:pt x="47" y="137"/>
                      <a:pt x="52" y="144"/>
                      <a:pt x="54" y="149"/>
                    </a:cubicBezTo>
                    <a:cubicBezTo>
                      <a:pt x="54" y="149"/>
                      <a:pt x="55" y="149"/>
                      <a:pt x="55" y="149"/>
                    </a:cubicBezTo>
                    <a:cubicBezTo>
                      <a:pt x="55" y="149"/>
                      <a:pt x="55" y="149"/>
                      <a:pt x="55" y="149"/>
                    </a:cubicBezTo>
                    <a:cubicBezTo>
                      <a:pt x="56" y="149"/>
                      <a:pt x="56" y="149"/>
                      <a:pt x="56" y="148"/>
                    </a:cubicBezTo>
                    <a:cubicBezTo>
                      <a:pt x="57" y="148"/>
                      <a:pt x="57" y="147"/>
                      <a:pt x="57" y="147"/>
                    </a:cubicBezTo>
                    <a:cubicBezTo>
                      <a:pt x="58" y="147"/>
                      <a:pt x="59" y="146"/>
                      <a:pt x="60" y="146"/>
                    </a:cubicBezTo>
                    <a:cubicBezTo>
                      <a:pt x="60" y="146"/>
                      <a:pt x="60" y="146"/>
                      <a:pt x="60" y="146"/>
                    </a:cubicBezTo>
                    <a:cubicBezTo>
                      <a:pt x="60" y="146"/>
                      <a:pt x="60" y="146"/>
                      <a:pt x="60" y="146"/>
                    </a:cubicBezTo>
                    <a:cubicBezTo>
                      <a:pt x="61" y="146"/>
                      <a:pt x="62" y="147"/>
                      <a:pt x="63" y="148"/>
                    </a:cubicBezTo>
                    <a:cubicBezTo>
                      <a:pt x="63" y="148"/>
                      <a:pt x="63" y="149"/>
                      <a:pt x="63" y="150"/>
                    </a:cubicBezTo>
                    <a:cubicBezTo>
                      <a:pt x="63" y="152"/>
                      <a:pt x="62" y="154"/>
                      <a:pt x="61" y="155"/>
                    </a:cubicBezTo>
                    <a:cubicBezTo>
                      <a:pt x="60" y="156"/>
                      <a:pt x="60" y="156"/>
                      <a:pt x="60" y="157"/>
                    </a:cubicBezTo>
                    <a:cubicBezTo>
                      <a:pt x="64" y="162"/>
                      <a:pt x="65" y="165"/>
                      <a:pt x="69" y="170"/>
                    </a:cubicBezTo>
                    <a:cubicBezTo>
                      <a:pt x="69" y="171"/>
                      <a:pt x="70" y="171"/>
                      <a:pt x="70" y="171"/>
                    </a:cubicBezTo>
                    <a:cubicBezTo>
                      <a:pt x="70" y="171"/>
                      <a:pt x="70" y="171"/>
                      <a:pt x="70" y="171"/>
                    </a:cubicBezTo>
                    <a:cubicBezTo>
                      <a:pt x="70" y="171"/>
                      <a:pt x="71" y="171"/>
                      <a:pt x="71" y="171"/>
                    </a:cubicBezTo>
                    <a:cubicBezTo>
                      <a:pt x="72" y="169"/>
                      <a:pt x="74" y="169"/>
                      <a:pt x="75" y="169"/>
                    </a:cubicBezTo>
                    <a:cubicBezTo>
                      <a:pt x="75" y="169"/>
                      <a:pt x="75" y="169"/>
                      <a:pt x="75" y="169"/>
                    </a:cubicBezTo>
                    <a:cubicBezTo>
                      <a:pt x="77" y="169"/>
                      <a:pt x="79" y="170"/>
                      <a:pt x="80" y="171"/>
                    </a:cubicBezTo>
                    <a:cubicBezTo>
                      <a:pt x="80" y="172"/>
                      <a:pt x="80" y="173"/>
                      <a:pt x="80" y="174"/>
                    </a:cubicBezTo>
                    <a:cubicBezTo>
                      <a:pt x="80" y="176"/>
                      <a:pt x="79" y="179"/>
                      <a:pt x="76" y="179"/>
                    </a:cubicBezTo>
                    <a:cubicBezTo>
                      <a:pt x="76" y="179"/>
                      <a:pt x="75" y="180"/>
                      <a:pt x="75" y="180"/>
                    </a:cubicBezTo>
                    <a:cubicBezTo>
                      <a:pt x="75" y="180"/>
                      <a:pt x="75" y="181"/>
                      <a:pt x="75" y="181"/>
                    </a:cubicBezTo>
                    <a:cubicBezTo>
                      <a:pt x="80" y="188"/>
                      <a:pt x="83" y="191"/>
                      <a:pt x="85" y="193"/>
                    </a:cubicBezTo>
                    <a:cubicBezTo>
                      <a:pt x="86" y="196"/>
                      <a:pt x="88" y="200"/>
                      <a:pt x="91" y="207"/>
                    </a:cubicBezTo>
                    <a:cubicBezTo>
                      <a:pt x="91" y="207"/>
                      <a:pt x="92" y="208"/>
                      <a:pt x="92" y="208"/>
                    </a:cubicBezTo>
                    <a:cubicBezTo>
                      <a:pt x="92" y="208"/>
                      <a:pt x="92" y="208"/>
                      <a:pt x="92" y="208"/>
                    </a:cubicBezTo>
                    <a:cubicBezTo>
                      <a:pt x="93" y="208"/>
                      <a:pt x="93" y="208"/>
                      <a:pt x="93" y="208"/>
                    </a:cubicBezTo>
                    <a:cubicBezTo>
                      <a:pt x="110" y="196"/>
                      <a:pt x="126" y="185"/>
                      <a:pt x="142" y="174"/>
                    </a:cubicBezTo>
                    <a:cubicBezTo>
                      <a:pt x="149" y="169"/>
                      <a:pt x="155" y="165"/>
                      <a:pt x="161" y="160"/>
                    </a:cubicBezTo>
                    <a:cubicBezTo>
                      <a:pt x="171" y="152"/>
                      <a:pt x="180" y="142"/>
                      <a:pt x="190" y="135"/>
                    </a:cubicBezTo>
                    <a:cubicBezTo>
                      <a:pt x="192" y="138"/>
                      <a:pt x="195" y="142"/>
                      <a:pt x="197" y="145"/>
                    </a:cubicBezTo>
                    <a:cubicBezTo>
                      <a:pt x="180" y="152"/>
                      <a:pt x="167" y="166"/>
                      <a:pt x="153" y="177"/>
                    </a:cubicBezTo>
                    <a:cubicBezTo>
                      <a:pt x="147" y="181"/>
                      <a:pt x="140" y="185"/>
                      <a:pt x="133" y="190"/>
                    </a:cubicBezTo>
                    <a:cubicBezTo>
                      <a:pt x="117" y="200"/>
                      <a:pt x="101" y="210"/>
                      <a:pt x="84" y="220"/>
                    </a:cubicBezTo>
                    <a:cubicBezTo>
                      <a:pt x="82" y="214"/>
                      <a:pt x="80" y="210"/>
                      <a:pt x="79" y="207"/>
                    </a:cubicBezTo>
                    <a:cubicBezTo>
                      <a:pt x="77" y="204"/>
                      <a:pt x="75" y="202"/>
                      <a:pt x="71" y="196"/>
                    </a:cubicBezTo>
                    <a:cubicBezTo>
                      <a:pt x="74" y="195"/>
                      <a:pt x="76" y="192"/>
                      <a:pt x="76" y="188"/>
                    </a:cubicBezTo>
                    <a:cubicBezTo>
                      <a:pt x="76" y="187"/>
                      <a:pt x="75" y="186"/>
                      <a:pt x="75" y="185"/>
                    </a:cubicBezTo>
                    <a:cubicBezTo>
                      <a:pt x="73" y="182"/>
                      <a:pt x="71" y="181"/>
                      <a:pt x="68" y="181"/>
                    </a:cubicBezTo>
                    <a:cubicBezTo>
                      <a:pt x="68" y="181"/>
                      <a:pt x="68" y="181"/>
                      <a:pt x="68" y="181"/>
                    </a:cubicBezTo>
                    <a:cubicBezTo>
                      <a:pt x="66" y="181"/>
                      <a:pt x="65" y="181"/>
                      <a:pt x="63" y="182"/>
                    </a:cubicBezTo>
                    <a:cubicBezTo>
                      <a:pt x="61" y="178"/>
                      <a:pt x="59" y="175"/>
                      <a:pt x="57" y="171"/>
                    </a:cubicBezTo>
                    <a:cubicBezTo>
                      <a:pt x="59" y="169"/>
                      <a:pt x="60" y="167"/>
                      <a:pt x="60" y="164"/>
                    </a:cubicBezTo>
                    <a:cubicBezTo>
                      <a:pt x="60" y="163"/>
                      <a:pt x="59" y="161"/>
                      <a:pt x="59" y="160"/>
                    </a:cubicBezTo>
                    <a:cubicBezTo>
                      <a:pt x="57" y="158"/>
                      <a:pt x="55" y="158"/>
                      <a:pt x="53" y="158"/>
                    </a:cubicBezTo>
                    <a:cubicBezTo>
                      <a:pt x="52" y="158"/>
                      <a:pt x="51" y="158"/>
                      <a:pt x="50" y="159"/>
                    </a:cubicBezTo>
                    <a:cubicBezTo>
                      <a:pt x="49" y="159"/>
                      <a:pt x="49" y="159"/>
                      <a:pt x="49" y="159"/>
                    </a:cubicBezTo>
                    <a:cubicBezTo>
                      <a:pt x="47" y="155"/>
                      <a:pt x="44" y="150"/>
                      <a:pt x="42" y="147"/>
                    </a:cubicBezTo>
                    <a:cubicBezTo>
                      <a:pt x="43" y="146"/>
                      <a:pt x="43" y="146"/>
                      <a:pt x="44" y="145"/>
                    </a:cubicBezTo>
                    <a:cubicBezTo>
                      <a:pt x="45" y="143"/>
                      <a:pt x="46" y="142"/>
                      <a:pt x="46" y="140"/>
                    </a:cubicBezTo>
                    <a:cubicBezTo>
                      <a:pt x="46" y="139"/>
                      <a:pt x="45" y="137"/>
                      <a:pt x="45" y="136"/>
                    </a:cubicBezTo>
                    <a:cubicBezTo>
                      <a:pt x="43" y="134"/>
                      <a:pt x="41" y="134"/>
                      <a:pt x="39" y="134"/>
                    </a:cubicBezTo>
                    <a:cubicBezTo>
                      <a:pt x="39" y="134"/>
                      <a:pt x="39" y="134"/>
                      <a:pt x="39" y="134"/>
                    </a:cubicBezTo>
                    <a:cubicBezTo>
                      <a:pt x="37" y="134"/>
                      <a:pt x="35" y="134"/>
                      <a:pt x="34" y="136"/>
                    </a:cubicBezTo>
                    <a:cubicBezTo>
                      <a:pt x="31" y="132"/>
                      <a:pt x="28" y="126"/>
                      <a:pt x="26" y="122"/>
                    </a:cubicBezTo>
                    <a:cubicBezTo>
                      <a:pt x="27" y="121"/>
                      <a:pt x="28" y="120"/>
                      <a:pt x="29" y="118"/>
                    </a:cubicBezTo>
                    <a:cubicBezTo>
                      <a:pt x="29" y="118"/>
                      <a:pt x="29" y="117"/>
                      <a:pt x="29" y="117"/>
                    </a:cubicBezTo>
                    <a:cubicBezTo>
                      <a:pt x="29" y="115"/>
                      <a:pt x="28" y="113"/>
                      <a:pt x="27" y="112"/>
                    </a:cubicBezTo>
                    <a:cubicBezTo>
                      <a:pt x="26" y="112"/>
                      <a:pt x="25" y="111"/>
                      <a:pt x="25" y="111"/>
                    </a:cubicBezTo>
                    <a:cubicBezTo>
                      <a:pt x="24" y="111"/>
                      <a:pt x="24" y="111"/>
                      <a:pt x="24" y="111"/>
                    </a:cubicBezTo>
                    <a:cubicBezTo>
                      <a:pt x="24" y="111"/>
                      <a:pt x="24" y="111"/>
                      <a:pt x="24" y="111"/>
                    </a:cubicBezTo>
                    <a:cubicBezTo>
                      <a:pt x="22" y="111"/>
                      <a:pt x="21" y="111"/>
                      <a:pt x="20" y="112"/>
                    </a:cubicBezTo>
                    <a:cubicBezTo>
                      <a:pt x="19" y="113"/>
                      <a:pt x="19" y="113"/>
                      <a:pt x="19" y="113"/>
                    </a:cubicBezTo>
                    <a:moveTo>
                      <a:pt x="23" y="101"/>
                    </a:moveTo>
                    <a:cubicBezTo>
                      <a:pt x="17" y="93"/>
                      <a:pt x="15" y="91"/>
                      <a:pt x="10" y="85"/>
                    </a:cubicBezTo>
                    <a:cubicBezTo>
                      <a:pt x="10" y="85"/>
                      <a:pt x="10" y="85"/>
                      <a:pt x="10" y="85"/>
                    </a:cubicBezTo>
                    <a:cubicBezTo>
                      <a:pt x="9" y="84"/>
                      <a:pt x="9" y="84"/>
                      <a:pt x="9" y="84"/>
                    </a:cubicBezTo>
                    <a:cubicBezTo>
                      <a:pt x="8" y="83"/>
                      <a:pt x="7" y="82"/>
                      <a:pt x="6" y="80"/>
                    </a:cubicBezTo>
                    <a:cubicBezTo>
                      <a:pt x="36" y="52"/>
                      <a:pt x="69" y="27"/>
                      <a:pt x="103" y="3"/>
                    </a:cubicBezTo>
                    <a:cubicBezTo>
                      <a:pt x="106" y="9"/>
                      <a:pt x="109" y="12"/>
                      <a:pt x="111" y="15"/>
                    </a:cubicBezTo>
                    <a:cubicBezTo>
                      <a:pt x="114" y="17"/>
                      <a:pt x="117" y="20"/>
                      <a:pt x="122" y="26"/>
                    </a:cubicBezTo>
                    <a:cubicBezTo>
                      <a:pt x="153" y="62"/>
                      <a:pt x="174" y="86"/>
                      <a:pt x="202" y="124"/>
                    </a:cubicBezTo>
                    <a:cubicBezTo>
                      <a:pt x="186" y="132"/>
                      <a:pt x="173" y="146"/>
                      <a:pt x="160" y="158"/>
                    </a:cubicBezTo>
                    <a:cubicBezTo>
                      <a:pt x="154" y="163"/>
                      <a:pt x="147" y="167"/>
                      <a:pt x="141" y="171"/>
                    </a:cubicBezTo>
                    <a:cubicBezTo>
                      <a:pt x="125" y="182"/>
                      <a:pt x="109" y="193"/>
                      <a:pt x="93" y="204"/>
                    </a:cubicBezTo>
                    <a:cubicBezTo>
                      <a:pt x="90" y="198"/>
                      <a:pt x="89" y="195"/>
                      <a:pt x="87" y="192"/>
                    </a:cubicBezTo>
                    <a:cubicBezTo>
                      <a:pt x="85" y="189"/>
                      <a:pt x="83" y="187"/>
                      <a:pt x="79" y="181"/>
                    </a:cubicBezTo>
                    <a:cubicBezTo>
                      <a:pt x="81" y="180"/>
                      <a:pt x="83" y="177"/>
                      <a:pt x="83" y="174"/>
                    </a:cubicBezTo>
                    <a:cubicBezTo>
                      <a:pt x="83" y="172"/>
                      <a:pt x="83" y="171"/>
                      <a:pt x="82" y="170"/>
                    </a:cubicBezTo>
                    <a:cubicBezTo>
                      <a:pt x="81" y="167"/>
                      <a:pt x="78" y="166"/>
                      <a:pt x="75" y="166"/>
                    </a:cubicBezTo>
                    <a:cubicBezTo>
                      <a:pt x="73" y="166"/>
                      <a:pt x="72" y="167"/>
                      <a:pt x="70" y="168"/>
                    </a:cubicBezTo>
                    <a:cubicBezTo>
                      <a:pt x="68" y="164"/>
                      <a:pt x="66" y="161"/>
                      <a:pt x="63" y="156"/>
                    </a:cubicBezTo>
                    <a:cubicBezTo>
                      <a:pt x="65" y="155"/>
                      <a:pt x="66" y="152"/>
                      <a:pt x="66" y="150"/>
                    </a:cubicBezTo>
                    <a:cubicBezTo>
                      <a:pt x="66" y="149"/>
                      <a:pt x="66" y="147"/>
                      <a:pt x="65" y="146"/>
                    </a:cubicBezTo>
                    <a:cubicBezTo>
                      <a:pt x="63" y="144"/>
                      <a:pt x="61" y="144"/>
                      <a:pt x="60" y="144"/>
                    </a:cubicBezTo>
                    <a:cubicBezTo>
                      <a:pt x="58" y="144"/>
                      <a:pt x="57" y="144"/>
                      <a:pt x="56" y="145"/>
                    </a:cubicBezTo>
                    <a:cubicBezTo>
                      <a:pt x="55" y="145"/>
                      <a:pt x="55" y="145"/>
                      <a:pt x="55" y="145"/>
                    </a:cubicBezTo>
                    <a:cubicBezTo>
                      <a:pt x="53" y="141"/>
                      <a:pt x="50" y="137"/>
                      <a:pt x="47" y="133"/>
                    </a:cubicBezTo>
                    <a:cubicBezTo>
                      <a:pt x="48" y="133"/>
                      <a:pt x="49" y="132"/>
                      <a:pt x="49" y="131"/>
                    </a:cubicBezTo>
                    <a:cubicBezTo>
                      <a:pt x="50" y="130"/>
                      <a:pt x="51" y="128"/>
                      <a:pt x="51" y="127"/>
                    </a:cubicBezTo>
                    <a:cubicBezTo>
                      <a:pt x="51" y="125"/>
                      <a:pt x="50" y="124"/>
                      <a:pt x="49" y="123"/>
                    </a:cubicBezTo>
                    <a:cubicBezTo>
                      <a:pt x="48" y="121"/>
                      <a:pt x="46" y="120"/>
                      <a:pt x="44" y="120"/>
                    </a:cubicBezTo>
                    <a:cubicBezTo>
                      <a:pt x="44" y="120"/>
                      <a:pt x="44" y="120"/>
                      <a:pt x="44" y="120"/>
                    </a:cubicBezTo>
                    <a:cubicBezTo>
                      <a:pt x="42" y="120"/>
                      <a:pt x="40" y="121"/>
                      <a:pt x="39" y="123"/>
                    </a:cubicBezTo>
                    <a:cubicBezTo>
                      <a:pt x="36" y="119"/>
                      <a:pt x="32" y="113"/>
                      <a:pt x="30" y="110"/>
                    </a:cubicBezTo>
                    <a:cubicBezTo>
                      <a:pt x="32" y="108"/>
                      <a:pt x="33" y="106"/>
                      <a:pt x="33" y="104"/>
                    </a:cubicBezTo>
                    <a:cubicBezTo>
                      <a:pt x="33" y="102"/>
                      <a:pt x="32" y="101"/>
                      <a:pt x="31" y="100"/>
                    </a:cubicBezTo>
                    <a:cubicBezTo>
                      <a:pt x="30" y="99"/>
                      <a:pt x="29" y="98"/>
                      <a:pt x="28" y="98"/>
                    </a:cubicBezTo>
                    <a:cubicBezTo>
                      <a:pt x="28" y="98"/>
                      <a:pt x="28" y="98"/>
                      <a:pt x="28" y="98"/>
                    </a:cubicBezTo>
                    <a:cubicBezTo>
                      <a:pt x="26" y="98"/>
                      <a:pt x="25" y="99"/>
                      <a:pt x="24" y="100"/>
                    </a:cubicBezTo>
                    <a:cubicBezTo>
                      <a:pt x="23" y="100"/>
                      <a:pt x="23" y="100"/>
                      <a:pt x="23" y="101"/>
                    </a:cubicBezTo>
                    <a:moveTo>
                      <a:pt x="103" y="0"/>
                    </a:moveTo>
                    <a:cubicBezTo>
                      <a:pt x="102" y="0"/>
                      <a:pt x="102" y="0"/>
                      <a:pt x="102" y="0"/>
                    </a:cubicBezTo>
                    <a:cubicBezTo>
                      <a:pt x="67" y="24"/>
                      <a:pt x="34" y="50"/>
                      <a:pt x="3" y="79"/>
                    </a:cubicBezTo>
                    <a:cubicBezTo>
                      <a:pt x="3" y="79"/>
                      <a:pt x="2" y="80"/>
                      <a:pt x="3" y="81"/>
                    </a:cubicBezTo>
                    <a:cubicBezTo>
                      <a:pt x="4" y="83"/>
                      <a:pt x="6" y="84"/>
                      <a:pt x="7" y="85"/>
                    </a:cubicBezTo>
                    <a:cubicBezTo>
                      <a:pt x="6" y="86"/>
                      <a:pt x="5" y="87"/>
                      <a:pt x="4" y="87"/>
                    </a:cubicBezTo>
                    <a:cubicBezTo>
                      <a:pt x="3" y="88"/>
                      <a:pt x="1" y="90"/>
                      <a:pt x="0" y="90"/>
                    </a:cubicBezTo>
                    <a:cubicBezTo>
                      <a:pt x="0" y="91"/>
                      <a:pt x="0" y="91"/>
                      <a:pt x="0" y="92"/>
                    </a:cubicBezTo>
                    <a:cubicBezTo>
                      <a:pt x="9" y="105"/>
                      <a:pt x="9" y="104"/>
                      <a:pt x="18" y="117"/>
                    </a:cubicBezTo>
                    <a:cubicBezTo>
                      <a:pt x="18" y="117"/>
                      <a:pt x="19" y="117"/>
                      <a:pt x="19" y="117"/>
                    </a:cubicBezTo>
                    <a:cubicBezTo>
                      <a:pt x="19" y="117"/>
                      <a:pt x="20" y="117"/>
                      <a:pt x="20" y="117"/>
                    </a:cubicBezTo>
                    <a:cubicBezTo>
                      <a:pt x="20" y="117"/>
                      <a:pt x="21" y="116"/>
                      <a:pt x="21" y="116"/>
                    </a:cubicBezTo>
                    <a:cubicBezTo>
                      <a:pt x="21" y="116"/>
                      <a:pt x="21" y="116"/>
                      <a:pt x="21" y="116"/>
                    </a:cubicBezTo>
                    <a:cubicBezTo>
                      <a:pt x="21" y="115"/>
                      <a:pt x="21" y="115"/>
                      <a:pt x="22" y="114"/>
                    </a:cubicBezTo>
                    <a:cubicBezTo>
                      <a:pt x="22" y="114"/>
                      <a:pt x="23" y="114"/>
                      <a:pt x="24" y="114"/>
                    </a:cubicBezTo>
                    <a:cubicBezTo>
                      <a:pt x="24" y="114"/>
                      <a:pt x="25" y="114"/>
                      <a:pt x="25" y="115"/>
                    </a:cubicBezTo>
                    <a:cubicBezTo>
                      <a:pt x="26" y="115"/>
                      <a:pt x="26" y="116"/>
                      <a:pt x="26" y="117"/>
                    </a:cubicBezTo>
                    <a:cubicBezTo>
                      <a:pt x="26" y="117"/>
                      <a:pt x="26" y="117"/>
                      <a:pt x="26" y="117"/>
                    </a:cubicBezTo>
                    <a:cubicBezTo>
                      <a:pt x="26" y="119"/>
                      <a:pt x="25" y="120"/>
                      <a:pt x="23" y="120"/>
                    </a:cubicBezTo>
                    <a:cubicBezTo>
                      <a:pt x="23" y="120"/>
                      <a:pt x="22" y="121"/>
                      <a:pt x="22" y="121"/>
                    </a:cubicBezTo>
                    <a:cubicBezTo>
                      <a:pt x="22" y="122"/>
                      <a:pt x="22" y="122"/>
                      <a:pt x="22" y="122"/>
                    </a:cubicBezTo>
                    <a:cubicBezTo>
                      <a:pt x="25" y="126"/>
                      <a:pt x="30" y="135"/>
                      <a:pt x="33" y="139"/>
                    </a:cubicBezTo>
                    <a:cubicBezTo>
                      <a:pt x="33" y="139"/>
                      <a:pt x="33" y="139"/>
                      <a:pt x="34" y="139"/>
                    </a:cubicBezTo>
                    <a:cubicBezTo>
                      <a:pt x="34" y="139"/>
                      <a:pt x="34" y="139"/>
                      <a:pt x="34" y="139"/>
                    </a:cubicBezTo>
                    <a:cubicBezTo>
                      <a:pt x="34" y="139"/>
                      <a:pt x="35" y="139"/>
                      <a:pt x="35" y="139"/>
                    </a:cubicBezTo>
                    <a:cubicBezTo>
                      <a:pt x="36" y="137"/>
                      <a:pt x="37" y="136"/>
                      <a:pt x="39" y="136"/>
                    </a:cubicBezTo>
                    <a:cubicBezTo>
                      <a:pt x="39" y="136"/>
                      <a:pt x="39" y="136"/>
                      <a:pt x="39" y="136"/>
                    </a:cubicBezTo>
                    <a:cubicBezTo>
                      <a:pt x="40" y="136"/>
                      <a:pt x="42" y="137"/>
                      <a:pt x="42" y="138"/>
                    </a:cubicBezTo>
                    <a:cubicBezTo>
                      <a:pt x="43" y="138"/>
                      <a:pt x="43" y="139"/>
                      <a:pt x="43" y="140"/>
                    </a:cubicBezTo>
                    <a:cubicBezTo>
                      <a:pt x="43" y="141"/>
                      <a:pt x="43" y="142"/>
                      <a:pt x="42" y="143"/>
                    </a:cubicBezTo>
                    <a:cubicBezTo>
                      <a:pt x="41" y="144"/>
                      <a:pt x="40" y="145"/>
                      <a:pt x="39" y="145"/>
                    </a:cubicBezTo>
                    <a:cubicBezTo>
                      <a:pt x="39" y="145"/>
                      <a:pt x="38" y="145"/>
                      <a:pt x="38" y="145"/>
                    </a:cubicBezTo>
                    <a:cubicBezTo>
                      <a:pt x="38" y="146"/>
                      <a:pt x="38" y="146"/>
                      <a:pt x="38" y="147"/>
                    </a:cubicBezTo>
                    <a:cubicBezTo>
                      <a:pt x="41" y="151"/>
                      <a:pt x="46" y="158"/>
                      <a:pt x="48" y="163"/>
                    </a:cubicBezTo>
                    <a:cubicBezTo>
                      <a:pt x="48" y="163"/>
                      <a:pt x="49" y="163"/>
                      <a:pt x="49" y="163"/>
                    </a:cubicBezTo>
                    <a:cubicBezTo>
                      <a:pt x="49" y="163"/>
                      <a:pt x="49" y="163"/>
                      <a:pt x="49" y="163"/>
                    </a:cubicBezTo>
                    <a:cubicBezTo>
                      <a:pt x="50" y="163"/>
                      <a:pt x="50" y="163"/>
                      <a:pt x="50" y="162"/>
                    </a:cubicBezTo>
                    <a:cubicBezTo>
                      <a:pt x="51" y="162"/>
                      <a:pt x="51" y="161"/>
                      <a:pt x="51" y="161"/>
                    </a:cubicBezTo>
                    <a:cubicBezTo>
                      <a:pt x="52" y="161"/>
                      <a:pt x="53" y="160"/>
                      <a:pt x="53" y="160"/>
                    </a:cubicBezTo>
                    <a:cubicBezTo>
                      <a:pt x="53" y="160"/>
                      <a:pt x="53" y="160"/>
                      <a:pt x="53" y="160"/>
                    </a:cubicBezTo>
                    <a:cubicBezTo>
                      <a:pt x="53" y="160"/>
                      <a:pt x="53" y="160"/>
                      <a:pt x="53" y="160"/>
                    </a:cubicBezTo>
                    <a:cubicBezTo>
                      <a:pt x="55" y="160"/>
                      <a:pt x="56" y="161"/>
                      <a:pt x="56" y="162"/>
                    </a:cubicBezTo>
                    <a:cubicBezTo>
                      <a:pt x="57" y="162"/>
                      <a:pt x="57" y="163"/>
                      <a:pt x="57" y="164"/>
                    </a:cubicBezTo>
                    <a:cubicBezTo>
                      <a:pt x="57" y="166"/>
                      <a:pt x="56" y="168"/>
                      <a:pt x="54" y="169"/>
                    </a:cubicBezTo>
                    <a:cubicBezTo>
                      <a:pt x="54" y="170"/>
                      <a:pt x="53" y="170"/>
                      <a:pt x="54" y="171"/>
                    </a:cubicBezTo>
                    <a:cubicBezTo>
                      <a:pt x="57" y="177"/>
                      <a:pt x="59" y="180"/>
                      <a:pt x="62" y="185"/>
                    </a:cubicBezTo>
                    <a:cubicBezTo>
                      <a:pt x="62" y="185"/>
                      <a:pt x="62" y="186"/>
                      <a:pt x="63" y="186"/>
                    </a:cubicBezTo>
                    <a:cubicBezTo>
                      <a:pt x="63" y="186"/>
                      <a:pt x="63" y="186"/>
                      <a:pt x="63" y="186"/>
                    </a:cubicBezTo>
                    <a:cubicBezTo>
                      <a:pt x="63" y="186"/>
                      <a:pt x="64" y="185"/>
                      <a:pt x="64" y="185"/>
                    </a:cubicBezTo>
                    <a:cubicBezTo>
                      <a:pt x="65" y="184"/>
                      <a:pt x="66" y="184"/>
                      <a:pt x="68" y="184"/>
                    </a:cubicBezTo>
                    <a:cubicBezTo>
                      <a:pt x="68" y="184"/>
                      <a:pt x="68" y="184"/>
                      <a:pt x="68" y="184"/>
                    </a:cubicBezTo>
                    <a:cubicBezTo>
                      <a:pt x="70" y="184"/>
                      <a:pt x="72" y="185"/>
                      <a:pt x="73" y="186"/>
                    </a:cubicBezTo>
                    <a:cubicBezTo>
                      <a:pt x="73" y="187"/>
                      <a:pt x="73" y="188"/>
                      <a:pt x="73" y="188"/>
                    </a:cubicBezTo>
                    <a:cubicBezTo>
                      <a:pt x="73" y="191"/>
                      <a:pt x="71" y="194"/>
                      <a:pt x="69" y="194"/>
                    </a:cubicBezTo>
                    <a:cubicBezTo>
                      <a:pt x="68" y="194"/>
                      <a:pt x="68" y="194"/>
                      <a:pt x="68" y="195"/>
                    </a:cubicBezTo>
                    <a:cubicBezTo>
                      <a:pt x="67" y="195"/>
                      <a:pt x="67" y="196"/>
                      <a:pt x="68" y="196"/>
                    </a:cubicBezTo>
                    <a:cubicBezTo>
                      <a:pt x="72" y="203"/>
                      <a:pt x="75" y="206"/>
                      <a:pt x="76" y="209"/>
                    </a:cubicBezTo>
                    <a:cubicBezTo>
                      <a:pt x="78" y="212"/>
                      <a:pt x="79" y="215"/>
                      <a:pt x="82" y="223"/>
                    </a:cubicBezTo>
                    <a:cubicBezTo>
                      <a:pt x="82" y="223"/>
                      <a:pt x="83" y="223"/>
                      <a:pt x="83" y="223"/>
                    </a:cubicBezTo>
                    <a:cubicBezTo>
                      <a:pt x="83" y="223"/>
                      <a:pt x="83" y="223"/>
                      <a:pt x="83" y="223"/>
                    </a:cubicBezTo>
                    <a:cubicBezTo>
                      <a:pt x="84" y="223"/>
                      <a:pt x="84" y="223"/>
                      <a:pt x="84" y="223"/>
                    </a:cubicBezTo>
                    <a:cubicBezTo>
                      <a:pt x="87" y="221"/>
                      <a:pt x="90" y="219"/>
                      <a:pt x="94" y="217"/>
                    </a:cubicBezTo>
                    <a:cubicBezTo>
                      <a:pt x="95" y="220"/>
                      <a:pt x="96" y="222"/>
                      <a:pt x="98" y="227"/>
                    </a:cubicBezTo>
                    <a:cubicBezTo>
                      <a:pt x="98" y="227"/>
                      <a:pt x="98" y="227"/>
                      <a:pt x="98" y="228"/>
                    </a:cubicBezTo>
                    <a:cubicBezTo>
                      <a:pt x="99" y="228"/>
                      <a:pt x="99" y="228"/>
                      <a:pt x="99" y="228"/>
                    </a:cubicBezTo>
                    <a:cubicBezTo>
                      <a:pt x="99" y="228"/>
                      <a:pt x="99" y="228"/>
                      <a:pt x="100" y="227"/>
                    </a:cubicBezTo>
                    <a:cubicBezTo>
                      <a:pt x="116" y="217"/>
                      <a:pt x="133" y="206"/>
                      <a:pt x="150" y="195"/>
                    </a:cubicBezTo>
                    <a:cubicBezTo>
                      <a:pt x="157" y="191"/>
                      <a:pt x="163" y="187"/>
                      <a:pt x="170" y="182"/>
                    </a:cubicBezTo>
                    <a:cubicBezTo>
                      <a:pt x="184" y="171"/>
                      <a:pt x="197" y="157"/>
                      <a:pt x="214" y="150"/>
                    </a:cubicBezTo>
                    <a:cubicBezTo>
                      <a:pt x="215" y="150"/>
                      <a:pt x="215" y="150"/>
                      <a:pt x="215" y="150"/>
                    </a:cubicBezTo>
                    <a:cubicBezTo>
                      <a:pt x="215" y="149"/>
                      <a:pt x="215" y="149"/>
                      <a:pt x="215" y="148"/>
                    </a:cubicBezTo>
                    <a:cubicBezTo>
                      <a:pt x="210" y="141"/>
                      <a:pt x="205" y="134"/>
                      <a:pt x="201" y="128"/>
                    </a:cubicBezTo>
                    <a:cubicBezTo>
                      <a:pt x="202" y="127"/>
                      <a:pt x="203" y="127"/>
                      <a:pt x="205" y="126"/>
                    </a:cubicBezTo>
                    <a:cubicBezTo>
                      <a:pt x="205" y="126"/>
                      <a:pt x="205" y="126"/>
                      <a:pt x="206" y="125"/>
                    </a:cubicBezTo>
                    <a:cubicBezTo>
                      <a:pt x="206" y="125"/>
                      <a:pt x="206" y="124"/>
                      <a:pt x="205" y="124"/>
                    </a:cubicBezTo>
                    <a:cubicBezTo>
                      <a:pt x="177" y="85"/>
                      <a:pt x="156" y="60"/>
                      <a:pt x="124" y="24"/>
                    </a:cubicBezTo>
                    <a:cubicBezTo>
                      <a:pt x="119" y="18"/>
                      <a:pt x="116" y="16"/>
                      <a:pt x="113" y="13"/>
                    </a:cubicBezTo>
                    <a:cubicBezTo>
                      <a:pt x="111" y="10"/>
                      <a:pt x="108" y="7"/>
                      <a:pt x="104" y="1"/>
                    </a:cubicBezTo>
                    <a:cubicBezTo>
                      <a:pt x="103" y="0"/>
                      <a:pt x="103" y="0"/>
                      <a:pt x="10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8" name="Freeform 807"/>
              <p:cNvSpPr/>
              <p:nvPr/>
            </p:nvSpPr>
            <p:spPr bwMode="auto">
              <a:xfrm>
                <a:off x="5116" y="1015"/>
                <a:ext cx="171" cy="120"/>
              </a:xfrm>
              <a:custGeom>
                <a:avLst/>
                <a:gdLst>
                  <a:gd name="T0" fmla="*/ 71 w 72"/>
                  <a:gd name="T1" fmla="*/ 0 h 51"/>
                  <a:gd name="T2" fmla="*/ 70 w 72"/>
                  <a:gd name="T3" fmla="*/ 0 h 51"/>
                  <a:gd name="T4" fmla="*/ 20 w 72"/>
                  <a:gd name="T5" fmla="*/ 34 h 51"/>
                  <a:gd name="T6" fmla="*/ 1 w 72"/>
                  <a:gd name="T7" fmla="*/ 49 h 51"/>
                  <a:gd name="T8" fmla="*/ 1 w 72"/>
                  <a:gd name="T9" fmla="*/ 50 h 51"/>
                  <a:gd name="T10" fmla="*/ 2 w 72"/>
                  <a:gd name="T11" fmla="*/ 51 h 51"/>
                  <a:gd name="T12" fmla="*/ 3 w 72"/>
                  <a:gd name="T13" fmla="*/ 51 h 51"/>
                  <a:gd name="T14" fmla="*/ 21 w 72"/>
                  <a:gd name="T15" fmla="*/ 36 h 51"/>
                  <a:gd name="T16" fmla="*/ 71 w 72"/>
                  <a:gd name="T17" fmla="*/ 3 h 51"/>
                  <a:gd name="T18" fmla="*/ 72 w 72"/>
                  <a:gd name="T19" fmla="*/ 1 h 51"/>
                  <a:gd name="T20" fmla="*/ 71 w 72"/>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51">
                    <a:moveTo>
                      <a:pt x="71" y="0"/>
                    </a:moveTo>
                    <a:cubicBezTo>
                      <a:pt x="71" y="0"/>
                      <a:pt x="70" y="0"/>
                      <a:pt x="70" y="0"/>
                    </a:cubicBezTo>
                    <a:cubicBezTo>
                      <a:pt x="52" y="9"/>
                      <a:pt x="36" y="21"/>
                      <a:pt x="20" y="34"/>
                    </a:cubicBezTo>
                    <a:cubicBezTo>
                      <a:pt x="13" y="39"/>
                      <a:pt x="7" y="44"/>
                      <a:pt x="1" y="49"/>
                    </a:cubicBezTo>
                    <a:cubicBezTo>
                      <a:pt x="0" y="49"/>
                      <a:pt x="0" y="50"/>
                      <a:pt x="1" y="50"/>
                    </a:cubicBezTo>
                    <a:cubicBezTo>
                      <a:pt x="1" y="51"/>
                      <a:pt x="1" y="51"/>
                      <a:pt x="2" y="51"/>
                    </a:cubicBezTo>
                    <a:cubicBezTo>
                      <a:pt x="2" y="51"/>
                      <a:pt x="2" y="51"/>
                      <a:pt x="3" y="51"/>
                    </a:cubicBezTo>
                    <a:cubicBezTo>
                      <a:pt x="9" y="46"/>
                      <a:pt x="15" y="41"/>
                      <a:pt x="21" y="36"/>
                    </a:cubicBezTo>
                    <a:cubicBezTo>
                      <a:pt x="37" y="24"/>
                      <a:pt x="53" y="11"/>
                      <a:pt x="71" y="3"/>
                    </a:cubicBezTo>
                    <a:cubicBezTo>
                      <a:pt x="72" y="2"/>
                      <a:pt x="72" y="1"/>
                      <a:pt x="72" y="1"/>
                    </a:cubicBezTo>
                    <a:cubicBezTo>
                      <a:pt x="72" y="0"/>
                      <a:pt x="71" y="0"/>
                      <a:pt x="7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9" name="Freeform 808"/>
              <p:cNvSpPr/>
              <p:nvPr/>
            </p:nvSpPr>
            <p:spPr bwMode="auto">
              <a:xfrm>
                <a:off x="5147" y="1060"/>
                <a:ext cx="156" cy="108"/>
              </a:xfrm>
              <a:custGeom>
                <a:avLst/>
                <a:gdLst>
                  <a:gd name="T0" fmla="*/ 65 w 66"/>
                  <a:gd name="T1" fmla="*/ 0 h 46"/>
                  <a:gd name="T2" fmla="*/ 64 w 66"/>
                  <a:gd name="T3" fmla="*/ 0 h 46"/>
                  <a:gd name="T4" fmla="*/ 1 w 66"/>
                  <a:gd name="T5" fmla="*/ 43 h 46"/>
                  <a:gd name="T6" fmla="*/ 0 w 66"/>
                  <a:gd name="T7" fmla="*/ 45 h 46"/>
                  <a:gd name="T8" fmla="*/ 1 w 66"/>
                  <a:gd name="T9" fmla="*/ 46 h 46"/>
                  <a:gd name="T10" fmla="*/ 2 w 66"/>
                  <a:gd name="T11" fmla="*/ 45 h 46"/>
                  <a:gd name="T12" fmla="*/ 65 w 66"/>
                  <a:gd name="T13" fmla="*/ 2 h 46"/>
                  <a:gd name="T14" fmla="*/ 66 w 66"/>
                  <a:gd name="T15" fmla="*/ 0 h 46"/>
                  <a:gd name="T16" fmla="*/ 65 w 66"/>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46">
                    <a:moveTo>
                      <a:pt x="65" y="0"/>
                    </a:moveTo>
                    <a:cubicBezTo>
                      <a:pt x="64" y="0"/>
                      <a:pt x="64" y="0"/>
                      <a:pt x="64" y="0"/>
                    </a:cubicBezTo>
                    <a:cubicBezTo>
                      <a:pt x="43" y="14"/>
                      <a:pt x="21" y="28"/>
                      <a:pt x="1" y="43"/>
                    </a:cubicBezTo>
                    <a:cubicBezTo>
                      <a:pt x="0" y="44"/>
                      <a:pt x="0" y="44"/>
                      <a:pt x="0" y="45"/>
                    </a:cubicBezTo>
                    <a:cubicBezTo>
                      <a:pt x="1" y="45"/>
                      <a:pt x="1" y="46"/>
                      <a:pt x="1" y="46"/>
                    </a:cubicBezTo>
                    <a:cubicBezTo>
                      <a:pt x="2" y="46"/>
                      <a:pt x="2" y="46"/>
                      <a:pt x="2" y="45"/>
                    </a:cubicBezTo>
                    <a:cubicBezTo>
                      <a:pt x="23" y="31"/>
                      <a:pt x="44" y="16"/>
                      <a:pt x="65" y="2"/>
                    </a:cubicBezTo>
                    <a:cubicBezTo>
                      <a:pt x="66" y="2"/>
                      <a:pt x="66" y="1"/>
                      <a:pt x="66" y="0"/>
                    </a:cubicBezTo>
                    <a:cubicBezTo>
                      <a:pt x="65" y="0"/>
                      <a:pt x="65" y="0"/>
                      <a:pt x="6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0" name="Freeform 809"/>
              <p:cNvSpPr/>
              <p:nvPr/>
            </p:nvSpPr>
            <p:spPr bwMode="auto">
              <a:xfrm>
                <a:off x="5173" y="1083"/>
                <a:ext cx="161" cy="126"/>
              </a:xfrm>
              <a:custGeom>
                <a:avLst/>
                <a:gdLst>
                  <a:gd name="T0" fmla="*/ 67 w 68"/>
                  <a:gd name="T1" fmla="*/ 0 h 53"/>
                  <a:gd name="T2" fmla="*/ 66 w 68"/>
                  <a:gd name="T3" fmla="*/ 0 h 53"/>
                  <a:gd name="T4" fmla="*/ 46 w 68"/>
                  <a:gd name="T5" fmla="*/ 18 h 53"/>
                  <a:gd name="T6" fmla="*/ 1 w 68"/>
                  <a:gd name="T7" fmla="*/ 50 h 53"/>
                  <a:gd name="T8" fmla="*/ 0 w 68"/>
                  <a:gd name="T9" fmla="*/ 52 h 53"/>
                  <a:gd name="T10" fmla="*/ 1 w 68"/>
                  <a:gd name="T11" fmla="*/ 53 h 53"/>
                  <a:gd name="T12" fmla="*/ 2 w 68"/>
                  <a:gd name="T13" fmla="*/ 53 h 53"/>
                  <a:gd name="T14" fmla="*/ 47 w 68"/>
                  <a:gd name="T15" fmla="*/ 20 h 53"/>
                  <a:gd name="T16" fmla="*/ 68 w 68"/>
                  <a:gd name="T17" fmla="*/ 2 h 53"/>
                  <a:gd name="T18" fmla="*/ 68 w 68"/>
                  <a:gd name="T19" fmla="*/ 0 h 53"/>
                  <a:gd name="T20" fmla="*/ 67 w 68"/>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53">
                    <a:moveTo>
                      <a:pt x="67" y="0"/>
                    </a:moveTo>
                    <a:cubicBezTo>
                      <a:pt x="67" y="0"/>
                      <a:pt x="66" y="0"/>
                      <a:pt x="66" y="0"/>
                    </a:cubicBezTo>
                    <a:cubicBezTo>
                      <a:pt x="59" y="6"/>
                      <a:pt x="52" y="12"/>
                      <a:pt x="46" y="18"/>
                    </a:cubicBezTo>
                    <a:cubicBezTo>
                      <a:pt x="31" y="30"/>
                      <a:pt x="17" y="42"/>
                      <a:pt x="1" y="50"/>
                    </a:cubicBezTo>
                    <a:cubicBezTo>
                      <a:pt x="0" y="51"/>
                      <a:pt x="0" y="51"/>
                      <a:pt x="0" y="52"/>
                    </a:cubicBezTo>
                    <a:cubicBezTo>
                      <a:pt x="0" y="53"/>
                      <a:pt x="1" y="53"/>
                      <a:pt x="1" y="53"/>
                    </a:cubicBezTo>
                    <a:cubicBezTo>
                      <a:pt x="2" y="53"/>
                      <a:pt x="2" y="53"/>
                      <a:pt x="2" y="53"/>
                    </a:cubicBezTo>
                    <a:cubicBezTo>
                      <a:pt x="19" y="44"/>
                      <a:pt x="33" y="32"/>
                      <a:pt x="47" y="20"/>
                    </a:cubicBezTo>
                    <a:cubicBezTo>
                      <a:pt x="54" y="14"/>
                      <a:pt x="61" y="8"/>
                      <a:pt x="68" y="2"/>
                    </a:cubicBezTo>
                    <a:cubicBezTo>
                      <a:pt x="68" y="2"/>
                      <a:pt x="68" y="1"/>
                      <a:pt x="68" y="0"/>
                    </a:cubicBezTo>
                    <a:cubicBezTo>
                      <a:pt x="68" y="0"/>
                      <a:pt x="67" y="0"/>
                      <a:pt x="6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1" name="Freeform 810"/>
              <p:cNvSpPr/>
              <p:nvPr/>
            </p:nvSpPr>
            <p:spPr bwMode="auto">
              <a:xfrm>
                <a:off x="5208" y="1126"/>
                <a:ext cx="154" cy="128"/>
              </a:xfrm>
              <a:custGeom>
                <a:avLst/>
                <a:gdLst>
                  <a:gd name="T0" fmla="*/ 63 w 65"/>
                  <a:gd name="T1" fmla="*/ 0 h 54"/>
                  <a:gd name="T2" fmla="*/ 62 w 65"/>
                  <a:gd name="T3" fmla="*/ 0 h 54"/>
                  <a:gd name="T4" fmla="*/ 1 w 65"/>
                  <a:gd name="T5" fmla="*/ 52 h 54"/>
                  <a:gd name="T6" fmla="*/ 1 w 65"/>
                  <a:gd name="T7" fmla="*/ 54 h 54"/>
                  <a:gd name="T8" fmla="*/ 2 w 65"/>
                  <a:gd name="T9" fmla="*/ 54 h 54"/>
                  <a:gd name="T10" fmla="*/ 3 w 65"/>
                  <a:gd name="T11" fmla="*/ 54 h 54"/>
                  <a:gd name="T12" fmla="*/ 64 w 65"/>
                  <a:gd name="T13" fmla="*/ 2 h 54"/>
                  <a:gd name="T14" fmla="*/ 64 w 65"/>
                  <a:gd name="T15" fmla="*/ 0 h 54"/>
                  <a:gd name="T16" fmla="*/ 63 w 65"/>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4">
                    <a:moveTo>
                      <a:pt x="63" y="0"/>
                    </a:moveTo>
                    <a:cubicBezTo>
                      <a:pt x="63" y="0"/>
                      <a:pt x="63" y="0"/>
                      <a:pt x="62" y="0"/>
                    </a:cubicBezTo>
                    <a:cubicBezTo>
                      <a:pt x="42" y="17"/>
                      <a:pt x="21" y="34"/>
                      <a:pt x="1" y="52"/>
                    </a:cubicBezTo>
                    <a:cubicBezTo>
                      <a:pt x="0" y="52"/>
                      <a:pt x="0" y="53"/>
                      <a:pt x="1" y="54"/>
                    </a:cubicBezTo>
                    <a:cubicBezTo>
                      <a:pt x="1" y="54"/>
                      <a:pt x="1" y="54"/>
                      <a:pt x="2" y="54"/>
                    </a:cubicBezTo>
                    <a:cubicBezTo>
                      <a:pt x="2" y="54"/>
                      <a:pt x="2" y="54"/>
                      <a:pt x="3" y="54"/>
                    </a:cubicBezTo>
                    <a:cubicBezTo>
                      <a:pt x="23" y="37"/>
                      <a:pt x="44" y="19"/>
                      <a:pt x="64" y="2"/>
                    </a:cubicBezTo>
                    <a:cubicBezTo>
                      <a:pt x="65" y="2"/>
                      <a:pt x="65" y="1"/>
                      <a:pt x="64" y="0"/>
                    </a:cubicBezTo>
                    <a:cubicBezTo>
                      <a:pt x="64" y="0"/>
                      <a:pt x="64" y="0"/>
                      <a:pt x="6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2" name="Freeform 811"/>
              <p:cNvSpPr/>
              <p:nvPr/>
            </p:nvSpPr>
            <p:spPr bwMode="auto">
              <a:xfrm>
                <a:off x="5234" y="1161"/>
                <a:ext cx="159" cy="131"/>
              </a:xfrm>
              <a:custGeom>
                <a:avLst/>
                <a:gdLst>
                  <a:gd name="T0" fmla="*/ 66 w 67"/>
                  <a:gd name="T1" fmla="*/ 0 h 55"/>
                  <a:gd name="T2" fmla="*/ 65 w 67"/>
                  <a:gd name="T3" fmla="*/ 0 h 55"/>
                  <a:gd name="T4" fmla="*/ 1 w 67"/>
                  <a:gd name="T5" fmla="*/ 52 h 55"/>
                  <a:gd name="T6" fmla="*/ 1 w 67"/>
                  <a:gd name="T7" fmla="*/ 54 h 55"/>
                  <a:gd name="T8" fmla="*/ 2 w 67"/>
                  <a:gd name="T9" fmla="*/ 55 h 55"/>
                  <a:gd name="T10" fmla="*/ 3 w 67"/>
                  <a:gd name="T11" fmla="*/ 54 h 55"/>
                  <a:gd name="T12" fmla="*/ 67 w 67"/>
                  <a:gd name="T13" fmla="*/ 2 h 55"/>
                  <a:gd name="T14" fmla="*/ 67 w 67"/>
                  <a:gd name="T15" fmla="*/ 0 h 55"/>
                  <a:gd name="T16" fmla="*/ 66 w 6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5">
                    <a:moveTo>
                      <a:pt x="66" y="0"/>
                    </a:moveTo>
                    <a:cubicBezTo>
                      <a:pt x="66" y="0"/>
                      <a:pt x="65" y="0"/>
                      <a:pt x="65" y="0"/>
                    </a:cubicBezTo>
                    <a:cubicBezTo>
                      <a:pt x="44" y="17"/>
                      <a:pt x="22" y="35"/>
                      <a:pt x="1" y="52"/>
                    </a:cubicBezTo>
                    <a:cubicBezTo>
                      <a:pt x="0" y="53"/>
                      <a:pt x="0" y="53"/>
                      <a:pt x="1" y="54"/>
                    </a:cubicBezTo>
                    <a:cubicBezTo>
                      <a:pt x="1" y="54"/>
                      <a:pt x="1" y="55"/>
                      <a:pt x="2" y="55"/>
                    </a:cubicBezTo>
                    <a:cubicBezTo>
                      <a:pt x="2" y="55"/>
                      <a:pt x="2" y="54"/>
                      <a:pt x="3" y="54"/>
                    </a:cubicBezTo>
                    <a:cubicBezTo>
                      <a:pt x="24" y="37"/>
                      <a:pt x="45" y="19"/>
                      <a:pt x="67" y="2"/>
                    </a:cubicBezTo>
                    <a:cubicBezTo>
                      <a:pt x="67" y="2"/>
                      <a:pt x="67" y="1"/>
                      <a:pt x="67" y="0"/>
                    </a:cubicBezTo>
                    <a:cubicBezTo>
                      <a:pt x="67" y="0"/>
                      <a:pt x="66" y="0"/>
                      <a:pt x="6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3" name="Freeform 812"/>
              <p:cNvSpPr/>
              <p:nvPr/>
            </p:nvSpPr>
            <p:spPr bwMode="auto">
              <a:xfrm>
                <a:off x="5261" y="1199"/>
                <a:ext cx="158" cy="123"/>
              </a:xfrm>
              <a:custGeom>
                <a:avLst/>
                <a:gdLst>
                  <a:gd name="T0" fmla="*/ 65 w 67"/>
                  <a:gd name="T1" fmla="*/ 0 h 52"/>
                  <a:gd name="T2" fmla="*/ 64 w 67"/>
                  <a:gd name="T3" fmla="*/ 0 h 52"/>
                  <a:gd name="T4" fmla="*/ 1 w 67"/>
                  <a:gd name="T5" fmla="*/ 50 h 52"/>
                  <a:gd name="T6" fmla="*/ 1 w 67"/>
                  <a:gd name="T7" fmla="*/ 52 h 52"/>
                  <a:gd name="T8" fmla="*/ 2 w 67"/>
                  <a:gd name="T9" fmla="*/ 52 h 52"/>
                  <a:gd name="T10" fmla="*/ 3 w 67"/>
                  <a:gd name="T11" fmla="*/ 52 h 52"/>
                  <a:gd name="T12" fmla="*/ 66 w 67"/>
                  <a:gd name="T13" fmla="*/ 2 h 52"/>
                  <a:gd name="T14" fmla="*/ 66 w 67"/>
                  <a:gd name="T15" fmla="*/ 0 h 52"/>
                  <a:gd name="T16" fmla="*/ 65 w 67"/>
                  <a:gd name="T1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2">
                    <a:moveTo>
                      <a:pt x="65" y="0"/>
                    </a:moveTo>
                    <a:cubicBezTo>
                      <a:pt x="65" y="0"/>
                      <a:pt x="64" y="0"/>
                      <a:pt x="64" y="0"/>
                    </a:cubicBezTo>
                    <a:cubicBezTo>
                      <a:pt x="43" y="17"/>
                      <a:pt x="22" y="33"/>
                      <a:pt x="1" y="50"/>
                    </a:cubicBezTo>
                    <a:cubicBezTo>
                      <a:pt x="0" y="50"/>
                      <a:pt x="0" y="51"/>
                      <a:pt x="1" y="52"/>
                    </a:cubicBezTo>
                    <a:cubicBezTo>
                      <a:pt x="1" y="52"/>
                      <a:pt x="1" y="52"/>
                      <a:pt x="2" y="52"/>
                    </a:cubicBezTo>
                    <a:cubicBezTo>
                      <a:pt x="2" y="52"/>
                      <a:pt x="2" y="52"/>
                      <a:pt x="3" y="52"/>
                    </a:cubicBezTo>
                    <a:cubicBezTo>
                      <a:pt x="24" y="35"/>
                      <a:pt x="45" y="19"/>
                      <a:pt x="66" y="2"/>
                    </a:cubicBezTo>
                    <a:cubicBezTo>
                      <a:pt x="66" y="2"/>
                      <a:pt x="67" y="1"/>
                      <a:pt x="66" y="0"/>
                    </a:cubicBezTo>
                    <a:cubicBezTo>
                      <a:pt x="66" y="0"/>
                      <a:pt x="65" y="0"/>
                      <a:pt x="6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4" name="Freeform 813"/>
              <p:cNvSpPr>
                <a:spLocks noEditPoints="1"/>
              </p:cNvSpPr>
              <p:nvPr/>
            </p:nvSpPr>
            <p:spPr bwMode="auto">
              <a:xfrm>
                <a:off x="3033" y="1557"/>
                <a:ext cx="189" cy="187"/>
              </a:xfrm>
              <a:custGeom>
                <a:avLst/>
                <a:gdLst>
                  <a:gd name="T0" fmla="*/ 6 w 80"/>
                  <a:gd name="T1" fmla="*/ 69 h 79"/>
                  <a:gd name="T2" fmla="*/ 21 w 80"/>
                  <a:gd name="T3" fmla="*/ 14 h 79"/>
                  <a:gd name="T4" fmla="*/ 38 w 80"/>
                  <a:gd name="T5" fmla="*/ 17 h 79"/>
                  <a:gd name="T6" fmla="*/ 35 w 80"/>
                  <a:gd name="T7" fmla="*/ 23 h 79"/>
                  <a:gd name="T8" fmla="*/ 34 w 80"/>
                  <a:gd name="T9" fmla="*/ 25 h 79"/>
                  <a:gd name="T10" fmla="*/ 36 w 80"/>
                  <a:gd name="T11" fmla="*/ 26 h 79"/>
                  <a:gd name="T12" fmla="*/ 48 w 80"/>
                  <a:gd name="T13" fmla="*/ 28 h 79"/>
                  <a:gd name="T14" fmla="*/ 49 w 80"/>
                  <a:gd name="T15" fmla="*/ 28 h 79"/>
                  <a:gd name="T16" fmla="*/ 51 w 80"/>
                  <a:gd name="T17" fmla="*/ 28 h 79"/>
                  <a:gd name="T18" fmla="*/ 51 w 80"/>
                  <a:gd name="T19" fmla="*/ 28 h 79"/>
                  <a:gd name="T20" fmla="*/ 53 w 80"/>
                  <a:gd name="T21" fmla="*/ 25 h 79"/>
                  <a:gd name="T22" fmla="*/ 57 w 80"/>
                  <a:gd name="T23" fmla="*/ 17 h 79"/>
                  <a:gd name="T24" fmla="*/ 76 w 80"/>
                  <a:gd name="T25" fmla="*/ 18 h 79"/>
                  <a:gd name="T26" fmla="*/ 72 w 80"/>
                  <a:gd name="T27" fmla="*/ 45 h 79"/>
                  <a:gd name="T28" fmla="*/ 62 w 80"/>
                  <a:gd name="T29" fmla="*/ 73 h 79"/>
                  <a:gd name="T30" fmla="*/ 62 w 80"/>
                  <a:gd name="T31" fmla="*/ 75 h 79"/>
                  <a:gd name="T32" fmla="*/ 61 w 80"/>
                  <a:gd name="T33" fmla="*/ 76 h 79"/>
                  <a:gd name="T34" fmla="*/ 61 w 80"/>
                  <a:gd name="T35" fmla="*/ 76 h 79"/>
                  <a:gd name="T36" fmla="*/ 61 w 80"/>
                  <a:gd name="T37" fmla="*/ 76 h 79"/>
                  <a:gd name="T38" fmla="*/ 60 w 80"/>
                  <a:gd name="T39" fmla="*/ 76 h 79"/>
                  <a:gd name="T40" fmla="*/ 25 w 80"/>
                  <a:gd name="T41" fmla="*/ 71 h 79"/>
                  <a:gd name="T42" fmla="*/ 7 w 80"/>
                  <a:gd name="T43" fmla="*/ 69 h 79"/>
                  <a:gd name="T44" fmla="*/ 6 w 80"/>
                  <a:gd name="T45" fmla="*/ 69 h 79"/>
                  <a:gd name="T46" fmla="*/ 49 w 80"/>
                  <a:gd name="T47" fmla="*/ 24 h 79"/>
                  <a:gd name="T48" fmla="*/ 48 w 80"/>
                  <a:gd name="T49" fmla="*/ 24 h 79"/>
                  <a:gd name="T50" fmla="*/ 39 w 80"/>
                  <a:gd name="T51" fmla="*/ 23 h 79"/>
                  <a:gd name="T52" fmla="*/ 48 w 80"/>
                  <a:gd name="T53" fmla="*/ 3 h 79"/>
                  <a:gd name="T54" fmla="*/ 58 w 80"/>
                  <a:gd name="T55" fmla="*/ 6 h 79"/>
                  <a:gd name="T56" fmla="*/ 50 w 80"/>
                  <a:gd name="T57" fmla="*/ 23 h 79"/>
                  <a:gd name="T58" fmla="*/ 50 w 80"/>
                  <a:gd name="T59" fmla="*/ 24 h 79"/>
                  <a:gd name="T60" fmla="*/ 49 w 80"/>
                  <a:gd name="T61" fmla="*/ 24 h 79"/>
                  <a:gd name="T62" fmla="*/ 49 w 80"/>
                  <a:gd name="T63" fmla="*/ 24 h 79"/>
                  <a:gd name="T64" fmla="*/ 47 w 80"/>
                  <a:gd name="T65" fmla="*/ 0 h 79"/>
                  <a:gd name="T66" fmla="*/ 45 w 80"/>
                  <a:gd name="T67" fmla="*/ 1 h 79"/>
                  <a:gd name="T68" fmla="*/ 40 w 80"/>
                  <a:gd name="T69" fmla="*/ 13 h 79"/>
                  <a:gd name="T70" fmla="*/ 21 w 80"/>
                  <a:gd name="T71" fmla="*/ 10 h 79"/>
                  <a:gd name="T72" fmla="*/ 20 w 80"/>
                  <a:gd name="T73" fmla="*/ 9 h 79"/>
                  <a:gd name="T74" fmla="*/ 19 w 80"/>
                  <a:gd name="T75" fmla="*/ 10 h 79"/>
                  <a:gd name="T76" fmla="*/ 18 w 80"/>
                  <a:gd name="T77" fmla="*/ 11 h 79"/>
                  <a:gd name="T78" fmla="*/ 1 w 80"/>
                  <a:gd name="T79" fmla="*/ 70 h 79"/>
                  <a:gd name="T80" fmla="*/ 1 w 80"/>
                  <a:gd name="T81" fmla="*/ 72 h 79"/>
                  <a:gd name="T82" fmla="*/ 2 w 80"/>
                  <a:gd name="T83" fmla="*/ 73 h 79"/>
                  <a:gd name="T84" fmla="*/ 2 w 80"/>
                  <a:gd name="T85" fmla="*/ 73 h 79"/>
                  <a:gd name="T86" fmla="*/ 7 w 80"/>
                  <a:gd name="T87" fmla="*/ 72 h 79"/>
                  <a:gd name="T88" fmla="*/ 7 w 80"/>
                  <a:gd name="T89" fmla="*/ 72 h 79"/>
                  <a:gd name="T90" fmla="*/ 24 w 80"/>
                  <a:gd name="T91" fmla="*/ 74 h 79"/>
                  <a:gd name="T92" fmla="*/ 59 w 80"/>
                  <a:gd name="T93" fmla="*/ 79 h 79"/>
                  <a:gd name="T94" fmla="*/ 59 w 80"/>
                  <a:gd name="T95" fmla="*/ 79 h 79"/>
                  <a:gd name="T96" fmla="*/ 61 w 80"/>
                  <a:gd name="T97" fmla="*/ 79 h 79"/>
                  <a:gd name="T98" fmla="*/ 63 w 80"/>
                  <a:gd name="T99" fmla="*/ 79 h 79"/>
                  <a:gd name="T100" fmla="*/ 64 w 80"/>
                  <a:gd name="T101" fmla="*/ 78 h 79"/>
                  <a:gd name="T102" fmla="*/ 65 w 80"/>
                  <a:gd name="T103" fmla="*/ 76 h 79"/>
                  <a:gd name="T104" fmla="*/ 65 w 80"/>
                  <a:gd name="T105" fmla="*/ 75 h 79"/>
                  <a:gd name="T106" fmla="*/ 76 w 80"/>
                  <a:gd name="T107" fmla="*/ 45 h 79"/>
                  <a:gd name="T108" fmla="*/ 80 w 80"/>
                  <a:gd name="T109" fmla="*/ 17 h 79"/>
                  <a:gd name="T110" fmla="*/ 80 w 80"/>
                  <a:gd name="T111" fmla="*/ 16 h 79"/>
                  <a:gd name="T112" fmla="*/ 79 w 80"/>
                  <a:gd name="T113" fmla="*/ 15 h 79"/>
                  <a:gd name="T114" fmla="*/ 58 w 80"/>
                  <a:gd name="T115" fmla="*/ 13 h 79"/>
                  <a:gd name="T116" fmla="*/ 62 w 80"/>
                  <a:gd name="T117" fmla="*/ 5 h 79"/>
                  <a:gd name="T118" fmla="*/ 62 w 80"/>
                  <a:gd name="T119" fmla="*/ 4 h 79"/>
                  <a:gd name="T120" fmla="*/ 61 w 80"/>
                  <a:gd name="T121" fmla="*/ 3 h 79"/>
                  <a:gd name="T122" fmla="*/ 47 w 80"/>
                  <a:gd name="T123" fmla="*/ 0 h 79"/>
                  <a:gd name="T124" fmla="*/ 47 w 80"/>
                  <a:gd name="T12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0" h="79">
                    <a:moveTo>
                      <a:pt x="6" y="69"/>
                    </a:moveTo>
                    <a:cubicBezTo>
                      <a:pt x="16" y="52"/>
                      <a:pt x="18" y="30"/>
                      <a:pt x="21" y="14"/>
                    </a:cubicBezTo>
                    <a:cubicBezTo>
                      <a:pt x="27" y="16"/>
                      <a:pt x="32" y="17"/>
                      <a:pt x="38" y="17"/>
                    </a:cubicBezTo>
                    <a:cubicBezTo>
                      <a:pt x="37" y="19"/>
                      <a:pt x="36" y="21"/>
                      <a:pt x="35" y="23"/>
                    </a:cubicBezTo>
                    <a:cubicBezTo>
                      <a:pt x="34" y="24"/>
                      <a:pt x="34" y="24"/>
                      <a:pt x="34" y="25"/>
                    </a:cubicBezTo>
                    <a:cubicBezTo>
                      <a:pt x="35" y="25"/>
                      <a:pt x="35" y="26"/>
                      <a:pt x="36" y="26"/>
                    </a:cubicBezTo>
                    <a:cubicBezTo>
                      <a:pt x="40" y="27"/>
                      <a:pt x="44" y="27"/>
                      <a:pt x="48" y="28"/>
                    </a:cubicBezTo>
                    <a:cubicBezTo>
                      <a:pt x="48" y="28"/>
                      <a:pt x="49" y="28"/>
                      <a:pt x="49" y="28"/>
                    </a:cubicBezTo>
                    <a:cubicBezTo>
                      <a:pt x="50" y="28"/>
                      <a:pt x="50" y="28"/>
                      <a:pt x="51" y="28"/>
                    </a:cubicBezTo>
                    <a:cubicBezTo>
                      <a:pt x="51" y="28"/>
                      <a:pt x="51" y="28"/>
                      <a:pt x="51" y="28"/>
                    </a:cubicBezTo>
                    <a:cubicBezTo>
                      <a:pt x="52" y="27"/>
                      <a:pt x="53" y="26"/>
                      <a:pt x="53" y="25"/>
                    </a:cubicBezTo>
                    <a:cubicBezTo>
                      <a:pt x="54" y="22"/>
                      <a:pt x="56" y="20"/>
                      <a:pt x="57" y="17"/>
                    </a:cubicBezTo>
                    <a:cubicBezTo>
                      <a:pt x="63" y="17"/>
                      <a:pt x="70" y="17"/>
                      <a:pt x="76" y="18"/>
                    </a:cubicBezTo>
                    <a:cubicBezTo>
                      <a:pt x="74" y="26"/>
                      <a:pt x="74" y="35"/>
                      <a:pt x="72" y="45"/>
                    </a:cubicBezTo>
                    <a:cubicBezTo>
                      <a:pt x="70" y="55"/>
                      <a:pt x="68" y="65"/>
                      <a:pt x="62" y="73"/>
                    </a:cubicBezTo>
                    <a:cubicBezTo>
                      <a:pt x="62" y="74"/>
                      <a:pt x="62" y="75"/>
                      <a:pt x="62" y="75"/>
                    </a:cubicBezTo>
                    <a:cubicBezTo>
                      <a:pt x="61" y="76"/>
                      <a:pt x="61" y="76"/>
                      <a:pt x="61" y="76"/>
                    </a:cubicBezTo>
                    <a:cubicBezTo>
                      <a:pt x="61" y="76"/>
                      <a:pt x="61" y="76"/>
                      <a:pt x="61" y="76"/>
                    </a:cubicBezTo>
                    <a:cubicBezTo>
                      <a:pt x="61" y="76"/>
                      <a:pt x="61" y="76"/>
                      <a:pt x="61" y="76"/>
                    </a:cubicBezTo>
                    <a:cubicBezTo>
                      <a:pt x="61" y="76"/>
                      <a:pt x="60" y="76"/>
                      <a:pt x="60" y="76"/>
                    </a:cubicBezTo>
                    <a:cubicBezTo>
                      <a:pt x="48" y="74"/>
                      <a:pt x="36" y="72"/>
                      <a:pt x="25" y="71"/>
                    </a:cubicBezTo>
                    <a:cubicBezTo>
                      <a:pt x="19" y="70"/>
                      <a:pt x="13" y="69"/>
                      <a:pt x="7" y="69"/>
                    </a:cubicBezTo>
                    <a:cubicBezTo>
                      <a:pt x="7" y="69"/>
                      <a:pt x="6" y="69"/>
                      <a:pt x="6" y="69"/>
                    </a:cubicBezTo>
                    <a:moveTo>
                      <a:pt x="49" y="24"/>
                    </a:moveTo>
                    <a:cubicBezTo>
                      <a:pt x="48" y="24"/>
                      <a:pt x="48" y="24"/>
                      <a:pt x="48" y="24"/>
                    </a:cubicBezTo>
                    <a:cubicBezTo>
                      <a:pt x="45" y="24"/>
                      <a:pt x="42" y="23"/>
                      <a:pt x="39" y="23"/>
                    </a:cubicBezTo>
                    <a:cubicBezTo>
                      <a:pt x="43" y="17"/>
                      <a:pt x="46" y="10"/>
                      <a:pt x="48" y="3"/>
                    </a:cubicBezTo>
                    <a:cubicBezTo>
                      <a:pt x="51" y="4"/>
                      <a:pt x="55" y="4"/>
                      <a:pt x="58" y="6"/>
                    </a:cubicBezTo>
                    <a:cubicBezTo>
                      <a:pt x="55" y="11"/>
                      <a:pt x="53" y="17"/>
                      <a:pt x="50" y="23"/>
                    </a:cubicBezTo>
                    <a:cubicBezTo>
                      <a:pt x="50" y="24"/>
                      <a:pt x="50" y="24"/>
                      <a:pt x="50" y="24"/>
                    </a:cubicBezTo>
                    <a:cubicBezTo>
                      <a:pt x="49" y="24"/>
                      <a:pt x="49" y="24"/>
                      <a:pt x="49" y="24"/>
                    </a:cubicBezTo>
                    <a:cubicBezTo>
                      <a:pt x="49" y="24"/>
                      <a:pt x="49" y="24"/>
                      <a:pt x="49" y="24"/>
                    </a:cubicBezTo>
                    <a:moveTo>
                      <a:pt x="47" y="0"/>
                    </a:moveTo>
                    <a:cubicBezTo>
                      <a:pt x="46" y="0"/>
                      <a:pt x="45" y="0"/>
                      <a:pt x="45" y="1"/>
                    </a:cubicBezTo>
                    <a:cubicBezTo>
                      <a:pt x="44" y="5"/>
                      <a:pt x="42" y="9"/>
                      <a:pt x="40" y="13"/>
                    </a:cubicBezTo>
                    <a:cubicBezTo>
                      <a:pt x="33" y="13"/>
                      <a:pt x="26" y="13"/>
                      <a:pt x="21" y="10"/>
                    </a:cubicBezTo>
                    <a:cubicBezTo>
                      <a:pt x="20" y="10"/>
                      <a:pt x="20" y="9"/>
                      <a:pt x="20" y="9"/>
                    </a:cubicBezTo>
                    <a:cubicBezTo>
                      <a:pt x="20" y="9"/>
                      <a:pt x="19" y="9"/>
                      <a:pt x="19" y="10"/>
                    </a:cubicBezTo>
                    <a:cubicBezTo>
                      <a:pt x="18" y="10"/>
                      <a:pt x="18" y="10"/>
                      <a:pt x="18" y="11"/>
                    </a:cubicBezTo>
                    <a:cubicBezTo>
                      <a:pt x="15" y="28"/>
                      <a:pt x="13" y="53"/>
                      <a:pt x="1" y="70"/>
                    </a:cubicBezTo>
                    <a:cubicBezTo>
                      <a:pt x="0" y="70"/>
                      <a:pt x="0" y="71"/>
                      <a:pt x="1" y="72"/>
                    </a:cubicBezTo>
                    <a:cubicBezTo>
                      <a:pt x="1" y="72"/>
                      <a:pt x="2" y="73"/>
                      <a:pt x="2" y="73"/>
                    </a:cubicBezTo>
                    <a:cubicBezTo>
                      <a:pt x="2" y="73"/>
                      <a:pt x="2" y="73"/>
                      <a:pt x="2" y="73"/>
                    </a:cubicBezTo>
                    <a:cubicBezTo>
                      <a:pt x="4" y="73"/>
                      <a:pt x="6" y="72"/>
                      <a:pt x="7" y="72"/>
                    </a:cubicBezTo>
                    <a:cubicBezTo>
                      <a:pt x="7" y="72"/>
                      <a:pt x="7" y="72"/>
                      <a:pt x="7" y="72"/>
                    </a:cubicBezTo>
                    <a:cubicBezTo>
                      <a:pt x="13" y="72"/>
                      <a:pt x="18" y="73"/>
                      <a:pt x="24" y="74"/>
                    </a:cubicBezTo>
                    <a:cubicBezTo>
                      <a:pt x="36" y="76"/>
                      <a:pt x="48" y="78"/>
                      <a:pt x="59" y="79"/>
                    </a:cubicBezTo>
                    <a:cubicBezTo>
                      <a:pt x="59" y="79"/>
                      <a:pt x="59" y="79"/>
                      <a:pt x="59" y="79"/>
                    </a:cubicBezTo>
                    <a:cubicBezTo>
                      <a:pt x="60" y="79"/>
                      <a:pt x="60" y="79"/>
                      <a:pt x="61" y="79"/>
                    </a:cubicBezTo>
                    <a:cubicBezTo>
                      <a:pt x="61" y="79"/>
                      <a:pt x="62" y="79"/>
                      <a:pt x="63" y="79"/>
                    </a:cubicBezTo>
                    <a:cubicBezTo>
                      <a:pt x="63" y="79"/>
                      <a:pt x="64" y="78"/>
                      <a:pt x="64" y="78"/>
                    </a:cubicBezTo>
                    <a:cubicBezTo>
                      <a:pt x="65" y="77"/>
                      <a:pt x="65" y="77"/>
                      <a:pt x="65" y="76"/>
                    </a:cubicBezTo>
                    <a:cubicBezTo>
                      <a:pt x="65" y="76"/>
                      <a:pt x="65" y="75"/>
                      <a:pt x="65" y="75"/>
                    </a:cubicBezTo>
                    <a:cubicBezTo>
                      <a:pt x="71" y="66"/>
                      <a:pt x="74" y="56"/>
                      <a:pt x="76" y="45"/>
                    </a:cubicBezTo>
                    <a:cubicBezTo>
                      <a:pt x="77" y="35"/>
                      <a:pt x="78" y="25"/>
                      <a:pt x="80" y="17"/>
                    </a:cubicBezTo>
                    <a:cubicBezTo>
                      <a:pt x="80" y="17"/>
                      <a:pt x="80" y="16"/>
                      <a:pt x="80" y="16"/>
                    </a:cubicBezTo>
                    <a:cubicBezTo>
                      <a:pt x="79" y="15"/>
                      <a:pt x="79" y="15"/>
                      <a:pt x="79" y="15"/>
                    </a:cubicBezTo>
                    <a:cubicBezTo>
                      <a:pt x="71" y="14"/>
                      <a:pt x="65" y="14"/>
                      <a:pt x="58" y="13"/>
                    </a:cubicBezTo>
                    <a:cubicBezTo>
                      <a:pt x="60" y="11"/>
                      <a:pt x="61" y="8"/>
                      <a:pt x="62" y="5"/>
                    </a:cubicBezTo>
                    <a:cubicBezTo>
                      <a:pt x="62" y="5"/>
                      <a:pt x="62" y="4"/>
                      <a:pt x="62" y="4"/>
                    </a:cubicBezTo>
                    <a:cubicBezTo>
                      <a:pt x="62" y="3"/>
                      <a:pt x="61" y="3"/>
                      <a:pt x="61" y="3"/>
                    </a:cubicBezTo>
                    <a:cubicBezTo>
                      <a:pt x="56" y="1"/>
                      <a:pt x="52" y="0"/>
                      <a:pt x="47" y="0"/>
                    </a:cubicBezTo>
                    <a:cubicBezTo>
                      <a:pt x="47" y="0"/>
                      <a:pt x="47" y="0"/>
                      <a:pt x="4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5" name="Freeform 814"/>
              <p:cNvSpPr/>
              <p:nvPr/>
            </p:nvSpPr>
            <p:spPr bwMode="auto">
              <a:xfrm>
                <a:off x="3092" y="1635"/>
                <a:ext cx="92" cy="16"/>
              </a:xfrm>
              <a:custGeom>
                <a:avLst/>
                <a:gdLst>
                  <a:gd name="T0" fmla="*/ 2 w 39"/>
                  <a:gd name="T1" fmla="*/ 0 h 7"/>
                  <a:gd name="T2" fmla="*/ 1 w 39"/>
                  <a:gd name="T3" fmla="*/ 1 h 7"/>
                  <a:gd name="T4" fmla="*/ 2 w 39"/>
                  <a:gd name="T5" fmla="*/ 4 h 7"/>
                  <a:gd name="T6" fmla="*/ 37 w 39"/>
                  <a:gd name="T7" fmla="*/ 7 h 7"/>
                  <a:gd name="T8" fmla="*/ 37 w 39"/>
                  <a:gd name="T9" fmla="*/ 7 h 7"/>
                  <a:gd name="T10" fmla="*/ 39 w 39"/>
                  <a:gd name="T11" fmla="*/ 6 h 7"/>
                  <a:gd name="T12" fmla="*/ 37 w 39"/>
                  <a:gd name="T13" fmla="*/ 4 h 7"/>
                  <a:gd name="T14" fmla="*/ 3 w 39"/>
                  <a:gd name="T15" fmla="*/ 0 h 7"/>
                  <a:gd name="T16" fmla="*/ 2 w 39"/>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7">
                    <a:moveTo>
                      <a:pt x="2" y="0"/>
                    </a:moveTo>
                    <a:cubicBezTo>
                      <a:pt x="1" y="0"/>
                      <a:pt x="1" y="1"/>
                      <a:pt x="1" y="1"/>
                    </a:cubicBezTo>
                    <a:cubicBezTo>
                      <a:pt x="0" y="2"/>
                      <a:pt x="1" y="3"/>
                      <a:pt x="2" y="4"/>
                    </a:cubicBezTo>
                    <a:cubicBezTo>
                      <a:pt x="13" y="6"/>
                      <a:pt x="25" y="7"/>
                      <a:pt x="37" y="7"/>
                    </a:cubicBezTo>
                    <a:cubicBezTo>
                      <a:pt x="37" y="7"/>
                      <a:pt x="37" y="7"/>
                      <a:pt x="37" y="7"/>
                    </a:cubicBezTo>
                    <a:cubicBezTo>
                      <a:pt x="38" y="7"/>
                      <a:pt x="39" y="7"/>
                      <a:pt x="39" y="6"/>
                    </a:cubicBezTo>
                    <a:cubicBezTo>
                      <a:pt x="39" y="5"/>
                      <a:pt x="38" y="4"/>
                      <a:pt x="37" y="4"/>
                    </a:cubicBezTo>
                    <a:cubicBezTo>
                      <a:pt x="26" y="4"/>
                      <a:pt x="14" y="2"/>
                      <a:pt x="3" y="0"/>
                    </a:cubicBezTo>
                    <a:cubicBezTo>
                      <a:pt x="3"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6" name="Freeform 815"/>
              <p:cNvSpPr/>
              <p:nvPr/>
            </p:nvSpPr>
            <p:spPr bwMode="auto">
              <a:xfrm>
                <a:off x="3082" y="1661"/>
                <a:ext cx="93" cy="19"/>
              </a:xfrm>
              <a:custGeom>
                <a:avLst/>
                <a:gdLst>
                  <a:gd name="T0" fmla="*/ 2 w 39"/>
                  <a:gd name="T1" fmla="*/ 0 h 8"/>
                  <a:gd name="T2" fmla="*/ 0 w 39"/>
                  <a:gd name="T3" fmla="*/ 2 h 8"/>
                  <a:gd name="T4" fmla="*/ 2 w 39"/>
                  <a:gd name="T5" fmla="*/ 4 h 8"/>
                  <a:gd name="T6" fmla="*/ 2 w 39"/>
                  <a:gd name="T7" fmla="*/ 4 h 8"/>
                  <a:gd name="T8" fmla="*/ 37 w 39"/>
                  <a:gd name="T9" fmla="*/ 8 h 8"/>
                  <a:gd name="T10" fmla="*/ 37 w 39"/>
                  <a:gd name="T11" fmla="*/ 8 h 8"/>
                  <a:gd name="T12" fmla="*/ 39 w 39"/>
                  <a:gd name="T13" fmla="*/ 6 h 8"/>
                  <a:gd name="T14" fmla="*/ 37 w 39"/>
                  <a:gd name="T15" fmla="*/ 4 h 8"/>
                  <a:gd name="T16" fmla="*/ 3 w 39"/>
                  <a:gd name="T17" fmla="*/ 0 h 8"/>
                  <a:gd name="T18" fmla="*/ 2 w 39"/>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8">
                    <a:moveTo>
                      <a:pt x="2" y="0"/>
                    </a:moveTo>
                    <a:cubicBezTo>
                      <a:pt x="1" y="0"/>
                      <a:pt x="1" y="1"/>
                      <a:pt x="0" y="2"/>
                    </a:cubicBezTo>
                    <a:cubicBezTo>
                      <a:pt x="0" y="3"/>
                      <a:pt x="1" y="4"/>
                      <a:pt x="2" y="4"/>
                    </a:cubicBezTo>
                    <a:cubicBezTo>
                      <a:pt x="2" y="4"/>
                      <a:pt x="2" y="4"/>
                      <a:pt x="2" y="4"/>
                    </a:cubicBezTo>
                    <a:cubicBezTo>
                      <a:pt x="13" y="6"/>
                      <a:pt x="25" y="8"/>
                      <a:pt x="37" y="8"/>
                    </a:cubicBezTo>
                    <a:cubicBezTo>
                      <a:pt x="37" y="8"/>
                      <a:pt x="37" y="8"/>
                      <a:pt x="37" y="8"/>
                    </a:cubicBezTo>
                    <a:cubicBezTo>
                      <a:pt x="38" y="8"/>
                      <a:pt x="39" y="7"/>
                      <a:pt x="39" y="6"/>
                    </a:cubicBezTo>
                    <a:cubicBezTo>
                      <a:pt x="39" y="5"/>
                      <a:pt x="38" y="4"/>
                      <a:pt x="37" y="4"/>
                    </a:cubicBezTo>
                    <a:cubicBezTo>
                      <a:pt x="25" y="4"/>
                      <a:pt x="14" y="3"/>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7" name="Freeform 816"/>
              <p:cNvSpPr/>
              <p:nvPr/>
            </p:nvSpPr>
            <p:spPr bwMode="auto">
              <a:xfrm>
                <a:off x="3080" y="1684"/>
                <a:ext cx="33" cy="15"/>
              </a:xfrm>
              <a:custGeom>
                <a:avLst/>
                <a:gdLst>
                  <a:gd name="T0" fmla="*/ 4 w 14"/>
                  <a:gd name="T1" fmla="*/ 0 h 6"/>
                  <a:gd name="T2" fmla="*/ 1 w 14"/>
                  <a:gd name="T3" fmla="*/ 0 h 6"/>
                  <a:gd name="T4" fmla="*/ 0 w 14"/>
                  <a:gd name="T5" fmla="*/ 2 h 6"/>
                  <a:gd name="T6" fmla="*/ 1 w 14"/>
                  <a:gd name="T7" fmla="*/ 4 h 6"/>
                  <a:gd name="T8" fmla="*/ 2 w 14"/>
                  <a:gd name="T9" fmla="*/ 4 h 6"/>
                  <a:gd name="T10" fmla="*/ 4 w 14"/>
                  <a:gd name="T11" fmla="*/ 3 h 6"/>
                  <a:gd name="T12" fmla="*/ 4 w 14"/>
                  <a:gd name="T13" fmla="*/ 3 h 6"/>
                  <a:gd name="T14" fmla="*/ 11 w 14"/>
                  <a:gd name="T15" fmla="*/ 5 h 6"/>
                  <a:gd name="T16" fmla="*/ 12 w 14"/>
                  <a:gd name="T17" fmla="*/ 6 h 6"/>
                  <a:gd name="T18" fmla="*/ 14 w 14"/>
                  <a:gd name="T19" fmla="*/ 5 h 6"/>
                  <a:gd name="T20" fmla="*/ 13 w 14"/>
                  <a:gd name="T21" fmla="*/ 2 h 6"/>
                  <a:gd name="T22" fmla="*/ 4 w 14"/>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6">
                    <a:moveTo>
                      <a:pt x="4" y="0"/>
                    </a:moveTo>
                    <a:cubicBezTo>
                      <a:pt x="3" y="0"/>
                      <a:pt x="2" y="0"/>
                      <a:pt x="1" y="0"/>
                    </a:cubicBezTo>
                    <a:cubicBezTo>
                      <a:pt x="0" y="0"/>
                      <a:pt x="0" y="1"/>
                      <a:pt x="0" y="2"/>
                    </a:cubicBezTo>
                    <a:cubicBezTo>
                      <a:pt x="0" y="3"/>
                      <a:pt x="1" y="4"/>
                      <a:pt x="1" y="4"/>
                    </a:cubicBezTo>
                    <a:cubicBezTo>
                      <a:pt x="2" y="4"/>
                      <a:pt x="2" y="4"/>
                      <a:pt x="2" y="4"/>
                    </a:cubicBezTo>
                    <a:cubicBezTo>
                      <a:pt x="3" y="4"/>
                      <a:pt x="3" y="3"/>
                      <a:pt x="4" y="3"/>
                    </a:cubicBezTo>
                    <a:cubicBezTo>
                      <a:pt x="4" y="3"/>
                      <a:pt x="4" y="3"/>
                      <a:pt x="4" y="3"/>
                    </a:cubicBezTo>
                    <a:cubicBezTo>
                      <a:pt x="7" y="3"/>
                      <a:pt x="9" y="4"/>
                      <a:pt x="11" y="5"/>
                    </a:cubicBezTo>
                    <a:cubicBezTo>
                      <a:pt x="12" y="6"/>
                      <a:pt x="12" y="6"/>
                      <a:pt x="12" y="6"/>
                    </a:cubicBezTo>
                    <a:cubicBezTo>
                      <a:pt x="13" y="6"/>
                      <a:pt x="13" y="5"/>
                      <a:pt x="14" y="5"/>
                    </a:cubicBezTo>
                    <a:cubicBezTo>
                      <a:pt x="14" y="4"/>
                      <a:pt x="14" y="3"/>
                      <a:pt x="13" y="2"/>
                    </a:cubicBezTo>
                    <a:cubicBezTo>
                      <a:pt x="10" y="1"/>
                      <a:pt x="7"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8" name="Freeform 817"/>
              <p:cNvSpPr>
                <a:spLocks noEditPoints="1"/>
              </p:cNvSpPr>
              <p:nvPr/>
            </p:nvSpPr>
            <p:spPr bwMode="auto">
              <a:xfrm>
                <a:off x="2734" y="1341"/>
                <a:ext cx="223" cy="268"/>
              </a:xfrm>
              <a:custGeom>
                <a:avLst/>
                <a:gdLst>
                  <a:gd name="T0" fmla="*/ 24 w 94"/>
                  <a:gd name="T1" fmla="*/ 100 h 113"/>
                  <a:gd name="T2" fmla="*/ 91 w 94"/>
                  <a:gd name="T3" fmla="*/ 94 h 113"/>
                  <a:gd name="T4" fmla="*/ 88 w 94"/>
                  <a:gd name="T5" fmla="*/ 93 h 113"/>
                  <a:gd name="T6" fmla="*/ 86 w 94"/>
                  <a:gd name="T7" fmla="*/ 94 h 113"/>
                  <a:gd name="T8" fmla="*/ 85 w 94"/>
                  <a:gd name="T9" fmla="*/ 93 h 113"/>
                  <a:gd name="T10" fmla="*/ 83 w 94"/>
                  <a:gd name="T11" fmla="*/ 94 h 113"/>
                  <a:gd name="T12" fmla="*/ 24 w 94"/>
                  <a:gd name="T13" fmla="*/ 107 h 113"/>
                  <a:gd name="T14" fmla="*/ 74 w 94"/>
                  <a:gd name="T15" fmla="*/ 15 h 113"/>
                  <a:gd name="T16" fmla="*/ 82 w 94"/>
                  <a:gd name="T17" fmla="*/ 21 h 113"/>
                  <a:gd name="T18" fmla="*/ 88 w 94"/>
                  <a:gd name="T19" fmla="*/ 72 h 113"/>
                  <a:gd name="T20" fmla="*/ 24 w 94"/>
                  <a:gd name="T21" fmla="*/ 13 h 113"/>
                  <a:gd name="T22" fmla="*/ 24 w 94"/>
                  <a:gd name="T23" fmla="*/ 12 h 113"/>
                  <a:gd name="T24" fmla="*/ 26 w 94"/>
                  <a:gd name="T25" fmla="*/ 10 h 113"/>
                  <a:gd name="T26" fmla="*/ 37 w 94"/>
                  <a:gd name="T27" fmla="*/ 9 h 113"/>
                  <a:gd name="T28" fmla="*/ 42 w 94"/>
                  <a:gd name="T29" fmla="*/ 25 h 113"/>
                  <a:gd name="T30" fmla="*/ 43 w 94"/>
                  <a:gd name="T31" fmla="*/ 28 h 113"/>
                  <a:gd name="T32" fmla="*/ 36 w 94"/>
                  <a:gd name="T33" fmla="*/ 32 h 113"/>
                  <a:gd name="T34" fmla="*/ 27 w 94"/>
                  <a:gd name="T35" fmla="*/ 38 h 113"/>
                  <a:gd name="T36" fmla="*/ 43 w 94"/>
                  <a:gd name="T37" fmla="*/ 32 h 113"/>
                  <a:gd name="T38" fmla="*/ 46 w 94"/>
                  <a:gd name="T39" fmla="*/ 28 h 113"/>
                  <a:gd name="T40" fmla="*/ 45 w 94"/>
                  <a:gd name="T41" fmla="*/ 22 h 113"/>
                  <a:gd name="T42" fmla="*/ 67 w 94"/>
                  <a:gd name="T43" fmla="*/ 6 h 113"/>
                  <a:gd name="T44" fmla="*/ 88 w 94"/>
                  <a:gd name="T45" fmla="*/ 81 h 113"/>
                  <a:gd name="T46" fmla="*/ 23 w 94"/>
                  <a:gd name="T47" fmla="*/ 96 h 113"/>
                  <a:gd name="T48" fmla="*/ 9 w 94"/>
                  <a:gd name="T49" fmla="*/ 102 h 113"/>
                  <a:gd name="T50" fmla="*/ 4 w 94"/>
                  <a:gd name="T51" fmla="*/ 30 h 113"/>
                  <a:gd name="T52" fmla="*/ 23 w 94"/>
                  <a:gd name="T53" fmla="*/ 25 h 113"/>
                  <a:gd name="T54" fmla="*/ 26 w 94"/>
                  <a:gd name="T55" fmla="*/ 38 h 113"/>
                  <a:gd name="T56" fmla="*/ 71 w 94"/>
                  <a:gd name="T57" fmla="*/ 0 h 113"/>
                  <a:gd name="T58" fmla="*/ 69 w 94"/>
                  <a:gd name="T59" fmla="*/ 2 h 113"/>
                  <a:gd name="T60" fmla="*/ 66 w 94"/>
                  <a:gd name="T61" fmla="*/ 3 h 113"/>
                  <a:gd name="T62" fmla="*/ 42 w 94"/>
                  <a:gd name="T63" fmla="*/ 12 h 113"/>
                  <a:gd name="T64" fmla="*/ 39 w 94"/>
                  <a:gd name="T65" fmla="*/ 4 h 113"/>
                  <a:gd name="T66" fmla="*/ 37 w 94"/>
                  <a:gd name="T67" fmla="*/ 2 h 113"/>
                  <a:gd name="T68" fmla="*/ 25 w 94"/>
                  <a:gd name="T69" fmla="*/ 7 h 113"/>
                  <a:gd name="T70" fmla="*/ 21 w 94"/>
                  <a:gd name="T71" fmla="*/ 10 h 113"/>
                  <a:gd name="T72" fmla="*/ 20 w 94"/>
                  <a:gd name="T73" fmla="*/ 14 h 113"/>
                  <a:gd name="T74" fmla="*/ 4 w 94"/>
                  <a:gd name="T75" fmla="*/ 27 h 113"/>
                  <a:gd name="T76" fmla="*/ 2 w 94"/>
                  <a:gd name="T77" fmla="*/ 26 h 113"/>
                  <a:gd name="T78" fmla="*/ 0 w 94"/>
                  <a:gd name="T79" fmla="*/ 29 h 113"/>
                  <a:gd name="T80" fmla="*/ 5 w 94"/>
                  <a:gd name="T81" fmla="*/ 104 h 113"/>
                  <a:gd name="T82" fmla="*/ 7 w 94"/>
                  <a:gd name="T83" fmla="*/ 106 h 113"/>
                  <a:gd name="T84" fmla="*/ 21 w 94"/>
                  <a:gd name="T85" fmla="*/ 101 h 113"/>
                  <a:gd name="T86" fmla="*/ 22 w 94"/>
                  <a:gd name="T87" fmla="*/ 112 h 113"/>
                  <a:gd name="T88" fmla="*/ 24 w 94"/>
                  <a:gd name="T89" fmla="*/ 112 h 113"/>
                  <a:gd name="T90" fmla="*/ 86 w 94"/>
                  <a:gd name="T91" fmla="*/ 97 h 113"/>
                  <a:gd name="T92" fmla="*/ 88 w 94"/>
                  <a:gd name="T93" fmla="*/ 98 h 113"/>
                  <a:gd name="T94" fmla="*/ 94 w 94"/>
                  <a:gd name="T95" fmla="*/ 95 h 113"/>
                  <a:gd name="T96" fmla="*/ 86 w 94"/>
                  <a:gd name="T97" fmla="*/ 21 h 113"/>
                  <a:gd name="T98" fmla="*/ 86 w 94"/>
                  <a:gd name="T99" fmla="*/ 10 h 113"/>
                  <a:gd name="T100" fmla="*/ 84 w 94"/>
                  <a:gd name="T101" fmla="*/ 10 h 113"/>
                  <a:gd name="T102" fmla="*/ 73 w 94"/>
                  <a:gd name="T103" fmla="*/ 12 h 113"/>
                  <a:gd name="T104" fmla="*/ 73 w 94"/>
                  <a:gd name="T105" fmla="*/ 5 h 113"/>
                  <a:gd name="T106" fmla="*/ 73 w 94"/>
                  <a:gd name="T107" fmla="*/ 3 h 113"/>
                  <a:gd name="T108" fmla="*/ 72 w 94"/>
                  <a:gd name="T109"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13">
                    <a:moveTo>
                      <a:pt x="24" y="107"/>
                    </a:moveTo>
                    <a:cubicBezTo>
                      <a:pt x="24" y="105"/>
                      <a:pt x="24" y="102"/>
                      <a:pt x="24" y="100"/>
                    </a:cubicBezTo>
                    <a:cubicBezTo>
                      <a:pt x="45" y="93"/>
                      <a:pt x="67" y="88"/>
                      <a:pt x="90" y="85"/>
                    </a:cubicBezTo>
                    <a:cubicBezTo>
                      <a:pt x="90" y="88"/>
                      <a:pt x="90" y="91"/>
                      <a:pt x="91" y="94"/>
                    </a:cubicBezTo>
                    <a:cubicBezTo>
                      <a:pt x="90" y="94"/>
                      <a:pt x="90" y="94"/>
                      <a:pt x="90" y="94"/>
                    </a:cubicBezTo>
                    <a:cubicBezTo>
                      <a:pt x="89" y="94"/>
                      <a:pt x="89" y="93"/>
                      <a:pt x="88" y="93"/>
                    </a:cubicBezTo>
                    <a:cubicBezTo>
                      <a:pt x="88" y="93"/>
                      <a:pt x="88" y="93"/>
                      <a:pt x="88" y="93"/>
                    </a:cubicBezTo>
                    <a:cubicBezTo>
                      <a:pt x="88" y="93"/>
                      <a:pt x="87" y="94"/>
                      <a:pt x="86" y="94"/>
                    </a:cubicBezTo>
                    <a:cubicBezTo>
                      <a:pt x="86" y="93"/>
                      <a:pt x="86" y="93"/>
                      <a:pt x="86" y="93"/>
                    </a:cubicBezTo>
                    <a:cubicBezTo>
                      <a:pt x="86" y="93"/>
                      <a:pt x="85" y="93"/>
                      <a:pt x="85" y="93"/>
                    </a:cubicBezTo>
                    <a:cubicBezTo>
                      <a:pt x="84" y="93"/>
                      <a:pt x="84" y="93"/>
                      <a:pt x="84" y="94"/>
                    </a:cubicBezTo>
                    <a:cubicBezTo>
                      <a:pt x="83" y="94"/>
                      <a:pt x="83" y="94"/>
                      <a:pt x="83" y="94"/>
                    </a:cubicBezTo>
                    <a:cubicBezTo>
                      <a:pt x="68" y="97"/>
                      <a:pt x="53" y="100"/>
                      <a:pt x="38" y="103"/>
                    </a:cubicBezTo>
                    <a:cubicBezTo>
                      <a:pt x="34" y="104"/>
                      <a:pt x="29" y="105"/>
                      <a:pt x="24" y="107"/>
                    </a:cubicBezTo>
                    <a:moveTo>
                      <a:pt x="88" y="72"/>
                    </a:moveTo>
                    <a:cubicBezTo>
                      <a:pt x="81" y="54"/>
                      <a:pt x="77" y="35"/>
                      <a:pt x="74" y="15"/>
                    </a:cubicBezTo>
                    <a:cubicBezTo>
                      <a:pt x="77" y="15"/>
                      <a:pt x="80" y="15"/>
                      <a:pt x="83" y="14"/>
                    </a:cubicBezTo>
                    <a:cubicBezTo>
                      <a:pt x="82" y="16"/>
                      <a:pt x="82" y="19"/>
                      <a:pt x="82" y="21"/>
                    </a:cubicBezTo>
                    <a:cubicBezTo>
                      <a:pt x="82" y="26"/>
                      <a:pt x="83" y="32"/>
                      <a:pt x="83" y="37"/>
                    </a:cubicBezTo>
                    <a:cubicBezTo>
                      <a:pt x="85" y="49"/>
                      <a:pt x="86" y="60"/>
                      <a:pt x="88" y="72"/>
                    </a:cubicBezTo>
                    <a:moveTo>
                      <a:pt x="28" y="34"/>
                    </a:moveTo>
                    <a:cubicBezTo>
                      <a:pt x="28" y="26"/>
                      <a:pt x="25" y="18"/>
                      <a:pt x="24" y="13"/>
                    </a:cubicBezTo>
                    <a:cubicBezTo>
                      <a:pt x="24" y="13"/>
                      <a:pt x="24" y="13"/>
                      <a:pt x="24" y="13"/>
                    </a:cubicBezTo>
                    <a:cubicBezTo>
                      <a:pt x="24" y="12"/>
                      <a:pt x="24" y="12"/>
                      <a:pt x="24" y="12"/>
                    </a:cubicBezTo>
                    <a:cubicBezTo>
                      <a:pt x="24" y="11"/>
                      <a:pt x="24" y="11"/>
                      <a:pt x="25" y="11"/>
                    </a:cubicBezTo>
                    <a:cubicBezTo>
                      <a:pt x="25" y="11"/>
                      <a:pt x="26" y="10"/>
                      <a:pt x="26" y="10"/>
                    </a:cubicBezTo>
                    <a:cubicBezTo>
                      <a:pt x="30" y="9"/>
                      <a:pt x="33" y="7"/>
                      <a:pt x="36" y="6"/>
                    </a:cubicBezTo>
                    <a:cubicBezTo>
                      <a:pt x="36" y="7"/>
                      <a:pt x="37" y="8"/>
                      <a:pt x="37" y="9"/>
                    </a:cubicBezTo>
                    <a:cubicBezTo>
                      <a:pt x="38" y="13"/>
                      <a:pt x="39" y="17"/>
                      <a:pt x="41" y="20"/>
                    </a:cubicBezTo>
                    <a:cubicBezTo>
                      <a:pt x="41" y="22"/>
                      <a:pt x="42" y="23"/>
                      <a:pt x="42" y="25"/>
                    </a:cubicBezTo>
                    <a:cubicBezTo>
                      <a:pt x="43" y="26"/>
                      <a:pt x="43" y="27"/>
                      <a:pt x="43" y="28"/>
                    </a:cubicBezTo>
                    <a:cubicBezTo>
                      <a:pt x="43" y="28"/>
                      <a:pt x="43" y="28"/>
                      <a:pt x="43" y="28"/>
                    </a:cubicBezTo>
                    <a:cubicBezTo>
                      <a:pt x="42" y="28"/>
                      <a:pt x="42" y="28"/>
                      <a:pt x="42" y="28"/>
                    </a:cubicBezTo>
                    <a:cubicBezTo>
                      <a:pt x="42" y="30"/>
                      <a:pt x="39" y="31"/>
                      <a:pt x="36" y="32"/>
                    </a:cubicBezTo>
                    <a:cubicBezTo>
                      <a:pt x="33" y="33"/>
                      <a:pt x="30" y="34"/>
                      <a:pt x="28" y="34"/>
                    </a:cubicBezTo>
                    <a:moveTo>
                      <a:pt x="27" y="38"/>
                    </a:moveTo>
                    <a:cubicBezTo>
                      <a:pt x="30" y="38"/>
                      <a:pt x="35" y="37"/>
                      <a:pt x="38" y="35"/>
                    </a:cubicBezTo>
                    <a:cubicBezTo>
                      <a:pt x="40" y="34"/>
                      <a:pt x="42" y="33"/>
                      <a:pt x="43" y="32"/>
                    </a:cubicBezTo>
                    <a:cubicBezTo>
                      <a:pt x="44" y="32"/>
                      <a:pt x="45" y="31"/>
                      <a:pt x="45" y="31"/>
                    </a:cubicBezTo>
                    <a:cubicBezTo>
                      <a:pt x="46" y="30"/>
                      <a:pt x="46" y="29"/>
                      <a:pt x="46" y="28"/>
                    </a:cubicBezTo>
                    <a:cubicBezTo>
                      <a:pt x="46" y="28"/>
                      <a:pt x="46" y="28"/>
                      <a:pt x="46" y="28"/>
                    </a:cubicBezTo>
                    <a:cubicBezTo>
                      <a:pt x="46" y="26"/>
                      <a:pt x="46" y="24"/>
                      <a:pt x="45" y="22"/>
                    </a:cubicBezTo>
                    <a:cubicBezTo>
                      <a:pt x="45" y="21"/>
                      <a:pt x="44" y="19"/>
                      <a:pt x="44" y="17"/>
                    </a:cubicBezTo>
                    <a:cubicBezTo>
                      <a:pt x="52" y="14"/>
                      <a:pt x="60" y="10"/>
                      <a:pt x="67" y="6"/>
                    </a:cubicBezTo>
                    <a:cubicBezTo>
                      <a:pt x="68" y="6"/>
                      <a:pt x="68" y="6"/>
                      <a:pt x="69" y="5"/>
                    </a:cubicBezTo>
                    <a:cubicBezTo>
                      <a:pt x="72" y="31"/>
                      <a:pt x="78" y="57"/>
                      <a:pt x="88" y="81"/>
                    </a:cubicBezTo>
                    <a:cubicBezTo>
                      <a:pt x="66" y="84"/>
                      <a:pt x="44" y="89"/>
                      <a:pt x="24" y="96"/>
                    </a:cubicBezTo>
                    <a:cubicBezTo>
                      <a:pt x="23" y="96"/>
                      <a:pt x="23" y="96"/>
                      <a:pt x="23" y="96"/>
                    </a:cubicBezTo>
                    <a:cubicBezTo>
                      <a:pt x="22" y="96"/>
                      <a:pt x="21" y="96"/>
                      <a:pt x="21" y="97"/>
                    </a:cubicBezTo>
                    <a:cubicBezTo>
                      <a:pt x="17" y="99"/>
                      <a:pt x="13" y="100"/>
                      <a:pt x="9" y="102"/>
                    </a:cubicBezTo>
                    <a:cubicBezTo>
                      <a:pt x="9" y="96"/>
                      <a:pt x="9" y="91"/>
                      <a:pt x="9" y="86"/>
                    </a:cubicBezTo>
                    <a:cubicBezTo>
                      <a:pt x="9" y="67"/>
                      <a:pt x="7" y="49"/>
                      <a:pt x="4" y="30"/>
                    </a:cubicBezTo>
                    <a:cubicBezTo>
                      <a:pt x="5" y="30"/>
                      <a:pt x="5" y="30"/>
                      <a:pt x="5" y="30"/>
                    </a:cubicBezTo>
                    <a:cubicBezTo>
                      <a:pt x="11" y="29"/>
                      <a:pt x="17" y="27"/>
                      <a:pt x="23" y="25"/>
                    </a:cubicBezTo>
                    <a:cubicBezTo>
                      <a:pt x="24" y="29"/>
                      <a:pt x="25" y="32"/>
                      <a:pt x="25" y="36"/>
                    </a:cubicBezTo>
                    <a:cubicBezTo>
                      <a:pt x="25" y="37"/>
                      <a:pt x="26" y="38"/>
                      <a:pt x="26" y="38"/>
                    </a:cubicBezTo>
                    <a:cubicBezTo>
                      <a:pt x="27" y="38"/>
                      <a:pt x="27" y="38"/>
                      <a:pt x="27" y="38"/>
                    </a:cubicBezTo>
                    <a:moveTo>
                      <a:pt x="71" y="0"/>
                    </a:moveTo>
                    <a:cubicBezTo>
                      <a:pt x="70" y="0"/>
                      <a:pt x="70" y="1"/>
                      <a:pt x="69" y="1"/>
                    </a:cubicBezTo>
                    <a:cubicBezTo>
                      <a:pt x="69" y="2"/>
                      <a:pt x="69" y="2"/>
                      <a:pt x="69" y="2"/>
                    </a:cubicBezTo>
                    <a:cubicBezTo>
                      <a:pt x="68" y="2"/>
                      <a:pt x="68" y="2"/>
                      <a:pt x="68" y="2"/>
                    </a:cubicBezTo>
                    <a:cubicBezTo>
                      <a:pt x="67" y="2"/>
                      <a:pt x="67" y="2"/>
                      <a:pt x="66" y="3"/>
                    </a:cubicBezTo>
                    <a:cubicBezTo>
                      <a:pt x="58" y="7"/>
                      <a:pt x="50" y="11"/>
                      <a:pt x="42" y="14"/>
                    </a:cubicBezTo>
                    <a:cubicBezTo>
                      <a:pt x="42" y="13"/>
                      <a:pt x="42" y="12"/>
                      <a:pt x="42" y="12"/>
                    </a:cubicBezTo>
                    <a:cubicBezTo>
                      <a:pt x="41" y="10"/>
                      <a:pt x="40" y="8"/>
                      <a:pt x="40" y="7"/>
                    </a:cubicBezTo>
                    <a:cubicBezTo>
                      <a:pt x="40" y="5"/>
                      <a:pt x="39" y="4"/>
                      <a:pt x="39" y="4"/>
                    </a:cubicBezTo>
                    <a:cubicBezTo>
                      <a:pt x="39" y="3"/>
                      <a:pt x="39" y="3"/>
                      <a:pt x="38" y="2"/>
                    </a:cubicBezTo>
                    <a:cubicBezTo>
                      <a:pt x="38" y="2"/>
                      <a:pt x="38" y="2"/>
                      <a:pt x="37" y="2"/>
                    </a:cubicBezTo>
                    <a:cubicBezTo>
                      <a:pt x="37" y="2"/>
                      <a:pt x="37" y="2"/>
                      <a:pt x="37" y="2"/>
                    </a:cubicBezTo>
                    <a:cubicBezTo>
                      <a:pt x="33" y="4"/>
                      <a:pt x="29" y="5"/>
                      <a:pt x="25" y="7"/>
                    </a:cubicBezTo>
                    <a:cubicBezTo>
                      <a:pt x="24" y="7"/>
                      <a:pt x="24" y="7"/>
                      <a:pt x="23" y="8"/>
                    </a:cubicBezTo>
                    <a:cubicBezTo>
                      <a:pt x="22" y="8"/>
                      <a:pt x="21" y="9"/>
                      <a:pt x="21" y="10"/>
                    </a:cubicBezTo>
                    <a:cubicBezTo>
                      <a:pt x="20" y="11"/>
                      <a:pt x="20" y="12"/>
                      <a:pt x="20" y="13"/>
                    </a:cubicBezTo>
                    <a:cubicBezTo>
                      <a:pt x="20" y="13"/>
                      <a:pt x="20" y="14"/>
                      <a:pt x="20" y="14"/>
                    </a:cubicBezTo>
                    <a:cubicBezTo>
                      <a:pt x="21" y="16"/>
                      <a:pt x="22" y="19"/>
                      <a:pt x="22" y="21"/>
                    </a:cubicBezTo>
                    <a:cubicBezTo>
                      <a:pt x="16" y="23"/>
                      <a:pt x="10" y="25"/>
                      <a:pt x="4" y="27"/>
                    </a:cubicBezTo>
                    <a:cubicBezTo>
                      <a:pt x="3" y="27"/>
                      <a:pt x="3" y="27"/>
                      <a:pt x="3" y="27"/>
                    </a:cubicBezTo>
                    <a:cubicBezTo>
                      <a:pt x="3" y="27"/>
                      <a:pt x="3" y="26"/>
                      <a:pt x="2" y="26"/>
                    </a:cubicBezTo>
                    <a:cubicBezTo>
                      <a:pt x="2" y="26"/>
                      <a:pt x="2" y="27"/>
                      <a:pt x="2" y="27"/>
                    </a:cubicBezTo>
                    <a:cubicBezTo>
                      <a:pt x="1" y="27"/>
                      <a:pt x="0" y="28"/>
                      <a:pt x="0" y="29"/>
                    </a:cubicBezTo>
                    <a:cubicBezTo>
                      <a:pt x="4" y="47"/>
                      <a:pt x="6" y="66"/>
                      <a:pt x="6" y="86"/>
                    </a:cubicBezTo>
                    <a:cubicBezTo>
                      <a:pt x="6" y="92"/>
                      <a:pt x="5" y="98"/>
                      <a:pt x="5" y="104"/>
                    </a:cubicBezTo>
                    <a:cubicBezTo>
                      <a:pt x="5" y="105"/>
                      <a:pt x="5" y="105"/>
                      <a:pt x="6" y="106"/>
                    </a:cubicBezTo>
                    <a:cubicBezTo>
                      <a:pt x="6" y="106"/>
                      <a:pt x="6" y="106"/>
                      <a:pt x="7" y="106"/>
                    </a:cubicBezTo>
                    <a:cubicBezTo>
                      <a:pt x="7" y="106"/>
                      <a:pt x="7" y="106"/>
                      <a:pt x="7" y="106"/>
                    </a:cubicBezTo>
                    <a:cubicBezTo>
                      <a:pt x="12" y="104"/>
                      <a:pt x="16" y="103"/>
                      <a:pt x="21" y="101"/>
                    </a:cubicBezTo>
                    <a:cubicBezTo>
                      <a:pt x="21" y="104"/>
                      <a:pt x="21" y="108"/>
                      <a:pt x="21" y="111"/>
                    </a:cubicBezTo>
                    <a:cubicBezTo>
                      <a:pt x="21" y="112"/>
                      <a:pt x="21" y="112"/>
                      <a:pt x="22" y="112"/>
                    </a:cubicBezTo>
                    <a:cubicBezTo>
                      <a:pt x="22" y="113"/>
                      <a:pt x="22" y="113"/>
                      <a:pt x="23" y="113"/>
                    </a:cubicBezTo>
                    <a:cubicBezTo>
                      <a:pt x="23" y="113"/>
                      <a:pt x="23" y="112"/>
                      <a:pt x="24" y="112"/>
                    </a:cubicBezTo>
                    <a:cubicBezTo>
                      <a:pt x="28" y="109"/>
                      <a:pt x="33" y="107"/>
                      <a:pt x="39" y="106"/>
                    </a:cubicBezTo>
                    <a:cubicBezTo>
                      <a:pt x="55" y="103"/>
                      <a:pt x="70" y="100"/>
                      <a:pt x="86" y="97"/>
                    </a:cubicBezTo>
                    <a:cubicBezTo>
                      <a:pt x="87" y="98"/>
                      <a:pt x="87" y="98"/>
                      <a:pt x="88" y="98"/>
                    </a:cubicBezTo>
                    <a:cubicBezTo>
                      <a:pt x="88" y="98"/>
                      <a:pt x="88" y="98"/>
                      <a:pt x="88" y="98"/>
                    </a:cubicBezTo>
                    <a:cubicBezTo>
                      <a:pt x="90" y="98"/>
                      <a:pt x="92" y="97"/>
                      <a:pt x="93" y="97"/>
                    </a:cubicBezTo>
                    <a:cubicBezTo>
                      <a:pt x="94" y="96"/>
                      <a:pt x="94" y="96"/>
                      <a:pt x="94" y="95"/>
                    </a:cubicBezTo>
                    <a:cubicBezTo>
                      <a:pt x="92" y="75"/>
                      <a:pt x="89" y="56"/>
                      <a:pt x="87" y="36"/>
                    </a:cubicBezTo>
                    <a:cubicBezTo>
                      <a:pt x="86" y="31"/>
                      <a:pt x="86" y="26"/>
                      <a:pt x="86" y="21"/>
                    </a:cubicBezTo>
                    <a:cubicBezTo>
                      <a:pt x="86" y="18"/>
                      <a:pt x="86" y="15"/>
                      <a:pt x="87" y="12"/>
                    </a:cubicBezTo>
                    <a:cubicBezTo>
                      <a:pt x="87" y="11"/>
                      <a:pt x="86" y="10"/>
                      <a:pt x="86" y="10"/>
                    </a:cubicBezTo>
                    <a:cubicBezTo>
                      <a:pt x="86" y="9"/>
                      <a:pt x="85" y="9"/>
                      <a:pt x="85" y="9"/>
                    </a:cubicBezTo>
                    <a:cubicBezTo>
                      <a:pt x="85" y="9"/>
                      <a:pt x="84" y="9"/>
                      <a:pt x="84" y="10"/>
                    </a:cubicBezTo>
                    <a:cubicBezTo>
                      <a:pt x="81" y="11"/>
                      <a:pt x="77" y="12"/>
                      <a:pt x="73" y="12"/>
                    </a:cubicBezTo>
                    <a:cubicBezTo>
                      <a:pt x="73" y="12"/>
                      <a:pt x="73" y="12"/>
                      <a:pt x="73" y="12"/>
                    </a:cubicBezTo>
                    <a:cubicBezTo>
                      <a:pt x="73" y="12"/>
                      <a:pt x="73" y="12"/>
                      <a:pt x="73" y="12"/>
                    </a:cubicBezTo>
                    <a:cubicBezTo>
                      <a:pt x="73" y="10"/>
                      <a:pt x="73" y="7"/>
                      <a:pt x="73" y="5"/>
                    </a:cubicBezTo>
                    <a:cubicBezTo>
                      <a:pt x="72" y="4"/>
                      <a:pt x="72" y="4"/>
                      <a:pt x="72" y="4"/>
                    </a:cubicBezTo>
                    <a:cubicBezTo>
                      <a:pt x="72" y="4"/>
                      <a:pt x="73" y="3"/>
                      <a:pt x="73" y="3"/>
                    </a:cubicBezTo>
                    <a:cubicBezTo>
                      <a:pt x="73" y="2"/>
                      <a:pt x="73" y="2"/>
                      <a:pt x="72" y="1"/>
                    </a:cubicBezTo>
                    <a:cubicBezTo>
                      <a:pt x="72" y="1"/>
                      <a:pt x="72" y="1"/>
                      <a:pt x="72" y="1"/>
                    </a:cubicBezTo>
                    <a:cubicBezTo>
                      <a:pt x="71" y="1"/>
                      <a:pt x="71" y="0"/>
                      <a:pt x="7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9" name="Freeform 818"/>
              <p:cNvSpPr/>
              <p:nvPr/>
            </p:nvSpPr>
            <p:spPr bwMode="auto">
              <a:xfrm>
                <a:off x="2768" y="1438"/>
                <a:ext cx="118" cy="48"/>
              </a:xfrm>
              <a:custGeom>
                <a:avLst/>
                <a:gdLst>
                  <a:gd name="T0" fmla="*/ 48 w 50"/>
                  <a:gd name="T1" fmla="*/ 0 h 20"/>
                  <a:gd name="T2" fmla="*/ 47 w 50"/>
                  <a:gd name="T3" fmla="*/ 1 h 20"/>
                  <a:gd name="T4" fmla="*/ 44 w 50"/>
                  <a:gd name="T5" fmla="*/ 2 h 20"/>
                  <a:gd name="T6" fmla="*/ 23 w 50"/>
                  <a:gd name="T7" fmla="*/ 11 h 20"/>
                  <a:gd name="T8" fmla="*/ 11 w 50"/>
                  <a:gd name="T9" fmla="*/ 15 h 20"/>
                  <a:gd name="T10" fmla="*/ 2 w 50"/>
                  <a:gd name="T11" fmla="*/ 17 h 20"/>
                  <a:gd name="T12" fmla="*/ 0 w 50"/>
                  <a:gd name="T13" fmla="*/ 19 h 20"/>
                  <a:gd name="T14" fmla="*/ 2 w 50"/>
                  <a:gd name="T15" fmla="*/ 20 h 20"/>
                  <a:gd name="T16" fmla="*/ 2 w 50"/>
                  <a:gd name="T17" fmla="*/ 20 h 20"/>
                  <a:gd name="T18" fmla="*/ 13 w 50"/>
                  <a:gd name="T19" fmla="*/ 18 h 20"/>
                  <a:gd name="T20" fmla="*/ 35 w 50"/>
                  <a:gd name="T21" fmla="*/ 10 h 20"/>
                  <a:gd name="T22" fmla="*/ 44 w 50"/>
                  <a:gd name="T23" fmla="*/ 6 h 20"/>
                  <a:gd name="T24" fmla="*/ 47 w 50"/>
                  <a:gd name="T25" fmla="*/ 5 h 20"/>
                  <a:gd name="T26" fmla="*/ 48 w 50"/>
                  <a:gd name="T27" fmla="*/ 4 h 20"/>
                  <a:gd name="T28" fmla="*/ 49 w 50"/>
                  <a:gd name="T29" fmla="*/ 1 h 20"/>
                  <a:gd name="T30" fmla="*/ 48 w 50"/>
                  <a:gd name="T3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20">
                    <a:moveTo>
                      <a:pt x="48" y="0"/>
                    </a:moveTo>
                    <a:cubicBezTo>
                      <a:pt x="47" y="0"/>
                      <a:pt x="47" y="1"/>
                      <a:pt x="47" y="1"/>
                    </a:cubicBezTo>
                    <a:cubicBezTo>
                      <a:pt x="46" y="1"/>
                      <a:pt x="45" y="1"/>
                      <a:pt x="44" y="2"/>
                    </a:cubicBezTo>
                    <a:cubicBezTo>
                      <a:pt x="40" y="4"/>
                      <a:pt x="31" y="7"/>
                      <a:pt x="23" y="11"/>
                    </a:cubicBezTo>
                    <a:cubicBezTo>
                      <a:pt x="19" y="12"/>
                      <a:pt x="14" y="14"/>
                      <a:pt x="11" y="15"/>
                    </a:cubicBezTo>
                    <a:cubicBezTo>
                      <a:pt x="7" y="16"/>
                      <a:pt x="4" y="17"/>
                      <a:pt x="2" y="17"/>
                    </a:cubicBezTo>
                    <a:cubicBezTo>
                      <a:pt x="1" y="17"/>
                      <a:pt x="0" y="18"/>
                      <a:pt x="0" y="19"/>
                    </a:cubicBezTo>
                    <a:cubicBezTo>
                      <a:pt x="0" y="20"/>
                      <a:pt x="1" y="20"/>
                      <a:pt x="2" y="20"/>
                    </a:cubicBezTo>
                    <a:cubicBezTo>
                      <a:pt x="2" y="20"/>
                      <a:pt x="2" y="20"/>
                      <a:pt x="2" y="20"/>
                    </a:cubicBezTo>
                    <a:cubicBezTo>
                      <a:pt x="5" y="20"/>
                      <a:pt x="9" y="19"/>
                      <a:pt x="13" y="18"/>
                    </a:cubicBezTo>
                    <a:cubicBezTo>
                      <a:pt x="20" y="16"/>
                      <a:pt x="28" y="13"/>
                      <a:pt x="35" y="10"/>
                    </a:cubicBezTo>
                    <a:cubicBezTo>
                      <a:pt x="38" y="8"/>
                      <a:pt x="41" y="7"/>
                      <a:pt x="44" y="6"/>
                    </a:cubicBezTo>
                    <a:cubicBezTo>
                      <a:pt x="45" y="6"/>
                      <a:pt x="46" y="5"/>
                      <a:pt x="47" y="5"/>
                    </a:cubicBezTo>
                    <a:cubicBezTo>
                      <a:pt x="47" y="4"/>
                      <a:pt x="48" y="4"/>
                      <a:pt x="48" y="4"/>
                    </a:cubicBezTo>
                    <a:cubicBezTo>
                      <a:pt x="49" y="3"/>
                      <a:pt x="50" y="2"/>
                      <a:pt x="49" y="1"/>
                    </a:cubicBezTo>
                    <a:cubicBezTo>
                      <a:pt x="49" y="1"/>
                      <a:pt x="48" y="0"/>
                      <a:pt x="4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0" name="Freeform 819"/>
              <p:cNvSpPr/>
              <p:nvPr/>
            </p:nvSpPr>
            <p:spPr bwMode="auto">
              <a:xfrm>
                <a:off x="2777" y="1471"/>
                <a:ext cx="109" cy="38"/>
              </a:xfrm>
              <a:custGeom>
                <a:avLst/>
                <a:gdLst>
                  <a:gd name="T0" fmla="*/ 43 w 46"/>
                  <a:gd name="T1" fmla="*/ 0 h 16"/>
                  <a:gd name="T2" fmla="*/ 40 w 46"/>
                  <a:gd name="T3" fmla="*/ 1 h 16"/>
                  <a:gd name="T4" fmla="*/ 20 w 46"/>
                  <a:gd name="T5" fmla="*/ 7 h 16"/>
                  <a:gd name="T6" fmla="*/ 1 w 46"/>
                  <a:gd name="T7" fmla="*/ 12 h 16"/>
                  <a:gd name="T8" fmla="*/ 0 w 46"/>
                  <a:gd name="T9" fmla="*/ 14 h 16"/>
                  <a:gd name="T10" fmla="*/ 2 w 46"/>
                  <a:gd name="T11" fmla="*/ 16 h 16"/>
                  <a:gd name="T12" fmla="*/ 2 w 46"/>
                  <a:gd name="T13" fmla="*/ 16 h 16"/>
                  <a:gd name="T14" fmla="*/ 24 w 46"/>
                  <a:gd name="T15" fmla="*/ 9 h 16"/>
                  <a:gd name="T16" fmla="*/ 37 w 46"/>
                  <a:gd name="T17" fmla="*/ 5 h 16"/>
                  <a:gd name="T18" fmla="*/ 41 w 46"/>
                  <a:gd name="T19" fmla="*/ 4 h 16"/>
                  <a:gd name="T20" fmla="*/ 43 w 46"/>
                  <a:gd name="T21" fmla="*/ 4 h 16"/>
                  <a:gd name="T22" fmla="*/ 43 w 46"/>
                  <a:gd name="T23" fmla="*/ 4 h 16"/>
                  <a:gd name="T24" fmla="*/ 43 w 46"/>
                  <a:gd name="T25" fmla="*/ 4 h 16"/>
                  <a:gd name="T26" fmla="*/ 44 w 46"/>
                  <a:gd name="T27" fmla="*/ 4 h 16"/>
                  <a:gd name="T28" fmla="*/ 45 w 46"/>
                  <a:gd name="T29" fmla="*/ 3 h 16"/>
                  <a:gd name="T30" fmla="*/ 44 w 46"/>
                  <a:gd name="T31" fmla="*/ 0 h 16"/>
                  <a:gd name="T32" fmla="*/ 43 w 46"/>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16">
                    <a:moveTo>
                      <a:pt x="43" y="0"/>
                    </a:moveTo>
                    <a:cubicBezTo>
                      <a:pt x="42" y="0"/>
                      <a:pt x="42" y="0"/>
                      <a:pt x="40" y="1"/>
                    </a:cubicBezTo>
                    <a:cubicBezTo>
                      <a:pt x="36" y="2"/>
                      <a:pt x="28" y="4"/>
                      <a:pt x="20" y="7"/>
                    </a:cubicBezTo>
                    <a:cubicBezTo>
                      <a:pt x="12" y="9"/>
                      <a:pt x="4" y="11"/>
                      <a:pt x="1" y="12"/>
                    </a:cubicBezTo>
                    <a:cubicBezTo>
                      <a:pt x="0" y="12"/>
                      <a:pt x="0" y="13"/>
                      <a:pt x="0" y="14"/>
                    </a:cubicBezTo>
                    <a:cubicBezTo>
                      <a:pt x="0" y="15"/>
                      <a:pt x="1" y="16"/>
                      <a:pt x="2" y="16"/>
                    </a:cubicBezTo>
                    <a:cubicBezTo>
                      <a:pt x="2" y="16"/>
                      <a:pt x="2" y="16"/>
                      <a:pt x="2" y="16"/>
                    </a:cubicBezTo>
                    <a:cubicBezTo>
                      <a:pt x="6" y="15"/>
                      <a:pt x="15" y="12"/>
                      <a:pt x="24" y="9"/>
                    </a:cubicBezTo>
                    <a:cubicBezTo>
                      <a:pt x="29" y="8"/>
                      <a:pt x="33" y="6"/>
                      <a:pt x="37" y="5"/>
                    </a:cubicBezTo>
                    <a:cubicBezTo>
                      <a:pt x="38" y="5"/>
                      <a:pt x="40" y="4"/>
                      <a:pt x="41" y="4"/>
                    </a:cubicBezTo>
                    <a:cubicBezTo>
                      <a:pt x="42" y="4"/>
                      <a:pt x="43" y="4"/>
                      <a:pt x="43" y="4"/>
                    </a:cubicBezTo>
                    <a:cubicBezTo>
                      <a:pt x="43" y="4"/>
                      <a:pt x="43" y="4"/>
                      <a:pt x="43" y="4"/>
                    </a:cubicBezTo>
                    <a:cubicBezTo>
                      <a:pt x="43" y="4"/>
                      <a:pt x="43" y="4"/>
                      <a:pt x="43" y="4"/>
                    </a:cubicBezTo>
                    <a:cubicBezTo>
                      <a:pt x="43" y="4"/>
                      <a:pt x="44" y="4"/>
                      <a:pt x="44" y="4"/>
                    </a:cubicBezTo>
                    <a:cubicBezTo>
                      <a:pt x="44" y="4"/>
                      <a:pt x="45" y="3"/>
                      <a:pt x="45" y="3"/>
                    </a:cubicBezTo>
                    <a:cubicBezTo>
                      <a:pt x="46" y="2"/>
                      <a:pt x="45" y="1"/>
                      <a:pt x="44" y="0"/>
                    </a:cubicBezTo>
                    <a:cubicBezTo>
                      <a:pt x="44" y="0"/>
                      <a:pt x="44" y="0"/>
                      <a:pt x="4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1" name="Freeform 820"/>
              <p:cNvSpPr/>
              <p:nvPr/>
            </p:nvSpPr>
            <p:spPr bwMode="auto">
              <a:xfrm>
                <a:off x="2779" y="1519"/>
                <a:ext cx="31" cy="14"/>
              </a:xfrm>
              <a:custGeom>
                <a:avLst/>
                <a:gdLst>
                  <a:gd name="T0" fmla="*/ 10 w 13"/>
                  <a:gd name="T1" fmla="*/ 0 h 6"/>
                  <a:gd name="T2" fmla="*/ 10 w 13"/>
                  <a:gd name="T3" fmla="*/ 0 h 6"/>
                  <a:gd name="T4" fmla="*/ 6 w 13"/>
                  <a:gd name="T5" fmla="*/ 1 h 6"/>
                  <a:gd name="T6" fmla="*/ 3 w 13"/>
                  <a:gd name="T7" fmla="*/ 2 h 6"/>
                  <a:gd name="T8" fmla="*/ 3 w 13"/>
                  <a:gd name="T9" fmla="*/ 2 h 6"/>
                  <a:gd name="T10" fmla="*/ 3 w 13"/>
                  <a:gd name="T11" fmla="*/ 2 h 6"/>
                  <a:gd name="T12" fmla="*/ 2 w 13"/>
                  <a:gd name="T13" fmla="*/ 2 h 6"/>
                  <a:gd name="T14" fmla="*/ 0 w 13"/>
                  <a:gd name="T15" fmla="*/ 3 h 6"/>
                  <a:gd name="T16" fmla="*/ 1 w 13"/>
                  <a:gd name="T17" fmla="*/ 5 h 6"/>
                  <a:gd name="T18" fmla="*/ 3 w 13"/>
                  <a:gd name="T19" fmla="*/ 6 h 6"/>
                  <a:gd name="T20" fmla="*/ 3 w 13"/>
                  <a:gd name="T21" fmla="*/ 6 h 6"/>
                  <a:gd name="T22" fmla="*/ 7 w 13"/>
                  <a:gd name="T23" fmla="*/ 4 h 6"/>
                  <a:gd name="T24" fmla="*/ 10 w 13"/>
                  <a:gd name="T25" fmla="*/ 3 h 6"/>
                  <a:gd name="T26" fmla="*/ 10 w 13"/>
                  <a:gd name="T27" fmla="*/ 3 h 6"/>
                  <a:gd name="T28" fmla="*/ 11 w 13"/>
                  <a:gd name="T29" fmla="*/ 3 h 6"/>
                  <a:gd name="T30" fmla="*/ 11 w 13"/>
                  <a:gd name="T31" fmla="*/ 4 h 6"/>
                  <a:gd name="T32" fmla="*/ 13 w 13"/>
                  <a:gd name="T33" fmla="*/ 3 h 6"/>
                  <a:gd name="T34" fmla="*/ 12 w 13"/>
                  <a:gd name="T35" fmla="*/ 0 h 6"/>
                  <a:gd name="T36" fmla="*/ 10 w 13"/>
                  <a:gd name="T3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6">
                    <a:moveTo>
                      <a:pt x="10" y="0"/>
                    </a:moveTo>
                    <a:cubicBezTo>
                      <a:pt x="10" y="0"/>
                      <a:pt x="10" y="0"/>
                      <a:pt x="10" y="0"/>
                    </a:cubicBezTo>
                    <a:cubicBezTo>
                      <a:pt x="8" y="0"/>
                      <a:pt x="7" y="0"/>
                      <a:pt x="6" y="1"/>
                    </a:cubicBezTo>
                    <a:cubicBezTo>
                      <a:pt x="5" y="2"/>
                      <a:pt x="4" y="2"/>
                      <a:pt x="3" y="2"/>
                    </a:cubicBezTo>
                    <a:cubicBezTo>
                      <a:pt x="3" y="2"/>
                      <a:pt x="3" y="2"/>
                      <a:pt x="3" y="2"/>
                    </a:cubicBezTo>
                    <a:cubicBezTo>
                      <a:pt x="3" y="2"/>
                      <a:pt x="3" y="2"/>
                      <a:pt x="3" y="2"/>
                    </a:cubicBezTo>
                    <a:cubicBezTo>
                      <a:pt x="2" y="2"/>
                      <a:pt x="2" y="2"/>
                      <a:pt x="2" y="2"/>
                    </a:cubicBezTo>
                    <a:cubicBezTo>
                      <a:pt x="1" y="2"/>
                      <a:pt x="1" y="2"/>
                      <a:pt x="0" y="3"/>
                    </a:cubicBezTo>
                    <a:cubicBezTo>
                      <a:pt x="0" y="4"/>
                      <a:pt x="0" y="5"/>
                      <a:pt x="1" y="5"/>
                    </a:cubicBezTo>
                    <a:cubicBezTo>
                      <a:pt x="2" y="5"/>
                      <a:pt x="2" y="6"/>
                      <a:pt x="3" y="6"/>
                    </a:cubicBezTo>
                    <a:cubicBezTo>
                      <a:pt x="3" y="6"/>
                      <a:pt x="3" y="6"/>
                      <a:pt x="3" y="6"/>
                    </a:cubicBezTo>
                    <a:cubicBezTo>
                      <a:pt x="5" y="6"/>
                      <a:pt x="6" y="5"/>
                      <a:pt x="7" y="4"/>
                    </a:cubicBezTo>
                    <a:cubicBezTo>
                      <a:pt x="9" y="4"/>
                      <a:pt x="10" y="3"/>
                      <a:pt x="10" y="3"/>
                    </a:cubicBezTo>
                    <a:cubicBezTo>
                      <a:pt x="10" y="3"/>
                      <a:pt x="10" y="3"/>
                      <a:pt x="10" y="3"/>
                    </a:cubicBezTo>
                    <a:cubicBezTo>
                      <a:pt x="11" y="3"/>
                      <a:pt x="11" y="3"/>
                      <a:pt x="11" y="3"/>
                    </a:cubicBezTo>
                    <a:cubicBezTo>
                      <a:pt x="11" y="3"/>
                      <a:pt x="11" y="4"/>
                      <a:pt x="11" y="4"/>
                    </a:cubicBezTo>
                    <a:cubicBezTo>
                      <a:pt x="12" y="4"/>
                      <a:pt x="13" y="3"/>
                      <a:pt x="13" y="3"/>
                    </a:cubicBezTo>
                    <a:cubicBezTo>
                      <a:pt x="13" y="2"/>
                      <a:pt x="13" y="1"/>
                      <a:pt x="12" y="0"/>
                    </a:cubicBezTo>
                    <a:cubicBezTo>
                      <a:pt x="12" y="0"/>
                      <a:pt x="11"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2" name="Freeform 821"/>
              <p:cNvSpPr/>
              <p:nvPr/>
            </p:nvSpPr>
            <p:spPr bwMode="auto">
              <a:xfrm>
                <a:off x="4903" y="3445"/>
                <a:ext cx="137" cy="33"/>
              </a:xfrm>
              <a:custGeom>
                <a:avLst/>
                <a:gdLst>
                  <a:gd name="T0" fmla="*/ 2 w 58"/>
                  <a:gd name="T1" fmla="*/ 0 h 14"/>
                  <a:gd name="T2" fmla="*/ 0 w 58"/>
                  <a:gd name="T3" fmla="*/ 1 h 14"/>
                  <a:gd name="T4" fmla="*/ 1 w 58"/>
                  <a:gd name="T5" fmla="*/ 4 h 14"/>
                  <a:gd name="T6" fmla="*/ 13 w 58"/>
                  <a:gd name="T7" fmla="*/ 8 h 14"/>
                  <a:gd name="T8" fmla="*/ 39 w 58"/>
                  <a:gd name="T9" fmla="*/ 12 h 14"/>
                  <a:gd name="T10" fmla="*/ 50 w 58"/>
                  <a:gd name="T11" fmla="*/ 14 h 14"/>
                  <a:gd name="T12" fmla="*/ 56 w 58"/>
                  <a:gd name="T13" fmla="*/ 14 h 14"/>
                  <a:gd name="T14" fmla="*/ 56 w 58"/>
                  <a:gd name="T15" fmla="*/ 14 h 14"/>
                  <a:gd name="T16" fmla="*/ 58 w 58"/>
                  <a:gd name="T17" fmla="*/ 12 h 14"/>
                  <a:gd name="T18" fmla="*/ 56 w 58"/>
                  <a:gd name="T19" fmla="*/ 10 h 14"/>
                  <a:gd name="T20" fmla="*/ 56 w 58"/>
                  <a:gd name="T21" fmla="*/ 10 h 14"/>
                  <a:gd name="T22" fmla="*/ 56 w 58"/>
                  <a:gd name="T23" fmla="*/ 10 h 14"/>
                  <a:gd name="T24" fmla="*/ 56 w 58"/>
                  <a:gd name="T25" fmla="*/ 10 h 14"/>
                  <a:gd name="T26" fmla="*/ 47 w 58"/>
                  <a:gd name="T27" fmla="*/ 9 h 14"/>
                  <a:gd name="T28" fmla="*/ 22 w 58"/>
                  <a:gd name="T29" fmla="*/ 5 h 14"/>
                  <a:gd name="T30" fmla="*/ 10 w 58"/>
                  <a:gd name="T31" fmla="*/ 3 h 14"/>
                  <a:gd name="T32" fmla="*/ 3 w 58"/>
                  <a:gd name="T33" fmla="*/ 0 h 14"/>
                  <a:gd name="T34" fmla="*/ 2 w 5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 h="14">
                    <a:moveTo>
                      <a:pt x="2" y="0"/>
                    </a:moveTo>
                    <a:cubicBezTo>
                      <a:pt x="1" y="0"/>
                      <a:pt x="0" y="0"/>
                      <a:pt x="0" y="1"/>
                    </a:cubicBezTo>
                    <a:cubicBezTo>
                      <a:pt x="0" y="2"/>
                      <a:pt x="0" y="3"/>
                      <a:pt x="1" y="4"/>
                    </a:cubicBezTo>
                    <a:cubicBezTo>
                      <a:pt x="4" y="5"/>
                      <a:pt x="8" y="6"/>
                      <a:pt x="13" y="8"/>
                    </a:cubicBezTo>
                    <a:cubicBezTo>
                      <a:pt x="21" y="9"/>
                      <a:pt x="31" y="11"/>
                      <a:pt x="39" y="12"/>
                    </a:cubicBezTo>
                    <a:cubicBezTo>
                      <a:pt x="43" y="13"/>
                      <a:pt x="47" y="13"/>
                      <a:pt x="50" y="14"/>
                    </a:cubicBezTo>
                    <a:cubicBezTo>
                      <a:pt x="53" y="14"/>
                      <a:pt x="55" y="14"/>
                      <a:pt x="56" y="14"/>
                    </a:cubicBezTo>
                    <a:cubicBezTo>
                      <a:pt x="56" y="14"/>
                      <a:pt x="56" y="14"/>
                      <a:pt x="56" y="14"/>
                    </a:cubicBezTo>
                    <a:cubicBezTo>
                      <a:pt x="57" y="14"/>
                      <a:pt x="58" y="13"/>
                      <a:pt x="58" y="12"/>
                    </a:cubicBezTo>
                    <a:cubicBezTo>
                      <a:pt x="58" y="11"/>
                      <a:pt x="57" y="10"/>
                      <a:pt x="56" y="10"/>
                    </a:cubicBezTo>
                    <a:cubicBezTo>
                      <a:pt x="56" y="10"/>
                      <a:pt x="56" y="10"/>
                      <a:pt x="56" y="10"/>
                    </a:cubicBezTo>
                    <a:cubicBezTo>
                      <a:pt x="56" y="10"/>
                      <a:pt x="56" y="10"/>
                      <a:pt x="56" y="10"/>
                    </a:cubicBezTo>
                    <a:cubicBezTo>
                      <a:pt x="56" y="10"/>
                      <a:pt x="56" y="10"/>
                      <a:pt x="56" y="10"/>
                    </a:cubicBezTo>
                    <a:cubicBezTo>
                      <a:pt x="55" y="10"/>
                      <a:pt x="51" y="10"/>
                      <a:pt x="47" y="9"/>
                    </a:cubicBezTo>
                    <a:cubicBezTo>
                      <a:pt x="40" y="8"/>
                      <a:pt x="31" y="7"/>
                      <a:pt x="22" y="5"/>
                    </a:cubicBezTo>
                    <a:cubicBezTo>
                      <a:pt x="18" y="4"/>
                      <a:pt x="14" y="4"/>
                      <a:pt x="10" y="3"/>
                    </a:cubicBezTo>
                    <a:cubicBezTo>
                      <a:pt x="7" y="2"/>
                      <a:pt x="4" y="1"/>
                      <a:pt x="3" y="0"/>
                    </a:cubicBezTo>
                    <a:cubicBezTo>
                      <a:pt x="3"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3" name="Freeform 822"/>
              <p:cNvSpPr/>
              <p:nvPr/>
            </p:nvSpPr>
            <p:spPr bwMode="auto">
              <a:xfrm>
                <a:off x="4898" y="3471"/>
                <a:ext cx="123" cy="40"/>
              </a:xfrm>
              <a:custGeom>
                <a:avLst/>
                <a:gdLst>
                  <a:gd name="T0" fmla="*/ 2 w 52"/>
                  <a:gd name="T1" fmla="*/ 0 h 17"/>
                  <a:gd name="T2" fmla="*/ 0 w 52"/>
                  <a:gd name="T3" fmla="*/ 1 h 17"/>
                  <a:gd name="T4" fmla="*/ 1 w 52"/>
                  <a:gd name="T5" fmla="*/ 4 h 17"/>
                  <a:gd name="T6" fmla="*/ 12 w 52"/>
                  <a:gd name="T7" fmla="*/ 7 h 17"/>
                  <a:gd name="T8" fmla="*/ 36 w 52"/>
                  <a:gd name="T9" fmla="*/ 12 h 17"/>
                  <a:gd name="T10" fmla="*/ 45 w 52"/>
                  <a:gd name="T11" fmla="*/ 15 h 17"/>
                  <a:gd name="T12" fmla="*/ 48 w 52"/>
                  <a:gd name="T13" fmla="*/ 16 h 17"/>
                  <a:gd name="T14" fmla="*/ 49 w 52"/>
                  <a:gd name="T15" fmla="*/ 16 h 17"/>
                  <a:gd name="T16" fmla="*/ 49 w 52"/>
                  <a:gd name="T17" fmla="*/ 16 h 17"/>
                  <a:gd name="T18" fmla="*/ 49 w 52"/>
                  <a:gd name="T19" fmla="*/ 16 h 17"/>
                  <a:gd name="T20" fmla="*/ 50 w 52"/>
                  <a:gd name="T21" fmla="*/ 17 h 17"/>
                  <a:gd name="T22" fmla="*/ 52 w 52"/>
                  <a:gd name="T23" fmla="*/ 16 h 17"/>
                  <a:gd name="T24" fmla="*/ 52 w 52"/>
                  <a:gd name="T25" fmla="*/ 13 h 17"/>
                  <a:gd name="T26" fmla="*/ 50 w 52"/>
                  <a:gd name="T27" fmla="*/ 12 h 17"/>
                  <a:gd name="T28" fmla="*/ 41 w 52"/>
                  <a:gd name="T29" fmla="*/ 10 h 17"/>
                  <a:gd name="T30" fmla="*/ 19 w 52"/>
                  <a:gd name="T31" fmla="*/ 4 h 17"/>
                  <a:gd name="T32" fmla="*/ 3 w 52"/>
                  <a:gd name="T33" fmla="*/ 0 h 17"/>
                  <a:gd name="T34" fmla="*/ 2 w 52"/>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 h="17">
                    <a:moveTo>
                      <a:pt x="2" y="0"/>
                    </a:moveTo>
                    <a:cubicBezTo>
                      <a:pt x="1" y="0"/>
                      <a:pt x="0" y="0"/>
                      <a:pt x="0" y="1"/>
                    </a:cubicBezTo>
                    <a:cubicBezTo>
                      <a:pt x="0" y="2"/>
                      <a:pt x="0" y="4"/>
                      <a:pt x="1" y="4"/>
                    </a:cubicBezTo>
                    <a:cubicBezTo>
                      <a:pt x="3" y="5"/>
                      <a:pt x="7" y="6"/>
                      <a:pt x="12" y="7"/>
                    </a:cubicBezTo>
                    <a:cubicBezTo>
                      <a:pt x="19" y="9"/>
                      <a:pt x="28" y="11"/>
                      <a:pt x="36" y="12"/>
                    </a:cubicBezTo>
                    <a:cubicBezTo>
                      <a:pt x="39" y="13"/>
                      <a:pt x="43" y="14"/>
                      <a:pt x="45" y="15"/>
                    </a:cubicBezTo>
                    <a:cubicBezTo>
                      <a:pt x="46" y="15"/>
                      <a:pt x="47" y="16"/>
                      <a:pt x="48" y="16"/>
                    </a:cubicBezTo>
                    <a:cubicBezTo>
                      <a:pt x="49" y="16"/>
                      <a:pt x="49" y="16"/>
                      <a:pt x="49" y="16"/>
                    </a:cubicBezTo>
                    <a:cubicBezTo>
                      <a:pt x="49" y="16"/>
                      <a:pt x="49" y="16"/>
                      <a:pt x="49" y="16"/>
                    </a:cubicBezTo>
                    <a:cubicBezTo>
                      <a:pt x="49" y="16"/>
                      <a:pt x="49" y="16"/>
                      <a:pt x="49" y="16"/>
                    </a:cubicBezTo>
                    <a:cubicBezTo>
                      <a:pt x="49" y="16"/>
                      <a:pt x="50" y="17"/>
                      <a:pt x="50" y="17"/>
                    </a:cubicBezTo>
                    <a:cubicBezTo>
                      <a:pt x="51" y="17"/>
                      <a:pt x="51" y="16"/>
                      <a:pt x="52" y="16"/>
                    </a:cubicBezTo>
                    <a:cubicBezTo>
                      <a:pt x="52" y="15"/>
                      <a:pt x="52" y="14"/>
                      <a:pt x="52" y="13"/>
                    </a:cubicBezTo>
                    <a:cubicBezTo>
                      <a:pt x="51" y="13"/>
                      <a:pt x="51" y="13"/>
                      <a:pt x="50" y="12"/>
                    </a:cubicBezTo>
                    <a:cubicBezTo>
                      <a:pt x="49" y="12"/>
                      <a:pt x="45" y="11"/>
                      <a:pt x="41" y="10"/>
                    </a:cubicBezTo>
                    <a:cubicBezTo>
                      <a:pt x="35" y="8"/>
                      <a:pt x="27" y="6"/>
                      <a:pt x="19" y="4"/>
                    </a:cubicBezTo>
                    <a:cubicBezTo>
                      <a:pt x="12" y="3"/>
                      <a:pt x="5" y="1"/>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4" name="Freeform 823"/>
              <p:cNvSpPr/>
              <p:nvPr/>
            </p:nvSpPr>
            <p:spPr bwMode="auto">
              <a:xfrm>
                <a:off x="4886" y="3495"/>
                <a:ext cx="36" cy="19"/>
              </a:xfrm>
              <a:custGeom>
                <a:avLst/>
                <a:gdLst>
                  <a:gd name="T0" fmla="*/ 2 w 15"/>
                  <a:gd name="T1" fmla="*/ 0 h 8"/>
                  <a:gd name="T2" fmla="*/ 1 w 15"/>
                  <a:gd name="T3" fmla="*/ 1 h 8"/>
                  <a:gd name="T4" fmla="*/ 1 w 15"/>
                  <a:gd name="T5" fmla="*/ 3 h 8"/>
                  <a:gd name="T6" fmla="*/ 4 w 15"/>
                  <a:gd name="T7" fmla="*/ 6 h 8"/>
                  <a:gd name="T8" fmla="*/ 9 w 15"/>
                  <a:gd name="T9" fmla="*/ 6 h 8"/>
                  <a:gd name="T10" fmla="*/ 11 w 15"/>
                  <a:gd name="T11" fmla="*/ 7 h 8"/>
                  <a:gd name="T12" fmla="*/ 11 w 15"/>
                  <a:gd name="T13" fmla="*/ 7 h 8"/>
                  <a:gd name="T14" fmla="*/ 13 w 15"/>
                  <a:gd name="T15" fmla="*/ 8 h 8"/>
                  <a:gd name="T16" fmla="*/ 14 w 15"/>
                  <a:gd name="T17" fmla="*/ 8 h 8"/>
                  <a:gd name="T18" fmla="*/ 15 w 15"/>
                  <a:gd name="T19" fmla="*/ 5 h 8"/>
                  <a:gd name="T20" fmla="*/ 11 w 15"/>
                  <a:gd name="T21" fmla="*/ 3 h 8"/>
                  <a:gd name="T22" fmla="*/ 6 w 15"/>
                  <a:gd name="T23" fmla="*/ 2 h 8"/>
                  <a:gd name="T24" fmla="*/ 5 w 15"/>
                  <a:gd name="T25" fmla="*/ 2 h 8"/>
                  <a:gd name="T26" fmla="*/ 4 w 15"/>
                  <a:gd name="T27" fmla="*/ 1 h 8"/>
                  <a:gd name="T28" fmla="*/ 2 w 15"/>
                  <a:gd name="T2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 h="8">
                    <a:moveTo>
                      <a:pt x="2" y="0"/>
                    </a:moveTo>
                    <a:cubicBezTo>
                      <a:pt x="2" y="0"/>
                      <a:pt x="2" y="0"/>
                      <a:pt x="1" y="1"/>
                    </a:cubicBezTo>
                    <a:cubicBezTo>
                      <a:pt x="0" y="1"/>
                      <a:pt x="0" y="2"/>
                      <a:pt x="1" y="3"/>
                    </a:cubicBezTo>
                    <a:cubicBezTo>
                      <a:pt x="2" y="5"/>
                      <a:pt x="3" y="5"/>
                      <a:pt x="4" y="6"/>
                    </a:cubicBezTo>
                    <a:cubicBezTo>
                      <a:pt x="6" y="6"/>
                      <a:pt x="8" y="6"/>
                      <a:pt x="9" y="6"/>
                    </a:cubicBezTo>
                    <a:cubicBezTo>
                      <a:pt x="10" y="6"/>
                      <a:pt x="10" y="7"/>
                      <a:pt x="11" y="7"/>
                    </a:cubicBezTo>
                    <a:cubicBezTo>
                      <a:pt x="11" y="7"/>
                      <a:pt x="11" y="7"/>
                      <a:pt x="11" y="7"/>
                    </a:cubicBezTo>
                    <a:cubicBezTo>
                      <a:pt x="12" y="8"/>
                      <a:pt x="12" y="8"/>
                      <a:pt x="13" y="8"/>
                    </a:cubicBezTo>
                    <a:cubicBezTo>
                      <a:pt x="13" y="8"/>
                      <a:pt x="14" y="8"/>
                      <a:pt x="14" y="8"/>
                    </a:cubicBezTo>
                    <a:cubicBezTo>
                      <a:pt x="15" y="7"/>
                      <a:pt x="15" y="6"/>
                      <a:pt x="15" y="5"/>
                    </a:cubicBezTo>
                    <a:cubicBezTo>
                      <a:pt x="14" y="4"/>
                      <a:pt x="12" y="3"/>
                      <a:pt x="11" y="3"/>
                    </a:cubicBezTo>
                    <a:cubicBezTo>
                      <a:pt x="9" y="2"/>
                      <a:pt x="8" y="2"/>
                      <a:pt x="6" y="2"/>
                    </a:cubicBezTo>
                    <a:cubicBezTo>
                      <a:pt x="6" y="2"/>
                      <a:pt x="5" y="2"/>
                      <a:pt x="5" y="2"/>
                    </a:cubicBezTo>
                    <a:cubicBezTo>
                      <a:pt x="4" y="1"/>
                      <a:pt x="4" y="1"/>
                      <a:pt x="4" y="1"/>
                    </a:cubicBezTo>
                    <a:cubicBezTo>
                      <a:pt x="4" y="1"/>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5" name="Freeform 824"/>
              <p:cNvSpPr>
                <a:spLocks noEditPoints="1"/>
              </p:cNvSpPr>
              <p:nvPr/>
            </p:nvSpPr>
            <p:spPr bwMode="auto">
              <a:xfrm>
                <a:off x="4820" y="3339"/>
                <a:ext cx="320" cy="303"/>
              </a:xfrm>
              <a:custGeom>
                <a:avLst/>
                <a:gdLst>
                  <a:gd name="T0" fmla="*/ 22 w 135"/>
                  <a:gd name="T1" fmla="*/ 91 h 128"/>
                  <a:gd name="T2" fmla="*/ 91 w 135"/>
                  <a:gd name="T3" fmla="*/ 124 h 128"/>
                  <a:gd name="T4" fmla="*/ 88 w 135"/>
                  <a:gd name="T5" fmla="*/ 122 h 128"/>
                  <a:gd name="T6" fmla="*/ 86 w 135"/>
                  <a:gd name="T7" fmla="*/ 121 h 128"/>
                  <a:gd name="T8" fmla="*/ 84 w 135"/>
                  <a:gd name="T9" fmla="*/ 119 h 128"/>
                  <a:gd name="T10" fmla="*/ 34 w 135"/>
                  <a:gd name="T11" fmla="*/ 102 h 128"/>
                  <a:gd name="T12" fmla="*/ 17 w 135"/>
                  <a:gd name="T13" fmla="*/ 99 h 128"/>
                  <a:gd name="T14" fmla="*/ 119 w 135"/>
                  <a:gd name="T15" fmla="*/ 37 h 128"/>
                  <a:gd name="T16" fmla="*/ 116 w 135"/>
                  <a:gd name="T17" fmla="*/ 63 h 128"/>
                  <a:gd name="T18" fmla="*/ 20 w 135"/>
                  <a:gd name="T19" fmla="*/ 87 h 128"/>
                  <a:gd name="T20" fmla="*/ 42 w 135"/>
                  <a:gd name="T21" fmla="*/ 11 h 128"/>
                  <a:gd name="T22" fmla="*/ 64 w 135"/>
                  <a:gd name="T23" fmla="*/ 17 h 128"/>
                  <a:gd name="T24" fmla="*/ 60 w 135"/>
                  <a:gd name="T25" fmla="*/ 31 h 128"/>
                  <a:gd name="T26" fmla="*/ 77 w 135"/>
                  <a:gd name="T27" fmla="*/ 36 h 128"/>
                  <a:gd name="T28" fmla="*/ 85 w 135"/>
                  <a:gd name="T29" fmla="*/ 33 h 128"/>
                  <a:gd name="T30" fmla="*/ 88 w 135"/>
                  <a:gd name="T31" fmla="*/ 21 h 128"/>
                  <a:gd name="T32" fmla="*/ 118 w 135"/>
                  <a:gd name="T33" fmla="*/ 24 h 128"/>
                  <a:gd name="T34" fmla="*/ 95 w 135"/>
                  <a:gd name="T35" fmla="*/ 110 h 128"/>
                  <a:gd name="T36" fmla="*/ 22 w 135"/>
                  <a:gd name="T37" fmla="*/ 86 h 128"/>
                  <a:gd name="T38" fmla="*/ 20 w 135"/>
                  <a:gd name="T39" fmla="*/ 87 h 128"/>
                  <a:gd name="T40" fmla="*/ 74 w 135"/>
                  <a:gd name="T41" fmla="*/ 4 h 128"/>
                  <a:gd name="T42" fmla="*/ 87 w 135"/>
                  <a:gd name="T43" fmla="*/ 6 h 128"/>
                  <a:gd name="T44" fmla="*/ 84 w 135"/>
                  <a:gd name="T45" fmla="*/ 23 h 128"/>
                  <a:gd name="T46" fmla="*/ 81 w 135"/>
                  <a:gd name="T47" fmla="*/ 31 h 128"/>
                  <a:gd name="T48" fmla="*/ 77 w 135"/>
                  <a:gd name="T49" fmla="*/ 32 h 128"/>
                  <a:gd name="T50" fmla="*/ 77 w 135"/>
                  <a:gd name="T51" fmla="*/ 32 h 128"/>
                  <a:gd name="T52" fmla="*/ 64 w 135"/>
                  <a:gd name="T53" fmla="*/ 29 h 128"/>
                  <a:gd name="T54" fmla="*/ 72 w 135"/>
                  <a:gd name="T55" fmla="*/ 4 h 128"/>
                  <a:gd name="T56" fmla="*/ 74 w 135"/>
                  <a:gd name="T57" fmla="*/ 0 h 128"/>
                  <a:gd name="T58" fmla="*/ 67 w 135"/>
                  <a:gd name="T59" fmla="*/ 5 h 128"/>
                  <a:gd name="T60" fmla="*/ 44 w 135"/>
                  <a:gd name="T61" fmla="*/ 7 h 128"/>
                  <a:gd name="T62" fmla="*/ 42 w 135"/>
                  <a:gd name="T63" fmla="*/ 6 h 128"/>
                  <a:gd name="T64" fmla="*/ 39 w 135"/>
                  <a:gd name="T65" fmla="*/ 7 h 128"/>
                  <a:gd name="T66" fmla="*/ 0 w 135"/>
                  <a:gd name="T67" fmla="*/ 86 h 128"/>
                  <a:gd name="T68" fmla="*/ 17 w 135"/>
                  <a:gd name="T69" fmla="*/ 90 h 128"/>
                  <a:gd name="T70" fmla="*/ 12 w 135"/>
                  <a:gd name="T71" fmla="*/ 102 h 128"/>
                  <a:gd name="T72" fmla="*/ 14 w 135"/>
                  <a:gd name="T73" fmla="*/ 103 h 128"/>
                  <a:gd name="T74" fmla="*/ 17 w 135"/>
                  <a:gd name="T75" fmla="*/ 103 h 128"/>
                  <a:gd name="T76" fmla="*/ 84 w 135"/>
                  <a:gd name="T77" fmla="*/ 125 h 128"/>
                  <a:gd name="T78" fmla="*/ 91 w 135"/>
                  <a:gd name="T79" fmla="*/ 128 h 128"/>
                  <a:gd name="T80" fmla="*/ 94 w 135"/>
                  <a:gd name="T81" fmla="*/ 127 h 128"/>
                  <a:gd name="T82" fmla="*/ 134 w 135"/>
                  <a:gd name="T83" fmla="*/ 40 h 128"/>
                  <a:gd name="T84" fmla="*/ 133 w 135"/>
                  <a:gd name="T85" fmla="*/ 37 h 128"/>
                  <a:gd name="T86" fmla="*/ 124 w 135"/>
                  <a:gd name="T87" fmla="*/ 26 h 128"/>
                  <a:gd name="T88" fmla="*/ 125 w 135"/>
                  <a:gd name="T89" fmla="*/ 24 h 128"/>
                  <a:gd name="T90" fmla="*/ 126 w 135"/>
                  <a:gd name="T91" fmla="*/ 22 h 128"/>
                  <a:gd name="T92" fmla="*/ 124 w 135"/>
                  <a:gd name="T93" fmla="*/ 20 h 128"/>
                  <a:gd name="T94" fmla="*/ 122 w 135"/>
                  <a:gd name="T95" fmla="*/ 20 h 128"/>
                  <a:gd name="T96" fmla="*/ 119 w 135"/>
                  <a:gd name="T97" fmla="*/ 20 h 128"/>
                  <a:gd name="T98" fmla="*/ 89 w 135"/>
                  <a:gd name="T99" fmla="*/ 17 h 128"/>
                  <a:gd name="T100" fmla="*/ 92 w 135"/>
                  <a:gd name="T101" fmla="*/ 5 h 128"/>
                  <a:gd name="T102" fmla="*/ 90 w 135"/>
                  <a:gd name="T103" fmla="*/ 2 h 128"/>
                  <a:gd name="T104" fmla="*/ 74 w 135"/>
                  <a:gd name="T10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 h="128">
                    <a:moveTo>
                      <a:pt x="17" y="99"/>
                    </a:moveTo>
                    <a:cubicBezTo>
                      <a:pt x="19" y="96"/>
                      <a:pt x="20" y="94"/>
                      <a:pt x="22" y="91"/>
                    </a:cubicBezTo>
                    <a:cubicBezTo>
                      <a:pt x="47" y="96"/>
                      <a:pt x="71" y="104"/>
                      <a:pt x="95" y="114"/>
                    </a:cubicBezTo>
                    <a:cubicBezTo>
                      <a:pt x="93" y="117"/>
                      <a:pt x="92" y="120"/>
                      <a:pt x="91" y="124"/>
                    </a:cubicBezTo>
                    <a:cubicBezTo>
                      <a:pt x="90" y="123"/>
                      <a:pt x="90" y="123"/>
                      <a:pt x="89" y="123"/>
                    </a:cubicBezTo>
                    <a:cubicBezTo>
                      <a:pt x="89" y="123"/>
                      <a:pt x="89" y="122"/>
                      <a:pt x="88" y="122"/>
                    </a:cubicBezTo>
                    <a:cubicBezTo>
                      <a:pt x="88" y="122"/>
                      <a:pt x="87" y="121"/>
                      <a:pt x="86" y="121"/>
                    </a:cubicBezTo>
                    <a:cubicBezTo>
                      <a:pt x="86" y="121"/>
                      <a:pt x="86" y="121"/>
                      <a:pt x="86" y="121"/>
                    </a:cubicBezTo>
                    <a:cubicBezTo>
                      <a:pt x="86" y="120"/>
                      <a:pt x="85" y="119"/>
                      <a:pt x="84" y="119"/>
                    </a:cubicBezTo>
                    <a:cubicBezTo>
                      <a:pt x="84" y="119"/>
                      <a:pt x="84" y="119"/>
                      <a:pt x="84" y="119"/>
                    </a:cubicBezTo>
                    <a:cubicBezTo>
                      <a:pt x="83" y="120"/>
                      <a:pt x="83" y="120"/>
                      <a:pt x="83" y="120"/>
                    </a:cubicBezTo>
                    <a:cubicBezTo>
                      <a:pt x="67" y="114"/>
                      <a:pt x="50" y="108"/>
                      <a:pt x="34" y="102"/>
                    </a:cubicBezTo>
                    <a:cubicBezTo>
                      <a:pt x="29" y="101"/>
                      <a:pt x="23" y="99"/>
                      <a:pt x="17" y="99"/>
                    </a:cubicBezTo>
                    <a:cubicBezTo>
                      <a:pt x="17" y="99"/>
                      <a:pt x="17" y="99"/>
                      <a:pt x="17" y="99"/>
                    </a:cubicBezTo>
                    <a:moveTo>
                      <a:pt x="100" y="101"/>
                    </a:moveTo>
                    <a:cubicBezTo>
                      <a:pt x="104" y="79"/>
                      <a:pt x="111" y="57"/>
                      <a:pt x="119" y="37"/>
                    </a:cubicBezTo>
                    <a:cubicBezTo>
                      <a:pt x="122" y="38"/>
                      <a:pt x="125" y="40"/>
                      <a:pt x="129" y="40"/>
                    </a:cubicBezTo>
                    <a:cubicBezTo>
                      <a:pt x="123" y="47"/>
                      <a:pt x="120" y="55"/>
                      <a:pt x="116" y="63"/>
                    </a:cubicBezTo>
                    <a:cubicBezTo>
                      <a:pt x="111" y="76"/>
                      <a:pt x="106" y="88"/>
                      <a:pt x="100" y="101"/>
                    </a:cubicBezTo>
                    <a:moveTo>
                      <a:pt x="20" y="87"/>
                    </a:moveTo>
                    <a:cubicBezTo>
                      <a:pt x="15" y="86"/>
                      <a:pt x="10" y="85"/>
                      <a:pt x="5" y="84"/>
                    </a:cubicBezTo>
                    <a:cubicBezTo>
                      <a:pt x="20" y="61"/>
                      <a:pt x="33" y="37"/>
                      <a:pt x="42" y="11"/>
                    </a:cubicBezTo>
                    <a:cubicBezTo>
                      <a:pt x="42" y="11"/>
                      <a:pt x="42" y="11"/>
                      <a:pt x="42" y="11"/>
                    </a:cubicBezTo>
                    <a:cubicBezTo>
                      <a:pt x="50" y="13"/>
                      <a:pt x="57" y="15"/>
                      <a:pt x="64" y="17"/>
                    </a:cubicBezTo>
                    <a:cubicBezTo>
                      <a:pt x="63" y="21"/>
                      <a:pt x="61" y="25"/>
                      <a:pt x="59" y="29"/>
                    </a:cubicBezTo>
                    <a:cubicBezTo>
                      <a:pt x="59" y="30"/>
                      <a:pt x="59" y="31"/>
                      <a:pt x="60" y="31"/>
                    </a:cubicBezTo>
                    <a:cubicBezTo>
                      <a:pt x="61" y="33"/>
                      <a:pt x="64" y="34"/>
                      <a:pt x="67" y="35"/>
                    </a:cubicBezTo>
                    <a:cubicBezTo>
                      <a:pt x="71" y="35"/>
                      <a:pt x="74" y="36"/>
                      <a:pt x="77" y="36"/>
                    </a:cubicBezTo>
                    <a:cubicBezTo>
                      <a:pt x="79" y="36"/>
                      <a:pt x="80" y="36"/>
                      <a:pt x="81" y="36"/>
                    </a:cubicBezTo>
                    <a:cubicBezTo>
                      <a:pt x="83" y="35"/>
                      <a:pt x="84" y="35"/>
                      <a:pt x="85" y="33"/>
                    </a:cubicBezTo>
                    <a:cubicBezTo>
                      <a:pt x="85" y="33"/>
                      <a:pt x="86" y="32"/>
                      <a:pt x="86" y="31"/>
                    </a:cubicBezTo>
                    <a:cubicBezTo>
                      <a:pt x="87" y="28"/>
                      <a:pt x="88" y="25"/>
                      <a:pt x="88" y="21"/>
                    </a:cubicBezTo>
                    <a:cubicBezTo>
                      <a:pt x="98" y="23"/>
                      <a:pt x="108" y="23"/>
                      <a:pt x="118" y="24"/>
                    </a:cubicBezTo>
                    <a:cubicBezTo>
                      <a:pt x="118" y="24"/>
                      <a:pt x="118" y="24"/>
                      <a:pt x="118" y="24"/>
                    </a:cubicBezTo>
                    <a:cubicBezTo>
                      <a:pt x="119" y="24"/>
                      <a:pt x="119" y="24"/>
                      <a:pt x="120" y="24"/>
                    </a:cubicBezTo>
                    <a:cubicBezTo>
                      <a:pt x="108" y="51"/>
                      <a:pt x="99" y="80"/>
                      <a:pt x="95" y="110"/>
                    </a:cubicBezTo>
                    <a:cubicBezTo>
                      <a:pt x="71" y="100"/>
                      <a:pt x="47" y="92"/>
                      <a:pt x="23" y="87"/>
                    </a:cubicBezTo>
                    <a:cubicBezTo>
                      <a:pt x="23" y="87"/>
                      <a:pt x="23" y="87"/>
                      <a:pt x="22" y="86"/>
                    </a:cubicBezTo>
                    <a:cubicBezTo>
                      <a:pt x="22" y="86"/>
                      <a:pt x="21" y="86"/>
                      <a:pt x="21" y="86"/>
                    </a:cubicBezTo>
                    <a:cubicBezTo>
                      <a:pt x="21" y="86"/>
                      <a:pt x="20" y="86"/>
                      <a:pt x="20" y="87"/>
                    </a:cubicBezTo>
                    <a:moveTo>
                      <a:pt x="72" y="4"/>
                    </a:moveTo>
                    <a:cubicBezTo>
                      <a:pt x="73" y="4"/>
                      <a:pt x="73" y="4"/>
                      <a:pt x="74" y="4"/>
                    </a:cubicBezTo>
                    <a:cubicBezTo>
                      <a:pt x="74" y="4"/>
                      <a:pt x="75" y="4"/>
                      <a:pt x="76" y="4"/>
                    </a:cubicBezTo>
                    <a:cubicBezTo>
                      <a:pt x="80" y="5"/>
                      <a:pt x="83" y="5"/>
                      <a:pt x="87" y="6"/>
                    </a:cubicBezTo>
                    <a:cubicBezTo>
                      <a:pt x="87" y="7"/>
                      <a:pt x="87" y="8"/>
                      <a:pt x="86" y="10"/>
                    </a:cubicBezTo>
                    <a:cubicBezTo>
                      <a:pt x="85" y="14"/>
                      <a:pt x="85" y="18"/>
                      <a:pt x="84" y="23"/>
                    </a:cubicBezTo>
                    <a:cubicBezTo>
                      <a:pt x="83" y="25"/>
                      <a:pt x="83" y="27"/>
                      <a:pt x="82" y="28"/>
                    </a:cubicBezTo>
                    <a:cubicBezTo>
                      <a:pt x="82" y="30"/>
                      <a:pt x="82" y="31"/>
                      <a:pt x="81" y="31"/>
                    </a:cubicBezTo>
                    <a:cubicBezTo>
                      <a:pt x="81" y="31"/>
                      <a:pt x="81" y="31"/>
                      <a:pt x="80" y="32"/>
                    </a:cubicBezTo>
                    <a:cubicBezTo>
                      <a:pt x="80" y="32"/>
                      <a:pt x="79" y="32"/>
                      <a:pt x="77" y="32"/>
                    </a:cubicBezTo>
                    <a:cubicBezTo>
                      <a:pt x="77" y="32"/>
                      <a:pt x="77" y="32"/>
                      <a:pt x="77" y="32"/>
                    </a:cubicBezTo>
                    <a:cubicBezTo>
                      <a:pt x="77" y="32"/>
                      <a:pt x="77" y="32"/>
                      <a:pt x="77" y="32"/>
                    </a:cubicBezTo>
                    <a:cubicBezTo>
                      <a:pt x="75" y="32"/>
                      <a:pt x="71" y="31"/>
                      <a:pt x="69" y="31"/>
                    </a:cubicBezTo>
                    <a:cubicBezTo>
                      <a:pt x="67" y="30"/>
                      <a:pt x="65" y="29"/>
                      <a:pt x="64" y="29"/>
                    </a:cubicBezTo>
                    <a:cubicBezTo>
                      <a:pt x="67" y="21"/>
                      <a:pt x="70" y="11"/>
                      <a:pt x="71" y="5"/>
                    </a:cubicBezTo>
                    <a:cubicBezTo>
                      <a:pt x="71" y="5"/>
                      <a:pt x="72" y="5"/>
                      <a:pt x="72" y="4"/>
                    </a:cubicBezTo>
                    <a:cubicBezTo>
                      <a:pt x="72" y="4"/>
                      <a:pt x="72" y="4"/>
                      <a:pt x="72" y="4"/>
                    </a:cubicBezTo>
                    <a:moveTo>
                      <a:pt x="74" y="0"/>
                    </a:moveTo>
                    <a:cubicBezTo>
                      <a:pt x="73" y="0"/>
                      <a:pt x="71" y="0"/>
                      <a:pt x="70" y="1"/>
                    </a:cubicBezTo>
                    <a:cubicBezTo>
                      <a:pt x="69" y="2"/>
                      <a:pt x="68" y="3"/>
                      <a:pt x="67" y="5"/>
                    </a:cubicBezTo>
                    <a:cubicBezTo>
                      <a:pt x="67" y="7"/>
                      <a:pt x="66" y="10"/>
                      <a:pt x="65" y="13"/>
                    </a:cubicBezTo>
                    <a:cubicBezTo>
                      <a:pt x="58" y="11"/>
                      <a:pt x="51" y="9"/>
                      <a:pt x="44" y="7"/>
                    </a:cubicBezTo>
                    <a:cubicBezTo>
                      <a:pt x="43" y="7"/>
                      <a:pt x="43" y="7"/>
                      <a:pt x="43" y="7"/>
                    </a:cubicBezTo>
                    <a:cubicBezTo>
                      <a:pt x="43" y="7"/>
                      <a:pt x="42" y="6"/>
                      <a:pt x="42" y="6"/>
                    </a:cubicBezTo>
                    <a:cubicBezTo>
                      <a:pt x="42" y="6"/>
                      <a:pt x="41" y="6"/>
                      <a:pt x="41" y="6"/>
                    </a:cubicBezTo>
                    <a:cubicBezTo>
                      <a:pt x="40" y="6"/>
                      <a:pt x="39" y="6"/>
                      <a:pt x="39" y="7"/>
                    </a:cubicBezTo>
                    <a:cubicBezTo>
                      <a:pt x="29" y="34"/>
                      <a:pt x="16" y="60"/>
                      <a:pt x="0" y="84"/>
                    </a:cubicBezTo>
                    <a:cubicBezTo>
                      <a:pt x="0" y="85"/>
                      <a:pt x="0" y="86"/>
                      <a:pt x="0" y="86"/>
                    </a:cubicBezTo>
                    <a:cubicBezTo>
                      <a:pt x="0" y="87"/>
                      <a:pt x="1" y="88"/>
                      <a:pt x="1" y="88"/>
                    </a:cubicBezTo>
                    <a:cubicBezTo>
                      <a:pt x="7" y="88"/>
                      <a:pt x="12" y="89"/>
                      <a:pt x="17" y="90"/>
                    </a:cubicBezTo>
                    <a:cubicBezTo>
                      <a:pt x="15" y="94"/>
                      <a:pt x="14" y="97"/>
                      <a:pt x="12" y="100"/>
                    </a:cubicBezTo>
                    <a:cubicBezTo>
                      <a:pt x="11" y="101"/>
                      <a:pt x="11" y="102"/>
                      <a:pt x="12" y="102"/>
                    </a:cubicBezTo>
                    <a:cubicBezTo>
                      <a:pt x="12" y="103"/>
                      <a:pt x="13" y="103"/>
                      <a:pt x="13" y="103"/>
                    </a:cubicBezTo>
                    <a:cubicBezTo>
                      <a:pt x="14" y="103"/>
                      <a:pt x="14" y="103"/>
                      <a:pt x="14" y="103"/>
                    </a:cubicBezTo>
                    <a:cubicBezTo>
                      <a:pt x="15" y="103"/>
                      <a:pt x="16" y="103"/>
                      <a:pt x="17" y="103"/>
                    </a:cubicBezTo>
                    <a:cubicBezTo>
                      <a:pt x="17" y="103"/>
                      <a:pt x="17" y="103"/>
                      <a:pt x="17" y="103"/>
                    </a:cubicBezTo>
                    <a:cubicBezTo>
                      <a:pt x="22" y="103"/>
                      <a:pt x="27" y="105"/>
                      <a:pt x="32" y="106"/>
                    </a:cubicBezTo>
                    <a:cubicBezTo>
                      <a:pt x="50" y="112"/>
                      <a:pt x="67" y="118"/>
                      <a:pt x="84" y="125"/>
                    </a:cubicBezTo>
                    <a:cubicBezTo>
                      <a:pt x="85" y="125"/>
                      <a:pt x="85" y="126"/>
                      <a:pt x="86" y="126"/>
                    </a:cubicBezTo>
                    <a:cubicBezTo>
                      <a:pt x="88" y="127"/>
                      <a:pt x="90" y="128"/>
                      <a:pt x="91" y="128"/>
                    </a:cubicBezTo>
                    <a:cubicBezTo>
                      <a:pt x="91" y="128"/>
                      <a:pt x="92" y="128"/>
                      <a:pt x="92" y="128"/>
                    </a:cubicBezTo>
                    <a:cubicBezTo>
                      <a:pt x="93" y="128"/>
                      <a:pt x="93" y="128"/>
                      <a:pt x="94" y="127"/>
                    </a:cubicBezTo>
                    <a:cubicBezTo>
                      <a:pt x="102" y="106"/>
                      <a:pt x="111" y="86"/>
                      <a:pt x="120" y="65"/>
                    </a:cubicBezTo>
                    <a:cubicBezTo>
                      <a:pt x="124" y="56"/>
                      <a:pt x="128" y="47"/>
                      <a:pt x="134" y="40"/>
                    </a:cubicBezTo>
                    <a:cubicBezTo>
                      <a:pt x="135" y="40"/>
                      <a:pt x="135" y="39"/>
                      <a:pt x="134" y="38"/>
                    </a:cubicBezTo>
                    <a:cubicBezTo>
                      <a:pt x="134" y="37"/>
                      <a:pt x="133" y="37"/>
                      <a:pt x="133" y="37"/>
                    </a:cubicBezTo>
                    <a:cubicBezTo>
                      <a:pt x="129" y="36"/>
                      <a:pt x="125" y="35"/>
                      <a:pt x="121" y="33"/>
                    </a:cubicBezTo>
                    <a:cubicBezTo>
                      <a:pt x="122" y="30"/>
                      <a:pt x="123" y="28"/>
                      <a:pt x="124" y="26"/>
                    </a:cubicBezTo>
                    <a:cubicBezTo>
                      <a:pt x="124" y="25"/>
                      <a:pt x="124" y="25"/>
                      <a:pt x="124" y="25"/>
                    </a:cubicBezTo>
                    <a:cubicBezTo>
                      <a:pt x="125" y="24"/>
                      <a:pt x="125" y="24"/>
                      <a:pt x="125" y="24"/>
                    </a:cubicBezTo>
                    <a:cubicBezTo>
                      <a:pt x="125" y="24"/>
                      <a:pt x="125" y="24"/>
                      <a:pt x="126" y="23"/>
                    </a:cubicBezTo>
                    <a:cubicBezTo>
                      <a:pt x="126" y="23"/>
                      <a:pt x="126" y="23"/>
                      <a:pt x="126" y="22"/>
                    </a:cubicBezTo>
                    <a:cubicBezTo>
                      <a:pt x="126" y="22"/>
                      <a:pt x="126" y="21"/>
                      <a:pt x="126" y="21"/>
                    </a:cubicBezTo>
                    <a:cubicBezTo>
                      <a:pt x="125" y="20"/>
                      <a:pt x="124" y="20"/>
                      <a:pt x="124" y="20"/>
                    </a:cubicBezTo>
                    <a:cubicBezTo>
                      <a:pt x="123" y="20"/>
                      <a:pt x="123" y="20"/>
                      <a:pt x="123" y="20"/>
                    </a:cubicBezTo>
                    <a:cubicBezTo>
                      <a:pt x="122" y="20"/>
                      <a:pt x="122" y="20"/>
                      <a:pt x="122" y="20"/>
                    </a:cubicBezTo>
                    <a:cubicBezTo>
                      <a:pt x="122" y="20"/>
                      <a:pt x="122" y="20"/>
                      <a:pt x="121" y="20"/>
                    </a:cubicBezTo>
                    <a:cubicBezTo>
                      <a:pt x="120" y="20"/>
                      <a:pt x="120" y="20"/>
                      <a:pt x="119" y="20"/>
                    </a:cubicBezTo>
                    <a:cubicBezTo>
                      <a:pt x="108" y="19"/>
                      <a:pt x="99" y="19"/>
                      <a:pt x="89" y="17"/>
                    </a:cubicBezTo>
                    <a:cubicBezTo>
                      <a:pt x="89" y="17"/>
                      <a:pt x="89" y="17"/>
                      <a:pt x="89" y="17"/>
                    </a:cubicBezTo>
                    <a:cubicBezTo>
                      <a:pt x="90" y="14"/>
                      <a:pt x="90" y="12"/>
                      <a:pt x="91" y="10"/>
                    </a:cubicBezTo>
                    <a:cubicBezTo>
                      <a:pt x="91" y="8"/>
                      <a:pt x="92" y="6"/>
                      <a:pt x="92" y="5"/>
                    </a:cubicBezTo>
                    <a:cubicBezTo>
                      <a:pt x="92" y="4"/>
                      <a:pt x="92" y="4"/>
                      <a:pt x="92" y="3"/>
                    </a:cubicBezTo>
                    <a:cubicBezTo>
                      <a:pt x="92" y="3"/>
                      <a:pt x="91" y="2"/>
                      <a:pt x="90" y="2"/>
                    </a:cubicBezTo>
                    <a:cubicBezTo>
                      <a:pt x="86" y="1"/>
                      <a:pt x="81" y="1"/>
                      <a:pt x="76" y="0"/>
                    </a:cubicBezTo>
                    <a:cubicBezTo>
                      <a:pt x="76" y="0"/>
                      <a:pt x="75" y="0"/>
                      <a:pt x="7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6" name="Freeform 825"/>
              <p:cNvSpPr>
                <a:spLocks noEditPoints="1"/>
              </p:cNvSpPr>
              <p:nvPr/>
            </p:nvSpPr>
            <p:spPr bwMode="auto">
              <a:xfrm>
                <a:off x="3269" y="2690"/>
                <a:ext cx="408" cy="377"/>
              </a:xfrm>
              <a:custGeom>
                <a:avLst/>
                <a:gdLst>
                  <a:gd name="T0" fmla="*/ 167 w 172"/>
                  <a:gd name="T1" fmla="*/ 113 h 159"/>
                  <a:gd name="T2" fmla="*/ 152 w 172"/>
                  <a:gd name="T3" fmla="*/ 152 h 159"/>
                  <a:gd name="T4" fmla="*/ 130 w 172"/>
                  <a:gd name="T5" fmla="*/ 117 h 159"/>
                  <a:gd name="T6" fmla="*/ 142 w 172"/>
                  <a:gd name="T7" fmla="*/ 102 h 159"/>
                  <a:gd name="T8" fmla="*/ 146 w 172"/>
                  <a:gd name="T9" fmla="*/ 102 h 159"/>
                  <a:gd name="T10" fmla="*/ 140 w 172"/>
                  <a:gd name="T11" fmla="*/ 78 h 159"/>
                  <a:gd name="T12" fmla="*/ 140 w 172"/>
                  <a:gd name="T13" fmla="*/ 100 h 159"/>
                  <a:gd name="T14" fmla="*/ 97 w 172"/>
                  <a:gd name="T15" fmla="*/ 91 h 159"/>
                  <a:gd name="T16" fmla="*/ 114 w 172"/>
                  <a:gd name="T17" fmla="*/ 77 h 159"/>
                  <a:gd name="T18" fmla="*/ 119 w 172"/>
                  <a:gd name="T19" fmla="*/ 92 h 159"/>
                  <a:gd name="T20" fmla="*/ 92 w 172"/>
                  <a:gd name="T21" fmla="*/ 68 h 159"/>
                  <a:gd name="T22" fmla="*/ 110 w 172"/>
                  <a:gd name="T23" fmla="*/ 76 h 159"/>
                  <a:gd name="T24" fmla="*/ 83 w 172"/>
                  <a:gd name="T25" fmla="*/ 55 h 159"/>
                  <a:gd name="T26" fmla="*/ 79 w 172"/>
                  <a:gd name="T27" fmla="*/ 65 h 159"/>
                  <a:gd name="T28" fmla="*/ 64 w 172"/>
                  <a:gd name="T29" fmla="*/ 46 h 159"/>
                  <a:gd name="T30" fmla="*/ 83 w 172"/>
                  <a:gd name="T31" fmla="*/ 42 h 159"/>
                  <a:gd name="T32" fmla="*/ 61 w 172"/>
                  <a:gd name="T33" fmla="*/ 29 h 159"/>
                  <a:gd name="T34" fmla="*/ 45 w 172"/>
                  <a:gd name="T35" fmla="*/ 41 h 159"/>
                  <a:gd name="T36" fmla="*/ 5 w 172"/>
                  <a:gd name="T37" fmla="*/ 155 h 159"/>
                  <a:gd name="T38" fmla="*/ 24 w 172"/>
                  <a:gd name="T39" fmla="*/ 23 h 159"/>
                  <a:gd name="T40" fmla="*/ 35 w 172"/>
                  <a:gd name="T41" fmla="*/ 46 h 159"/>
                  <a:gd name="T42" fmla="*/ 60 w 172"/>
                  <a:gd name="T43" fmla="*/ 47 h 159"/>
                  <a:gd name="T44" fmla="*/ 62 w 172"/>
                  <a:gd name="T45" fmla="*/ 69 h 159"/>
                  <a:gd name="T46" fmla="*/ 62 w 172"/>
                  <a:gd name="T47" fmla="*/ 70 h 159"/>
                  <a:gd name="T48" fmla="*/ 63 w 172"/>
                  <a:gd name="T49" fmla="*/ 70 h 159"/>
                  <a:gd name="T50" fmla="*/ 79 w 172"/>
                  <a:gd name="T51" fmla="*/ 69 h 159"/>
                  <a:gd name="T52" fmla="*/ 92 w 172"/>
                  <a:gd name="T53" fmla="*/ 95 h 159"/>
                  <a:gd name="T54" fmla="*/ 120 w 172"/>
                  <a:gd name="T55" fmla="*/ 118 h 159"/>
                  <a:gd name="T56" fmla="*/ 130 w 172"/>
                  <a:gd name="T57" fmla="*/ 121 h 159"/>
                  <a:gd name="T58" fmla="*/ 5 w 172"/>
                  <a:gd name="T59" fmla="*/ 155 h 159"/>
                  <a:gd name="T60" fmla="*/ 56 w 172"/>
                  <a:gd name="T61" fmla="*/ 13 h 159"/>
                  <a:gd name="T62" fmla="*/ 8 w 172"/>
                  <a:gd name="T63" fmla="*/ 19 h 159"/>
                  <a:gd name="T64" fmla="*/ 51 w 172"/>
                  <a:gd name="T65" fmla="*/ 4 h 159"/>
                  <a:gd name="T66" fmla="*/ 58 w 172"/>
                  <a:gd name="T67" fmla="*/ 0 h 159"/>
                  <a:gd name="T68" fmla="*/ 29 w 172"/>
                  <a:gd name="T69" fmla="*/ 2 h 159"/>
                  <a:gd name="T70" fmla="*/ 2 w 172"/>
                  <a:gd name="T71" fmla="*/ 20 h 159"/>
                  <a:gd name="T72" fmla="*/ 1 w 172"/>
                  <a:gd name="T73" fmla="*/ 21 h 159"/>
                  <a:gd name="T74" fmla="*/ 0 w 172"/>
                  <a:gd name="T75" fmla="*/ 157 h 159"/>
                  <a:gd name="T76" fmla="*/ 149 w 172"/>
                  <a:gd name="T77" fmla="*/ 157 h 159"/>
                  <a:gd name="T78" fmla="*/ 152 w 172"/>
                  <a:gd name="T79" fmla="*/ 158 h 159"/>
                  <a:gd name="T80" fmla="*/ 155 w 172"/>
                  <a:gd name="T81" fmla="*/ 154 h 159"/>
                  <a:gd name="T82" fmla="*/ 171 w 172"/>
                  <a:gd name="T83" fmla="*/ 131 h 159"/>
                  <a:gd name="T84" fmla="*/ 171 w 172"/>
                  <a:gd name="T85" fmla="*/ 99 h 159"/>
                  <a:gd name="T86" fmla="*/ 171 w 172"/>
                  <a:gd name="T87" fmla="*/ 98 h 159"/>
                  <a:gd name="T88" fmla="*/ 152 w 172"/>
                  <a:gd name="T89" fmla="*/ 98 h 159"/>
                  <a:gd name="T90" fmla="*/ 143 w 172"/>
                  <a:gd name="T91" fmla="*/ 99 h 159"/>
                  <a:gd name="T92" fmla="*/ 144 w 172"/>
                  <a:gd name="T93" fmla="*/ 74 h 159"/>
                  <a:gd name="T94" fmla="*/ 143 w 172"/>
                  <a:gd name="T95" fmla="*/ 73 h 159"/>
                  <a:gd name="T96" fmla="*/ 126 w 172"/>
                  <a:gd name="T97" fmla="*/ 73 h 159"/>
                  <a:gd name="T98" fmla="*/ 114 w 172"/>
                  <a:gd name="T99" fmla="*/ 48 h 159"/>
                  <a:gd name="T100" fmla="*/ 113 w 172"/>
                  <a:gd name="T101" fmla="*/ 47 h 159"/>
                  <a:gd name="T102" fmla="*/ 112 w 172"/>
                  <a:gd name="T103" fmla="*/ 46 h 159"/>
                  <a:gd name="T104" fmla="*/ 87 w 172"/>
                  <a:gd name="T105" fmla="*/ 26 h 159"/>
                  <a:gd name="T106" fmla="*/ 86 w 172"/>
                  <a:gd name="T107" fmla="*/ 25 h 159"/>
                  <a:gd name="T108" fmla="*/ 85 w 172"/>
                  <a:gd name="T109" fmla="*/ 24 h 159"/>
                  <a:gd name="T110" fmla="*/ 59 w 172"/>
                  <a:gd name="T111" fmla="*/ 13 h 159"/>
                  <a:gd name="T112" fmla="*/ 59 w 172"/>
                  <a:gd name="T113" fmla="*/ 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 h="159">
                    <a:moveTo>
                      <a:pt x="152" y="152"/>
                    </a:moveTo>
                    <a:cubicBezTo>
                      <a:pt x="151" y="141"/>
                      <a:pt x="150" y="130"/>
                      <a:pt x="150" y="119"/>
                    </a:cubicBezTo>
                    <a:cubicBezTo>
                      <a:pt x="156" y="113"/>
                      <a:pt x="161" y="108"/>
                      <a:pt x="168" y="103"/>
                    </a:cubicBezTo>
                    <a:cubicBezTo>
                      <a:pt x="168" y="106"/>
                      <a:pt x="167" y="110"/>
                      <a:pt x="167" y="113"/>
                    </a:cubicBezTo>
                    <a:cubicBezTo>
                      <a:pt x="167" y="116"/>
                      <a:pt x="167" y="118"/>
                      <a:pt x="167" y="120"/>
                    </a:cubicBezTo>
                    <a:cubicBezTo>
                      <a:pt x="167" y="124"/>
                      <a:pt x="167" y="128"/>
                      <a:pt x="167" y="131"/>
                    </a:cubicBezTo>
                    <a:cubicBezTo>
                      <a:pt x="167" y="131"/>
                      <a:pt x="168" y="132"/>
                      <a:pt x="168" y="132"/>
                    </a:cubicBezTo>
                    <a:cubicBezTo>
                      <a:pt x="163" y="139"/>
                      <a:pt x="158" y="146"/>
                      <a:pt x="152" y="152"/>
                    </a:cubicBezTo>
                    <a:moveTo>
                      <a:pt x="152" y="102"/>
                    </a:moveTo>
                    <a:cubicBezTo>
                      <a:pt x="156" y="102"/>
                      <a:pt x="159" y="102"/>
                      <a:pt x="163" y="102"/>
                    </a:cubicBezTo>
                    <a:cubicBezTo>
                      <a:pt x="157" y="106"/>
                      <a:pt x="152" y="112"/>
                      <a:pt x="147" y="117"/>
                    </a:cubicBezTo>
                    <a:cubicBezTo>
                      <a:pt x="139" y="117"/>
                      <a:pt x="136" y="117"/>
                      <a:pt x="130" y="117"/>
                    </a:cubicBezTo>
                    <a:cubicBezTo>
                      <a:pt x="129" y="117"/>
                      <a:pt x="128" y="117"/>
                      <a:pt x="126" y="117"/>
                    </a:cubicBezTo>
                    <a:cubicBezTo>
                      <a:pt x="128" y="116"/>
                      <a:pt x="131" y="113"/>
                      <a:pt x="133" y="111"/>
                    </a:cubicBezTo>
                    <a:cubicBezTo>
                      <a:pt x="136" y="108"/>
                      <a:pt x="139" y="105"/>
                      <a:pt x="141" y="103"/>
                    </a:cubicBezTo>
                    <a:cubicBezTo>
                      <a:pt x="142" y="102"/>
                      <a:pt x="142" y="102"/>
                      <a:pt x="142" y="102"/>
                    </a:cubicBezTo>
                    <a:cubicBezTo>
                      <a:pt x="142" y="102"/>
                      <a:pt x="142" y="102"/>
                      <a:pt x="143" y="102"/>
                    </a:cubicBezTo>
                    <a:cubicBezTo>
                      <a:pt x="143" y="102"/>
                      <a:pt x="143" y="102"/>
                      <a:pt x="143" y="102"/>
                    </a:cubicBezTo>
                    <a:cubicBezTo>
                      <a:pt x="144" y="102"/>
                      <a:pt x="144" y="102"/>
                      <a:pt x="144" y="102"/>
                    </a:cubicBezTo>
                    <a:cubicBezTo>
                      <a:pt x="144" y="102"/>
                      <a:pt x="145" y="102"/>
                      <a:pt x="146" y="102"/>
                    </a:cubicBezTo>
                    <a:cubicBezTo>
                      <a:pt x="148" y="102"/>
                      <a:pt x="150" y="102"/>
                      <a:pt x="152" y="102"/>
                    </a:cubicBezTo>
                    <a:moveTo>
                      <a:pt x="123" y="115"/>
                    </a:moveTo>
                    <a:cubicBezTo>
                      <a:pt x="123" y="107"/>
                      <a:pt x="123" y="104"/>
                      <a:pt x="122" y="94"/>
                    </a:cubicBezTo>
                    <a:cubicBezTo>
                      <a:pt x="128" y="88"/>
                      <a:pt x="133" y="83"/>
                      <a:pt x="140" y="78"/>
                    </a:cubicBezTo>
                    <a:cubicBezTo>
                      <a:pt x="140" y="80"/>
                      <a:pt x="140" y="83"/>
                      <a:pt x="140" y="86"/>
                    </a:cubicBezTo>
                    <a:cubicBezTo>
                      <a:pt x="140" y="87"/>
                      <a:pt x="140" y="89"/>
                      <a:pt x="140" y="91"/>
                    </a:cubicBezTo>
                    <a:cubicBezTo>
                      <a:pt x="140" y="93"/>
                      <a:pt x="140" y="96"/>
                      <a:pt x="140" y="99"/>
                    </a:cubicBezTo>
                    <a:cubicBezTo>
                      <a:pt x="140" y="100"/>
                      <a:pt x="140" y="100"/>
                      <a:pt x="140" y="100"/>
                    </a:cubicBezTo>
                    <a:cubicBezTo>
                      <a:pt x="139" y="100"/>
                      <a:pt x="139" y="100"/>
                      <a:pt x="139" y="100"/>
                    </a:cubicBezTo>
                    <a:cubicBezTo>
                      <a:pt x="137" y="102"/>
                      <a:pt x="134" y="105"/>
                      <a:pt x="130" y="109"/>
                    </a:cubicBezTo>
                    <a:cubicBezTo>
                      <a:pt x="128" y="111"/>
                      <a:pt x="126" y="113"/>
                      <a:pt x="123" y="115"/>
                    </a:cubicBezTo>
                    <a:moveTo>
                      <a:pt x="97" y="91"/>
                    </a:moveTo>
                    <a:cubicBezTo>
                      <a:pt x="100" y="89"/>
                      <a:pt x="103" y="87"/>
                      <a:pt x="106" y="84"/>
                    </a:cubicBezTo>
                    <a:cubicBezTo>
                      <a:pt x="108" y="83"/>
                      <a:pt x="110" y="81"/>
                      <a:pt x="111" y="80"/>
                    </a:cubicBezTo>
                    <a:cubicBezTo>
                      <a:pt x="112" y="79"/>
                      <a:pt x="113" y="78"/>
                      <a:pt x="113" y="78"/>
                    </a:cubicBezTo>
                    <a:cubicBezTo>
                      <a:pt x="114" y="77"/>
                      <a:pt x="114" y="77"/>
                      <a:pt x="114" y="77"/>
                    </a:cubicBezTo>
                    <a:cubicBezTo>
                      <a:pt x="114" y="77"/>
                      <a:pt x="114" y="77"/>
                      <a:pt x="114" y="77"/>
                    </a:cubicBezTo>
                    <a:cubicBezTo>
                      <a:pt x="117" y="77"/>
                      <a:pt x="121" y="77"/>
                      <a:pt x="126" y="77"/>
                    </a:cubicBezTo>
                    <a:cubicBezTo>
                      <a:pt x="129" y="77"/>
                      <a:pt x="133" y="77"/>
                      <a:pt x="136" y="77"/>
                    </a:cubicBezTo>
                    <a:cubicBezTo>
                      <a:pt x="130" y="81"/>
                      <a:pt x="125" y="87"/>
                      <a:pt x="119" y="92"/>
                    </a:cubicBezTo>
                    <a:cubicBezTo>
                      <a:pt x="114" y="91"/>
                      <a:pt x="110" y="91"/>
                      <a:pt x="106" y="91"/>
                    </a:cubicBezTo>
                    <a:cubicBezTo>
                      <a:pt x="103" y="91"/>
                      <a:pt x="101" y="91"/>
                      <a:pt x="97" y="91"/>
                    </a:cubicBezTo>
                    <a:moveTo>
                      <a:pt x="93" y="90"/>
                    </a:moveTo>
                    <a:cubicBezTo>
                      <a:pt x="93" y="81"/>
                      <a:pt x="92" y="77"/>
                      <a:pt x="92" y="68"/>
                    </a:cubicBezTo>
                    <a:cubicBezTo>
                      <a:pt x="98" y="62"/>
                      <a:pt x="103" y="56"/>
                      <a:pt x="110" y="52"/>
                    </a:cubicBezTo>
                    <a:cubicBezTo>
                      <a:pt x="110" y="52"/>
                      <a:pt x="110" y="53"/>
                      <a:pt x="110" y="54"/>
                    </a:cubicBezTo>
                    <a:cubicBezTo>
                      <a:pt x="110" y="59"/>
                      <a:pt x="110" y="66"/>
                      <a:pt x="110" y="72"/>
                    </a:cubicBezTo>
                    <a:cubicBezTo>
                      <a:pt x="110" y="73"/>
                      <a:pt x="110" y="74"/>
                      <a:pt x="110" y="76"/>
                    </a:cubicBezTo>
                    <a:cubicBezTo>
                      <a:pt x="108" y="77"/>
                      <a:pt x="105" y="80"/>
                      <a:pt x="102" y="83"/>
                    </a:cubicBezTo>
                    <a:cubicBezTo>
                      <a:pt x="99" y="86"/>
                      <a:pt x="96" y="88"/>
                      <a:pt x="93" y="90"/>
                    </a:cubicBezTo>
                    <a:moveTo>
                      <a:pt x="70" y="65"/>
                    </a:moveTo>
                    <a:cubicBezTo>
                      <a:pt x="75" y="62"/>
                      <a:pt x="80" y="58"/>
                      <a:pt x="83" y="55"/>
                    </a:cubicBezTo>
                    <a:cubicBezTo>
                      <a:pt x="85" y="53"/>
                      <a:pt x="85" y="53"/>
                      <a:pt x="87" y="52"/>
                    </a:cubicBezTo>
                    <a:cubicBezTo>
                      <a:pt x="91" y="51"/>
                      <a:pt x="98" y="51"/>
                      <a:pt x="105" y="51"/>
                    </a:cubicBezTo>
                    <a:cubicBezTo>
                      <a:pt x="100" y="55"/>
                      <a:pt x="95" y="60"/>
                      <a:pt x="89" y="65"/>
                    </a:cubicBezTo>
                    <a:cubicBezTo>
                      <a:pt x="85" y="65"/>
                      <a:pt x="82" y="65"/>
                      <a:pt x="79" y="65"/>
                    </a:cubicBezTo>
                    <a:cubicBezTo>
                      <a:pt x="76" y="65"/>
                      <a:pt x="73" y="65"/>
                      <a:pt x="70" y="65"/>
                    </a:cubicBezTo>
                    <a:moveTo>
                      <a:pt x="65" y="65"/>
                    </a:moveTo>
                    <a:cubicBezTo>
                      <a:pt x="64" y="59"/>
                      <a:pt x="63" y="57"/>
                      <a:pt x="63" y="53"/>
                    </a:cubicBezTo>
                    <a:cubicBezTo>
                      <a:pt x="63" y="51"/>
                      <a:pt x="64" y="49"/>
                      <a:pt x="64" y="46"/>
                    </a:cubicBezTo>
                    <a:cubicBezTo>
                      <a:pt x="64" y="46"/>
                      <a:pt x="64" y="46"/>
                      <a:pt x="64" y="46"/>
                    </a:cubicBezTo>
                    <a:cubicBezTo>
                      <a:pt x="71" y="40"/>
                      <a:pt x="76" y="34"/>
                      <a:pt x="83" y="29"/>
                    </a:cubicBezTo>
                    <a:cubicBezTo>
                      <a:pt x="83" y="32"/>
                      <a:pt x="83" y="34"/>
                      <a:pt x="83" y="37"/>
                    </a:cubicBezTo>
                    <a:cubicBezTo>
                      <a:pt x="83" y="39"/>
                      <a:pt x="83" y="40"/>
                      <a:pt x="83" y="42"/>
                    </a:cubicBezTo>
                    <a:cubicBezTo>
                      <a:pt x="83" y="45"/>
                      <a:pt x="83" y="47"/>
                      <a:pt x="83" y="50"/>
                    </a:cubicBezTo>
                    <a:cubicBezTo>
                      <a:pt x="82" y="51"/>
                      <a:pt x="81" y="51"/>
                      <a:pt x="80" y="52"/>
                    </a:cubicBezTo>
                    <a:cubicBezTo>
                      <a:pt x="77" y="56"/>
                      <a:pt x="70" y="61"/>
                      <a:pt x="65" y="65"/>
                    </a:cubicBezTo>
                    <a:moveTo>
                      <a:pt x="61" y="29"/>
                    </a:moveTo>
                    <a:cubicBezTo>
                      <a:pt x="66" y="29"/>
                      <a:pt x="72" y="28"/>
                      <a:pt x="79" y="28"/>
                    </a:cubicBezTo>
                    <a:cubicBezTo>
                      <a:pt x="72" y="33"/>
                      <a:pt x="68" y="38"/>
                      <a:pt x="62" y="43"/>
                    </a:cubicBezTo>
                    <a:cubicBezTo>
                      <a:pt x="62" y="43"/>
                      <a:pt x="62" y="43"/>
                      <a:pt x="62" y="43"/>
                    </a:cubicBezTo>
                    <a:cubicBezTo>
                      <a:pt x="56" y="42"/>
                      <a:pt x="51" y="41"/>
                      <a:pt x="45" y="41"/>
                    </a:cubicBezTo>
                    <a:cubicBezTo>
                      <a:pt x="44" y="41"/>
                      <a:pt x="42" y="41"/>
                      <a:pt x="41" y="41"/>
                    </a:cubicBezTo>
                    <a:cubicBezTo>
                      <a:pt x="46" y="37"/>
                      <a:pt x="52" y="33"/>
                      <a:pt x="58" y="29"/>
                    </a:cubicBezTo>
                    <a:cubicBezTo>
                      <a:pt x="59" y="29"/>
                      <a:pt x="60" y="29"/>
                      <a:pt x="61" y="29"/>
                    </a:cubicBezTo>
                    <a:moveTo>
                      <a:pt x="5" y="155"/>
                    </a:moveTo>
                    <a:cubicBezTo>
                      <a:pt x="5" y="143"/>
                      <a:pt x="6" y="133"/>
                      <a:pt x="6" y="124"/>
                    </a:cubicBezTo>
                    <a:cubicBezTo>
                      <a:pt x="6" y="98"/>
                      <a:pt x="5" y="78"/>
                      <a:pt x="5" y="52"/>
                    </a:cubicBezTo>
                    <a:cubicBezTo>
                      <a:pt x="5" y="43"/>
                      <a:pt x="5" y="34"/>
                      <a:pt x="5" y="23"/>
                    </a:cubicBezTo>
                    <a:cubicBezTo>
                      <a:pt x="12" y="23"/>
                      <a:pt x="18" y="23"/>
                      <a:pt x="24" y="23"/>
                    </a:cubicBezTo>
                    <a:cubicBezTo>
                      <a:pt x="27" y="23"/>
                      <a:pt x="29" y="23"/>
                      <a:pt x="32" y="23"/>
                    </a:cubicBezTo>
                    <a:cubicBezTo>
                      <a:pt x="33" y="31"/>
                      <a:pt x="33" y="35"/>
                      <a:pt x="34" y="43"/>
                    </a:cubicBezTo>
                    <a:cubicBezTo>
                      <a:pt x="34" y="44"/>
                      <a:pt x="34" y="45"/>
                      <a:pt x="34" y="45"/>
                    </a:cubicBezTo>
                    <a:cubicBezTo>
                      <a:pt x="35" y="45"/>
                      <a:pt x="35" y="46"/>
                      <a:pt x="35" y="46"/>
                    </a:cubicBezTo>
                    <a:cubicBezTo>
                      <a:pt x="36" y="46"/>
                      <a:pt x="36" y="46"/>
                      <a:pt x="36" y="46"/>
                    </a:cubicBezTo>
                    <a:cubicBezTo>
                      <a:pt x="36" y="46"/>
                      <a:pt x="36" y="46"/>
                      <a:pt x="36" y="46"/>
                    </a:cubicBezTo>
                    <a:cubicBezTo>
                      <a:pt x="39" y="45"/>
                      <a:pt x="42" y="45"/>
                      <a:pt x="45" y="45"/>
                    </a:cubicBezTo>
                    <a:cubicBezTo>
                      <a:pt x="50" y="45"/>
                      <a:pt x="55" y="45"/>
                      <a:pt x="60" y="47"/>
                    </a:cubicBezTo>
                    <a:cubicBezTo>
                      <a:pt x="60" y="49"/>
                      <a:pt x="60" y="51"/>
                      <a:pt x="60" y="53"/>
                    </a:cubicBezTo>
                    <a:cubicBezTo>
                      <a:pt x="60" y="58"/>
                      <a:pt x="60" y="61"/>
                      <a:pt x="61" y="68"/>
                    </a:cubicBezTo>
                    <a:cubicBezTo>
                      <a:pt x="61" y="68"/>
                      <a:pt x="61" y="68"/>
                      <a:pt x="61" y="68"/>
                    </a:cubicBezTo>
                    <a:cubicBezTo>
                      <a:pt x="62" y="69"/>
                      <a:pt x="62" y="69"/>
                      <a:pt x="62" y="69"/>
                    </a:cubicBezTo>
                    <a:cubicBezTo>
                      <a:pt x="62" y="69"/>
                      <a:pt x="62" y="69"/>
                      <a:pt x="62" y="69"/>
                    </a:cubicBezTo>
                    <a:cubicBezTo>
                      <a:pt x="62" y="69"/>
                      <a:pt x="62" y="69"/>
                      <a:pt x="62" y="69"/>
                    </a:cubicBezTo>
                    <a:cubicBezTo>
                      <a:pt x="62" y="69"/>
                      <a:pt x="62" y="69"/>
                      <a:pt x="62" y="69"/>
                    </a:cubicBezTo>
                    <a:cubicBezTo>
                      <a:pt x="62" y="70"/>
                      <a:pt x="62" y="70"/>
                      <a:pt x="62" y="70"/>
                    </a:cubicBezTo>
                    <a:cubicBezTo>
                      <a:pt x="62" y="70"/>
                      <a:pt x="62" y="70"/>
                      <a:pt x="62"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70" y="69"/>
                      <a:pt x="74" y="69"/>
                      <a:pt x="79" y="69"/>
                    </a:cubicBezTo>
                    <a:cubicBezTo>
                      <a:pt x="82" y="69"/>
                      <a:pt x="85" y="69"/>
                      <a:pt x="88" y="69"/>
                    </a:cubicBezTo>
                    <a:cubicBezTo>
                      <a:pt x="89" y="79"/>
                      <a:pt x="89" y="83"/>
                      <a:pt x="90" y="94"/>
                    </a:cubicBezTo>
                    <a:cubicBezTo>
                      <a:pt x="90" y="94"/>
                      <a:pt x="90" y="95"/>
                      <a:pt x="91" y="95"/>
                    </a:cubicBezTo>
                    <a:cubicBezTo>
                      <a:pt x="91" y="95"/>
                      <a:pt x="91" y="95"/>
                      <a:pt x="92" y="95"/>
                    </a:cubicBezTo>
                    <a:cubicBezTo>
                      <a:pt x="92" y="95"/>
                      <a:pt x="92" y="95"/>
                      <a:pt x="92" y="95"/>
                    </a:cubicBezTo>
                    <a:cubicBezTo>
                      <a:pt x="98" y="95"/>
                      <a:pt x="102" y="95"/>
                      <a:pt x="106" y="95"/>
                    </a:cubicBezTo>
                    <a:cubicBezTo>
                      <a:pt x="110" y="95"/>
                      <a:pt x="113" y="95"/>
                      <a:pt x="118" y="95"/>
                    </a:cubicBezTo>
                    <a:cubicBezTo>
                      <a:pt x="119" y="105"/>
                      <a:pt x="120" y="108"/>
                      <a:pt x="120" y="118"/>
                    </a:cubicBezTo>
                    <a:cubicBezTo>
                      <a:pt x="120" y="118"/>
                      <a:pt x="120" y="119"/>
                      <a:pt x="120" y="119"/>
                    </a:cubicBezTo>
                    <a:cubicBezTo>
                      <a:pt x="120" y="120"/>
                      <a:pt x="120" y="120"/>
                      <a:pt x="120" y="120"/>
                    </a:cubicBezTo>
                    <a:cubicBezTo>
                      <a:pt x="120" y="120"/>
                      <a:pt x="121" y="121"/>
                      <a:pt x="122" y="121"/>
                    </a:cubicBezTo>
                    <a:cubicBezTo>
                      <a:pt x="125" y="121"/>
                      <a:pt x="128" y="121"/>
                      <a:pt x="130" y="121"/>
                    </a:cubicBezTo>
                    <a:cubicBezTo>
                      <a:pt x="135" y="121"/>
                      <a:pt x="139" y="121"/>
                      <a:pt x="146" y="120"/>
                    </a:cubicBezTo>
                    <a:cubicBezTo>
                      <a:pt x="147" y="132"/>
                      <a:pt x="148" y="143"/>
                      <a:pt x="148" y="154"/>
                    </a:cubicBezTo>
                    <a:cubicBezTo>
                      <a:pt x="124" y="153"/>
                      <a:pt x="104" y="152"/>
                      <a:pt x="84" y="152"/>
                    </a:cubicBezTo>
                    <a:cubicBezTo>
                      <a:pt x="59" y="152"/>
                      <a:pt x="35" y="153"/>
                      <a:pt x="5" y="155"/>
                    </a:cubicBezTo>
                    <a:moveTo>
                      <a:pt x="37" y="40"/>
                    </a:moveTo>
                    <a:cubicBezTo>
                      <a:pt x="37" y="33"/>
                      <a:pt x="36" y="29"/>
                      <a:pt x="35" y="21"/>
                    </a:cubicBezTo>
                    <a:cubicBezTo>
                      <a:pt x="42" y="15"/>
                      <a:pt x="49" y="10"/>
                      <a:pt x="56" y="6"/>
                    </a:cubicBezTo>
                    <a:cubicBezTo>
                      <a:pt x="56" y="8"/>
                      <a:pt x="56" y="10"/>
                      <a:pt x="56" y="13"/>
                    </a:cubicBezTo>
                    <a:cubicBezTo>
                      <a:pt x="56" y="15"/>
                      <a:pt x="56" y="16"/>
                      <a:pt x="56" y="18"/>
                    </a:cubicBezTo>
                    <a:cubicBezTo>
                      <a:pt x="56" y="21"/>
                      <a:pt x="55" y="23"/>
                      <a:pt x="55" y="26"/>
                    </a:cubicBezTo>
                    <a:cubicBezTo>
                      <a:pt x="49" y="30"/>
                      <a:pt x="43" y="35"/>
                      <a:pt x="37" y="40"/>
                    </a:cubicBezTo>
                    <a:moveTo>
                      <a:pt x="8" y="19"/>
                    </a:moveTo>
                    <a:cubicBezTo>
                      <a:pt x="13" y="16"/>
                      <a:pt x="18" y="13"/>
                      <a:pt x="24" y="9"/>
                    </a:cubicBezTo>
                    <a:cubicBezTo>
                      <a:pt x="26" y="8"/>
                      <a:pt x="28" y="7"/>
                      <a:pt x="30" y="6"/>
                    </a:cubicBezTo>
                    <a:cubicBezTo>
                      <a:pt x="32" y="5"/>
                      <a:pt x="37" y="5"/>
                      <a:pt x="42" y="5"/>
                    </a:cubicBezTo>
                    <a:cubicBezTo>
                      <a:pt x="45" y="5"/>
                      <a:pt x="48" y="4"/>
                      <a:pt x="51" y="4"/>
                    </a:cubicBezTo>
                    <a:cubicBezTo>
                      <a:pt x="44" y="9"/>
                      <a:pt x="37" y="14"/>
                      <a:pt x="32" y="19"/>
                    </a:cubicBezTo>
                    <a:cubicBezTo>
                      <a:pt x="29" y="19"/>
                      <a:pt x="27" y="19"/>
                      <a:pt x="24" y="19"/>
                    </a:cubicBezTo>
                    <a:cubicBezTo>
                      <a:pt x="19" y="19"/>
                      <a:pt x="14" y="19"/>
                      <a:pt x="8" y="19"/>
                    </a:cubicBezTo>
                    <a:moveTo>
                      <a:pt x="58" y="0"/>
                    </a:moveTo>
                    <a:cubicBezTo>
                      <a:pt x="58" y="0"/>
                      <a:pt x="58" y="0"/>
                      <a:pt x="58" y="0"/>
                    </a:cubicBezTo>
                    <a:cubicBezTo>
                      <a:pt x="58" y="0"/>
                      <a:pt x="58" y="0"/>
                      <a:pt x="58" y="0"/>
                    </a:cubicBezTo>
                    <a:cubicBezTo>
                      <a:pt x="53" y="1"/>
                      <a:pt x="47" y="1"/>
                      <a:pt x="42" y="1"/>
                    </a:cubicBezTo>
                    <a:cubicBezTo>
                      <a:pt x="37" y="1"/>
                      <a:pt x="32" y="2"/>
                      <a:pt x="29" y="2"/>
                    </a:cubicBezTo>
                    <a:cubicBezTo>
                      <a:pt x="28" y="2"/>
                      <a:pt x="28" y="2"/>
                      <a:pt x="28" y="2"/>
                    </a:cubicBezTo>
                    <a:cubicBezTo>
                      <a:pt x="26" y="3"/>
                      <a:pt x="24" y="5"/>
                      <a:pt x="22" y="6"/>
                    </a:cubicBezTo>
                    <a:cubicBezTo>
                      <a:pt x="15" y="10"/>
                      <a:pt x="9" y="14"/>
                      <a:pt x="3" y="18"/>
                    </a:cubicBezTo>
                    <a:cubicBezTo>
                      <a:pt x="2" y="18"/>
                      <a:pt x="2" y="19"/>
                      <a:pt x="2" y="20"/>
                    </a:cubicBezTo>
                    <a:cubicBezTo>
                      <a:pt x="2" y="20"/>
                      <a:pt x="2" y="20"/>
                      <a:pt x="2" y="20"/>
                    </a:cubicBezTo>
                    <a:cubicBezTo>
                      <a:pt x="2" y="20"/>
                      <a:pt x="2" y="20"/>
                      <a:pt x="2" y="20"/>
                    </a:cubicBezTo>
                    <a:cubicBezTo>
                      <a:pt x="2" y="21"/>
                      <a:pt x="2" y="21"/>
                      <a:pt x="2" y="21"/>
                    </a:cubicBezTo>
                    <a:cubicBezTo>
                      <a:pt x="1" y="21"/>
                      <a:pt x="1" y="21"/>
                      <a:pt x="1" y="21"/>
                    </a:cubicBezTo>
                    <a:cubicBezTo>
                      <a:pt x="1" y="33"/>
                      <a:pt x="1" y="43"/>
                      <a:pt x="1" y="52"/>
                    </a:cubicBezTo>
                    <a:cubicBezTo>
                      <a:pt x="1" y="78"/>
                      <a:pt x="2" y="98"/>
                      <a:pt x="2" y="124"/>
                    </a:cubicBezTo>
                    <a:cubicBezTo>
                      <a:pt x="2" y="133"/>
                      <a:pt x="2" y="143"/>
                      <a:pt x="2" y="155"/>
                    </a:cubicBezTo>
                    <a:cubicBezTo>
                      <a:pt x="1" y="155"/>
                      <a:pt x="0" y="156"/>
                      <a:pt x="0" y="157"/>
                    </a:cubicBezTo>
                    <a:cubicBezTo>
                      <a:pt x="0" y="158"/>
                      <a:pt x="1" y="158"/>
                      <a:pt x="2" y="158"/>
                    </a:cubicBezTo>
                    <a:cubicBezTo>
                      <a:pt x="2" y="158"/>
                      <a:pt x="2" y="158"/>
                      <a:pt x="2" y="158"/>
                    </a:cubicBezTo>
                    <a:cubicBezTo>
                      <a:pt x="33" y="157"/>
                      <a:pt x="58" y="156"/>
                      <a:pt x="84" y="156"/>
                    </a:cubicBezTo>
                    <a:cubicBezTo>
                      <a:pt x="104" y="156"/>
                      <a:pt x="125" y="157"/>
                      <a:pt x="149" y="157"/>
                    </a:cubicBezTo>
                    <a:cubicBezTo>
                      <a:pt x="149" y="158"/>
                      <a:pt x="150" y="159"/>
                      <a:pt x="150" y="159"/>
                    </a:cubicBezTo>
                    <a:cubicBezTo>
                      <a:pt x="150" y="159"/>
                      <a:pt x="150" y="159"/>
                      <a:pt x="150" y="159"/>
                    </a:cubicBezTo>
                    <a:cubicBezTo>
                      <a:pt x="151" y="159"/>
                      <a:pt x="152" y="158"/>
                      <a:pt x="152" y="158"/>
                    </a:cubicBezTo>
                    <a:cubicBezTo>
                      <a:pt x="152" y="158"/>
                      <a:pt x="152" y="158"/>
                      <a:pt x="152" y="158"/>
                    </a:cubicBezTo>
                    <a:cubicBezTo>
                      <a:pt x="153" y="158"/>
                      <a:pt x="153" y="158"/>
                      <a:pt x="154" y="158"/>
                    </a:cubicBezTo>
                    <a:cubicBezTo>
                      <a:pt x="154" y="158"/>
                      <a:pt x="154" y="158"/>
                      <a:pt x="154" y="158"/>
                    </a:cubicBezTo>
                    <a:cubicBezTo>
                      <a:pt x="155" y="158"/>
                      <a:pt x="156" y="157"/>
                      <a:pt x="156" y="156"/>
                    </a:cubicBezTo>
                    <a:cubicBezTo>
                      <a:pt x="156" y="155"/>
                      <a:pt x="155" y="155"/>
                      <a:pt x="155" y="154"/>
                    </a:cubicBezTo>
                    <a:cubicBezTo>
                      <a:pt x="161" y="148"/>
                      <a:pt x="167" y="141"/>
                      <a:pt x="172" y="133"/>
                    </a:cubicBezTo>
                    <a:cubicBezTo>
                      <a:pt x="172" y="133"/>
                      <a:pt x="172" y="132"/>
                      <a:pt x="171" y="131"/>
                    </a:cubicBezTo>
                    <a:cubicBezTo>
                      <a:pt x="171" y="131"/>
                      <a:pt x="171" y="131"/>
                      <a:pt x="171" y="131"/>
                    </a:cubicBezTo>
                    <a:cubicBezTo>
                      <a:pt x="171" y="131"/>
                      <a:pt x="171" y="131"/>
                      <a:pt x="171" y="131"/>
                    </a:cubicBezTo>
                    <a:cubicBezTo>
                      <a:pt x="171" y="128"/>
                      <a:pt x="171" y="124"/>
                      <a:pt x="171" y="120"/>
                    </a:cubicBezTo>
                    <a:cubicBezTo>
                      <a:pt x="171" y="118"/>
                      <a:pt x="171" y="116"/>
                      <a:pt x="171" y="113"/>
                    </a:cubicBezTo>
                    <a:cubicBezTo>
                      <a:pt x="171" y="108"/>
                      <a:pt x="171" y="103"/>
                      <a:pt x="171" y="100"/>
                    </a:cubicBezTo>
                    <a:cubicBezTo>
                      <a:pt x="171" y="99"/>
                      <a:pt x="171" y="99"/>
                      <a:pt x="171" y="99"/>
                    </a:cubicBezTo>
                    <a:cubicBezTo>
                      <a:pt x="171" y="99"/>
                      <a:pt x="171" y="99"/>
                      <a:pt x="171" y="99"/>
                    </a:cubicBezTo>
                    <a:cubicBezTo>
                      <a:pt x="171" y="99"/>
                      <a:pt x="171" y="99"/>
                      <a:pt x="171" y="99"/>
                    </a:cubicBezTo>
                    <a:cubicBezTo>
                      <a:pt x="171" y="98"/>
                      <a:pt x="171" y="98"/>
                      <a:pt x="171" y="98"/>
                    </a:cubicBezTo>
                    <a:cubicBezTo>
                      <a:pt x="171" y="98"/>
                      <a:pt x="171" y="98"/>
                      <a:pt x="171" y="98"/>
                    </a:cubicBezTo>
                    <a:cubicBezTo>
                      <a:pt x="170" y="98"/>
                      <a:pt x="170" y="98"/>
                      <a:pt x="170" y="98"/>
                    </a:cubicBezTo>
                    <a:cubicBezTo>
                      <a:pt x="170" y="98"/>
                      <a:pt x="170" y="98"/>
                      <a:pt x="170" y="98"/>
                    </a:cubicBezTo>
                    <a:cubicBezTo>
                      <a:pt x="170" y="98"/>
                      <a:pt x="170" y="98"/>
                      <a:pt x="170" y="98"/>
                    </a:cubicBezTo>
                    <a:cubicBezTo>
                      <a:pt x="163" y="98"/>
                      <a:pt x="157" y="98"/>
                      <a:pt x="152" y="98"/>
                    </a:cubicBezTo>
                    <a:cubicBezTo>
                      <a:pt x="150" y="98"/>
                      <a:pt x="148" y="98"/>
                      <a:pt x="146" y="98"/>
                    </a:cubicBezTo>
                    <a:cubicBezTo>
                      <a:pt x="145" y="98"/>
                      <a:pt x="145" y="98"/>
                      <a:pt x="145" y="98"/>
                    </a:cubicBezTo>
                    <a:cubicBezTo>
                      <a:pt x="144" y="99"/>
                      <a:pt x="144" y="99"/>
                      <a:pt x="143" y="99"/>
                    </a:cubicBezTo>
                    <a:cubicBezTo>
                      <a:pt x="143" y="99"/>
                      <a:pt x="143" y="99"/>
                      <a:pt x="143" y="99"/>
                    </a:cubicBezTo>
                    <a:cubicBezTo>
                      <a:pt x="143" y="96"/>
                      <a:pt x="143" y="93"/>
                      <a:pt x="143" y="91"/>
                    </a:cubicBezTo>
                    <a:cubicBezTo>
                      <a:pt x="143" y="89"/>
                      <a:pt x="143" y="87"/>
                      <a:pt x="143" y="86"/>
                    </a:cubicBezTo>
                    <a:cubicBezTo>
                      <a:pt x="143" y="82"/>
                      <a:pt x="143" y="78"/>
                      <a:pt x="144" y="75"/>
                    </a:cubicBezTo>
                    <a:cubicBezTo>
                      <a:pt x="144" y="74"/>
                      <a:pt x="144" y="74"/>
                      <a:pt x="144" y="74"/>
                    </a:cubicBezTo>
                    <a:cubicBezTo>
                      <a:pt x="144" y="74"/>
                      <a:pt x="144" y="74"/>
                      <a:pt x="144" y="74"/>
                    </a:cubicBezTo>
                    <a:cubicBezTo>
                      <a:pt x="144" y="74"/>
                      <a:pt x="144" y="74"/>
                      <a:pt x="144" y="74"/>
                    </a:cubicBezTo>
                    <a:cubicBezTo>
                      <a:pt x="143" y="73"/>
                      <a:pt x="143" y="73"/>
                      <a:pt x="143" y="73"/>
                    </a:cubicBezTo>
                    <a:cubicBezTo>
                      <a:pt x="143" y="73"/>
                      <a:pt x="143" y="73"/>
                      <a:pt x="143" y="73"/>
                    </a:cubicBezTo>
                    <a:cubicBezTo>
                      <a:pt x="142" y="73"/>
                      <a:pt x="142" y="73"/>
                      <a:pt x="142" y="73"/>
                    </a:cubicBezTo>
                    <a:cubicBezTo>
                      <a:pt x="142" y="73"/>
                      <a:pt x="142" y="73"/>
                      <a:pt x="142" y="73"/>
                    </a:cubicBezTo>
                    <a:cubicBezTo>
                      <a:pt x="142" y="73"/>
                      <a:pt x="142" y="73"/>
                      <a:pt x="142" y="73"/>
                    </a:cubicBezTo>
                    <a:cubicBezTo>
                      <a:pt x="137" y="73"/>
                      <a:pt x="131" y="73"/>
                      <a:pt x="126" y="73"/>
                    </a:cubicBezTo>
                    <a:cubicBezTo>
                      <a:pt x="121" y="73"/>
                      <a:pt x="117" y="73"/>
                      <a:pt x="114" y="74"/>
                    </a:cubicBezTo>
                    <a:cubicBezTo>
                      <a:pt x="114" y="73"/>
                      <a:pt x="114" y="73"/>
                      <a:pt x="114" y="72"/>
                    </a:cubicBezTo>
                    <a:cubicBezTo>
                      <a:pt x="114" y="66"/>
                      <a:pt x="114" y="59"/>
                      <a:pt x="114" y="54"/>
                    </a:cubicBezTo>
                    <a:cubicBezTo>
                      <a:pt x="114" y="52"/>
                      <a:pt x="114" y="50"/>
                      <a:pt x="114" y="48"/>
                    </a:cubicBezTo>
                    <a:cubicBezTo>
                      <a:pt x="114" y="48"/>
                      <a:pt x="114" y="48"/>
                      <a:pt x="114" y="48"/>
                    </a:cubicBezTo>
                    <a:cubicBezTo>
                      <a:pt x="114" y="48"/>
                      <a:pt x="114" y="48"/>
                      <a:pt x="114" y="48"/>
                    </a:cubicBezTo>
                    <a:cubicBezTo>
                      <a:pt x="114" y="48"/>
                      <a:pt x="114" y="48"/>
                      <a:pt x="114" y="48"/>
                    </a:cubicBezTo>
                    <a:cubicBezTo>
                      <a:pt x="113" y="47"/>
                      <a:pt x="113" y="47"/>
                      <a:pt x="113" y="47"/>
                    </a:cubicBezTo>
                    <a:cubicBezTo>
                      <a:pt x="113" y="47"/>
                      <a:pt x="113" y="47"/>
                      <a:pt x="113" y="47"/>
                    </a:cubicBezTo>
                    <a:cubicBezTo>
                      <a:pt x="112" y="46"/>
                      <a:pt x="112" y="46"/>
                      <a:pt x="112" y="46"/>
                    </a:cubicBezTo>
                    <a:cubicBezTo>
                      <a:pt x="112" y="46"/>
                      <a:pt x="112" y="46"/>
                      <a:pt x="112" y="46"/>
                    </a:cubicBezTo>
                    <a:cubicBezTo>
                      <a:pt x="112" y="46"/>
                      <a:pt x="112" y="46"/>
                      <a:pt x="112" y="46"/>
                    </a:cubicBezTo>
                    <a:cubicBezTo>
                      <a:pt x="103" y="47"/>
                      <a:pt x="92" y="47"/>
                      <a:pt x="86" y="49"/>
                    </a:cubicBezTo>
                    <a:cubicBezTo>
                      <a:pt x="86" y="46"/>
                      <a:pt x="86" y="44"/>
                      <a:pt x="86" y="42"/>
                    </a:cubicBezTo>
                    <a:cubicBezTo>
                      <a:pt x="86" y="40"/>
                      <a:pt x="86" y="39"/>
                      <a:pt x="86" y="37"/>
                    </a:cubicBezTo>
                    <a:cubicBezTo>
                      <a:pt x="86" y="33"/>
                      <a:pt x="86" y="29"/>
                      <a:pt x="87" y="26"/>
                    </a:cubicBezTo>
                    <a:cubicBezTo>
                      <a:pt x="87" y="25"/>
                      <a:pt x="87" y="25"/>
                      <a:pt x="87" y="25"/>
                    </a:cubicBezTo>
                    <a:cubicBezTo>
                      <a:pt x="87" y="25"/>
                      <a:pt x="87" y="25"/>
                      <a:pt x="87" y="25"/>
                    </a:cubicBezTo>
                    <a:cubicBezTo>
                      <a:pt x="87" y="25"/>
                      <a:pt x="87" y="25"/>
                      <a:pt x="87" y="25"/>
                    </a:cubicBezTo>
                    <a:cubicBezTo>
                      <a:pt x="86" y="25"/>
                      <a:pt x="86" y="25"/>
                      <a:pt x="86" y="25"/>
                    </a:cubicBezTo>
                    <a:cubicBezTo>
                      <a:pt x="86" y="24"/>
                      <a:pt x="86" y="24"/>
                      <a:pt x="86" y="24"/>
                    </a:cubicBezTo>
                    <a:cubicBezTo>
                      <a:pt x="85" y="24"/>
                      <a:pt x="85" y="24"/>
                      <a:pt x="85" y="24"/>
                    </a:cubicBezTo>
                    <a:cubicBezTo>
                      <a:pt x="85" y="24"/>
                      <a:pt x="85" y="24"/>
                      <a:pt x="85" y="24"/>
                    </a:cubicBezTo>
                    <a:cubicBezTo>
                      <a:pt x="85" y="24"/>
                      <a:pt x="85" y="24"/>
                      <a:pt x="85" y="24"/>
                    </a:cubicBezTo>
                    <a:cubicBezTo>
                      <a:pt x="77" y="25"/>
                      <a:pt x="67" y="25"/>
                      <a:pt x="61" y="25"/>
                    </a:cubicBezTo>
                    <a:cubicBezTo>
                      <a:pt x="60" y="25"/>
                      <a:pt x="60" y="25"/>
                      <a:pt x="59" y="25"/>
                    </a:cubicBezTo>
                    <a:cubicBezTo>
                      <a:pt x="59" y="23"/>
                      <a:pt x="59" y="20"/>
                      <a:pt x="59" y="18"/>
                    </a:cubicBezTo>
                    <a:cubicBezTo>
                      <a:pt x="59" y="16"/>
                      <a:pt x="59" y="15"/>
                      <a:pt x="59" y="13"/>
                    </a:cubicBezTo>
                    <a:cubicBezTo>
                      <a:pt x="59" y="9"/>
                      <a:pt x="59" y="6"/>
                      <a:pt x="59" y="2"/>
                    </a:cubicBezTo>
                    <a:cubicBezTo>
                      <a:pt x="59" y="2"/>
                      <a:pt x="59" y="2"/>
                      <a:pt x="59" y="2"/>
                    </a:cubicBezTo>
                    <a:cubicBezTo>
                      <a:pt x="59" y="2"/>
                      <a:pt x="59" y="2"/>
                      <a:pt x="59" y="2"/>
                    </a:cubicBezTo>
                    <a:cubicBezTo>
                      <a:pt x="59" y="2"/>
                      <a:pt x="59" y="2"/>
                      <a:pt x="59" y="2"/>
                    </a:cubicBezTo>
                    <a:cubicBezTo>
                      <a:pt x="59" y="1"/>
                      <a:pt x="59" y="1"/>
                      <a:pt x="59" y="1"/>
                    </a:cubicBezTo>
                    <a:cubicBezTo>
                      <a:pt x="59" y="1"/>
                      <a:pt x="59" y="1"/>
                      <a:pt x="59" y="1"/>
                    </a:cubicBezTo>
                    <a:cubicBezTo>
                      <a:pt x="58" y="0"/>
                      <a:pt x="58" y="0"/>
                      <a:pt x="5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7" name="Freeform 826"/>
              <p:cNvSpPr>
                <a:spLocks noEditPoints="1"/>
              </p:cNvSpPr>
              <p:nvPr/>
            </p:nvSpPr>
            <p:spPr bwMode="auto">
              <a:xfrm>
                <a:off x="3558" y="2981"/>
                <a:ext cx="52" cy="64"/>
              </a:xfrm>
              <a:custGeom>
                <a:avLst/>
                <a:gdLst>
                  <a:gd name="T0" fmla="*/ 6 w 22"/>
                  <a:gd name="T1" fmla="*/ 14 h 27"/>
                  <a:gd name="T2" fmla="*/ 6 w 22"/>
                  <a:gd name="T3" fmla="*/ 4 h 27"/>
                  <a:gd name="T4" fmla="*/ 10 w 22"/>
                  <a:gd name="T5" fmla="*/ 3 h 27"/>
                  <a:gd name="T6" fmla="*/ 16 w 22"/>
                  <a:gd name="T7" fmla="*/ 3 h 27"/>
                  <a:gd name="T8" fmla="*/ 17 w 22"/>
                  <a:gd name="T9" fmla="*/ 3 h 27"/>
                  <a:gd name="T10" fmla="*/ 18 w 22"/>
                  <a:gd name="T11" fmla="*/ 4 h 27"/>
                  <a:gd name="T12" fmla="*/ 16 w 22"/>
                  <a:gd name="T13" fmla="*/ 7 h 27"/>
                  <a:gd name="T14" fmla="*/ 12 w 22"/>
                  <a:gd name="T15" fmla="*/ 7 h 27"/>
                  <a:gd name="T16" fmla="*/ 10 w 22"/>
                  <a:gd name="T17" fmla="*/ 11 h 27"/>
                  <a:gd name="T18" fmla="*/ 11 w 22"/>
                  <a:gd name="T19" fmla="*/ 11 h 27"/>
                  <a:gd name="T20" fmla="*/ 15 w 22"/>
                  <a:gd name="T21" fmla="*/ 23 h 27"/>
                  <a:gd name="T22" fmla="*/ 9 w 22"/>
                  <a:gd name="T23" fmla="*/ 24 h 27"/>
                  <a:gd name="T24" fmla="*/ 4 w 22"/>
                  <a:gd name="T25" fmla="*/ 24 h 27"/>
                  <a:gd name="T26" fmla="*/ 5 w 22"/>
                  <a:gd name="T27" fmla="*/ 21 h 27"/>
                  <a:gd name="T28" fmla="*/ 5 w 22"/>
                  <a:gd name="T29" fmla="*/ 21 h 27"/>
                  <a:gd name="T30" fmla="*/ 9 w 22"/>
                  <a:gd name="T31" fmla="*/ 21 h 27"/>
                  <a:gd name="T32" fmla="*/ 13 w 22"/>
                  <a:gd name="T33" fmla="*/ 15 h 27"/>
                  <a:gd name="T34" fmla="*/ 8 w 22"/>
                  <a:gd name="T35" fmla="*/ 14 h 27"/>
                  <a:gd name="T36" fmla="*/ 6 w 22"/>
                  <a:gd name="T37" fmla="*/ 14 h 27"/>
                  <a:gd name="T38" fmla="*/ 10 w 22"/>
                  <a:gd name="T39" fmla="*/ 0 h 27"/>
                  <a:gd name="T40" fmla="*/ 3 w 22"/>
                  <a:gd name="T41" fmla="*/ 4 h 27"/>
                  <a:gd name="T42" fmla="*/ 3 w 22"/>
                  <a:gd name="T43" fmla="*/ 14 h 27"/>
                  <a:gd name="T44" fmla="*/ 4 w 22"/>
                  <a:gd name="T45" fmla="*/ 16 h 27"/>
                  <a:gd name="T46" fmla="*/ 6 w 22"/>
                  <a:gd name="T47" fmla="*/ 17 h 27"/>
                  <a:gd name="T48" fmla="*/ 6 w 22"/>
                  <a:gd name="T49" fmla="*/ 17 h 27"/>
                  <a:gd name="T50" fmla="*/ 8 w 22"/>
                  <a:gd name="T51" fmla="*/ 17 h 27"/>
                  <a:gd name="T52" fmla="*/ 11 w 22"/>
                  <a:gd name="T53" fmla="*/ 17 h 27"/>
                  <a:gd name="T54" fmla="*/ 9 w 22"/>
                  <a:gd name="T55" fmla="*/ 18 h 27"/>
                  <a:gd name="T56" fmla="*/ 8 w 22"/>
                  <a:gd name="T57" fmla="*/ 18 h 27"/>
                  <a:gd name="T58" fmla="*/ 5 w 22"/>
                  <a:gd name="T59" fmla="*/ 18 h 27"/>
                  <a:gd name="T60" fmla="*/ 2 w 22"/>
                  <a:gd name="T61" fmla="*/ 20 h 27"/>
                  <a:gd name="T62" fmla="*/ 2 w 22"/>
                  <a:gd name="T63" fmla="*/ 20 h 27"/>
                  <a:gd name="T64" fmla="*/ 1 w 22"/>
                  <a:gd name="T65" fmla="*/ 25 h 27"/>
                  <a:gd name="T66" fmla="*/ 3 w 22"/>
                  <a:gd name="T67" fmla="*/ 26 h 27"/>
                  <a:gd name="T68" fmla="*/ 9 w 22"/>
                  <a:gd name="T69" fmla="*/ 27 h 27"/>
                  <a:gd name="T70" fmla="*/ 16 w 22"/>
                  <a:gd name="T71" fmla="*/ 26 h 27"/>
                  <a:gd name="T72" fmla="*/ 22 w 22"/>
                  <a:gd name="T73" fmla="*/ 16 h 27"/>
                  <a:gd name="T74" fmla="*/ 17 w 22"/>
                  <a:gd name="T75" fmla="*/ 10 h 27"/>
                  <a:gd name="T76" fmla="*/ 20 w 22"/>
                  <a:gd name="T77" fmla="*/ 8 h 27"/>
                  <a:gd name="T78" fmla="*/ 21 w 22"/>
                  <a:gd name="T79" fmla="*/ 5 h 27"/>
                  <a:gd name="T80" fmla="*/ 21 w 22"/>
                  <a:gd name="T81" fmla="*/ 4 h 27"/>
                  <a:gd name="T82" fmla="*/ 17 w 22"/>
                  <a:gd name="T83" fmla="*/ 0 h 27"/>
                  <a:gd name="T84" fmla="*/ 16 w 22"/>
                  <a:gd name="T85" fmla="*/ 0 h 27"/>
                  <a:gd name="T86" fmla="*/ 16 w 22"/>
                  <a:gd name="T87" fmla="*/ 0 h 27"/>
                  <a:gd name="T88" fmla="*/ 14 w 22"/>
                  <a:gd name="T89" fmla="*/ 0 h 27"/>
                  <a:gd name="T90" fmla="*/ 10 w 22"/>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 h="27">
                    <a:moveTo>
                      <a:pt x="6" y="14"/>
                    </a:moveTo>
                    <a:cubicBezTo>
                      <a:pt x="6" y="11"/>
                      <a:pt x="6" y="7"/>
                      <a:pt x="6" y="4"/>
                    </a:cubicBezTo>
                    <a:cubicBezTo>
                      <a:pt x="6" y="3"/>
                      <a:pt x="7" y="3"/>
                      <a:pt x="10" y="3"/>
                    </a:cubicBezTo>
                    <a:cubicBezTo>
                      <a:pt x="12" y="3"/>
                      <a:pt x="14" y="3"/>
                      <a:pt x="16" y="3"/>
                    </a:cubicBezTo>
                    <a:cubicBezTo>
                      <a:pt x="16" y="3"/>
                      <a:pt x="17" y="3"/>
                      <a:pt x="17" y="3"/>
                    </a:cubicBezTo>
                    <a:cubicBezTo>
                      <a:pt x="18" y="3"/>
                      <a:pt x="18" y="3"/>
                      <a:pt x="18" y="4"/>
                    </a:cubicBezTo>
                    <a:cubicBezTo>
                      <a:pt x="18" y="6"/>
                      <a:pt x="19" y="7"/>
                      <a:pt x="16" y="7"/>
                    </a:cubicBezTo>
                    <a:cubicBezTo>
                      <a:pt x="15" y="7"/>
                      <a:pt x="13" y="7"/>
                      <a:pt x="12" y="7"/>
                    </a:cubicBezTo>
                    <a:cubicBezTo>
                      <a:pt x="10" y="7"/>
                      <a:pt x="10" y="7"/>
                      <a:pt x="10" y="11"/>
                    </a:cubicBezTo>
                    <a:cubicBezTo>
                      <a:pt x="10" y="11"/>
                      <a:pt x="11" y="11"/>
                      <a:pt x="11" y="11"/>
                    </a:cubicBezTo>
                    <a:cubicBezTo>
                      <a:pt x="19" y="11"/>
                      <a:pt x="22" y="20"/>
                      <a:pt x="15" y="23"/>
                    </a:cubicBezTo>
                    <a:cubicBezTo>
                      <a:pt x="13" y="24"/>
                      <a:pt x="11" y="24"/>
                      <a:pt x="9" y="24"/>
                    </a:cubicBezTo>
                    <a:cubicBezTo>
                      <a:pt x="7" y="24"/>
                      <a:pt x="5" y="24"/>
                      <a:pt x="4" y="24"/>
                    </a:cubicBezTo>
                    <a:cubicBezTo>
                      <a:pt x="4" y="23"/>
                      <a:pt x="5" y="21"/>
                      <a:pt x="5" y="21"/>
                    </a:cubicBezTo>
                    <a:cubicBezTo>
                      <a:pt x="5" y="21"/>
                      <a:pt x="5" y="21"/>
                      <a:pt x="5" y="21"/>
                    </a:cubicBezTo>
                    <a:cubicBezTo>
                      <a:pt x="6" y="21"/>
                      <a:pt x="8" y="21"/>
                      <a:pt x="9" y="21"/>
                    </a:cubicBezTo>
                    <a:cubicBezTo>
                      <a:pt x="13" y="21"/>
                      <a:pt x="17" y="17"/>
                      <a:pt x="13" y="15"/>
                    </a:cubicBezTo>
                    <a:cubicBezTo>
                      <a:pt x="11" y="14"/>
                      <a:pt x="10" y="14"/>
                      <a:pt x="8" y="14"/>
                    </a:cubicBezTo>
                    <a:cubicBezTo>
                      <a:pt x="7" y="14"/>
                      <a:pt x="6" y="14"/>
                      <a:pt x="6" y="14"/>
                    </a:cubicBezTo>
                    <a:moveTo>
                      <a:pt x="10" y="0"/>
                    </a:moveTo>
                    <a:cubicBezTo>
                      <a:pt x="4" y="0"/>
                      <a:pt x="3" y="2"/>
                      <a:pt x="3" y="4"/>
                    </a:cubicBezTo>
                    <a:cubicBezTo>
                      <a:pt x="3" y="14"/>
                      <a:pt x="3" y="14"/>
                      <a:pt x="3" y="14"/>
                    </a:cubicBezTo>
                    <a:cubicBezTo>
                      <a:pt x="3" y="15"/>
                      <a:pt x="3" y="16"/>
                      <a:pt x="4" y="16"/>
                    </a:cubicBezTo>
                    <a:cubicBezTo>
                      <a:pt x="4" y="17"/>
                      <a:pt x="5" y="17"/>
                      <a:pt x="6" y="17"/>
                    </a:cubicBezTo>
                    <a:cubicBezTo>
                      <a:pt x="6" y="17"/>
                      <a:pt x="6" y="17"/>
                      <a:pt x="6" y="17"/>
                    </a:cubicBezTo>
                    <a:cubicBezTo>
                      <a:pt x="7" y="17"/>
                      <a:pt x="8" y="17"/>
                      <a:pt x="8" y="17"/>
                    </a:cubicBezTo>
                    <a:cubicBezTo>
                      <a:pt x="10" y="17"/>
                      <a:pt x="11" y="17"/>
                      <a:pt x="11" y="17"/>
                    </a:cubicBezTo>
                    <a:cubicBezTo>
                      <a:pt x="11" y="18"/>
                      <a:pt x="10" y="18"/>
                      <a:pt x="9" y="18"/>
                    </a:cubicBezTo>
                    <a:cubicBezTo>
                      <a:pt x="9" y="18"/>
                      <a:pt x="8" y="18"/>
                      <a:pt x="8" y="18"/>
                    </a:cubicBezTo>
                    <a:cubicBezTo>
                      <a:pt x="7" y="18"/>
                      <a:pt x="6" y="18"/>
                      <a:pt x="5" y="18"/>
                    </a:cubicBezTo>
                    <a:cubicBezTo>
                      <a:pt x="3" y="18"/>
                      <a:pt x="2" y="19"/>
                      <a:pt x="2" y="20"/>
                    </a:cubicBezTo>
                    <a:cubicBezTo>
                      <a:pt x="2" y="20"/>
                      <a:pt x="2" y="20"/>
                      <a:pt x="2" y="20"/>
                    </a:cubicBezTo>
                    <a:cubicBezTo>
                      <a:pt x="1" y="22"/>
                      <a:pt x="0" y="23"/>
                      <a:pt x="1" y="25"/>
                    </a:cubicBezTo>
                    <a:cubicBezTo>
                      <a:pt x="2" y="26"/>
                      <a:pt x="2" y="26"/>
                      <a:pt x="3" y="26"/>
                    </a:cubicBezTo>
                    <a:cubicBezTo>
                      <a:pt x="5" y="27"/>
                      <a:pt x="7" y="27"/>
                      <a:pt x="9" y="27"/>
                    </a:cubicBezTo>
                    <a:cubicBezTo>
                      <a:pt x="12" y="27"/>
                      <a:pt x="14" y="27"/>
                      <a:pt x="16" y="26"/>
                    </a:cubicBezTo>
                    <a:cubicBezTo>
                      <a:pt x="20" y="24"/>
                      <a:pt x="22" y="20"/>
                      <a:pt x="22" y="16"/>
                    </a:cubicBezTo>
                    <a:cubicBezTo>
                      <a:pt x="21" y="13"/>
                      <a:pt x="19" y="11"/>
                      <a:pt x="17" y="10"/>
                    </a:cubicBezTo>
                    <a:cubicBezTo>
                      <a:pt x="18" y="9"/>
                      <a:pt x="19" y="9"/>
                      <a:pt x="20" y="8"/>
                    </a:cubicBezTo>
                    <a:cubicBezTo>
                      <a:pt x="21" y="7"/>
                      <a:pt x="21" y="6"/>
                      <a:pt x="21" y="5"/>
                    </a:cubicBezTo>
                    <a:cubicBezTo>
                      <a:pt x="21" y="4"/>
                      <a:pt x="21" y="4"/>
                      <a:pt x="21" y="4"/>
                    </a:cubicBezTo>
                    <a:cubicBezTo>
                      <a:pt x="21" y="0"/>
                      <a:pt x="18" y="0"/>
                      <a:pt x="17" y="0"/>
                    </a:cubicBezTo>
                    <a:cubicBezTo>
                      <a:pt x="16" y="0"/>
                      <a:pt x="16" y="0"/>
                      <a:pt x="16" y="0"/>
                    </a:cubicBezTo>
                    <a:cubicBezTo>
                      <a:pt x="16" y="0"/>
                      <a:pt x="16" y="0"/>
                      <a:pt x="16" y="0"/>
                    </a:cubicBezTo>
                    <a:cubicBezTo>
                      <a:pt x="15" y="0"/>
                      <a:pt x="14" y="0"/>
                      <a:pt x="14" y="0"/>
                    </a:cubicBezTo>
                    <a:cubicBezTo>
                      <a:pt x="12" y="0"/>
                      <a:pt x="11"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8" name="Freeform 827"/>
              <p:cNvSpPr>
                <a:spLocks noEditPoints="1"/>
              </p:cNvSpPr>
              <p:nvPr/>
            </p:nvSpPr>
            <p:spPr bwMode="auto">
              <a:xfrm>
                <a:off x="3293" y="2771"/>
                <a:ext cx="57" cy="75"/>
              </a:xfrm>
              <a:custGeom>
                <a:avLst/>
                <a:gdLst>
                  <a:gd name="T0" fmla="*/ 5 w 24"/>
                  <a:gd name="T1" fmla="*/ 14 h 32"/>
                  <a:gd name="T2" fmla="*/ 5 w 24"/>
                  <a:gd name="T3" fmla="*/ 14 h 32"/>
                  <a:gd name="T4" fmla="*/ 5 w 24"/>
                  <a:gd name="T5" fmla="*/ 14 h 32"/>
                  <a:gd name="T6" fmla="*/ 3 w 24"/>
                  <a:gd name="T7" fmla="*/ 10 h 32"/>
                  <a:gd name="T8" fmla="*/ 13 w 24"/>
                  <a:gd name="T9" fmla="*/ 3 h 32"/>
                  <a:gd name="T10" fmla="*/ 13 w 24"/>
                  <a:gd name="T11" fmla="*/ 3 h 32"/>
                  <a:gd name="T12" fmla="*/ 14 w 24"/>
                  <a:gd name="T13" fmla="*/ 4 h 32"/>
                  <a:gd name="T14" fmla="*/ 15 w 24"/>
                  <a:gd name="T15" fmla="*/ 5 h 32"/>
                  <a:gd name="T16" fmla="*/ 15 w 24"/>
                  <a:gd name="T17" fmla="*/ 24 h 32"/>
                  <a:gd name="T18" fmla="*/ 18 w 24"/>
                  <a:gd name="T19" fmla="*/ 24 h 32"/>
                  <a:gd name="T20" fmla="*/ 21 w 24"/>
                  <a:gd name="T21" fmla="*/ 25 h 32"/>
                  <a:gd name="T22" fmla="*/ 21 w 24"/>
                  <a:gd name="T23" fmla="*/ 29 h 32"/>
                  <a:gd name="T24" fmla="*/ 21 w 24"/>
                  <a:gd name="T25" fmla="*/ 29 h 32"/>
                  <a:gd name="T26" fmla="*/ 21 w 24"/>
                  <a:gd name="T27" fmla="*/ 29 h 32"/>
                  <a:gd name="T28" fmla="*/ 21 w 24"/>
                  <a:gd name="T29" fmla="*/ 29 h 32"/>
                  <a:gd name="T30" fmla="*/ 4 w 24"/>
                  <a:gd name="T31" fmla="*/ 29 h 32"/>
                  <a:gd name="T32" fmla="*/ 4 w 24"/>
                  <a:gd name="T33" fmla="*/ 25 h 32"/>
                  <a:gd name="T34" fmla="*/ 5 w 24"/>
                  <a:gd name="T35" fmla="*/ 25 h 32"/>
                  <a:gd name="T36" fmla="*/ 10 w 24"/>
                  <a:gd name="T37" fmla="*/ 25 h 32"/>
                  <a:gd name="T38" fmla="*/ 11 w 24"/>
                  <a:gd name="T39" fmla="*/ 11 h 32"/>
                  <a:gd name="T40" fmla="*/ 5 w 24"/>
                  <a:gd name="T41" fmla="*/ 14 h 32"/>
                  <a:gd name="T42" fmla="*/ 5 w 24"/>
                  <a:gd name="T43" fmla="*/ 14 h 32"/>
                  <a:gd name="T44" fmla="*/ 13 w 24"/>
                  <a:gd name="T45" fmla="*/ 0 h 32"/>
                  <a:gd name="T46" fmla="*/ 10 w 24"/>
                  <a:gd name="T47" fmla="*/ 2 h 32"/>
                  <a:gd name="T48" fmla="*/ 2 w 24"/>
                  <a:gd name="T49" fmla="*/ 7 h 32"/>
                  <a:gd name="T50" fmla="*/ 0 w 24"/>
                  <a:gd name="T51" fmla="*/ 8 h 32"/>
                  <a:gd name="T52" fmla="*/ 0 w 24"/>
                  <a:gd name="T53" fmla="*/ 11 h 32"/>
                  <a:gd name="T54" fmla="*/ 2 w 24"/>
                  <a:gd name="T55" fmla="*/ 15 h 32"/>
                  <a:gd name="T56" fmla="*/ 4 w 24"/>
                  <a:gd name="T57" fmla="*/ 17 h 32"/>
                  <a:gd name="T58" fmla="*/ 5 w 24"/>
                  <a:gd name="T59" fmla="*/ 17 h 32"/>
                  <a:gd name="T60" fmla="*/ 7 w 24"/>
                  <a:gd name="T61" fmla="*/ 17 h 32"/>
                  <a:gd name="T62" fmla="*/ 8 w 24"/>
                  <a:gd name="T63" fmla="*/ 16 h 32"/>
                  <a:gd name="T64" fmla="*/ 8 w 24"/>
                  <a:gd name="T65" fmla="*/ 18 h 32"/>
                  <a:gd name="T66" fmla="*/ 7 w 24"/>
                  <a:gd name="T67" fmla="*/ 22 h 32"/>
                  <a:gd name="T68" fmla="*/ 5 w 24"/>
                  <a:gd name="T69" fmla="*/ 22 h 32"/>
                  <a:gd name="T70" fmla="*/ 4 w 24"/>
                  <a:gd name="T71" fmla="*/ 22 h 32"/>
                  <a:gd name="T72" fmla="*/ 2 w 24"/>
                  <a:gd name="T73" fmla="*/ 25 h 32"/>
                  <a:gd name="T74" fmla="*/ 2 w 24"/>
                  <a:gd name="T75" fmla="*/ 27 h 32"/>
                  <a:gd name="T76" fmla="*/ 2 w 24"/>
                  <a:gd name="T77" fmla="*/ 29 h 32"/>
                  <a:gd name="T78" fmla="*/ 4 w 24"/>
                  <a:gd name="T79" fmla="*/ 31 h 32"/>
                  <a:gd name="T80" fmla="*/ 12 w 24"/>
                  <a:gd name="T81" fmla="*/ 32 h 32"/>
                  <a:gd name="T82" fmla="*/ 21 w 24"/>
                  <a:gd name="T83" fmla="*/ 32 h 32"/>
                  <a:gd name="T84" fmla="*/ 23 w 24"/>
                  <a:gd name="T85" fmla="*/ 31 h 32"/>
                  <a:gd name="T86" fmla="*/ 24 w 24"/>
                  <a:gd name="T87" fmla="*/ 29 h 32"/>
                  <a:gd name="T88" fmla="*/ 24 w 24"/>
                  <a:gd name="T89" fmla="*/ 25 h 32"/>
                  <a:gd name="T90" fmla="*/ 21 w 24"/>
                  <a:gd name="T91" fmla="*/ 22 h 32"/>
                  <a:gd name="T92" fmla="*/ 18 w 24"/>
                  <a:gd name="T93" fmla="*/ 21 h 32"/>
                  <a:gd name="T94" fmla="*/ 18 w 24"/>
                  <a:gd name="T95" fmla="*/ 21 h 32"/>
                  <a:gd name="T96" fmla="*/ 18 w 24"/>
                  <a:gd name="T97" fmla="*/ 6 h 32"/>
                  <a:gd name="T98" fmla="*/ 18 w 24"/>
                  <a:gd name="T99" fmla="*/ 3 h 32"/>
                  <a:gd name="T100" fmla="*/ 17 w 24"/>
                  <a:gd name="T101" fmla="*/ 3 h 32"/>
                  <a:gd name="T102" fmla="*/ 16 w 24"/>
                  <a:gd name="T103" fmla="*/ 2 h 32"/>
                  <a:gd name="T104" fmla="*/ 14 w 24"/>
                  <a:gd name="T105" fmla="*/ 1 h 32"/>
                  <a:gd name="T106" fmla="*/ 13 w 24"/>
                  <a:gd name="T10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 h="32">
                    <a:moveTo>
                      <a:pt x="5" y="14"/>
                    </a:moveTo>
                    <a:cubicBezTo>
                      <a:pt x="5" y="14"/>
                      <a:pt x="5" y="14"/>
                      <a:pt x="5" y="14"/>
                    </a:cubicBezTo>
                    <a:cubicBezTo>
                      <a:pt x="5" y="14"/>
                      <a:pt x="5" y="14"/>
                      <a:pt x="5" y="14"/>
                    </a:cubicBezTo>
                    <a:cubicBezTo>
                      <a:pt x="4" y="13"/>
                      <a:pt x="3" y="11"/>
                      <a:pt x="3" y="10"/>
                    </a:cubicBezTo>
                    <a:cubicBezTo>
                      <a:pt x="6" y="8"/>
                      <a:pt x="13" y="3"/>
                      <a:pt x="13" y="3"/>
                    </a:cubicBezTo>
                    <a:cubicBezTo>
                      <a:pt x="13" y="3"/>
                      <a:pt x="13" y="3"/>
                      <a:pt x="13" y="3"/>
                    </a:cubicBezTo>
                    <a:cubicBezTo>
                      <a:pt x="14" y="4"/>
                      <a:pt x="14" y="4"/>
                      <a:pt x="14" y="4"/>
                    </a:cubicBezTo>
                    <a:cubicBezTo>
                      <a:pt x="14" y="4"/>
                      <a:pt x="15" y="5"/>
                      <a:pt x="15" y="5"/>
                    </a:cubicBezTo>
                    <a:cubicBezTo>
                      <a:pt x="15" y="12"/>
                      <a:pt x="15" y="18"/>
                      <a:pt x="15" y="24"/>
                    </a:cubicBezTo>
                    <a:cubicBezTo>
                      <a:pt x="16" y="24"/>
                      <a:pt x="17" y="24"/>
                      <a:pt x="18" y="24"/>
                    </a:cubicBezTo>
                    <a:cubicBezTo>
                      <a:pt x="19" y="24"/>
                      <a:pt x="20" y="24"/>
                      <a:pt x="21" y="25"/>
                    </a:cubicBezTo>
                    <a:cubicBezTo>
                      <a:pt x="21" y="26"/>
                      <a:pt x="21" y="27"/>
                      <a:pt x="21" y="29"/>
                    </a:cubicBezTo>
                    <a:cubicBezTo>
                      <a:pt x="21" y="29"/>
                      <a:pt x="21" y="29"/>
                      <a:pt x="21" y="29"/>
                    </a:cubicBezTo>
                    <a:cubicBezTo>
                      <a:pt x="21" y="29"/>
                      <a:pt x="21" y="29"/>
                      <a:pt x="21" y="29"/>
                    </a:cubicBezTo>
                    <a:cubicBezTo>
                      <a:pt x="21" y="29"/>
                      <a:pt x="21" y="29"/>
                      <a:pt x="21" y="29"/>
                    </a:cubicBezTo>
                    <a:cubicBezTo>
                      <a:pt x="15" y="29"/>
                      <a:pt x="10" y="29"/>
                      <a:pt x="4" y="29"/>
                    </a:cubicBezTo>
                    <a:cubicBezTo>
                      <a:pt x="4" y="27"/>
                      <a:pt x="4" y="26"/>
                      <a:pt x="4" y="25"/>
                    </a:cubicBezTo>
                    <a:cubicBezTo>
                      <a:pt x="5" y="25"/>
                      <a:pt x="5" y="25"/>
                      <a:pt x="5" y="25"/>
                    </a:cubicBezTo>
                    <a:cubicBezTo>
                      <a:pt x="7" y="25"/>
                      <a:pt x="9" y="25"/>
                      <a:pt x="10" y="25"/>
                    </a:cubicBezTo>
                    <a:cubicBezTo>
                      <a:pt x="10" y="20"/>
                      <a:pt x="11" y="15"/>
                      <a:pt x="11" y="11"/>
                    </a:cubicBezTo>
                    <a:cubicBezTo>
                      <a:pt x="9" y="12"/>
                      <a:pt x="7" y="13"/>
                      <a:pt x="5" y="14"/>
                    </a:cubicBezTo>
                    <a:cubicBezTo>
                      <a:pt x="5" y="14"/>
                      <a:pt x="5" y="14"/>
                      <a:pt x="5" y="14"/>
                    </a:cubicBezTo>
                    <a:moveTo>
                      <a:pt x="13" y="0"/>
                    </a:moveTo>
                    <a:cubicBezTo>
                      <a:pt x="12" y="0"/>
                      <a:pt x="12" y="1"/>
                      <a:pt x="10" y="2"/>
                    </a:cubicBezTo>
                    <a:cubicBezTo>
                      <a:pt x="8" y="3"/>
                      <a:pt x="4" y="6"/>
                      <a:pt x="2" y="7"/>
                    </a:cubicBezTo>
                    <a:cubicBezTo>
                      <a:pt x="1" y="7"/>
                      <a:pt x="0" y="8"/>
                      <a:pt x="0" y="8"/>
                    </a:cubicBezTo>
                    <a:cubicBezTo>
                      <a:pt x="0" y="9"/>
                      <a:pt x="0" y="10"/>
                      <a:pt x="0" y="11"/>
                    </a:cubicBezTo>
                    <a:cubicBezTo>
                      <a:pt x="1" y="12"/>
                      <a:pt x="2" y="14"/>
                      <a:pt x="2" y="15"/>
                    </a:cubicBezTo>
                    <a:cubicBezTo>
                      <a:pt x="3" y="16"/>
                      <a:pt x="3" y="17"/>
                      <a:pt x="4" y="17"/>
                    </a:cubicBezTo>
                    <a:cubicBezTo>
                      <a:pt x="4" y="17"/>
                      <a:pt x="5" y="17"/>
                      <a:pt x="5" y="17"/>
                    </a:cubicBezTo>
                    <a:cubicBezTo>
                      <a:pt x="6" y="17"/>
                      <a:pt x="6" y="17"/>
                      <a:pt x="7" y="17"/>
                    </a:cubicBezTo>
                    <a:cubicBezTo>
                      <a:pt x="8" y="16"/>
                      <a:pt x="8" y="16"/>
                      <a:pt x="8" y="16"/>
                    </a:cubicBezTo>
                    <a:cubicBezTo>
                      <a:pt x="8" y="17"/>
                      <a:pt x="8" y="17"/>
                      <a:pt x="8" y="18"/>
                    </a:cubicBezTo>
                    <a:cubicBezTo>
                      <a:pt x="7" y="19"/>
                      <a:pt x="7" y="20"/>
                      <a:pt x="7" y="22"/>
                    </a:cubicBezTo>
                    <a:cubicBezTo>
                      <a:pt x="7" y="22"/>
                      <a:pt x="6" y="22"/>
                      <a:pt x="5" y="22"/>
                    </a:cubicBezTo>
                    <a:cubicBezTo>
                      <a:pt x="4" y="22"/>
                      <a:pt x="4" y="22"/>
                      <a:pt x="4" y="22"/>
                    </a:cubicBezTo>
                    <a:cubicBezTo>
                      <a:pt x="3" y="22"/>
                      <a:pt x="2" y="23"/>
                      <a:pt x="2" y="25"/>
                    </a:cubicBezTo>
                    <a:cubicBezTo>
                      <a:pt x="2" y="27"/>
                      <a:pt x="2" y="27"/>
                      <a:pt x="2" y="27"/>
                    </a:cubicBezTo>
                    <a:cubicBezTo>
                      <a:pt x="2" y="29"/>
                      <a:pt x="2" y="29"/>
                      <a:pt x="2" y="29"/>
                    </a:cubicBezTo>
                    <a:cubicBezTo>
                      <a:pt x="2" y="30"/>
                      <a:pt x="3" y="31"/>
                      <a:pt x="4" y="31"/>
                    </a:cubicBezTo>
                    <a:cubicBezTo>
                      <a:pt x="7" y="31"/>
                      <a:pt x="10" y="32"/>
                      <a:pt x="12" y="32"/>
                    </a:cubicBezTo>
                    <a:cubicBezTo>
                      <a:pt x="15" y="32"/>
                      <a:pt x="18" y="32"/>
                      <a:pt x="21" y="32"/>
                    </a:cubicBezTo>
                    <a:cubicBezTo>
                      <a:pt x="22" y="32"/>
                      <a:pt x="22" y="32"/>
                      <a:pt x="23" y="31"/>
                    </a:cubicBezTo>
                    <a:cubicBezTo>
                      <a:pt x="23" y="31"/>
                      <a:pt x="24" y="30"/>
                      <a:pt x="24" y="29"/>
                    </a:cubicBezTo>
                    <a:cubicBezTo>
                      <a:pt x="24" y="25"/>
                      <a:pt x="24" y="25"/>
                      <a:pt x="24" y="25"/>
                    </a:cubicBezTo>
                    <a:cubicBezTo>
                      <a:pt x="24" y="23"/>
                      <a:pt x="23" y="22"/>
                      <a:pt x="21" y="22"/>
                    </a:cubicBezTo>
                    <a:cubicBezTo>
                      <a:pt x="21" y="21"/>
                      <a:pt x="20" y="21"/>
                      <a:pt x="18" y="21"/>
                    </a:cubicBezTo>
                    <a:cubicBezTo>
                      <a:pt x="18" y="21"/>
                      <a:pt x="18" y="21"/>
                      <a:pt x="18" y="21"/>
                    </a:cubicBezTo>
                    <a:cubicBezTo>
                      <a:pt x="18" y="16"/>
                      <a:pt x="18" y="11"/>
                      <a:pt x="18" y="6"/>
                    </a:cubicBezTo>
                    <a:cubicBezTo>
                      <a:pt x="18" y="5"/>
                      <a:pt x="18" y="4"/>
                      <a:pt x="18" y="3"/>
                    </a:cubicBezTo>
                    <a:cubicBezTo>
                      <a:pt x="17" y="3"/>
                      <a:pt x="17" y="3"/>
                      <a:pt x="17" y="3"/>
                    </a:cubicBezTo>
                    <a:cubicBezTo>
                      <a:pt x="16" y="2"/>
                      <a:pt x="16" y="2"/>
                      <a:pt x="16" y="2"/>
                    </a:cubicBezTo>
                    <a:cubicBezTo>
                      <a:pt x="16" y="1"/>
                      <a:pt x="15" y="1"/>
                      <a:pt x="14" y="1"/>
                    </a:cubicBezTo>
                    <a:cubicBezTo>
                      <a:pt x="13" y="0"/>
                      <a:pt x="13"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9" name="Freeform 828"/>
              <p:cNvSpPr>
                <a:spLocks noEditPoints="1"/>
              </p:cNvSpPr>
              <p:nvPr/>
            </p:nvSpPr>
            <p:spPr bwMode="auto">
              <a:xfrm>
                <a:off x="3357" y="2818"/>
                <a:ext cx="52" cy="73"/>
              </a:xfrm>
              <a:custGeom>
                <a:avLst/>
                <a:gdLst>
                  <a:gd name="T0" fmla="*/ 3 w 22"/>
                  <a:gd name="T1" fmla="*/ 4 h 31"/>
                  <a:gd name="T2" fmla="*/ 10 w 22"/>
                  <a:gd name="T3" fmla="*/ 2 h 31"/>
                  <a:gd name="T4" fmla="*/ 10 w 22"/>
                  <a:gd name="T5" fmla="*/ 2 h 31"/>
                  <a:gd name="T6" fmla="*/ 17 w 22"/>
                  <a:gd name="T7" fmla="*/ 9 h 31"/>
                  <a:gd name="T8" fmla="*/ 10 w 22"/>
                  <a:gd name="T9" fmla="*/ 22 h 31"/>
                  <a:gd name="T10" fmla="*/ 11 w 22"/>
                  <a:gd name="T11" fmla="*/ 24 h 31"/>
                  <a:gd name="T12" fmla="*/ 19 w 22"/>
                  <a:gd name="T13" fmla="*/ 27 h 31"/>
                  <a:gd name="T14" fmla="*/ 9 w 22"/>
                  <a:gd name="T15" fmla="*/ 27 h 31"/>
                  <a:gd name="T16" fmla="*/ 4 w 22"/>
                  <a:gd name="T17" fmla="*/ 24 h 31"/>
                  <a:gd name="T18" fmla="*/ 4 w 22"/>
                  <a:gd name="T19" fmla="*/ 24 h 31"/>
                  <a:gd name="T20" fmla="*/ 12 w 22"/>
                  <a:gd name="T21" fmla="*/ 16 h 31"/>
                  <a:gd name="T22" fmla="*/ 13 w 22"/>
                  <a:gd name="T23" fmla="*/ 12 h 31"/>
                  <a:gd name="T24" fmla="*/ 11 w 22"/>
                  <a:gd name="T25" fmla="*/ 8 h 31"/>
                  <a:gd name="T26" fmla="*/ 11 w 22"/>
                  <a:gd name="T27" fmla="*/ 8 h 31"/>
                  <a:gd name="T28" fmla="*/ 8 w 22"/>
                  <a:gd name="T29" fmla="*/ 7 h 31"/>
                  <a:gd name="T30" fmla="*/ 4 w 22"/>
                  <a:gd name="T31" fmla="*/ 8 h 31"/>
                  <a:gd name="T32" fmla="*/ 10 w 22"/>
                  <a:gd name="T33" fmla="*/ 0 h 31"/>
                  <a:gd name="T34" fmla="*/ 10 w 22"/>
                  <a:gd name="T35" fmla="*/ 0 h 31"/>
                  <a:gd name="T36" fmla="*/ 0 w 22"/>
                  <a:gd name="T37" fmla="*/ 4 h 31"/>
                  <a:gd name="T38" fmla="*/ 2 w 22"/>
                  <a:gd name="T39" fmla="*/ 11 h 31"/>
                  <a:gd name="T40" fmla="*/ 4 w 22"/>
                  <a:gd name="T41" fmla="*/ 11 h 31"/>
                  <a:gd name="T42" fmla="*/ 8 w 22"/>
                  <a:gd name="T43" fmla="*/ 10 h 31"/>
                  <a:gd name="T44" fmla="*/ 10 w 22"/>
                  <a:gd name="T45" fmla="*/ 10 h 31"/>
                  <a:gd name="T46" fmla="*/ 10 w 22"/>
                  <a:gd name="T47" fmla="*/ 12 h 31"/>
                  <a:gd name="T48" fmla="*/ 3 w 22"/>
                  <a:gd name="T49" fmla="*/ 21 h 31"/>
                  <a:gd name="T50" fmla="*/ 1 w 22"/>
                  <a:gd name="T51" fmla="*/ 24 h 31"/>
                  <a:gd name="T52" fmla="*/ 1 w 22"/>
                  <a:gd name="T53" fmla="*/ 29 h 31"/>
                  <a:gd name="T54" fmla="*/ 2 w 22"/>
                  <a:gd name="T55" fmla="*/ 31 h 31"/>
                  <a:gd name="T56" fmla="*/ 9 w 22"/>
                  <a:gd name="T57" fmla="*/ 30 h 31"/>
                  <a:gd name="T58" fmla="*/ 21 w 22"/>
                  <a:gd name="T59" fmla="*/ 31 h 31"/>
                  <a:gd name="T60" fmla="*/ 22 w 22"/>
                  <a:gd name="T61" fmla="*/ 29 h 31"/>
                  <a:gd name="T62" fmla="*/ 22 w 22"/>
                  <a:gd name="T63" fmla="*/ 23 h 31"/>
                  <a:gd name="T64" fmla="*/ 21 w 22"/>
                  <a:gd name="T65" fmla="*/ 22 h 31"/>
                  <a:gd name="T66" fmla="*/ 17 w 22"/>
                  <a:gd name="T67" fmla="*/ 18 h 31"/>
                  <a:gd name="T68" fmla="*/ 19 w 22"/>
                  <a:gd name="T69"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1">
                    <a:moveTo>
                      <a:pt x="4" y="8"/>
                    </a:moveTo>
                    <a:cubicBezTo>
                      <a:pt x="4" y="7"/>
                      <a:pt x="3" y="6"/>
                      <a:pt x="3" y="4"/>
                    </a:cubicBezTo>
                    <a:cubicBezTo>
                      <a:pt x="5" y="3"/>
                      <a:pt x="8" y="3"/>
                      <a:pt x="10" y="2"/>
                    </a:cubicBezTo>
                    <a:cubicBezTo>
                      <a:pt x="10" y="2"/>
                      <a:pt x="10" y="2"/>
                      <a:pt x="10" y="2"/>
                    </a:cubicBezTo>
                    <a:cubicBezTo>
                      <a:pt x="10" y="2"/>
                      <a:pt x="10" y="2"/>
                      <a:pt x="10" y="2"/>
                    </a:cubicBezTo>
                    <a:cubicBezTo>
                      <a:pt x="10" y="2"/>
                      <a:pt x="10" y="2"/>
                      <a:pt x="10" y="2"/>
                    </a:cubicBezTo>
                    <a:cubicBezTo>
                      <a:pt x="13" y="2"/>
                      <a:pt x="15" y="4"/>
                      <a:pt x="16" y="6"/>
                    </a:cubicBezTo>
                    <a:cubicBezTo>
                      <a:pt x="17" y="7"/>
                      <a:pt x="17" y="8"/>
                      <a:pt x="17" y="9"/>
                    </a:cubicBezTo>
                    <a:cubicBezTo>
                      <a:pt x="17" y="11"/>
                      <a:pt x="16" y="14"/>
                      <a:pt x="15" y="16"/>
                    </a:cubicBezTo>
                    <a:cubicBezTo>
                      <a:pt x="13" y="19"/>
                      <a:pt x="11" y="21"/>
                      <a:pt x="10" y="22"/>
                    </a:cubicBezTo>
                    <a:cubicBezTo>
                      <a:pt x="10" y="22"/>
                      <a:pt x="10" y="23"/>
                      <a:pt x="10" y="23"/>
                    </a:cubicBezTo>
                    <a:cubicBezTo>
                      <a:pt x="10" y="24"/>
                      <a:pt x="11" y="24"/>
                      <a:pt x="11" y="24"/>
                    </a:cubicBezTo>
                    <a:cubicBezTo>
                      <a:pt x="14" y="24"/>
                      <a:pt x="17" y="24"/>
                      <a:pt x="19" y="24"/>
                    </a:cubicBezTo>
                    <a:cubicBezTo>
                      <a:pt x="19" y="25"/>
                      <a:pt x="19" y="26"/>
                      <a:pt x="19" y="27"/>
                    </a:cubicBezTo>
                    <a:cubicBezTo>
                      <a:pt x="19" y="28"/>
                      <a:pt x="19" y="28"/>
                      <a:pt x="19" y="28"/>
                    </a:cubicBezTo>
                    <a:cubicBezTo>
                      <a:pt x="16" y="28"/>
                      <a:pt x="12" y="27"/>
                      <a:pt x="9" y="27"/>
                    </a:cubicBezTo>
                    <a:cubicBezTo>
                      <a:pt x="7" y="27"/>
                      <a:pt x="6" y="28"/>
                      <a:pt x="4" y="28"/>
                    </a:cubicBezTo>
                    <a:cubicBezTo>
                      <a:pt x="4" y="26"/>
                      <a:pt x="4" y="25"/>
                      <a:pt x="4" y="24"/>
                    </a:cubicBezTo>
                    <a:cubicBezTo>
                      <a:pt x="4" y="24"/>
                      <a:pt x="4" y="24"/>
                      <a:pt x="4" y="24"/>
                    </a:cubicBezTo>
                    <a:cubicBezTo>
                      <a:pt x="4" y="24"/>
                      <a:pt x="4" y="24"/>
                      <a:pt x="4" y="24"/>
                    </a:cubicBezTo>
                    <a:cubicBezTo>
                      <a:pt x="4" y="23"/>
                      <a:pt x="4" y="23"/>
                      <a:pt x="4" y="23"/>
                    </a:cubicBezTo>
                    <a:cubicBezTo>
                      <a:pt x="8" y="22"/>
                      <a:pt x="10" y="19"/>
                      <a:pt x="12" y="16"/>
                    </a:cubicBezTo>
                    <a:cubicBezTo>
                      <a:pt x="13" y="15"/>
                      <a:pt x="13" y="14"/>
                      <a:pt x="13" y="12"/>
                    </a:cubicBezTo>
                    <a:cubicBezTo>
                      <a:pt x="13" y="12"/>
                      <a:pt x="13" y="12"/>
                      <a:pt x="13" y="12"/>
                    </a:cubicBezTo>
                    <a:cubicBezTo>
                      <a:pt x="13" y="10"/>
                      <a:pt x="13" y="8"/>
                      <a:pt x="11" y="8"/>
                    </a:cubicBezTo>
                    <a:cubicBezTo>
                      <a:pt x="11" y="8"/>
                      <a:pt x="11" y="8"/>
                      <a:pt x="11" y="8"/>
                    </a:cubicBezTo>
                    <a:cubicBezTo>
                      <a:pt x="11" y="8"/>
                      <a:pt x="11" y="8"/>
                      <a:pt x="11" y="8"/>
                    </a:cubicBezTo>
                    <a:cubicBezTo>
                      <a:pt x="11" y="8"/>
                      <a:pt x="11" y="8"/>
                      <a:pt x="11" y="8"/>
                    </a:cubicBezTo>
                    <a:cubicBezTo>
                      <a:pt x="10" y="7"/>
                      <a:pt x="9" y="7"/>
                      <a:pt x="8" y="7"/>
                    </a:cubicBezTo>
                    <a:cubicBezTo>
                      <a:pt x="8" y="7"/>
                      <a:pt x="8" y="7"/>
                      <a:pt x="8" y="7"/>
                    </a:cubicBezTo>
                    <a:cubicBezTo>
                      <a:pt x="8" y="7"/>
                      <a:pt x="8" y="7"/>
                      <a:pt x="8" y="7"/>
                    </a:cubicBezTo>
                    <a:cubicBezTo>
                      <a:pt x="7" y="7"/>
                      <a:pt x="5" y="7"/>
                      <a:pt x="4" y="8"/>
                    </a:cubicBezTo>
                    <a:moveTo>
                      <a:pt x="10" y="0"/>
                    </a:moveTo>
                    <a:cubicBezTo>
                      <a:pt x="10" y="0"/>
                      <a:pt x="10" y="0"/>
                      <a:pt x="10" y="0"/>
                    </a:cubicBezTo>
                    <a:cubicBezTo>
                      <a:pt x="10" y="0"/>
                      <a:pt x="10" y="0"/>
                      <a:pt x="10" y="0"/>
                    </a:cubicBezTo>
                    <a:cubicBezTo>
                      <a:pt x="10" y="0"/>
                      <a:pt x="10" y="0"/>
                      <a:pt x="10" y="0"/>
                    </a:cubicBezTo>
                    <a:cubicBezTo>
                      <a:pt x="7" y="0"/>
                      <a:pt x="3" y="1"/>
                      <a:pt x="1" y="2"/>
                    </a:cubicBezTo>
                    <a:cubicBezTo>
                      <a:pt x="0" y="3"/>
                      <a:pt x="0" y="3"/>
                      <a:pt x="0" y="4"/>
                    </a:cubicBezTo>
                    <a:cubicBezTo>
                      <a:pt x="0" y="6"/>
                      <a:pt x="1" y="8"/>
                      <a:pt x="1" y="10"/>
                    </a:cubicBezTo>
                    <a:cubicBezTo>
                      <a:pt x="2" y="11"/>
                      <a:pt x="2" y="11"/>
                      <a:pt x="2" y="11"/>
                    </a:cubicBezTo>
                    <a:cubicBezTo>
                      <a:pt x="2" y="11"/>
                      <a:pt x="3" y="11"/>
                      <a:pt x="3" y="11"/>
                    </a:cubicBezTo>
                    <a:cubicBezTo>
                      <a:pt x="3" y="11"/>
                      <a:pt x="3" y="11"/>
                      <a:pt x="4" y="11"/>
                    </a:cubicBezTo>
                    <a:cubicBezTo>
                      <a:pt x="5" y="10"/>
                      <a:pt x="7" y="10"/>
                      <a:pt x="8" y="10"/>
                    </a:cubicBezTo>
                    <a:cubicBezTo>
                      <a:pt x="8" y="10"/>
                      <a:pt x="8" y="10"/>
                      <a:pt x="8" y="10"/>
                    </a:cubicBezTo>
                    <a:cubicBezTo>
                      <a:pt x="8" y="10"/>
                      <a:pt x="8" y="10"/>
                      <a:pt x="8" y="10"/>
                    </a:cubicBezTo>
                    <a:cubicBezTo>
                      <a:pt x="9" y="10"/>
                      <a:pt x="9" y="10"/>
                      <a:pt x="10" y="10"/>
                    </a:cubicBezTo>
                    <a:cubicBezTo>
                      <a:pt x="10" y="10"/>
                      <a:pt x="10" y="11"/>
                      <a:pt x="10" y="12"/>
                    </a:cubicBezTo>
                    <a:cubicBezTo>
                      <a:pt x="10" y="12"/>
                      <a:pt x="10" y="12"/>
                      <a:pt x="10" y="12"/>
                    </a:cubicBezTo>
                    <a:cubicBezTo>
                      <a:pt x="10" y="13"/>
                      <a:pt x="10" y="14"/>
                      <a:pt x="9" y="15"/>
                    </a:cubicBezTo>
                    <a:cubicBezTo>
                      <a:pt x="8" y="17"/>
                      <a:pt x="6" y="19"/>
                      <a:pt x="3" y="21"/>
                    </a:cubicBezTo>
                    <a:cubicBezTo>
                      <a:pt x="3" y="21"/>
                      <a:pt x="2" y="21"/>
                      <a:pt x="1" y="22"/>
                    </a:cubicBezTo>
                    <a:cubicBezTo>
                      <a:pt x="1" y="23"/>
                      <a:pt x="1" y="24"/>
                      <a:pt x="1" y="24"/>
                    </a:cubicBezTo>
                    <a:cubicBezTo>
                      <a:pt x="1" y="24"/>
                      <a:pt x="1" y="24"/>
                      <a:pt x="1" y="24"/>
                    </a:cubicBezTo>
                    <a:cubicBezTo>
                      <a:pt x="1" y="26"/>
                      <a:pt x="1" y="27"/>
                      <a:pt x="1" y="29"/>
                    </a:cubicBezTo>
                    <a:cubicBezTo>
                      <a:pt x="1" y="29"/>
                      <a:pt x="1" y="30"/>
                      <a:pt x="1" y="30"/>
                    </a:cubicBezTo>
                    <a:cubicBezTo>
                      <a:pt x="2" y="30"/>
                      <a:pt x="2" y="31"/>
                      <a:pt x="2" y="31"/>
                    </a:cubicBezTo>
                    <a:cubicBezTo>
                      <a:pt x="3" y="31"/>
                      <a:pt x="3" y="31"/>
                      <a:pt x="3" y="31"/>
                    </a:cubicBezTo>
                    <a:cubicBezTo>
                      <a:pt x="5" y="30"/>
                      <a:pt x="7" y="30"/>
                      <a:pt x="9" y="30"/>
                    </a:cubicBezTo>
                    <a:cubicBezTo>
                      <a:pt x="13" y="30"/>
                      <a:pt x="17" y="31"/>
                      <a:pt x="21" y="31"/>
                    </a:cubicBezTo>
                    <a:cubicBezTo>
                      <a:pt x="21" y="31"/>
                      <a:pt x="21" y="31"/>
                      <a:pt x="21" y="31"/>
                    </a:cubicBezTo>
                    <a:cubicBezTo>
                      <a:pt x="21" y="31"/>
                      <a:pt x="21" y="31"/>
                      <a:pt x="22" y="30"/>
                    </a:cubicBezTo>
                    <a:cubicBezTo>
                      <a:pt x="22" y="30"/>
                      <a:pt x="22" y="30"/>
                      <a:pt x="22" y="29"/>
                    </a:cubicBezTo>
                    <a:cubicBezTo>
                      <a:pt x="22" y="29"/>
                      <a:pt x="22" y="28"/>
                      <a:pt x="22" y="27"/>
                    </a:cubicBezTo>
                    <a:cubicBezTo>
                      <a:pt x="22" y="26"/>
                      <a:pt x="22" y="24"/>
                      <a:pt x="22" y="23"/>
                    </a:cubicBezTo>
                    <a:cubicBezTo>
                      <a:pt x="22" y="23"/>
                      <a:pt x="22" y="22"/>
                      <a:pt x="22" y="22"/>
                    </a:cubicBezTo>
                    <a:cubicBezTo>
                      <a:pt x="22" y="22"/>
                      <a:pt x="21" y="22"/>
                      <a:pt x="21" y="22"/>
                    </a:cubicBezTo>
                    <a:cubicBezTo>
                      <a:pt x="19" y="22"/>
                      <a:pt x="17" y="21"/>
                      <a:pt x="15" y="21"/>
                    </a:cubicBezTo>
                    <a:cubicBezTo>
                      <a:pt x="15" y="20"/>
                      <a:pt x="16" y="19"/>
                      <a:pt x="17" y="18"/>
                    </a:cubicBezTo>
                    <a:cubicBezTo>
                      <a:pt x="19" y="15"/>
                      <a:pt x="20" y="12"/>
                      <a:pt x="20" y="9"/>
                    </a:cubicBezTo>
                    <a:cubicBezTo>
                      <a:pt x="20" y="7"/>
                      <a:pt x="20" y="6"/>
                      <a:pt x="19" y="4"/>
                    </a:cubicBezTo>
                    <a:cubicBezTo>
                      <a:pt x="17" y="1"/>
                      <a:pt x="14"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0" name="Rectangle 829"/>
              <p:cNvSpPr>
                <a:spLocks noChangeArrowheads="1"/>
              </p:cNvSpPr>
              <p:nvPr/>
            </p:nvSpPr>
            <p:spPr bwMode="auto">
              <a:xfrm>
                <a:off x="3383" y="2837"/>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91" name="Rectangle 830"/>
              <p:cNvSpPr>
                <a:spLocks noChangeArrowheads="1"/>
              </p:cNvSpPr>
              <p:nvPr/>
            </p:nvSpPr>
            <p:spPr bwMode="auto">
              <a:xfrm>
                <a:off x="3383" y="2837"/>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92" name="Freeform 831"/>
              <p:cNvSpPr>
                <a:spLocks noEditPoints="1"/>
              </p:cNvSpPr>
              <p:nvPr/>
            </p:nvSpPr>
            <p:spPr bwMode="auto">
              <a:xfrm>
                <a:off x="3423" y="2870"/>
                <a:ext cx="55" cy="76"/>
              </a:xfrm>
              <a:custGeom>
                <a:avLst/>
                <a:gdLst>
                  <a:gd name="T0" fmla="*/ 5 w 23"/>
                  <a:gd name="T1" fmla="*/ 4 h 32"/>
                  <a:gd name="T2" fmla="*/ 5 w 23"/>
                  <a:gd name="T3" fmla="*/ 4 h 32"/>
                  <a:gd name="T4" fmla="*/ 11 w 23"/>
                  <a:gd name="T5" fmla="*/ 3 h 32"/>
                  <a:gd name="T6" fmla="*/ 17 w 23"/>
                  <a:gd name="T7" fmla="*/ 8 h 32"/>
                  <a:gd name="T8" fmla="*/ 13 w 23"/>
                  <a:gd name="T9" fmla="*/ 13 h 32"/>
                  <a:gd name="T10" fmla="*/ 14 w 23"/>
                  <a:gd name="T11" fmla="*/ 16 h 32"/>
                  <a:gd name="T12" fmla="*/ 20 w 23"/>
                  <a:gd name="T13" fmla="*/ 23 h 32"/>
                  <a:gd name="T14" fmla="*/ 13 w 23"/>
                  <a:gd name="T15" fmla="*/ 29 h 32"/>
                  <a:gd name="T16" fmla="*/ 11 w 23"/>
                  <a:gd name="T17" fmla="*/ 29 h 32"/>
                  <a:gd name="T18" fmla="*/ 4 w 23"/>
                  <a:gd name="T19" fmla="*/ 28 h 32"/>
                  <a:gd name="T20" fmla="*/ 9 w 23"/>
                  <a:gd name="T21" fmla="*/ 26 h 32"/>
                  <a:gd name="T22" fmla="*/ 15 w 23"/>
                  <a:gd name="T23" fmla="*/ 24 h 32"/>
                  <a:gd name="T24" fmla="*/ 12 w 23"/>
                  <a:gd name="T25" fmla="*/ 17 h 32"/>
                  <a:gd name="T26" fmla="*/ 8 w 23"/>
                  <a:gd name="T27" fmla="*/ 17 h 32"/>
                  <a:gd name="T28" fmla="*/ 11 w 23"/>
                  <a:gd name="T29" fmla="*/ 14 h 32"/>
                  <a:gd name="T30" fmla="*/ 13 w 23"/>
                  <a:gd name="T31" fmla="*/ 9 h 32"/>
                  <a:gd name="T32" fmla="*/ 8 w 23"/>
                  <a:gd name="T33" fmla="*/ 6 h 32"/>
                  <a:gd name="T34" fmla="*/ 5 w 23"/>
                  <a:gd name="T35" fmla="*/ 6 h 32"/>
                  <a:gd name="T36" fmla="*/ 11 w 23"/>
                  <a:gd name="T37" fmla="*/ 0 h 32"/>
                  <a:gd name="T38" fmla="*/ 2 w 23"/>
                  <a:gd name="T39" fmla="*/ 2 h 32"/>
                  <a:gd name="T40" fmla="*/ 2 w 23"/>
                  <a:gd name="T41" fmla="*/ 4 h 32"/>
                  <a:gd name="T42" fmla="*/ 2 w 23"/>
                  <a:gd name="T43" fmla="*/ 8 h 32"/>
                  <a:gd name="T44" fmla="*/ 3 w 23"/>
                  <a:gd name="T45" fmla="*/ 9 h 32"/>
                  <a:gd name="T46" fmla="*/ 5 w 23"/>
                  <a:gd name="T47" fmla="*/ 9 h 32"/>
                  <a:gd name="T48" fmla="*/ 8 w 23"/>
                  <a:gd name="T49" fmla="*/ 9 h 32"/>
                  <a:gd name="T50" fmla="*/ 10 w 23"/>
                  <a:gd name="T51" fmla="*/ 10 h 32"/>
                  <a:gd name="T52" fmla="*/ 10 w 23"/>
                  <a:gd name="T53" fmla="*/ 11 h 32"/>
                  <a:gd name="T54" fmla="*/ 7 w 23"/>
                  <a:gd name="T55" fmla="*/ 12 h 32"/>
                  <a:gd name="T56" fmla="*/ 7 w 23"/>
                  <a:gd name="T57" fmla="*/ 12 h 32"/>
                  <a:gd name="T58" fmla="*/ 6 w 23"/>
                  <a:gd name="T59" fmla="*/ 11 h 32"/>
                  <a:gd name="T60" fmla="*/ 5 w 23"/>
                  <a:gd name="T61" fmla="*/ 13 h 32"/>
                  <a:gd name="T62" fmla="*/ 5 w 23"/>
                  <a:gd name="T63" fmla="*/ 18 h 32"/>
                  <a:gd name="T64" fmla="*/ 5 w 23"/>
                  <a:gd name="T65" fmla="*/ 19 h 32"/>
                  <a:gd name="T66" fmla="*/ 6 w 23"/>
                  <a:gd name="T67" fmla="*/ 20 h 32"/>
                  <a:gd name="T68" fmla="*/ 11 w 23"/>
                  <a:gd name="T69" fmla="*/ 20 h 32"/>
                  <a:gd name="T70" fmla="*/ 12 w 23"/>
                  <a:gd name="T71" fmla="*/ 22 h 32"/>
                  <a:gd name="T72" fmla="*/ 9 w 23"/>
                  <a:gd name="T73" fmla="*/ 23 h 32"/>
                  <a:gd name="T74" fmla="*/ 4 w 23"/>
                  <a:gd name="T75" fmla="*/ 22 h 32"/>
                  <a:gd name="T76" fmla="*/ 0 w 23"/>
                  <a:gd name="T77" fmla="*/ 29 h 32"/>
                  <a:gd name="T78" fmla="*/ 11 w 23"/>
                  <a:gd name="T79" fmla="*/ 32 h 32"/>
                  <a:gd name="T80" fmla="*/ 20 w 23"/>
                  <a:gd name="T81" fmla="*/ 29 h 32"/>
                  <a:gd name="T82" fmla="*/ 23 w 23"/>
                  <a:gd name="T83" fmla="*/ 23 h 32"/>
                  <a:gd name="T84" fmla="*/ 18 w 23"/>
                  <a:gd name="T85" fmla="*/ 12 h 32"/>
                  <a:gd name="T86" fmla="*/ 18 w 23"/>
                  <a:gd name="T87"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32">
                    <a:moveTo>
                      <a:pt x="5" y="6"/>
                    </a:moveTo>
                    <a:cubicBezTo>
                      <a:pt x="5" y="5"/>
                      <a:pt x="5" y="5"/>
                      <a:pt x="5" y="4"/>
                    </a:cubicBezTo>
                    <a:cubicBezTo>
                      <a:pt x="5" y="4"/>
                      <a:pt x="5" y="4"/>
                      <a:pt x="5" y="4"/>
                    </a:cubicBezTo>
                    <a:cubicBezTo>
                      <a:pt x="5" y="4"/>
                      <a:pt x="5" y="4"/>
                      <a:pt x="5" y="4"/>
                    </a:cubicBezTo>
                    <a:cubicBezTo>
                      <a:pt x="7" y="3"/>
                      <a:pt x="9" y="3"/>
                      <a:pt x="11" y="3"/>
                    </a:cubicBezTo>
                    <a:cubicBezTo>
                      <a:pt x="11" y="3"/>
                      <a:pt x="11" y="3"/>
                      <a:pt x="11" y="3"/>
                    </a:cubicBezTo>
                    <a:cubicBezTo>
                      <a:pt x="13" y="3"/>
                      <a:pt x="15" y="3"/>
                      <a:pt x="16" y="4"/>
                    </a:cubicBezTo>
                    <a:cubicBezTo>
                      <a:pt x="17" y="6"/>
                      <a:pt x="17" y="7"/>
                      <a:pt x="17" y="8"/>
                    </a:cubicBezTo>
                    <a:cubicBezTo>
                      <a:pt x="17" y="9"/>
                      <a:pt x="17" y="10"/>
                      <a:pt x="16" y="11"/>
                    </a:cubicBezTo>
                    <a:cubicBezTo>
                      <a:pt x="15" y="12"/>
                      <a:pt x="14" y="13"/>
                      <a:pt x="13" y="13"/>
                    </a:cubicBezTo>
                    <a:cubicBezTo>
                      <a:pt x="13" y="14"/>
                      <a:pt x="13" y="14"/>
                      <a:pt x="13" y="15"/>
                    </a:cubicBezTo>
                    <a:cubicBezTo>
                      <a:pt x="13" y="15"/>
                      <a:pt x="13" y="16"/>
                      <a:pt x="14" y="16"/>
                    </a:cubicBezTo>
                    <a:cubicBezTo>
                      <a:pt x="18" y="17"/>
                      <a:pt x="20" y="20"/>
                      <a:pt x="20" y="23"/>
                    </a:cubicBezTo>
                    <a:cubicBezTo>
                      <a:pt x="20" y="23"/>
                      <a:pt x="20" y="23"/>
                      <a:pt x="20" y="23"/>
                    </a:cubicBezTo>
                    <a:cubicBezTo>
                      <a:pt x="19" y="25"/>
                      <a:pt x="19" y="26"/>
                      <a:pt x="18" y="27"/>
                    </a:cubicBezTo>
                    <a:cubicBezTo>
                      <a:pt x="17" y="28"/>
                      <a:pt x="15" y="29"/>
                      <a:pt x="13" y="29"/>
                    </a:cubicBezTo>
                    <a:cubicBezTo>
                      <a:pt x="13" y="29"/>
                      <a:pt x="12" y="29"/>
                      <a:pt x="11" y="29"/>
                    </a:cubicBezTo>
                    <a:cubicBezTo>
                      <a:pt x="11" y="29"/>
                      <a:pt x="11" y="29"/>
                      <a:pt x="11" y="29"/>
                    </a:cubicBezTo>
                    <a:cubicBezTo>
                      <a:pt x="11" y="29"/>
                      <a:pt x="11" y="29"/>
                      <a:pt x="11" y="29"/>
                    </a:cubicBezTo>
                    <a:cubicBezTo>
                      <a:pt x="8" y="29"/>
                      <a:pt x="5" y="29"/>
                      <a:pt x="4" y="28"/>
                    </a:cubicBezTo>
                    <a:cubicBezTo>
                      <a:pt x="4" y="27"/>
                      <a:pt x="4" y="26"/>
                      <a:pt x="5" y="25"/>
                    </a:cubicBezTo>
                    <a:cubicBezTo>
                      <a:pt x="6" y="26"/>
                      <a:pt x="7" y="26"/>
                      <a:pt x="9" y="26"/>
                    </a:cubicBezTo>
                    <a:cubicBezTo>
                      <a:pt x="10" y="26"/>
                      <a:pt x="11" y="26"/>
                      <a:pt x="12" y="25"/>
                    </a:cubicBezTo>
                    <a:cubicBezTo>
                      <a:pt x="13" y="25"/>
                      <a:pt x="14" y="25"/>
                      <a:pt x="15" y="24"/>
                    </a:cubicBezTo>
                    <a:cubicBezTo>
                      <a:pt x="15" y="23"/>
                      <a:pt x="15" y="22"/>
                      <a:pt x="15" y="22"/>
                    </a:cubicBezTo>
                    <a:cubicBezTo>
                      <a:pt x="15" y="20"/>
                      <a:pt x="14" y="18"/>
                      <a:pt x="12" y="17"/>
                    </a:cubicBezTo>
                    <a:cubicBezTo>
                      <a:pt x="11" y="17"/>
                      <a:pt x="10" y="16"/>
                      <a:pt x="9" y="16"/>
                    </a:cubicBezTo>
                    <a:cubicBezTo>
                      <a:pt x="9" y="16"/>
                      <a:pt x="8" y="16"/>
                      <a:pt x="8" y="17"/>
                    </a:cubicBezTo>
                    <a:cubicBezTo>
                      <a:pt x="8" y="16"/>
                      <a:pt x="8" y="15"/>
                      <a:pt x="8" y="14"/>
                    </a:cubicBezTo>
                    <a:cubicBezTo>
                      <a:pt x="9" y="14"/>
                      <a:pt x="10" y="14"/>
                      <a:pt x="11" y="14"/>
                    </a:cubicBezTo>
                    <a:cubicBezTo>
                      <a:pt x="12" y="13"/>
                      <a:pt x="13" y="12"/>
                      <a:pt x="13" y="10"/>
                    </a:cubicBezTo>
                    <a:cubicBezTo>
                      <a:pt x="13" y="9"/>
                      <a:pt x="13" y="9"/>
                      <a:pt x="13" y="9"/>
                    </a:cubicBezTo>
                    <a:cubicBezTo>
                      <a:pt x="13" y="8"/>
                      <a:pt x="12" y="7"/>
                      <a:pt x="11" y="6"/>
                    </a:cubicBezTo>
                    <a:cubicBezTo>
                      <a:pt x="10" y="6"/>
                      <a:pt x="9" y="6"/>
                      <a:pt x="8" y="6"/>
                    </a:cubicBezTo>
                    <a:cubicBezTo>
                      <a:pt x="7" y="6"/>
                      <a:pt x="6" y="6"/>
                      <a:pt x="5" y="6"/>
                    </a:cubicBezTo>
                    <a:cubicBezTo>
                      <a:pt x="5" y="6"/>
                      <a:pt x="5" y="6"/>
                      <a:pt x="5" y="6"/>
                    </a:cubicBezTo>
                    <a:moveTo>
                      <a:pt x="11" y="0"/>
                    </a:moveTo>
                    <a:cubicBezTo>
                      <a:pt x="11" y="0"/>
                      <a:pt x="11" y="0"/>
                      <a:pt x="11" y="0"/>
                    </a:cubicBezTo>
                    <a:cubicBezTo>
                      <a:pt x="9" y="0"/>
                      <a:pt x="6" y="0"/>
                      <a:pt x="4" y="1"/>
                    </a:cubicBezTo>
                    <a:cubicBezTo>
                      <a:pt x="4" y="1"/>
                      <a:pt x="3" y="1"/>
                      <a:pt x="2" y="2"/>
                    </a:cubicBezTo>
                    <a:cubicBezTo>
                      <a:pt x="2" y="3"/>
                      <a:pt x="2" y="3"/>
                      <a:pt x="2" y="3"/>
                    </a:cubicBezTo>
                    <a:cubicBezTo>
                      <a:pt x="2" y="4"/>
                      <a:pt x="2" y="4"/>
                      <a:pt x="2" y="4"/>
                    </a:cubicBezTo>
                    <a:cubicBezTo>
                      <a:pt x="2" y="4"/>
                      <a:pt x="2" y="4"/>
                      <a:pt x="2" y="4"/>
                    </a:cubicBezTo>
                    <a:cubicBezTo>
                      <a:pt x="2" y="5"/>
                      <a:pt x="2" y="7"/>
                      <a:pt x="2" y="8"/>
                    </a:cubicBezTo>
                    <a:cubicBezTo>
                      <a:pt x="2" y="8"/>
                      <a:pt x="2" y="9"/>
                      <a:pt x="2" y="9"/>
                    </a:cubicBezTo>
                    <a:cubicBezTo>
                      <a:pt x="2" y="9"/>
                      <a:pt x="3" y="9"/>
                      <a:pt x="3" y="9"/>
                    </a:cubicBezTo>
                    <a:cubicBezTo>
                      <a:pt x="3" y="9"/>
                      <a:pt x="3" y="9"/>
                      <a:pt x="3" y="9"/>
                    </a:cubicBezTo>
                    <a:cubicBezTo>
                      <a:pt x="4" y="9"/>
                      <a:pt x="4" y="9"/>
                      <a:pt x="5" y="9"/>
                    </a:cubicBezTo>
                    <a:cubicBezTo>
                      <a:pt x="6" y="9"/>
                      <a:pt x="7" y="9"/>
                      <a:pt x="8" y="9"/>
                    </a:cubicBezTo>
                    <a:cubicBezTo>
                      <a:pt x="8" y="9"/>
                      <a:pt x="8" y="9"/>
                      <a:pt x="8" y="9"/>
                    </a:cubicBezTo>
                    <a:cubicBezTo>
                      <a:pt x="9" y="9"/>
                      <a:pt x="9" y="9"/>
                      <a:pt x="10" y="9"/>
                    </a:cubicBezTo>
                    <a:cubicBezTo>
                      <a:pt x="10" y="9"/>
                      <a:pt x="10" y="9"/>
                      <a:pt x="10" y="10"/>
                    </a:cubicBezTo>
                    <a:cubicBezTo>
                      <a:pt x="10" y="10"/>
                      <a:pt x="10" y="10"/>
                      <a:pt x="10" y="10"/>
                    </a:cubicBezTo>
                    <a:cubicBezTo>
                      <a:pt x="10" y="11"/>
                      <a:pt x="10" y="11"/>
                      <a:pt x="10" y="11"/>
                    </a:cubicBezTo>
                    <a:cubicBezTo>
                      <a:pt x="9" y="11"/>
                      <a:pt x="8" y="12"/>
                      <a:pt x="7" y="12"/>
                    </a:cubicBezTo>
                    <a:cubicBezTo>
                      <a:pt x="7" y="12"/>
                      <a:pt x="7" y="12"/>
                      <a:pt x="7" y="12"/>
                    </a:cubicBezTo>
                    <a:cubicBezTo>
                      <a:pt x="7" y="12"/>
                      <a:pt x="7" y="12"/>
                      <a:pt x="7" y="12"/>
                    </a:cubicBezTo>
                    <a:cubicBezTo>
                      <a:pt x="7" y="12"/>
                      <a:pt x="7" y="12"/>
                      <a:pt x="7" y="12"/>
                    </a:cubicBezTo>
                    <a:cubicBezTo>
                      <a:pt x="7" y="12"/>
                      <a:pt x="7" y="12"/>
                      <a:pt x="7" y="12"/>
                    </a:cubicBezTo>
                    <a:cubicBezTo>
                      <a:pt x="7" y="11"/>
                      <a:pt x="6" y="11"/>
                      <a:pt x="6" y="11"/>
                    </a:cubicBezTo>
                    <a:cubicBezTo>
                      <a:pt x="6" y="11"/>
                      <a:pt x="6" y="11"/>
                      <a:pt x="5" y="12"/>
                    </a:cubicBezTo>
                    <a:cubicBezTo>
                      <a:pt x="5" y="12"/>
                      <a:pt x="5" y="12"/>
                      <a:pt x="5" y="13"/>
                    </a:cubicBezTo>
                    <a:cubicBezTo>
                      <a:pt x="5" y="13"/>
                      <a:pt x="5" y="13"/>
                      <a:pt x="5" y="13"/>
                    </a:cubicBezTo>
                    <a:cubicBezTo>
                      <a:pt x="5" y="14"/>
                      <a:pt x="5" y="17"/>
                      <a:pt x="5" y="18"/>
                    </a:cubicBezTo>
                    <a:cubicBezTo>
                      <a:pt x="5" y="18"/>
                      <a:pt x="5" y="18"/>
                      <a:pt x="5" y="18"/>
                    </a:cubicBezTo>
                    <a:cubicBezTo>
                      <a:pt x="5" y="19"/>
                      <a:pt x="5" y="19"/>
                      <a:pt x="5" y="19"/>
                    </a:cubicBezTo>
                    <a:cubicBezTo>
                      <a:pt x="5" y="20"/>
                      <a:pt x="6" y="20"/>
                      <a:pt x="6" y="20"/>
                    </a:cubicBezTo>
                    <a:cubicBezTo>
                      <a:pt x="6" y="20"/>
                      <a:pt x="6" y="20"/>
                      <a:pt x="6" y="20"/>
                    </a:cubicBezTo>
                    <a:cubicBezTo>
                      <a:pt x="7" y="20"/>
                      <a:pt x="8" y="19"/>
                      <a:pt x="9" y="19"/>
                    </a:cubicBezTo>
                    <a:cubicBezTo>
                      <a:pt x="10" y="19"/>
                      <a:pt x="11" y="19"/>
                      <a:pt x="11" y="20"/>
                    </a:cubicBezTo>
                    <a:cubicBezTo>
                      <a:pt x="12" y="20"/>
                      <a:pt x="12" y="21"/>
                      <a:pt x="12" y="22"/>
                    </a:cubicBezTo>
                    <a:cubicBezTo>
                      <a:pt x="12" y="22"/>
                      <a:pt x="12" y="22"/>
                      <a:pt x="12" y="22"/>
                    </a:cubicBezTo>
                    <a:cubicBezTo>
                      <a:pt x="12" y="22"/>
                      <a:pt x="12" y="22"/>
                      <a:pt x="11" y="23"/>
                    </a:cubicBezTo>
                    <a:cubicBezTo>
                      <a:pt x="10" y="23"/>
                      <a:pt x="10" y="23"/>
                      <a:pt x="9" y="23"/>
                    </a:cubicBezTo>
                    <a:cubicBezTo>
                      <a:pt x="7" y="23"/>
                      <a:pt x="6" y="23"/>
                      <a:pt x="5" y="22"/>
                    </a:cubicBezTo>
                    <a:cubicBezTo>
                      <a:pt x="5" y="22"/>
                      <a:pt x="4" y="22"/>
                      <a:pt x="4" y="22"/>
                    </a:cubicBezTo>
                    <a:cubicBezTo>
                      <a:pt x="4" y="22"/>
                      <a:pt x="3" y="22"/>
                      <a:pt x="3" y="22"/>
                    </a:cubicBezTo>
                    <a:cubicBezTo>
                      <a:pt x="2" y="24"/>
                      <a:pt x="1" y="26"/>
                      <a:pt x="0" y="29"/>
                    </a:cubicBezTo>
                    <a:cubicBezTo>
                      <a:pt x="0" y="29"/>
                      <a:pt x="1" y="30"/>
                      <a:pt x="1" y="30"/>
                    </a:cubicBezTo>
                    <a:cubicBezTo>
                      <a:pt x="4" y="32"/>
                      <a:pt x="8" y="32"/>
                      <a:pt x="11" y="32"/>
                    </a:cubicBezTo>
                    <a:cubicBezTo>
                      <a:pt x="12" y="32"/>
                      <a:pt x="13" y="32"/>
                      <a:pt x="14" y="32"/>
                    </a:cubicBezTo>
                    <a:cubicBezTo>
                      <a:pt x="16" y="31"/>
                      <a:pt x="18" y="31"/>
                      <a:pt x="20" y="29"/>
                    </a:cubicBezTo>
                    <a:cubicBezTo>
                      <a:pt x="21" y="28"/>
                      <a:pt x="22" y="26"/>
                      <a:pt x="22" y="23"/>
                    </a:cubicBezTo>
                    <a:cubicBezTo>
                      <a:pt x="23" y="23"/>
                      <a:pt x="23" y="23"/>
                      <a:pt x="23" y="23"/>
                    </a:cubicBezTo>
                    <a:cubicBezTo>
                      <a:pt x="23" y="19"/>
                      <a:pt x="21" y="16"/>
                      <a:pt x="17" y="14"/>
                    </a:cubicBezTo>
                    <a:cubicBezTo>
                      <a:pt x="17" y="13"/>
                      <a:pt x="18" y="13"/>
                      <a:pt x="18" y="12"/>
                    </a:cubicBezTo>
                    <a:cubicBezTo>
                      <a:pt x="19" y="11"/>
                      <a:pt x="20" y="9"/>
                      <a:pt x="20" y="8"/>
                    </a:cubicBezTo>
                    <a:cubicBezTo>
                      <a:pt x="20" y="6"/>
                      <a:pt x="19" y="4"/>
                      <a:pt x="18" y="2"/>
                    </a:cubicBezTo>
                    <a:cubicBezTo>
                      <a:pt x="16" y="0"/>
                      <a:pt x="13" y="0"/>
                      <a:pt x="1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3" name="Freeform 832"/>
              <p:cNvSpPr>
                <a:spLocks noEditPoints="1"/>
              </p:cNvSpPr>
              <p:nvPr/>
            </p:nvSpPr>
            <p:spPr bwMode="auto">
              <a:xfrm>
                <a:off x="3499" y="2941"/>
                <a:ext cx="24" cy="26"/>
              </a:xfrm>
              <a:custGeom>
                <a:avLst/>
                <a:gdLst>
                  <a:gd name="T0" fmla="*/ 7 w 10"/>
                  <a:gd name="T1" fmla="*/ 8 h 11"/>
                  <a:gd name="T2" fmla="*/ 5 w 10"/>
                  <a:gd name="T3" fmla="*/ 7 h 11"/>
                  <a:gd name="T4" fmla="*/ 7 w 10"/>
                  <a:gd name="T5" fmla="*/ 5 h 11"/>
                  <a:gd name="T6" fmla="*/ 7 w 10"/>
                  <a:gd name="T7" fmla="*/ 8 h 11"/>
                  <a:gd name="T8" fmla="*/ 9 w 10"/>
                  <a:gd name="T9" fmla="*/ 0 h 11"/>
                  <a:gd name="T10" fmla="*/ 8 w 10"/>
                  <a:gd name="T11" fmla="*/ 0 h 11"/>
                  <a:gd name="T12" fmla="*/ 8 w 10"/>
                  <a:gd name="T13" fmla="*/ 0 h 11"/>
                  <a:gd name="T14" fmla="*/ 7 w 10"/>
                  <a:gd name="T15" fmla="*/ 1 h 11"/>
                  <a:gd name="T16" fmla="*/ 0 w 10"/>
                  <a:gd name="T17" fmla="*/ 8 h 11"/>
                  <a:gd name="T18" fmla="*/ 0 w 10"/>
                  <a:gd name="T19" fmla="*/ 10 h 11"/>
                  <a:gd name="T20" fmla="*/ 1 w 10"/>
                  <a:gd name="T21" fmla="*/ 11 h 11"/>
                  <a:gd name="T22" fmla="*/ 1 w 10"/>
                  <a:gd name="T23" fmla="*/ 11 h 11"/>
                  <a:gd name="T24" fmla="*/ 4 w 10"/>
                  <a:gd name="T25" fmla="*/ 10 h 11"/>
                  <a:gd name="T26" fmla="*/ 8 w 10"/>
                  <a:gd name="T27" fmla="*/ 11 h 11"/>
                  <a:gd name="T28" fmla="*/ 8 w 10"/>
                  <a:gd name="T29" fmla="*/ 11 h 11"/>
                  <a:gd name="T30" fmla="*/ 9 w 10"/>
                  <a:gd name="T31" fmla="*/ 9 h 11"/>
                  <a:gd name="T32" fmla="*/ 10 w 10"/>
                  <a:gd name="T33" fmla="*/ 2 h 11"/>
                  <a:gd name="T34" fmla="*/ 9 w 10"/>
                  <a:gd name="T35" fmla="*/ 0 h 11"/>
                  <a:gd name="T36" fmla="*/ 9 w 10"/>
                  <a:gd name="T3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7" y="8"/>
                    </a:moveTo>
                    <a:cubicBezTo>
                      <a:pt x="6" y="8"/>
                      <a:pt x="5" y="7"/>
                      <a:pt x="5" y="7"/>
                    </a:cubicBezTo>
                    <a:cubicBezTo>
                      <a:pt x="5" y="7"/>
                      <a:pt x="6" y="6"/>
                      <a:pt x="7" y="5"/>
                    </a:cubicBezTo>
                    <a:cubicBezTo>
                      <a:pt x="7" y="6"/>
                      <a:pt x="7" y="7"/>
                      <a:pt x="7" y="8"/>
                    </a:cubicBezTo>
                    <a:moveTo>
                      <a:pt x="9" y="0"/>
                    </a:moveTo>
                    <a:cubicBezTo>
                      <a:pt x="8" y="0"/>
                      <a:pt x="8" y="0"/>
                      <a:pt x="8" y="0"/>
                    </a:cubicBezTo>
                    <a:cubicBezTo>
                      <a:pt x="8" y="0"/>
                      <a:pt x="8" y="0"/>
                      <a:pt x="8" y="0"/>
                    </a:cubicBezTo>
                    <a:cubicBezTo>
                      <a:pt x="7" y="1"/>
                      <a:pt x="7" y="1"/>
                      <a:pt x="7" y="1"/>
                    </a:cubicBezTo>
                    <a:cubicBezTo>
                      <a:pt x="5" y="3"/>
                      <a:pt x="2" y="5"/>
                      <a:pt x="0" y="8"/>
                    </a:cubicBezTo>
                    <a:cubicBezTo>
                      <a:pt x="0" y="9"/>
                      <a:pt x="0" y="9"/>
                      <a:pt x="0" y="10"/>
                    </a:cubicBezTo>
                    <a:cubicBezTo>
                      <a:pt x="0" y="10"/>
                      <a:pt x="1" y="11"/>
                      <a:pt x="1" y="11"/>
                    </a:cubicBezTo>
                    <a:cubicBezTo>
                      <a:pt x="1" y="11"/>
                      <a:pt x="1" y="11"/>
                      <a:pt x="1" y="11"/>
                    </a:cubicBezTo>
                    <a:cubicBezTo>
                      <a:pt x="2" y="10"/>
                      <a:pt x="3" y="10"/>
                      <a:pt x="4" y="10"/>
                    </a:cubicBezTo>
                    <a:cubicBezTo>
                      <a:pt x="5" y="10"/>
                      <a:pt x="7" y="10"/>
                      <a:pt x="8" y="11"/>
                    </a:cubicBezTo>
                    <a:cubicBezTo>
                      <a:pt x="8" y="11"/>
                      <a:pt x="8" y="11"/>
                      <a:pt x="8" y="11"/>
                    </a:cubicBezTo>
                    <a:cubicBezTo>
                      <a:pt x="9" y="11"/>
                      <a:pt x="9" y="10"/>
                      <a:pt x="9" y="9"/>
                    </a:cubicBezTo>
                    <a:cubicBezTo>
                      <a:pt x="10" y="7"/>
                      <a:pt x="10" y="4"/>
                      <a:pt x="10" y="2"/>
                    </a:cubicBezTo>
                    <a:cubicBezTo>
                      <a:pt x="10" y="1"/>
                      <a:pt x="10" y="1"/>
                      <a:pt x="9" y="0"/>
                    </a:cubicBezTo>
                    <a:cubicBezTo>
                      <a:pt x="9" y="0"/>
                      <a:pt x="9"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4" name="Freeform 833"/>
              <p:cNvSpPr>
                <a:spLocks noEditPoints="1"/>
              </p:cNvSpPr>
              <p:nvPr/>
            </p:nvSpPr>
            <p:spPr bwMode="auto">
              <a:xfrm>
                <a:off x="3485" y="2925"/>
                <a:ext cx="61" cy="75"/>
              </a:xfrm>
              <a:custGeom>
                <a:avLst/>
                <a:gdLst>
                  <a:gd name="T0" fmla="*/ 19 w 26"/>
                  <a:gd name="T1" fmla="*/ 3 h 32"/>
                  <a:gd name="T2" fmla="*/ 18 w 26"/>
                  <a:gd name="T3" fmla="*/ 15 h 32"/>
                  <a:gd name="T4" fmla="*/ 18 w 26"/>
                  <a:gd name="T5" fmla="*/ 17 h 32"/>
                  <a:gd name="T6" fmla="*/ 20 w 26"/>
                  <a:gd name="T7" fmla="*/ 18 h 32"/>
                  <a:gd name="T8" fmla="*/ 23 w 26"/>
                  <a:gd name="T9" fmla="*/ 18 h 32"/>
                  <a:gd name="T10" fmla="*/ 23 w 26"/>
                  <a:gd name="T11" fmla="*/ 20 h 32"/>
                  <a:gd name="T12" fmla="*/ 19 w 26"/>
                  <a:gd name="T13" fmla="*/ 20 h 32"/>
                  <a:gd name="T14" fmla="*/ 18 w 26"/>
                  <a:gd name="T15" fmla="*/ 21 h 32"/>
                  <a:gd name="T16" fmla="*/ 17 w 26"/>
                  <a:gd name="T17" fmla="*/ 27 h 32"/>
                  <a:gd name="T18" fmla="*/ 15 w 26"/>
                  <a:gd name="T19" fmla="*/ 29 h 32"/>
                  <a:gd name="T20" fmla="*/ 14 w 26"/>
                  <a:gd name="T21" fmla="*/ 20 h 32"/>
                  <a:gd name="T22" fmla="*/ 13 w 26"/>
                  <a:gd name="T23" fmla="*/ 20 h 32"/>
                  <a:gd name="T24" fmla="*/ 5 w 26"/>
                  <a:gd name="T25" fmla="*/ 20 h 32"/>
                  <a:gd name="T26" fmla="*/ 3 w 26"/>
                  <a:gd name="T27" fmla="*/ 20 h 32"/>
                  <a:gd name="T28" fmla="*/ 3 w 26"/>
                  <a:gd name="T29" fmla="*/ 17 h 32"/>
                  <a:gd name="T30" fmla="*/ 15 w 26"/>
                  <a:gd name="T31" fmla="*/ 3 h 32"/>
                  <a:gd name="T32" fmla="*/ 20 w 26"/>
                  <a:gd name="T33" fmla="*/ 0 h 32"/>
                  <a:gd name="T34" fmla="*/ 17 w 26"/>
                  <a:gd name="T35" fmla="*/ 0 h 32"/>
                  <a:gd name="T36" fmla="*/ 15 w 26"/>
                  <a:gd name="T37" fmla="*/ 0 h 32"/>
                  <a:gd name="T38" fmla="*/ 14 w 26"/>
                  <a:gd name="T39" fmla="*/ 0 h 32"/>
                  <a:gd name="T40" fmla="*/ 13 w 26"/>
                  <a:gd name="T41" fmla="*/ 0 h 32"/>
                  <a:gd name="T42" fmla="*/ 13 w 26"/>
                  <a:gd name="T43" fmla="*/ 1 h 32"/>
                  <a:gd name="T44" fmla="*/ 2 w 26"/>
                  <a:gd name="T45" fmla="*/ 14 h 32"/>
                  <a:gd name="T46" fmla="*/ 0 w 26"/>
                  <a:gd name="T47" fmla="*/ 18 h 32"/>
                  <a:gd name="T48" fmla="*/ 0 w 26"/>
                  <a:gd name="T49" fmla="*/ 22 h 32"/>
                  <a:gd name="T50" fmla="*/ 5 w 26"/>
                  <a:gd name="T51" fmla="*/ 23 h 32"/>
                  <a:gd name="T52" fmla="*/ 12 w 26"/>
                  <a:gd name="T53" fmla="*/ 30 h 32"/>
                  <a:gd name="T54" fmla="*/ 12 w 26"/>
                  <a:gd name="T55" fmla="*/ 32 h 32"/>
                  <a:gd name="T56" fmla="*/ 13 w 26"/>
                  <a:gd name="T57" fmla="*/ 32 h 32"/>
                  <a:gd name="T58" fmla="*/ 20 w 26"/>
                  <a:gd name="T59" fmla="*/ 30 h 32"/>
                  <a:gd name="T60" fmla="*/ 20 w 26"/>
                  <a:gd name="T61" fmla="*/ 27 h 32"/>
                  <a:gd name="T62" fmla="*/ 23 w 26"/>
                  <a:gd name="T63" fmla="*/ 23 h 32"/>
                  <a:gd name="T64" fmla="*/ 26 w 26"/>
                  <a:gd name="T65" fmla="*/ 22 h 32"/>
                  <a:gd name="T66" fmla="*/ 26 w 26"/>
                  <a:gd name="T67" fmla="*/ 15 h 32"/>
                  <a:gd name="T68" fmla="*/ 25 w 26"/>
                  <a:gd name="T69" fmla="*/ 15 h 32"/>
                  <a:gd name="T70" fmla="*/ 21 w 26"/>
                  <a:gd name="T71" fmla="*/ 15 h 32"/>
                  <a:gd name="T72" fmla="*/ 22 w 26"/>
                  <a:gd name="T73" fmla="*/ 2 h 32"/>
                  <a:gd name="T74" fmla="*/ 20 w 26"/>
                  <a:gd name="T7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6" h="32">
                    <a:moveTo>
                      <a:pt x="17" y="3"/>
                    </a:moveTo>
                    <a:cubicBezTo>
                      <a:pt x="17" y="3"/>
                      <a:pt x="18" y="3"/>
                      <a:pt x="19" y="3"/>
                    </a:cubicBezTo>
                    <a:cubicBezTo>
                      <a:pt x="18" y="7"/>
                      <a:pt x="18" y="9"/>
                      <a:pt x="18" y="13"/>
                    </a:cubicBezTo>
                    <a:cubicBezTo>
                      <a:pt x="18" y="14"/>
                      <a:pt x="18" y="15"/>
                      <a:pt x="18" y="15"/>
                    </a:cubicBezTo>
                    <a:cubicBezTo>
                      <a:pt x="18" y="16"/>
                      <a:pt x="18" y="16"/>
                      <a:pt x="18" y="16"/>
                    </a:cubicBezTo>
                    <a:cubicBezTo>
                      <a:pt x="18" y="17"/>
                      <a:pt x="18" y="17"/>
                      <a:pt x="18" y="17"/>
                    </a:cubicBezTo>
                    <a:cubicBezTo>
                      <a:pt x="18" y="17"/>
                      <a:pt x="19" y="17"/>
                      <a:pt x="19" y="18"/>
                    </a:cubicBezTo>
                    <a:cubicBezTo>
                      <a:pt x="20" y="18"/>
                      <a:pt x="20" y="18"/>
                      <a:pt x="20" y="18"/>
                    </a:cubicBezTo>
                    <a:cubicBezTo>
                      <a:pt x="20" y="18"/>
                      <a:pt x="20" y="18"/>
                      <a:pt x="20" y="18"/>
                    </a:cubicBezTo>
                    <a:cubicBezTo>
                      <a:pt x="21" y="18"/>
                      <a:pt x="22" y="18"/>
                      <a:pt x="23" y="18"/>
                    </a:cubicBezTo>
                    <a:cubicBezTo>
                      <a:pt x="23" y="18"/>
                      <a:pt x="23" y="18"/>
                      <a:pt x="23" y="18"/>
                    </a:cubicBezTo>
                    <a:cubicBezTo>
                      <a:pt x="23" y="19"/>
                      <a:pt x="23" y="19"/>
                      <a:pt x="23" y="20"/>
                    </a:cubicBezTo>
                    <a:cubicBezTo>
                      <a:pt x="23" y="20"/>
                      <a:pt x="23" y="20"/>
                      <a:pt x="23" y="20"/>
                    </a:cubicBezTo>
                    <a:cubicBezTo>
                      <a:pt x="22" y="20"/>
                      <a:pt x="21" y="20"/>
                      <a:pt x="19" y="20"/>
                    </a:cubicBezTo>
                    <a:cubicBezTo>
                      <a:pt x="19" y="20"/>
                      <a:pt x="19" y="20"/>
                      <a:pt x="19" y="20"/>
                    </a:cubicBezTo>
                    <a:cubicBezTo>
                      <a:pt x="19" y="20"/>
                      <a:pt x="19" y="20"/>
                      <a:pt x="18" y="21"/>
                    </a:cubicBezTo>
                    <a:cubicBezTo>
                      <a:pt x="18" y="21"/>
                      <a:pt x="18" y="21"/>
                      <a:pt x="18" y="22"/>
                    </a:cubicBezTo>
                    <a:cubicBezTo>
                      <a:pt x="18" y="24"/>
                      <a:pt x="18" y="26"/>
                      <a:pt x="17" y="27"/>
                    </a:cubicBezTo>
                    <a:cubicBezTo>
                      <a:pt x="17" y="28"/>
                      <a:pt x="17" y="29"/>
                      <a:pt x="17" y="29"/>
                    </a:cubicBezTo>
                    <a:cubicBezTo>
                      <a:pt x="16" y="29"/>
                      <a:pt x="16" y="29"/>
                      <a:pt x="15" y="29"/>
                    </a:cubicBezTo>
                    <a:cubicBezTo>
                      <a:pt x="15" y="27"/>
                      <a:pt x="15" y="25"/>
                      <a:pt x="15" y="22"/>
                    </a:cubicBezTo>
                    <a:cubicBezTo>
                      <a:pt x="15" y="21"/>
                      <a:pt x="15" y="20"/>
                      <a:pt x="14" y="20"/>
                    </a:cubicBezTo>
                    <a:cubicBezTo>
                      <a:pt x="13" y="20"/>
                      <a:pt x="13" y="20"/>
                      <a:pt x="13" y="20"/>
                    </a:cubicBezTo>
                    <a:cubicBezTo>
                      <a:pt x="13" y="20"/>
                      <a:pt x="13" y="20"/>
                      <a:pt x="13" y="20"/>
                    </a:cubicBezTo>
                    <a:cubicBezTo>
                      <a:pt x="13" y="20"/>
                      <a:pt x="13" y="20"/>
                      <a:pt x="13" y="20"/>
                    </a:cubicBezTo>
                    <a:cubicBezTo>
                      <a:pt x="10" y="20"/>
                      <a:pt x="8" y="20"/>
                      <a:pt x="5" y="20"/>
                    </a:cubicBezTo>
                    <a:cubicBezTo>
                      <a:pt x="4" y="20"/>
                      <a:pt x="4" y="20"/>
                      <a:pt x="3" y="20"/>
                    </a:cubicBezTo>
                    <a:cubicBezTo>
                      <a:pt x="3" y="20"/>
                      <a:pt x="3" y="20"/>
                      <a:pt x="3" y="20"/>
                    </a:cubicBezTo>
                    <a:cubicBezTo>
                      <a:pt x="3" y="19"/>
                      <a:pt x="3" y="19"/>
                      <a:pt x="3" y="18"/>
                    </a:cubicBezTo>
                    <a:cubicBezTo>
                      <a:pt x="3" y="18"/>
                      <a:pt x="3" y="18"/>
                      <a:pt x="3" y="17"/>
                    </a:cubicBezTo>
                    <a:cubicBezTo>
                      <a:pt x="5" y="14"/>
                      <a:pt x="11" y="7"/>
                      <a:pt x="14" y="3"/>
                    </a:cubicBezTo>
                    <a:cubicBezTo>
                      <a:pt x="15" y="3"/>
                      <a:pt x="15" y="3"/>
                      <a:pt x="15" y="3"/>
                    </a:cubicBezTo>
                    <a:cubicBezTo>
                      <a:pt x="15" y="3"/>
                      <a:pt x="16" y="3"/>
                      <a:pt x="17" y="3"/>
                    </a:cubicBezTo>
                    <a:moveTo>
                      <a:pt x="20" y="0"/>
                    </a:moveTo>
                    <a:cubicBezTo>
                      <a:pt x="20" y="0"/>
                      <a:pt x="20" y="0"/>
                      <a:pt x="20" y="0"/>
                    </a:cubicBezTo>
                    <a:cubicBezTo>
                      <a:pt x="19" y="0"/>
                      <a:pt x="18" y="0"/>
                      <a:pt x="17" y="0"/>
                    </a:cubicBezTo>
                    <a:cubicBezTo>
                      <a:pt x="17" y="0"/>
                      <a:pt x="17" y="0"/>
                      <a:pt x="17" y="0"/>
                    </a:cubicBezTo>
                    <a:cubicBezTo>
                      <a:pt x="16" y="0"/>
                      <a:pt x="15" y="0"/>
                      <a:pt x="15" y="0"/>
                    </a:cubicBezTo>
                    <a:cubicBezTo>
                      <a:pt x="14" y="0"/>
                      <a:pt x="14" y="0"/>
                      <a:pt x="14" y="0"/>
                    </a:cubicBezTo>
                    <a:cubicBezTo>
                      <a:pt x="14" y="0"/>
                      <a:pt x="14" y="0"/>
                      <a:pt x="14" y="0"/>
                    </a:cubicBezTo>
                    <a:cubicBezTo>
                      <a:pt x="13" y="0"/>
                      <a:pt x="13" y="0"/>
                      <a:pt x="13" y="0"/>
                    </a:cubicBezTo>
                    <a:cubicBezTo>
                      <a:pt x="13" y="0"/>
                      <a:pt x="13" y="0"/>
                      <a:pt x="13" y="0"/>
                    </a:cubicBezTo>
                    <a:cubicBezTo>
                      <a:pt x="13" y="1"/>
                      <a:pt x="13" y="1"/>
                      <a:pt x="13" y="1"/>
                    </a:cubicBezTo>
                    <a:cubicBezTo>
                      <a:pt x="13" y="1"/>
                      <a:pt x="13" y="1"/>
                      <a:pt x="13" y="1"/>
                    </a:cubicBezTo>
                    <a:cubicBezTo>
                      <a:pt x="10" y="3"/>
                      <a:pt x="7" y="7"/>
                      <a:pt x="5" y="10"/>
                    </a:cubicBezTo>
                    <a:cubicBezTo>
                      <a:pt x="4" y="11"/>
                      <a:pt x="2" y="13"/>
                      <a:pt x="2" y="14"/>
                    </a:cubicBezTo>
                    <a:cubicBezTo>
                      <a:pt x="1" y="15"/>
                      <a:pt x="1" y="16"/>
                      <a:pt x="1" y="16"/>
                    </a:cubicBezTo>
                    <a:cubicBezTo>
                      <a:pt x="0" y="17"/>
                      <a:pt x="0" y="17"/>
                      <a:pt x="0" y="18"/>
                    </a:cubicBezTo>
                    <a:cubicBezTo>
                      <a:pt x="0" y="18"/>
                      <a:pt x="0" y="19"/>
                      <a:pt x="0" y="20"/>
                    </a:cubicBezTo>
                    <a:cubicBezTo>
                      <a:pt x="0" y="20"/>
                      <a:pt x="0" y="21"/>
                      <a:pt x="0" y="22"/>
                    </a:cubicBezTo>
                    <a:cubicBezTo>
                      <a:pt x="0" y="23"/>
                      <a:pt x="1" y="23"/>
                      <a:pt x="2" y="23"/>
                    </a:cubicBezTo>
                    <a:cubicBezTo>
                      <a:pt x="3" y="23"/>
                      <a:pt x="4" y="23"/>
                      <a:pt x="5" y="23"/>
                    </a:cubicBezTo>
                    <a:cubicBezTo>
                      <a:pt x="7" y="23"/>
                      <a:pt x="10" y="23"/>
                      <a:pt x="12" y="23"/>
                    </a:cubicBezTo>
                    <a:cubicBezTo>
                      <a:pt x="12" y="25"/>
                      <a:pt x="12" y="27"/>
                      <a:pt x="12" y="30"/>
                    </a:cubicBezTo>
                    <a:cubicBezTo>
                      <a:pt x="12" y="30"/>
                      <a:pt x="12" y="30"/>
                      <a:pt x="12" y="31"/>
                    </a:cubicBezTo>
                    <a:cubicBezTo>
                      <a:pt x="12" y="31"/>
                      <a:pt x="12" y="32"/>
                      <a:pt x="12" y="32"/>
                    </a:cubicBezTo>
                    <a:cubicBezTo>
                      <a:pt x="13" y="32"/>
                      <a:pt x="13" y="32"/>
                      <a:pt x="13" y="32"/>
                    </a:cubicBezTo>
                    <a:cubicBezTo>
                      <a:pt x="13" y="32"/>
                      <a:pt x="13" y="32"/>
                      <a:pt x="13" y="32"/>
                    </a:cubicBezTo>
                    <a:cubicBezTo>
                      <a:pt x="15" y="32"/>
                      <a:pt x="17" y="32"/>
                      <a:pt x="19" y="32"/>
                    </a:cubicBezTo>
                    <a:cubicBezTo>
                      <a:pt x="20" y="32"/>
                      <a:pt x="20" y="31"/>
                      <a:pt x="20" y="30"/>
                    </a:cubicBezTo>
                    <a:cubicBezTo>
                      <a:pt x="20" y="30"/>
                      <a:pt x="20" y="30"/>
                      <a:pt x="20" y="30"/>
                    </a:cubicBezTo>
                    <a:cubicBezTo>
                      <a:pt x="20" y="30"/>
                      <a:pt x="20" y="29"/>
                      <a:pt x="20" y="27"/>
                    </a:cubicBezTo>
                    <a:cubicBezTo>
                      <a:pt x="21" y="26"/>
                      <a:pt x="21" y="25"/>
                      <a:pt x="21" y="23"/>
                    </a:cubicBezTo>
                    <a:cubicBezTo>
                      <a:pt x="21" y="23"/>
                      <a:pt x="22" y="23"/>
                      <a:pt x="23" y="23"/>
                    </a:cubicBezTo>
                    <a:cubicBezTo>
                      <a:pt x="24" y="23"/>
                      <a:pt x="24" y="23"/>
                      <a:pt x="25" y="23"/>
                    </a:cubicBezTo>
                    <a:cubicBezTo>
                      <a:pt x="26" y="23"/>
                      <a:pt x="26" y="23"/>
                      <a:pt x="26" y="22"/>
                    </a:cubicBezTo>
                    <a:cubicBezTo>
                      <a:pt x="26" y="21"/>
                      <a:pt x="26" y="18"/>
                      <a:pt x="26" y="16"/>
                    </a:cubicBezTo>
                    <a:cubicBezTo>
                      <a:pt x="26" y="16"/>
                      <a:pt x="26" y="16"/>
                      <a:pt x="26" y="15"/>
                    </a:cubicBezTo>
                    <a:cubicBezTo>
                      <a:pt x="26" y="15"/>
                      <a:pt x="25" y="15"/>
                      <a:pt x="25" y="15"/>
                    </a:cubicBezTo>
                    <a:cubicBezTo>
                      <a:pt x="25" y="15"/>
                      <a:pt x="25" y="15"/>
                      <a:pt x="25" y="15"/>
                    </a:cubicBezTo>
                    <a:cubicBezTo>
                      <a:pt x="24" y="15"/>
                      <a:pt x="24" y="15"/>
                      <a:pt x="23" y="15"/>
                    </a:cubicBezTo>
                    <a:cubicBezTo>
                      <a:pt x="22" y="15"/>
                      <a:pt x="22" y="15"/>
                      <a:pt x="21" y="15"/>
                    </a:cubicBezTo>
                    <a:cubicBezTo>
                      <a:pt x="21" y="14"/>
                      <a:pt x="21" y="14"/>
                      <a:pt x="21" y="13"/>
                    </a:cubicBezTo>
                    <a:cubicBezTo>
                      <a:pt x="21" y="9"/>
                      <a:pt x="21" y="6"/>
                      <a:pt x="22" y="2"/>
                    </a:cubicBezTo>
                    <a:cubicBezTo>
                      <a:pt x="22" y="1"/>
                      <a:pt x="21" y="1"/>
                      <a:pt x="21" y="0"/>
                    </a:cubicBezTo>
                    <a:cubicBezTo>
                      <a:pt x="21" y="0"/>
                      <a:pt x="20" y="0"/>
                      <a:pt x="2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5" name="Rectangle 834"/>
              <p:cNvSpPr>
                <a:spLocks noChangeArrowheads="1"/>
              </p:cNvSpPr>
              <p:nvPr/>
            </p:nvSpPr>
            <p:spPr bwMode="auto">
              <a:xfrm>
                <a:off x="2517" y="2605"/>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96" name="Freeform 835"/>
              <p:cNvSpPr/>
              <p:nvPr/>
            </p:nvSpPr>
            <p:spPr bwMode="auto">
              <a:xfrm>
                <a:off x="2517" y="2605"/>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7" name="Rectangle 836"/>
              <p:cNvSpPr>
                <a:spLocks noChangeArrowheads="1"/>
              </p:cNvSpPr>
              <p:nvPr/>
            </p:nvSpPr>
            <p:spPr bwMode="auto">
              <a:xfrm>
                <a:off x="2557" y="2752"/>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98" name="Rectangle 837"/>
              <p:cNvSpPr>
                <a:spLocks noChangeArrowheads="1"/>
              </p:cNvSpPr>
              <p:nvPr/>
            </p:nvSpPr>
            <p:spPr bwMode="auto">
              <a:xfrm>
                <a:off x="2557" y="2752"/>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199" name="Freeform 838"/>
              <p:cNvSpPr>
                <a:spLocks noEditPoints="1"/>
              </p:cNvSpPr>
              <p:nvPr/>
            </p:nvSpPr>
            <p:spPr bwMode="auto">
              <a:xfrm>
                <a:off x="2372" y="2541"/>
                <a:ext cx="620" cy="346"/>
              </a:xfrm>
              <a:custGeom>
                <a:avLst/>
                <a:gdLst>
                  <a:gd name="T0" fmla="*/ 119 w 262"/>
                  <a:gd name="T1" fmla="*/ 120 h 146"/>
                  <a:gd name="T2" fmla="*/ 116 w 262"/>
                  <a:gd name="T3" fmla="*/ 139 h 146"/>
                  <a:gd name="T4" fmla="*/ 105 w 262"/>
                  <a:gd name="T5" fmla="*/ 107 h 146"/>
                  <a:gd name="T6" fmla="*/ 106 w 262"/>
                  <a:gd name="T7" fmla="*/ 132 h 146"/>
                  <a:gd name="T8" fmla="*/ 83 w 262"/>
                  <a:gd name="T9" fmla="*/ 116 h 146"/>
                  <a:gd name="T10" fmla="*/ 96 w 262"/>
                  <a:gd name="T11" fmla="*/ 97 h 146"/>
                  <a:gd name="T12" fmla="*/ 75 w 262"/>
                  <a:gd name="T13" fmla="*/ 112 h 146"/>
                  <a:gd name="T14" fmla="*/ 79 w 262"/>
                  <a:gd name="T15" fmla="*/ 93 h 146"/>
                  <a:gd name="T16" fmla="*/ 78 w 262"/>
                  <a:gd name="T17" fmla="*/ 110 h 146"/>
                  <a:gd name="T18" fmla="*/ 36 w 262"/>
                  <a:gd name="T19" fmla="*/ 90 h 146"/>
                  <a:gd name="T20" fmla="*/ 213 w 262"/>
                  <a:gd name="T21" fmla="*/ 87 h 146"/>
                  <a:gd name="T22" fmla="*/ 31 w 262"/>
                  <a:gd name="T23" fmla="*/ 88 h 146"/>
                  <a:gd name="T24" fmla="*/ 205 w 262"/>
                  <a:gd name="T25" fmla="*/ 82 h 146"/>
                  <a:gd name="T26" fmla="*/ 32 w 262"/>
                  <a:gd name="T27" fmla="*/ 79 h 146"/>
                  <a:gd name="T28" fmla="*/ 63 w 262"/>
                  <a:gd name="T29" fmla="*/ 32 h 146"/>
                  <a:gd name="T30" fmla="*/ 108 w 262"/>
                  <a:gd name="T31" fmla="*/ 47 h 146"/>
                  <a:gd name="T32" fmla="*/ 196 w 262"/>
                  <a:gd name="T33" fmla="*/ 90 h 146"/>
                  <a:gd name="T34" fmla="*/ 147 w 262"/>
                  <a:gd name="T35" fmla="*/ 83 h 146"/>
                  <a:gd name="T36" fmla="*/ 145 w 262"/>
                  <a:gd name="T37" fmla="*/ 102 h 146"/>
                  <a:gd name="T38" fmla="*/ 167 w 262"/>
                  <a:gd name="T39" fmla="*/ 122 h 146"/>
                  <a:gd name="T40" fmla="*/ 133 w 262"/>
                  <a:gd name="T41" fmla="*/ 120 h 146"/>
                  <a:gd name="T42" fmla="*/ 143 w 262"/>
                  <a:gd name="T43" fmla="*/ 141 h 146"/>
                  <a:gd name="T44" fmla="*/ 123 w 262"/>
                  <a:gd name="T45" fmla="*/ 116 h 146"/>
                  <a:gd name="T46" fmla="*/ 110 w 262"/>
                  <a:gd name="T47" fmla="*/ 100 h 146"/>
                  <a:gd name="T48" fmla="*/ 78 w 262"/>
                  <a:gd name="T49" fmla="*/ 89 h 146"/>
                  <a:gd name="T50" fmla="*/ 75 w 262"/>
                  <a:gd name="T51" fmla="*/ 48 h 146"/>
                  <a:gd name="T52" fmla="*/ 176 w 262"/>
                  <a:gd name="T53" fmla="*/ 34 h 146"/>
                  <a:gd name="T54" fmla="*/ 129 w 262"/>
                  <a:gd name="T55" fmla="*/ 39 h 146"/>
                  <a:gd name="T56" fmla="*/ 38 w 262"/>
                  <a:gd name="T57" fmla="*/ 79 h 146"/>
                  <a:gd name="T58" fmla="*/ 61 w 262"/>
                  <a:gd name="T59" fmla="*/ 27 h 146"/>
                  <a:gd name="T60" fmla="*/ 39 w 262"/>
                  <a:gd name="T61" fmla="*/ 85 h 146"/>
                  <a:gd name="T62" fmla="*/ 219 w 262"/>
                  <a:gd name="T63" fmla="*/ 71 h 146"/>
                  <a:gd name="T64" fmla="*/ 213 w 262"/>
                  <a:gd name="T65" fmla="*/ 78 h 146"/>
                  <a:gd name="T66" fmla="*/ 190 w 262"/>
                  <a:gd name="T67" fmla="*/ 24 h 146"/>
                  <a:gd name="T68" fmla="*/ 198 w 262"/>
                  <a:gd name="T69" fmla="*/ 9 h 146"/>
                  <a:gd name="T70" fmla="*/ 184 w 262"/>
                  <a:gd name="T71" fmla="*/ 23 h 146"/>
                  <a:gd name="T72" fmla="*/ 98 w 262"/>
                  <a:gd name="T73" fmla="*/ 22 h 146"/>
                  <a:gd name="T74" fmla="*/ 64 w 262"/>
                  <a:gd name="T75" fmla="*/ 17 h 146"/>
                  <a:gd name="T76" fmla="*/ 52 w 262"/>
                  <a:gd name="T77" fmla="*/ 16 h 146"/>
                  <a:gd name="T78" fmla="*/ 30 w 262"/>
                  <a:gd name="T79" fmla="*/ 70 h 146"/>
                  <a:gd name="T80" fmla="*/ 22 w 262"/>
                  <a:gd name="T81" fmla="*/ 68 h 146"/>
                  <a:gd name="T82" fmla="*/ 19 w 262"/>
                  <a:gd name="T83" fmla="*/ 62 h 146"/>
                  <a:gd name="T84" fmla="*/ 13 w 262"/>
                  <a:gd name="T85" fmla="*/ 60 h 146"/>
                  <a:gd name="T86" fmla="*/ 9 w 262"/>
                  <a:gd name="T87" fmla="*/ 55 h 146"/>
                  <a:gd name="T88" fmla="*/ 2 w 262"/>
                  <a:gd name="T89" fmla="*/ 79 h 146"/>
                  <a:gd name="T90" fmla="*/ 52 w 262"/>
                  <a:gd name="T91" fmla="*/ 84 h 146"/>
                  <a:gd name="T92" fmla="*/ 78 w 262"/>
                  <a:gd name="T93" fmla="*/ 117 h 146"/>
                  <a:gd name="T94" fmla="*/ 95 w 262"/>
                  <a:gd name="T95" fmla="*/ 132 h 146"/>
                  <a:gd name="T96" fmla="*/ 124 w 262"/>
                  <a:gd name="T97" fmla="*/ 137 h 146"/>
                  <a:gd name="T98" fmla="*/ 155 w 262"/>
                  <a:gd name="T99" fmla="*/ 134 h 146"/>
                  <a:gd name="T100" fmla="*/ 192 w 262"/>
                  <a:gd name="T101" fmla="*/ 110 h 146"/>
                  <a:gd name="T102" fmla="*/ 206 w 262"/>
                  <a:gd name="T103" fmla="*/ 89 h 146"/>
                  <a:gd name="T104" fmla="*/ 262 w 262"/>
                  <a:gd name="T105" fmla="*/ 55 h 146"/>
                  <a:gd name="T106" fmla="*/ 254 w 262"/>
                  <a:gd name="T107" fmla="*/ 56 h 146"/>
                  <a:gd name="T108" fmla="*/ 238 w 262"/>
                  <a:gd name="T109" fmla="*/ 77 h 146"/>
                  <a:gd name="T110" fmla="*/ 241 w 262"/>
                  <a:gd name="T111" fmla="*/ 59 h 146"/>
                  <a:gd name="T112" fmla="*/ 232 w 262"/>
                  <a:gd name="T113" fmla="*/ 61 h 146"/>
                  <a:gd name="T114" fmla="*/ 224 w 262"/>
                  <a:gd name="T115" fmla="*/ 72 h 146"/>
                  <a:gd name="T116" fmla="*/ 197 w 262"/>
                  <a:gd name="T117" fmla="*/ 1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2" h="146">
                    <a:moveTo>
                      <a:pt x="116" y="139"/>
                    </a:moveTo>
                    <a:cubicBezTo>
                      <a:pt x="114" y="139"/>
                      <a:pt x="114" y="139"/>
                      <a:pt x="113" y="139"/>
                    </a:cubicBezTo>
                    <a:cubicBezTo>
                      <a:pt x="112" y="138"/>
                      <a:pt x="111" y="135"/>
                      <a:pt x="111" y="133"/>
                    </a:cubicBezTo>
                    <a:cubicBezTo>
                      <a:pt x="111" y="133"/>
                      <a:pt x="112" y="132"/>
                      <a:pt x="112" y="131"/>
                    </a:cubicBezTo>
                    <a:cubicBezTo>
                      <a:pt x="113" y="129"/>
                      <a:pt x="114" y="125"/>
                      <a:pt x="115" y="123"/>
                    </a:cubicBezTo>
                    <a:cubicBezTo>
                      <a:pt x="115" y="122"/>
                      <a:pt x="115" y="122"/>
                      <a:pt x="116" y="122"/>
                    </a:cubicBezTo>
                    <a:cubicBezTo>
                      <a:pt x="116" y="122"/>
                      <a:pt x="116" y="122"/>
                      <a:pt x="116" y="122"/>
                    </a:cubicBezTo>
                    <a:cubicBezTo>
                      <a:pt x="116" y="121"/>
                      <a:pt x="116" y="121"/>
                      <a:pt x="117" y="120"/>
                    </a:cubicBezTo>
                    <a:cubicBezTo>
                      <a:pt x="118" y="120"/>
                      <a:pt x="118" y="120"/>
                      <a:pt x="119" y="120"/>
                    </a:cubicBezTo>
                    <a:cubicBezTo>
                      <a:pt x="119" y="120"/>
                      <a:pt x="119" y="120"/>
                      <a:pt x="119" y="120"/>
                    </a:cubicBezTo>
                    <a:cubicBezTo>
                      <a:pt x="119" y="120"/>
                      <a:pt x="120" y="120"/>
                      <a:pt x="121" y="120"/>
                    </a:cubicBezTo>
                    <a:cubicBezTo>
                      <a:pt x="122" y="121"/>
                      <a:pt x="123" y="122"/>
                      <a:pt x="123" y="122"/>
                    </a:cubicBezTo>
                    <a:cubicBezTo>
                      <a:pt x="124" y="123"/>
                      <a:pt x="124" y="124"/>
                      <a:pt x="124" y="125"/>
                    </a:cubicBezTo>
                    <a:cubicBezTo>
                      <a:pt x="124" y="125"/>
                      <a:pt x="124" y="125"/>
                      <a:pt x="124" y="125"/>
                    </a:cubicBezTo>
                    <a:cubicBezTo>
                      <a:pt x="124" y="125"/>
                      <a:pt x="124" y="126"/>
                      <a:pt x="123" y="128"/>
                    </a:cubicBezTo>
                    <a:cubicBezTo>
                      <a:pt x="122" y="131"/>
                      <a:pt x="120" y="135"/>
                      <a:pt x="118" y="138"/>
                    </a:cubicBezTo>
                    <a:cubicBezTo>
                      <a:pt x="118" y="139"/>
                      <a:pt x="117" y="139"/>
                      <a:pt x="116" y="139"/>
                    </a:cubicBezTo>
                    <a:cubicBezTo>
                      <a:pt x="116" y="139"/>
                      <a:pt x="116" y="139"/>
                      <a:pt x="116" y="139"/>
                    </a:cubicBezTo>
                    <a:cubicBezTo>
                      <a:pt x="116" y="139"/>
                      <a:pt x="116" y="139"/>
                      <a:pt x="116" y="139"/>
                    </a:cubicBezTo>
                    <a:moveTo>
                      <a:pt x="104" y="133"/>
                    </a:moveTo>
                    <a:cubicBezTo>
                      <a:pt x="102" y="133"/>
                      <a:pt x="100" y="131"/>
                      <a:pt x="99" y="130"/>
                    </a:cubicBezTo>
                    <a:cubicBezTo>
                      <a:pt x="98" y="129"/>
                      <a:pt x="98" y="127"/>
                      <a:pt x="98" y="126"/>
                    </a:cubicBezTo>
                    <a:cubicBezTo>
                      <a:pt x="98" y="125"/>
                      <a:pt x="98" y="124"/>
                      <a:pt x="99" y="122"/>
                    </a:cubicBezTo>
                    <a:cubicBezTo>
                      <a:pt x="99" y="122"/>
                      <a:pt x="99" y="122"/>
                      <a:pt x="99" y="122"/>
                    </a:cubicBezTo>
                    <a:cubicBezTo>
                      <a:pt x="99" y="121"/>
                      <a:pt x="100" y="120"/>
                      <a:pt x="100" y="119"/>
                    </a:cubicBezTo>
                    <a:cubicBezTo>
                      <a:pt x="102" y="116"/>
                      <a:pt x="103" y="113"/>
                      <a:pt x="104" y="110"/>
                    </a:cubicBezTo>
                    <a:cubicBezTo>
                      <a:pt x="104" y="109"/>
                      <a:pt x="104" y="108"/>
                      <a:pt x="105" y="107"/>
                    </a:cubicBezTo>
                    <a:cubicBezTo>
                      <a:pt x="105" y="106"/>
                      <a:pt x="107" y="105"/>
                      <a:pt x="109" y="105"/>
                    </a:cubicBezTo>
                    <a:cubicBezTo>
                      <a:pt x="109" y="105"/>
                      <a:pt x="109" y="105"/>
                      <a:pt x="109" y="105"/>
                    </a:cubicBezTo>
                    <a:cubicBezTo>
                      <a:pt x="109" y="105"/>
                      <a:pt x="109" y="105"/>
                      <a:pt x="109" y="105"/>
                    </a:cubicBezTo>
                    <a:cubicBezTo>
                      <a:pt x="109" y="105"/>
                      <a:pt x="109" y="105"/>
                      <a:pt x="109" y="105"/>
                    </a:cubicBezTo>
                    <a:cubicBezTo>
                      <a:pt x="111" y="105"/>
                      <a:pt x="113" y="107"/>
                      <a:pt x="113" y="109"/>
                    </a:cubicBezTo>
                    <a:cubicBezTo>
                      <a:pt x="113" y="109"/>
                      <a:pt x="113" y="109"/>
                      <a:pt x="113" y="110"/>
                    </a:cubicBezTo>
                    <a:cubicBezTo>
                      <a:pt x="113" y="111"/>
                      <a:pt x="113" y="112"/>
                      <a:pt x="112" y="114"/>
                    </a:cubicBezTo>
                    <a:cubicBezTo>
                      <a:pt x="111" y="119"/>
                      <a:pt x="109" y="125"/>
                      <a:pt x="107" y="130"/>
                    </a:cubicBezTo>
                    <a:cubicBezTo>
                      <a:pt x="107" y="132"/>
                      <a:pt x="106" y="132"/>
                      <a:pt x="106" y="132"/>
                    </a:cubicBezTo>
                    <a:cubicBezTo>
                      <a:pt x="105" y="133"/>
                      <a:pt x="105" y="133"/>
                      <a:pt x="105" y="133"/>
                    </a:cubicBezTo>
                    <a:cubicBezTo>
                      <a:pt x="104" y="133"/>
                      <a:pt x="104" y="133"/>
                      <a:pt x="104" y="133"/>
                    </a:cubicBezTo>
                    <a:cubicBezTo>
                      <a:pt x="104" y="133"/>
                      <a:pt x="104" y="133"/>
                      <a:pt x="104" y="133"/>
                    </a:cubicBezTo>
                    <a:moveTo>
                      <a:pt x="89" y="124"/>
                    </a:moveTo>
                    <a:cubicBezTo>
                      <a:pt x="89" y="124"/>
                      <a:pt x="89" y="124"/>
                      <a:pt x="89" y="124"/>
                    </a:cubicBezTo>
                    <a:cubicBezTo>
                      <a:pt x="88" y="124"/>
                      <a:pt x="86" y="124"/>
                      <a:pt x="86" y="123"/>
                    </a:cubicBezTo>
                    <a:cubicBezTo>
                      <a:pt x="85" y="123"/>
                      <a:pt x="84" y="123"/>
                      <a:pt x="84" y="122"/>
                    </a:cubicBezTo>
                    <a:cubicBezTo>
                      <a:pt x="84" y="122"/>
                      <a:pt x="84" y="121"/>
                      <a:pt x="83" y="121"/>
                    </a:cubicBezTo>
                    <a:cubicBezTo>
                      <a:pt x="83" y="119"/>
                      <a:pt x="83" y="117"/>
                      <a:pt x="83" y="116"/>
                    </a:cubicBezTo>
                    <a:cubicBezTo>
                      <a:pt x="83" y="116"/>
                      <a:pt x="83" y="116"/>
                      <a:pt x="83" y="116"/>
                    </a:cubicBezTo>
                    <a:cubicBezTo>
                      <a:pt x="83" y="113"/>
                      <a:pt x="84" y="110"/>
                      <a:pt x="86" y="106"/>
                    </a:cubicBezTo>
                    <a:cubicBezTo>
                      <a:pt x="87" y="105"/>
                      <a:pt x="87" y="104"/>
                      <a:pt x="87" y="104"/>
                    </a:cubicBezTo>
                    <a:cubicBezTo>
                      <a:pt x="88" y="103"/>
                      <a:pt x="88" y="103"/>
                      <a:pt x="88" y="103"/>
                    </a:cubicBezTo>
                    <a:cubicBezTo>
                      <a:pt x="88" y="102"/>
                      <a:pt x="88" y="102"/>
                      <a:pt x="88" y="102"/>
                    </a:cubicBezTo>
                    <a:cubicBezTo>
                      <a:pt x="89" y="101"/>
                      <a:pt x="89" y="100"/>
                      <a:pt x="90" y="99"/>
                    </a:cubicBezTo>
                    <a:cubicBezTo>
                      <a:pt x="91" y="98"/>
                      <a:pt x="93" y="97"/>
                      <a:pt x="94" y="97"/>
                    </a:cubicBezTo>
                    <a:cubicBezTo>
                      <a:pt x="94" y="97"/>
                      <a:pt x="94" y="97"/>
                      <a:pt x="94" y="97"/>
                    </a:cubicBezTo>
                    <a:cubicBezTo>
                      <a:pt x="95" y="97"/>
                      <a:pt x="96" y="97"/>
                      <a:pt x="96" y="97"/>
                    </a:cubicBezTo>
                    <a:cubicBezTo>
                      <a:pt x="97" y="97"/>
                      <a:pt x="98" y="98"/>
                      <a:pt x="99" y="99"/>
                    </a:cubicBezTo>
                    <a:cubicBezTo>
                      <a:pt x="99" y="101"/>
                      <a:pt x="100" y="102"/>
                      <a:pt x="100" y="104"/>
                    </a:cubicBezTo>
                    <a:cubicBezTo>
                      <a:pt x="100" y="104"/>
                      <a:pt x="100" y="105"/>
                      <a:pt x="100" y="106"/>
                    </a:cubicBezTo>
                    <a:cubicBezTo>
                      <a:pt x="100" y="106"/>
                      <a:pt x="100" y="106"/>
                      <a:pt x="100" y="106"/>
                    </a:cubicBezTo>
                    <a:cubicBezTo>
                      <a:pt x="100" y="107"/>
                      <a:pt x="100" y="107"/>
                      <a:pt x="99" y="108"/>
                    </a:cubicBezTo>
                    <a:cubicBezTo>
                      <a:pt x="98" y="111"/>
                      <a:pt x="97" y="114"/>
                      <a:pt x="96" y="117"/>
                    </a:cubicBezTo>
                    <a:cubicBezTo>
                      <a:pt x="94" y="120"/>
                      <a:pt x="93" y="122"/>
                      <a:pt x="91" y="123"/>
                    </a:cubicBezTo>
                    <a:cubicBezTo>
                      <a:pt x="90" y="124"/>
                      <a:pt x="90" y="124"/>
                      <a:pt x="89" y="124"/>
                    </a:cubicBezTo>
                    <a:moveTo>
                      <a:pt x="75" y="112"/>
                    </a:moveTo>
                    <a:cubicBezTo>
                      <a:pt x="75" y="112"/>
                      <a:pt x="75" y="112"/>
                      <a:pt x="75" y="112"/>
                    </a:cubicBezTo>
                    <a:cubicBezTo>
                      <a:pt x="74" y="112"/>
                      <a:pt x="74" y="112"/>
                      <a:pt x="74" y="112"/>
                    </a:cubicBezTo>
                    <a:cubicBezTo>
                      <a:pt x="74" y="112"/>
                      <a:pt x="73" y="112"/>
                      <a:pt x="72" y="111"/>
                    </a:cubicBezTo>
                    <a:cubicBezTo>
                      <a:pt x="72" y="110"/>
                      <a:pt x="72" y="110"/>
                      <a:pt x="72" y="109"/>
                    </a:cubicBezTo>
                    <a:cubicBezTo>
                      <a:pt x="72" y="109"/>
                      <a:pt x="72" y="109"/>
                      <a:pt x="72" y="109"/>
                    </a:cubicBezTo>
                    <a:cubicBezTo>
                      <a:pt x="72" y="108"/>
                      <a:pt x="72" y="108"/>
                      <a:pt x="72" y="107"/>
                    </a:cubicBezTo>
                    <a:cubicBezTo>
                      <a:pt x="73" y="103"/>
                      <a:pt x="74" y="100"/>
                      <a:pt x="76" y="97"/>
                    </a:cubicBezTo>
                    <a:cubicBezTo>
                      <a:pt x="76" y="96"/>
                      <a:pt x="77" y="95"/>
                      <a:pt x="77" y="94"/>
                    </a:cubicBezTo>
                    <a:cubicBezTo>
                      <a:pt x="78" y="94"/>
                      <a:pt x="78" y="93"/>
                      <a:pt x="79" y="93"/>
                    </a:cubicBezTo>
                    <a:cubicBezTo>
                      <a:pt x="79" y="93"/>
                      <a:pt x="79" y="93"/>
                      <a:pt x="79" y="93"/>
                    </a:cubicBezTo>
                    <a:cubicBezTo>
                      <a:pt x="79" y="93"/>
                      <a:pt x="79" y="93"/>
                      <a:pt x="79" y="93"/>
                    </a:cubicBezTo>
                    <a:cubicBezTo>
                      <a:pt x="79" y="93"/>
                      <a:pt x="79" y="93"/>
                      <a:pt x="79" y="93"/>
                    </a:cubicBezTo>
                    <a:cubicBezTo>
                      <a:pt x="80" y="93"/>
                      <a:pt x="81" y="94"/>
                      <a:pt x="82" y="94"/>
                    </a:cubicBezTo>
                    <a:cubicBezTo>
                      <a:pt x="83" y="95"/>
                      <a:pt x="84" y="96"/>
                      <a:pt x="84" y="98"/>
                    </a:cubicBezTo>
                    <a:cubicBezTo>
                      <a:pt x="84" y="99"/>
                      <a:pt x="84" y="100"/>
                      <a:pt x="83" y="101"/>
                    </a:cubicBezTo>
                    <a:cubicBezTo>
                      <a:pt x="83" y="102"/>
                      <a:pt x="82" y="103"/>
                      <a:pt x="82" y="104"/>
                    </a:cubicBezTo>
                    <a:cubicBezTo>
                      <a:pt x="81" y="106"/>
                      <a:pt x="80" y="107"/>
                      <a:pt x="79" y="109"/>
                    </a:cubicBezTo>
                    <a:cubicBezTo>
                      <a:pt x="79" y="109"/>
                      <a:pt x="78" y="110"/>
                      <a:pt x="78" y="110"/>
                    </a:cubicBezTo>
                    <a:cubicBezTo>
                      <a:pt x="78" y="111"/>
                      <a:pt x="76" y="112"/>
                      <a:pt x="75" y="112"/>
                    </a:cubicBezTo>
                    <a:moveTo>
                      <a:pt x="36" y="90"/>
                    </a:moveTo>
                    <a:cubicBezTo>
                      <a:pt x="36" y="90"/>
                      <a:pt x="35" y="90"/>
                      <a:pt x="34" y="90"/>
                    </a:cubicBezTo>
                    <a:cubicBezTo>
                      <a:pt x="34" y="90"/>
                      <a:pt x="34" y="90"/>
                      <a:pt x="33" y="89"/>
                    </a:cubicBezTo>
                    <a:cubicBezTo>
                      <a:pt x="34" y="89"/>
                      <a:pt x="34" y="88"/>
                      <a:pt x="34" y="88"/>
                    </a:cubicBezTo>
                    <a:cubicBezTo>
                      <a:pt x="35" y="88"/>
                      <a:pt x="35" y="88"/>
                      <a:pt x="35" y="88"/>
                    </a:cubicBezTo>
                    <a:cubicBezTo>
                      <a:pt x="35" y="89"/>
                      <a:pt x="36" y="89"/>
                      <a:pt x="36" y="89"/>
                    </a:cubicBezTo>
                    <a:cubicBezTo>
                      <a:pt x="36" y="90"/>
                      <a:pt x="36" y="90"/>
                      <a:pt x="36" y="90"/>
                    </a:cubicBezTo>
                    <a:cubicBezTo>
                      <a:pt x="36" y="90"/>
                      <a:pt x="36" y="90"/>
                      <a:pt x="36" y="90"/>
                    </a:cubicBezTo>
                    <a:cubicBezTo>
                      <a:pt x="36" y="90"/>
                      <a:pt x="36" y="90"/>
                      <a:pt x="36" y="90"/>
                    </a:cubicBezTo>
                    <a:cubicBezTo>
                      <a:pt x="36" y="90"/>
                      <a:pt x="36" y="90"/>
                      <a:pt x="36" y="90"/>
                    </a:cubicBezTo>
                    <a:cubicBezTo>
                      <a:pt x="36" y="90"/>
                      <a:pt x="36" y="90"/>
                      <a:pt x="36" y="90"/>
                    </a:cubicBezTo>
                    <a:moveTo>
                      <a:pt x="213" y="87"/>
                    </a:moveTo>
                    <a:cubicBezTo>
                      <a:pt x="212" y="87"/>
                      <a:pt x="212" y="87"/>
                      <a:pt x="211" y="87"/>
                    </a:cubicBezTo>
                    <a:cubicBezTo>
                      <a:pt x="212" y="86"/>
                      <a:pt x="212" y="86"/>
                      <a:pt x="212" y="86"/>
                    </a:cubicBezTo>
                    <a:cubicBezTo>
                      <a:pt x="213" y="86"/>
                      <a:pt x="213" y="86"/>
                      <a:pt x="214" y="86"/>
                    </a:cubicBezTo>
                    <a:cubicBezTo>
                      <a:pt x="214" y="86"/>
                      <a:pt x="214" y="86"/>
                      <a:pt x="214" y="86"/>
                    </a:cubicBezTo>
                    <a:cubicBezTo>
                      <a:pt x="214" y="86"/>
                      <a:pt x="213" y="87"/>
                      <a:pt x="213" y="87"/>
                    </a:cubicBezTo>
                    <a:moveTo>
                      <a:pt x="209" y="85"/>
                    </a:moveTo>
                    <a:cubicBezTo>
                      <a:pt x="208" y="85"/>
                      <a:pt x="208" y="85"/>
                      <a:pt x="208" y="85"/>
                    </a:cubicBezTo>
                    <a:cubicBezTo>
                      <a:pt x="208" y="85"/>
                      <a:pt x="208" y="85"/>
                      <a:pt x="208" y="85"/>
                    </a:cubicBezTo>
                    <a:cubicBezTo>
                      <a:pt x="208" y="84"/>
                      <a:pt x="208" y="84"/>
                      <a:pt x="208" y="84"/>
                    </a:cubicBezTo>
                    <a:cubicBezTo>
                      <a:pt x="209" y="84"/>
                      <a:pt x="209" y="85"/>
                      <a:pt x="210" y="85"/>
                    </a:cubicBezTo>
                    <a:cubicBezTo>
                      <a:pt x="210" y="85"/>
                      <a:pt x="210" y="85"/>
                      <a:pt x="210" y="85"/>
                    </a:cubicBezTo>
                    <a:cubicBezTo>
                      <a:pt x="210" y="85"/>
                      <a:pt x="210" y="85"/>
                      <a:pt x="210" y="85"/>
                    </a:cubicBezTo>
                    <a:cubicBezTo>
                      <a:pt x="209" y="85"/>
                      <a:pt x="209" y="85"/>
                      <a:pt x="209" y="85"/>
                    </a:cubicBezTo>
                    <a:moveTo>
                      <a:pt x="31" y="88"/>
                    </a:moveTo>
                    <a:cubicBezTo>
                      <a:pt x="31" y="88"/>
                      <a:pt x="31" y="88"/>
                      <a:pt x="31" y="88"/>
                    </a:cubicBezTo>
                    <a:cubicBezTo>
                      <a:pt x="31" y="88"/>
                      <a:pt x="30" y="88"/>
                      <a:pt x="30" y="87"/>
                    </a:cubicBezTo>
                    <a:cubicBezTo>
                      <a:pt x="30" y="87"/>
                      <a:pt x="30" y="87"/>
                      <a:pt x="30" y="87"/>
                    </a:cubicBezTo>
                    <a:cubicBezTo>
                      <a:pt x="31" y="85"/>
                      <a:pt x="32" y="83"/>
                      <a:pt x="33" y="82"/>
                    </a:cubicBezTo>
                    <a:cubicBezTo>
                      <a:pt x="33" y="82"/>
                      <a:pt x="33" y="83"/>
                      <a:pt x="33" y="83"/>
                    </a:cubicBezTo>
                    <a:cubicBezTo>
                      <a:pt x="33" y="84"/>
                      <a:pt x="33" y="84"/>
                      <a:pt x="33" y="85"/>
                    </a:cubicBezTo>
                    <a:cubicBezTo>
                      <a:pt x="32" y="86"/>
                      <a:pt x="32" y="87"/>
                      <a:pt x="31" y="88"/>
                    </a:cubicBezTo>
                    <a:moveTo>
                      <a:pt x="206" y="83"/>
                    </a:moveTo>
                    <a:cubicBezTo>
                      <a:pt x="206" y="82"/>
                      <a:pt x="205" y="82"/>
                      <a:pt x="205" y="82"/>
                    </a:cubicBezTo>
                    <a:cubicBezTo>
                      <a:pt x="206" y="81"/>
                      <a:pt x="206" y="81"/>
                      <a:pt x="206" y="81"/>
                    </a:cubicBezTo>
                    <a:cubicBezTo>
                      <a:pt x="206" y="82"/>
                      <a:pt x="206" y="82"/>
                      <a:pt x="206" y="82"/>
                    </a:cubicBezTo>
                    <a:cubicBezTo>
                      <a:pt x="206" y="83"/>
                      <a:pt x="206" y="83"/>
                      <a:pt x="206" y="83"/>
                    </a:cubicBezTo>
                    <a:moveTo>
                      <a:pt x="27" y="86"/>
                    </a:moveTo>
                    <a:cubicBezTo>
                      <a:pt x="27" y="86"/>
                      <a:pt x="26" y="86"/>
                      <a:pt x="26" y="85"/>
                    </a:cubicBezTo>
                    <a:cubicBezTo>
                      <a:pt x="28" y="82"/>
                      <a:pt x="30" y="78"/>
                      <a:pt x="33" y="75"/>
                    </a:cubicBezTo>
                    <a:cubicBezTo>
                      <a:pt x="33" y="76"/>
                      <a:pt x="33" y="77"/>
                      <a:pt x="33" y="79"/>
                    </a:cubicBezTo>
                    <a:cubicBezTo>
                      <a:pt x="33" y="79"/>
                      <a:pt x="33" y="79"/>
                      <a:pt x="33" y="79"/>
                    </a:cubicBezTo>
                    <a:cubicBezTo>
                      <a:pt x="32" y="79"/>
                      <a:pt x="32" y="79"/>
                      <a:pt x="32" y="79"/>
                    </a:cubicBezTo>
                    <a:cubicBezTo>
                      <a:pt x="30" y="81"/>
                      <a:pt x="29" y="84"/>
                      <a:pt x="27" y="86"/>
                    </a:cubicBezTo>
                    <a:moveTo>
                      <a:pt x="71" y="95"/>
                    </a:moveTo>
                    <a:cubicBezTo>
                      <a:pt x="65" y="86"/>
                      <a:pt x="56" y="80"/>
                      <a:pt x="45" y="76"/>
                    </a:cubicBezTo>
                    <a:cubicBezTo>
                      <a:pt x="46" y="61"/>
                      <a:pt x="51" y="45"/>
                      <a:pt x="61" y="33"/>
                    </a:cubicBezTo>
                    <a:cubicBezTo>
                      <a:pt x="61" y="32"/>
                      <a:pt x="62" y="32"/>
                      <a:pt x="62" y="32"/>
                    </a:cubicBezTo>
                    <a:cubicBezTo>
                      <a:pt x="62" y="32"/>
                      <a:pt x="62" y="32"/>
                      <a:pt x="62" y="32"/>
                    </a:cubicBezTo>
                    <a:cubicBezTo>
                      <a:pt x="62" y="32"/>
                      <a:pt x="62" y="32"/>
                      <a:pt x="62" y="32"/>
                    </a:cubicBezTo>
                    <a:cubicBezTo>
                      <a:pt x="63" y="32"/>
                      <a:pt x="63" y="32"/>
                      <a:pt x="63" y="32"/>
                    </a:cubicBezTo>
                    <a:cubicBezTo>
                      <a:pt x="63" y="32"/>
                      <a:pt x="63" y="32"/>
                      <a:pt x="63" y="32"/>
                    </a:cubicBezTo>
                    <a:cubicBezTo>
                      <a:pt x="63" y="32"/>
                      <a:pt x="63" y="32"/>
                      <a:pt x="64" y="32"/>
                    </a:cubicBezTo>
                    <a:cubicBezTo>
                      <a:pt x="69" y="33"/>
                      <a:pt x="74" y="34"/>
                      <a:pt x="80" y="36"/>
                    </a:cubicBezTo>
                    <a:cubicBezTo>
                      <a:pt x="78" y="38"/>
                      <a:pt x="76" y="39"/>
                      <a:pt x="73" y="41"/>
                    </a:cubicBezTo>
                    <a:cubicBezTo>
                      <a:pt x="71" y="43"/>
                      <a:pt x="70" y="45"/>
                      <a:pt x="70" y="48"/>
                    </a:cubicBezTo>
                    <a:cubicBezTo>
                      <a:pt x="70" y="50"/>
                      <a:pt x="70" y="51"/>
                      <a:pt x="71" y="53"/>
                    </a:cubicBezTo>
                    <a:cubicBezTo>
                      <a:pt x="72" y="54"/>
                      <a:pt x="74" y="56"/>
                      <a:pt x="76" y="56"/>
                    </a:cubicBezTo>
                    <a:cubicBezTo>
                      <a:pt x="78" y="57"/>
                      <a:pt x="81" y="57"/>
                      <a:pt x="83" y="57"/>
                    </a:cubicBezTo>
                    <a:cubicBezTo>
                      <a:pt x="85" y="57"/>
                      <a:pt x="87" y="57"/>
                      <a:pt x="88" y="57"/>
                    </a:cubicBezTo>
                    <a:cubicBezTo>
                      <a:pt x="96" y="55"/>
                      <a:pt x="102" y="50"/>
                      <a:pt x="108" y="47"/>
                    </a:cubicBezTo>
                    <a:cubicBezTo>
                      <a:pt x="112" y="44"/>
                      <a:pt x="118" y="42"/>
                      <a:pt x="122" y="42"/>
                    </a:cubicBezTo>
                    <a:cubicBezTo>
                      <a:pt x="123" y="42"/>
                      <a:pt x="123" y="42"/>
                      <a:pt x="123" y="42"/>
                    </a:cubicBezTo>
                    <a:cubicBezTo>
                      <a:pt x="125" y="42"/>
                      <a:pt x="127" y="43"/>
                      <a:pt x="128" y="44"/>
                    </a:cubicBezTo>
                    <a:cubicBezTo>
                      <a:pt x="128" y="44"/>
                      <a:pt x="128" y="44"/>
                      <a:pt x="128" y="44"/>
                    </a:cubicBezTo>
                    <a:cubicBezTo>
                      <a:pt x="131" y="48"/>
                      <a:pt x="134" y="52"/>
                      <a:pt x="138" y="55"/>
                    </a:cubicBezTo>
                    <a:cubicBezTo>
                      <a:pt x="142" y="57"/>
                      <a:pt x="146" y="59"/>
                      <a:pt x="149" y="61"/>
                    </a:cubicBezTo>
                    <a:cubicBezTo>
                      <a:pt x="164" y="68"/>
                      <a:pt x="177" y="76"/>
                      <a:pt x="190" y="86"/>
                    </a:cubicBezTo>
                    <a:cubicBezTo>
                      <a:pt x="190" y="86"/>
                      <a:pt x="191" y="86"/>
                      <a:pt x="191" y="87"/>
                    </a:cubicBezTo>
                    <a:cubicBezTo>
                      <a:pt x="193" y="88"/>
                      <a:pt x="194" y="89"/>
                      <a:pt x="196" y="90"/>
                    </a:cubicBezTo>
                    <a:cubicBezTo>
                      <a:pt x="197" y="91"/>
                      <a:pt x="198" y="92"/>
                      <a:pt x="199" y="93"/>
                    </a:cubicBezTo>
                    <a:cubicBezTo>
                      <a:pt x="200" y="95"/>
                      <a:pt x="200" y="96"/>
                      <a:pt x="200" y="97"/>
                    </a:cubicBezTo>
                    <a:cubicBezTo>
                      <a:pt x="200" y="99"/>
                      <a:pt x="200" y="100"/>
                      <a:pt x="199" y="101"/>
                    </a:cubicBezTo>
                    <a:cubicBezTo>
                      <a:pt x="198" y="103"/>
                      <a:pt x="195" y="105"/>
                      <a:pt x="193" y="105"/>
                    </a:cubicBezTo>
                    <a:cubicBezTo>
                      <a:pt x="193" y="105"/>
                      <a:pt x="193" y="105"/>
                      <a:pt x="193" y="105"/>
                    </a:cubicBezTo>
                    <a:cubicBezTo>
                      <a:pt x="192" y="105"/>
                      <a:pt x="192" y="105"/>
                      <a:pt x="192" y="105"/>
                    </a:cubicBezTo>
                    <a:cubicBezTo>
                      <a:pt x="191" y="105"/>
                      <a:pt x="189" y="104"/>
                      <a:pt x="188" y="103"/>
                    </a:cubicBezTo>
                    <a:cubicBezTo>
                      <a:pt x="174" y="98"/>
                      <a:pt x="161" y="91"/>
                      <a:pt x="148" y="84"/>
                    </a:cubicBezTo>
                    <a:cubicBezTo>
                      <a:pt x="147" y="83"/>
                      <a:pt x="147" y="83"/>
                      <a:pt x="147" y="83"/>
                    </a:cubicBezTo>
                    <a:cubicBezTo>
                      <a:pt x="146" y="83"/>
                      <a:pt x="145" y="84"/>
                      <a:pt x="145" y="84"/>
                    </a:cubicBezTo>
                    <a:cubicBezTo>
                      <a:pt x="144" y="86"/>
                      <a:pt x="144" y="87"/>
                      <a:pt x="145" y="88"/>
                    </a:cubicBezTo>
                    <a:cubicBezTo>
                      <a:pt x="158" y="95"/>
                      <a:pt x="171" y="102"/>
                      <a:pt x="185" y="107"/>
                    </a:cubicBezTo>
                    <a:cubicBezTo>
                      <a:pt x="185" y="108"/>
                      <a:pt x="185" y="109"/>
                      <a:pt x="185" y="109"/>
                    </a:cubicBezTo>
                    <a:cubicBezTo>
                      <a:pt x="185" y="112"/>
                      <a:pt x="183" y="115"/>
                      <a:pt x="180" y="116"/>
                    </a:cubicBezTo>
                    <a:cubicBezTo>
                      <a:pt x="179" y="117"/>
                      <a:pt x="177" y="118"/>
                      <a:pt x="175" y="118"/>
                    </a:cubicBezTo>
                    <a:cubicBezTo>
                      <a:pt x="173" y="118"/>
                      <a:pt x="172" y="117"/>
                      <a:pt x="170" y="117"/>
                    </a:cubicBezTo>
                    <a:cubicBezTo>
                      <a:pt x="167" y="116"/>
                      <a:pt x="163" y="114"/>
                      <a:pt x="160" y="112"/>
                    </a:cubicBezTo>
                    <a:cubicBezTo>
                      <a:pt x="155" y="109"/>
                      <a:pt x="150" y="105"/>
                      <a:pt x="145" y="102"/>
                    </a:cubicBezTo>
                    <a:cubicBezTo>
                      <a:pt x="146" y="101"/>
                      <a:pt x="146" y="100"/>
                      <a:pt x="145" y="100"/>
                    </a:cubicBezTo>
                    <a:cubicBezTo>
                      <a:pt x="145" y="99"/>
                      <a:pt x="144" y="99"/>
                      <a:pt x="143" y="99"/>
                    </a:cubicBezTo>
                    <a:cubicBezTo>
                      <a:pt x="143" y="99"/>
                      <a:pt x="142" y="99"/>
                      <a:pt x="142" y="99"/>
                    </a:cubicBezTo>
                    <a:cubicBezTo>
                      <a:pt x="141" y="99"/>
                      <a:pt x="140" y="100"/>
                      <a:pt x="140" y="100"/>
                    </a:cubicBezTo>
                    <a:cubicBezTo>
                      <a:pt x="139" y="101"/>
                      <a:pt x="139" y="102"/>
                      <a:pt x="139" y="102"/>
                    </a:cubicBezTo>
                    <a:cubicBezTo>
                      <a:pt x="139" y="103"/>
                      <a:pt x="139" y="104"/>
                      <a:pt x="140" y="104"/>
                    </a:cubicBezTo>
                    <a:cubicBezTo>
                      <a:pt x="146" y="108"/>
                      <a:pt x="151" y="112"/>
                      <a:pt x="157" y="116"/>
                    </a:cubicBezTo>
                    <a:cubicBezTo>
                      <a:pt x="160" y="118"/>
                      <a:pt x="164" y="120"/>
                      <a:pt x="167" y="121"/>
                    </a:cubicBezTo>
                    <a:cubicBezTo>
                      <a:pt x="167" y="122"/>
                      <a:pt x="167" y="122"/>
                      <a:pt x="167" y="122"/>
                    </a:cubicBezTo>
                    <a:cubicBezTo>
                      <a:pt x="167" y="123"/>
                      <a:pt x="167" y="124"/>
                      <a:pt x="167" y="125"/>
                    </a:cubicBezTo>
                    <a:cubicBezTo>
                      <a:pt x="167" y="126"/>
                      <a:pt x="166" y="126"/>
                      <a:pt x="165" y="127"/>
                    </a:cubicBezTo>
                    <a:cubicBezTo>
                      <a:pt x="164" y="129"/>
                      <a:pt x="162" y="130"/>
                      <a:pt x="159" y="130"/>
                    </a:cubicBezTo>
                    <a:cubicBezTo>
                      <a:pt x="158" y="130"/>
                      <a:pt x="157" y="130"/>
                      <a:pt x="157" y="129"/>
                    </a:cubicBezTo>
                    <a:cubicBezTo>
                      <a:pt x="153" y="129"/>
                      <a:pt x="150" y="126"/>
                      <a:pt x="147" y="124"/>
                    </a:cubicBezTo>
                    <a:cubicBezTo>
                      <a:pt x="143" y="121"/>
                      <a:pt x="139" y="119"/>
                      <a:pt x="136" y="116"/>
                    </a:cubicBezTo>
                    <a:cubicBezTo>
                      <a:pt x="135" y="116"/>
                      <a:pt x="135" y="116"/>
                      <a:pt x="134" y="116"/>
                    </a:cubicBezTo>
                    <a:cubicBezTo>
                      <a:pt x="134" y="116"/>
                      <a:pt x="133" y="116"/>
                      <a:pt x="132" y="117"/>
                    </a:cubicBezTo>
                    <a:cubicBezTo>
                      <a:pt x="132" y="118"/>
                      <a:pt x="132" y="119"/>
                      <a:pt x="133" y="120"/>
                    </a:cubicBezTo>
                    <a:cubicBezTo>
                      <a:pt x="137" y="123"/>
                      <a:pt x="140" y="125"/>
                      <a:pt x="144" y="128"/>
                    </a:cubicBezTo>
                    <a:cubicBezTo>
                      <a:pt x="145" y="129"/>
                      <a:pt x="146" y="129"/>
                      <a:pt x="147" y="130"/>
                    </a:cubicBezTo>
                    <a:cubicBezTo>
                      <a:pt x="148" y="131"/>
                      <a:pt x="148" y="132"/>
                      <a:pt x="149" y="133"/>
                    </a:cubicBezTo>
                    <a:cubicBezTo>
                      <a:pt x="149" y="134"/>
                      <a:pt x="149" y="135"/>
                      <a:pt x="149" y="135"/>
                    </a:cubicBezTo>
                    <a:cubicBezTo>
                      <a:pt x="149" y="136"/>
                      <a:pt x="149" y="136"/>
                      <a:pt x="149" y="136"/>
                    </a:cubicBezTo>
                    <a:cubicBezTo>
                      <a:pt x="149" y="138"/>
                      <a:pt x="148" y="139"/>
                      <a:pt x="147" y="140"/>
                    </a:cubicBezTo>
                    <a:cubicBezTo>
                      <a:pt x="146" y="140"/>
                      <a:pt x="145" y="141"/>
                      <a:pt x="144" y="141"/>
                    </a:cubicBezTo>
                    <a:cubicBezTo>
                      <a:pt x="143" y="141"/>
                      <a:pt x="143" y="141"/>
                      <a:pt x="143" y="141"/>
                    </a:cubicBezTo>
                    <a:cubicBezTo>
                      <a:pt x="143" y="141"/>
                      <a:pt x="143" y="141"/>
                      <a:pt x="143" y="141"/>
                    </a:cubicBezTo>
                    <a:cubicBezTo>
                      <a:pt x="142" y="141"/>
                      <a:pt x="141" y="141"/>
                      <a:pt x="140" y="140"/>
                    </a:cubicBezTo>
                    <a:cubicBezTo>
                      <a:pt x="140" y="140"/>
                      <a:pt x="140" y="140"/>
                      <a:pt x="140" y="140"/>
                    </a:cubicBezTo>
                    <a:cubicBezTo>
                      <a:pt x="134" y="138"/>
                      <a:pt x="132" y="136"/>
                      <a:pt x="126" y="133"/>
                    </a:cubicBezTo>
                    <a:cubicBezTo>
                      <a:pt x="126" y="133"/>
                      <a:pt x="126" y="133"/>
                      <a:pt x="126" y="133"/>
                    </a:cubicBezTo>
                    <a:cubicBezTo>
                      <a:pt x="127" y="132"/>
                      <a:pt x="127" y="131"/>
                      <a:pt x="128" y="129"/>
                    </a:cubicBezTo>
                    <a:cubicBezTo>
                      <a:pt x="128" y="128"/>
                      <a:pt x="129" y="126"/>
                      <a:pt x="129" y="125"/>
                    </a:cubicBezTo>
                    <a:cubicBezTo>
                      <a:pt x="129" y="125"/>
                      <a:pt x="129" y="125"/>
                      <a:pt x="129" y="125"/>
                    </a:cubicBezTo>
                    <a:cubicBezTo>
                      <a:pt x="129" y="123"/>
                      <a:pt x="128" y="121"/>
                      <a:pt x="127" y="119"/>
                    </a:cubicBezTo>
                    <a:cubicBezTo>
                      <a:pt x="126" y="118"/>
                      <a:pt x="125" y="117"/>
                      <a:pt x="123" y="116"/>
                    </a:cubicBezTo>
                    <a:cubicBezTo>
                      <a:pt x="122" y="115"/>
                      <a:pt x="120" y="115"/>
                      <a:pt x="119" y="115"/>
                    </a:cubicBezTo>
                    <a:cubicBezTo>
                      <a:pt x="119" y="115"/>
                      <a:pt x="119" y="115"/>
                      <a:pt x="119" y="115"/>
                    </a:cubicBezTo>
                    <a:cubicBezTo>
                      <a:pt x="118" y="115"/>
                      <a:pt x="118" y="115"/>
                      <a:pt x="117" y="115"/>
                    </a:cubicBezTo>
                    <a:cubicBezTo>
                      <a:pt x="118" y="113"/>
                      <a:pt x="118" y="112"/>
                      <a:pt x="118" y="110"/>
                    </a:cubicBezTo>
                    <a:cubicBezTo>
                      <a:pt x="118" y="109"/>
                      <a:pt x="118" y="108"/>
                      <a:pt x="118" y="108"/>
                    </a:cubicBezTo>
                    <a:cubicBezTo>
                      <a:pt x="117" y="104"/>
                      <a:pt x="114" y="101"/>
                      <a:pt x="110" y="100"/>
                    </a:cubicBezTo>
                    <a:cubicBezTo>
                      <a:pt x="110" y="100"/>
                      <a:pt x="110" y="100"/>
                      <a:pt x="110" y="100"/>
                    </a:cubicBezTo>
                    <a:cubicBezTo>
                      <a:pt x="110" y="100"/>
                      <a:pt x="110" y="100"/>
                      <a:pt x="110" y="100"/>
                    </a:cubicBezTo>
                    <a:cubicBezTo>
                      <a:pt x="110" y="100"/>
                      <a:pt x="110" y="100"/>
                      <a:pt x="110" y="100"/>
                    </a:cubicBezTo>
                    <a:cubicBezTo>
                      <a:pt x="109" y="100"/>
                      <a:pt x="109" y="100"/>
                      <a:pt x="109" y="100"/>
                    </a:cubicBezTo>
                    <a:cubicBezTo>
                      <a:pt x="107" y="100"/>
                      <a:pt x="106" y="100"/>
                      <a:pt x="105" y="101"/>
                    </a:cubicBezTo>
                    <a:cubicBezTo>
                      <a:pt x="104" y="99"/>
                      <a:pt x="103" y="98"/>
                      <a:pt x="102" y="96"/>
                    </a:cubicBezTo>
                    <a:cubicBezTo>
                      <a:pt x="101" y="95"/>
                      <a:pt x="99" y="94"/>
                      <a:pt x="98" y="93"/>
                    </a:cubicBezTo>
                    <a:cubicBezTo>
                      <a:pt x="97" y="92"/>
                      <a:pt x="96" y="92"/>
                      <a:pt x="94" y="92"/>
                    </a:cubicBezTo>
                    <a:cubicBezTo>
                      <a:pt x="92" y="92"/>
                      <a:pt x="90" y="93"/>
                      <a:pt x="88" y="95"/>
                    </a:cubicBezTo>
                    <a:cubicBezTo>
                      <a:pt x="87" y="93"/>
                      <a:pt x="86" y="91"/>
                      <a:pt x="85" y="90"/>
                    </a:cubicBezTo>
                    <a:cubicBezTo>
                      <a:pt x="83" y="89"/>
                      <a:pt x="81" y="88"/>
                      <a:pt x="79" y="88"/>
                    </a:cubicBezTo>
                    <a:cubicBezTo>
                      <a:pt x="79" y="88"/>
                      <a:pt x="78" y="88"/>
                      <a:pt x="78" y="89"/>
                    </a:cubicBezTo>
                    <a:cubicBezTo>
                      <a:pt x="78" y="89"/>
                      <a:pt x="78" y="89"/>
                      <a:pt x="78" y="89"/>
                    </a:cubicBezTo>
                    <a:cubicBezTo>
                      <a:pt x="78" y="89"/>
                      <a:pt x="78" y="89"/>
                      <a:pt x="78" y="89"/>
                    </a:cubicBezTo>
                    <a:cubicBezTo>
                      <a:pt x="76" y="89"/>
                      <a:pt x="75" y="90"/>
                      <a:pt x="74" y="91"/>
                    </a:cubicBezTo>
                    <a:cubicBezTo>
                      <a:pt x="73" y="92"/>
                      <a:pt x="72" y="94"/>
                      <a:pt x="71" y="95"/>
                    </a:cubicBezTo>
                    <a:cubicBezTo>
                      <a:pt x="71" y="95"/>
                      <a:pt x="71" y="95"/>
                      <a:pt x="71" y="95"/>
                    </a:cubicBezTo>
                    <a:moveTo>
                      <a:pt x="83" y="53"/>
                    </a:moveTo>
                    <a:cubicBezTo>
                      <a:pt x="81" y="53"/>
                      <a:pt x="79" y="52"/>
                      <a:pt x="77" y="52"/>
                    </a:cubicBezTo>
                    <a:cubicBezTo>
                      <a:pt x="76" y="51"/>
                      <a:pt x="76" y="51"/>
                      <a:pt x="75" y="50"/>
                    </a:cubicBezTo>
                    <a:cubicBezTo>
                      <a:pt x="75" y="50"/>
                      <a:pt x="75" y="49"/>
                      <a:pt x="75" y="48"/>
                    </a:cubicBezTo>
                    <a:cubicBezTo>
                      <a:pt x="75" y="47"/>
                      <a:pt x="75" y="46"/>
                      <a:pt x="76" y="45"/>
                    </a:cubicBezTo>
                    <a:cubicBezTo>
                      <a:pt x="81" y="41"/>
                      <a:pt x="85" y="38"/>
                      <a:pt x="88" y="34"/>
                    </a:cubicBezTo>
                    <a:cubicBezTo>
                      <a:pt x="90" y="32"/>
                      <a:pt x="92" y="30"/>
                      <a:pt x="94" y="29"/>
                    </a:cubicBezTo>
                    <a:cubicBezTo>
                      <a:pt x="95" y="28"/>
                      <a:pt x="97" y="27"/>
                      <a:pt x="99" y="26"/>
                    </a:cubicBezTo>
                    <a:cubicBezTo>
                      <a:pt x="108" y="24"/>
                      <a:pt x="117" y="22"/>
                      <a:pt x="125" y="22"/>
                    </a:cubicBezTo>
                    <a:cubicBezTo>
                      <a:pt x="136" y="22"/>
                      <a:pt x="147" y="24"/>
                      <a:pt x="157" y="28"/>
                    </a:cubicBezTo>
                    <a:cubicBezTo>
                      <a:pt x="162" y="31"/>
                      <a:pt x="168" y="33"/>
                      <a:pt x="174" y="34"/>
                    </a:cubicBezTo>
                    <a:cubicBezTo>
                      <a:pt x="174" y="34"/>
                      <a:pt x="174" y="34"/>
                      <a:pt x="174" y="34"/>
                    </a:cubicBezTo>
                    <a:cubicBezTo>
                      <a:pt x="175" y="34"/>
                      <a:pt x="176" y="34"/>
                      <a:pt x="176" y="34"/>
                    </a:cubicBezTo>
                    <a:cubicBezTo>
                      <a:pt x="182" y="34"/>
                      <a:pt x="188" y="32"/>
                      <a:pt x="192" y="28"/>
                    </a:cubicBezTo>
                    <a:cubicBezTo>
                      <a:pt x="192" y="28"/>
                      <a:pt x="192" y="28"/>
                      <a:pt x="192" y="28"/>
                    </a:cubicBezTo>
                    <a:cubicBezTo>
                      <a:pt x="197" y="34"/>
                      <a:pt x="201" y="41"/>
                      <a:pt x="204" y="48"/>
                    </a:cubicBezTo>
                    <a:cubicBezTo>
                      <a:pt x="207" y="56"/>
                      <a:pt x="209" y="65"/>
                      <a:pt x="210" y="74"/>
                    </a:cubicBezTo>
                    <a:cubicBezTo>
                      <a:pt x="204" y="77"/>
                      <a:pt x="198" y="79"/>
                      <a:pt x="193" y="82"/>
                    </a:cubicBezTo>
                    <a:cubicBezTo>
                      <a:pt x="180" y="72"/>
                      <a:pt x="166" y="63"/>
                      <a:pt x="151" y="56"/>
                    </a:cubicBezTo>
                    <a:cubicBezTo>
                      <a:pt x="148" y="55"/>
                      <a:pt x="144" y="53"/>
                      <a:pt x="141" y="51"/>
                    </a:cubicBezTo>
                    <a:cubicBezTo>
                      <a:pt x="137" y="48"/>
                      <a:pt x="134" y="44"/>
                      <a:pt x="131" y="40"/>
                    </a:cubicBezTo>
                    <a:cubicBezTo>
                      <a:pt x="131" y="39"/>
                      <a:pt x="130" y="39"/>
                      <a:pt x="129" y="39"/>
                    </a:cubicBezTo>
                    <a:cubicBezTo>
                      <a:pt x="127" y="38"/>
                      <a:pt x="125" y="37"/>
                      <a:pt x="123" y="37"/>
                    </a:cubicBezTo>
                    <a:cubicBezTo>
                      <a:pt x="123" y="37"/>
                      <a:pt x="123" y="37"/>
                      <a:pt x="123" y="37"/>
                    </a:cubicBezTo>
                    <a:cubicBezTo>
                      <a:pt x="117" y="37"/>
                      <a:pt x="111" y="40"/>
                      <a:pt x="106" y="42"/>
                    </a:cubicBezTo>
                    <a:cubicBezTo>
                      <a:pt x="99" y="46"/>
                      <a:pt x="93" y="51"/>
                      <a:pt x="87" y="52"/>
                    </a:cubicBezTo>
                    <a:cubicBezTo>
                      <a:pt x="86" y="53"/>
                      <a:pt x="85" y="53"/>
                      <a:pt x="83" y="53"/>
                    </a:cubicBezTo>
                    <a:moveTo>
                      <a:pt x="38" y="85"/>
                    </a:moveTo>
                    <a:cubicBezTo>
                      <a:pt x="38" y="84"/>
                      <a:pt x="38" y="84"/>
                      <a:pt x="38" y="84"/>
                    </a:cubicBezTo>
                    <a:cubicBezTo>
                      <a:pt x="38" y="84"/>
                      <a:pt x="38" y="83"/>
                      <a:pt x="38" y="83"/>
                    </a:cubicBezTo>
                    <a:cubicBezTo>
                      <a:pt x="38" y="81"/>
                      <a:pt x="38" y="80"/>
                      <a:pt x="38" y="79"/>
                    </a:cubicBezTo>
                    <a:cubicBezTo>
                      <a:pt x="38" y="60"/>
                      <a:pt x="44" y="42"/>
                      <a:pt x="54" y="27"/>
                    </a:cubicBezTo>
                    <a:cubicBezTo>
                      <a:pt x="56" y="25"/>
                      <a:pt x="57" y="23"/>
                      <a:pt x="59" y="23"/>
                    </a:cubicBezTo>
                    <a:cubicBezTo>
                      <a:pt x="59" y="22"/>
                      <a:pt x="60" y="22"/>
                      <a:pt x="61" y="22"/>
                    </a:cubicBezTo>
                    <a:cubicBezTo>
                      <a:pt x="62" y="22"/>
                      <a:pt x="63" y="23"/>
                      <a:pt x="63" y="23"/>
                    </a:cubicBezTo>
                    <a:cubicBezTo>
                      <a:pt x="63" y="24"/>
                      <a:pt x="64" y="24"/>
                      <a:pt x="64" y="26"/>
                    </a:cubicBezTo>
                    <a:cubicBezTo>
                      <a:pt x="64" y="26"/>
                      <a:pt x="64" y="26"/>
                      <a:pt x="64" y="27"/>
                    </a:cubicBezTo>
                    <a:cubicBezTo>
                      <a:pt x="63" y="27"/>
                      <a:pt x="63" y="27"/>
                      <a:pt x="63" y="27"/>
                    </a:cubicBezTo>
                    <a:cubicBezTo>
                      <a:pt x="62" y="27"/>
                      <a:pt x="62" y="27"/>
                      <a:pt x="61" y="27"/>
                    </a:cubicBezTo>
                    <a:cubicBezTo>
                      <a:pt x="61" y="27"/>
                      <a:pt x="61" y="27"/>
                      <a:pt x="61" y="27"/>
                    </a:cubicBezTo>
                    <a:cubicBezTo>
                      <a:pt x="61" y="27"/>
                      <a:pt x="61" y="27"/>
                      <a:pt x="61" y="27"/>
                    </a:cubicBezTo>
                    <a:cubicBezTo>
                      <a:pt x="60" y="27"/>
                      <a:pt x="59" y="28"/>
                      <a:pt x="59" y="28"/>
                    </a:cubicBezTo>
                    <a:cubicBezTo>
                      <a:pt x="58" y="29"/>
                      <a:pt x="58" y="29"/>
                      <a:pt x="57" y="30"/>
                    </a:cubicBezTo>
                    <a:cubicBezTo>
                      <a:pt x="46" y="43"/>
                      <a:pt x="40" y="61"/>
                      <a:pt x="40" y="78"/>
                    </a:cubicBezTo>
                    <a:cubicBezTo>
                      <a:pt x="40" y="78"/>
                      <a:pt x="40" y="78"/>
                      <a:pt x="40" y="78"/>
                    </a:cubicBezTo>
                    <a:cubicBezTo>
                      <a:pt x="40" y="79"/>
                      <a:pt x="41" y="80"/>
                      <a:pt x="42" y="81"/>
                    </a:cubicBezTo>
                    <a:cubicBezTo>
                      <a:pt x="43" y="81"/>
                      <a:pt x="43" y="81"/>
                      <a:pt x="43" y="81"/>
                    </a:cubicBezTo>
                    <a:cubicBezTo>
                      <a:pt x="42" y="82"/>
                      <a:pt x="41" y="83"/>
                      <a:pt x="40" y="84"/>
                    </a:cubicBezTo>
                    <a:cubicBezTo>
                      <a:pt x="39" y="85"/>
                      <a:pt x="39" y="85"/>
                      <a:pt x="39" y="85"/>
                    </a:cubicBezTo>
                    <a:cubicBezTo>
                      <a:pt x="38" y="85"/>
                      <a:pt x="38" y="85"/>
                      <a:pt x="38" y="85"/>
                    </a:cubicBezTo>
                    <a:moveTo>
                      <a:pt x="189" y="24"/>
                    </a:moveTo>
                    <a:cubicBezTo>
                      <a:pt x="189" y="24"/>
                      <a:pt x="189" y="24"/>
                      <a:pt x="189" y="23"/>
                    </a:cubicBezTo>
                    <a:cubicBezTo>
                      <a:pt x="189" y="22"/>
                      <a:pt x="189" y="21"/>
                      <a:pt x="190" y="20"/>
                    </a:cubicBezTo>
                    <a:cubicBezTo>
                      <a:pt x="190" y="19"/>
                      <a:pt x="191" y="18"/>
                      <a:pt x="191" y="18"/>
                    </a:cubicBezTo>
                    <a:cubicBezTo>
                      <a:pt x="191" y="18"/>
                      <a:pt x="191" y="18"/>
                      <a:pt x="191" y="18"/>
                    </a:cubicBezTo>
                    <a:cubicBezTo>
                      <a:pt x="192" y="18"/>
                      <a:pt x="193" y="18"/>
                      <a:pt x="195" y="19"/>
                    </a:cubicBezTo>
                    <a:cubicBezTo>
                      <a:pt x="201" y="22"/>
                      <a:pt x="211" y="34"/>
                      <a:pt x="218" y="65"/>
                    </a:cubicBezTo>
                    <a:cubicBezTo>
                      <a:pt x="219" y="67"/>
                      <a:pt x="219" y="69"/>
                      <a:pt x="219" y="71"/>
                    </a:cubicBezTo>
                    <a:cubicBezTo>
                      <a:pt x="219" y="74"/>
                      <a:pt x="219" y="77"/>
                      <a:pt x="218" y="79"/>
                    </a:cubicBezTo>
                    <a:cubicBezTo>
                      <a:pt x="217" y="80"/>
                      <a:pt x="217" y="80"/>
                      <a:pt x="217" y="80"/>
                    </a:cubicBezTo>
                    <a:cubicBezTo>
                      <a:pt x="217" y="80"/>
                      <a:pt x="216" y="81"/>
                      <a:pt x="216" y="81"/>
                    </a:cubicBezTo>
                    <a:cubicBezTo>
                      <a:pt x="215" y="81"/>
                      <a:pt x="214" y="81"/>
                      <a:pt x="214" y="81"/>
                    </a:cubicBezTo>
                    <a:cubicBezTo>
                      <a:pt x="213" y="81"/>
                      <a:pt x="213" y="81"/>
                      <a:pt x="212" y="81"/>
                    </a:cubicBezTo>
                    <a:cubicBezTo>
                      <a:pt x="212" y="81"/>
                      <a:pt x="212" y="81"/>
                      <a:pt x="212" y="81"/>
                    </a:cubicBezTo>
                    <a:cubicBezTo>
                      <a:pt x="212" y="81"/>
                      <a:pt x="212" y="81"/>
                      <a:pt x="212" y="81"/>
                    </a:cubicBezTo>
                    <a:cubicBezTo>
                      <a:pt x="211" y="80"/>
                      <a:pt x="211" y="80"/>
                      <a:pt x="210" y="79"/>
                    </a:cubicBezTo>
                    <a:cubicBezTo>
                      <a:pt x="211" y="79"/>
                      <a:pt x="212" y="79"/>
                      <a:pt x="213" y="78"/>
                    </a:cubicBezTo>
                    <a:cubicBezTo>
                      <a:pt x="213" y="78"/>
                      <a:pt x="213" y="78"/>
                      <a:pt x="213" y="78"/>
                    </a:cubicBezTo>
                    <a:cubicBezTo>
                      <a:pt x="214" y="78"/>
                      <a:pt x="215" y="77"/>
                      <a:pt x="215" y="76"/>
                    </a:cubicBezTo>
                    <a:cubicBezTo>
                      <a:pt x="214" y="66"/>
                      <a:pt x="212" y="56"/>
                      <a:pt x="208" y="46"/>
                    </a:cubicBezTo>
                    <a:cubicBezTo>
                      <a:pt x="205" y="38"/>
                      <a:pt x="201" y="30"/>
                      <a:pt x="194" y="24"/>
                    </a:cubicBezTo>
                    <a:cubicBezTo>
                      <a:pt x="194" y="23"/>
                      <a:pt x="193" y="23"/>
                      <a:pt x="193" y="23"/>
                    </a:cubicBezTo>
                    <a:cubicBezTo>
                      <a:pt x="193" y="23"/>
                      <a:pt x="193" y="23"/>
                      <a:pt x="193" y="23"/>
                    </a:cubicBezTo>
                    <a:cubicBezTo>
                      <a:pt x="192" y="23"/>
                      <a:pt x="192" y="23"/>
                      <a:pt x="192" y="23"/>
                    </a:cubicBezTo>
                    <a:cubicBezTo>
                      <a:pt x="192" y="23"/>
                      <a:pt x="192" y="23"/>
                      <a:pt x="192" y="23"/>
                    </a:cubicBezTo>
                    <a:cubicBezTo>
                      <a:pt x="191" y="23"/>
                      <a:pt x="190" y="23"/>
                      <a:pt x="190" y="24"/>
                    </a:cubicBezTo>
                    <a:cubicBezTo>
                      <a:pt x="190" y="24"/>
                      <a:pt x="190" y="24"/>
                      <a:pt x="190" y="24"/>
                    </a:cubicBezTo>
                    <a:cubicBezTo>
                      <a:pt x="189" y="24"/>
                      <a:pt x="189" y="24"/>
                      <a:pt x="189" y="24"/>
                    </a:cubicBezTo>
                    <a:moveTo>
                      <a:pt x="192" y="13"/>
                    </a:moveTo>
                    <a:cubicBezTo>
                      <a:pt x="192" y="12"/>
                      <a:pt x="192" y="12"/>
                      <a:pt x="192" y="12"/>
                    </a:cubicBezTo>
                    <a:cubicBezTo>
                      <a:pt x="192" y="13"/>
                      <a:pt x="192" y="13"/>
                      <a:pt x="192" y="13"/>
                    </a:cubicBezTo>
                    <a:moveTo>
                      <a:pt x="219" y="0"/>
                    </a:moveTo>
                    <a:cubicBezTo>
                      <a:pt x="219" y="0"/>
                      <a:pt x="218" y="0"/>
                      <a:pt x="218" y="0"/>
                    </a:cubicBezTo>
                    <a:cubicBezTo>
                      <a:pt x="217" y="1"/>
                      <a:pt x="215" y="2"/>
                      <a:pt x="212" y="3"/>
                    </a:cubicBezTo>
                    <a:cubicBezTo>
                      <a:pt x="208" y="5"/>
                      <a:pt x="202" y="8"/>
                      <a:pt x="198" y="9"/>
                    </a:cubicBezTo>
                    <a:cubicBezTo>
                      <a:pt x="196" y="10"/>
                      <a:pt x="194" y="11"/>
                      <a:pt x="193" y="12"/>
                    </a:cubicBezTo>
                    <a:cubicBezTo>
                      <a:pt x="192" y="12"/>
                      <a:pt x="191" y="12"/>
                      <a:pt x="191" y="12"/>
                    </a:cubicBezTo>
                    <a:cubicBezTo>
                      <a:pt x="190" y="12"/>
                      <a:pt x="190" y="12"/>
                      <a:pt x="190" y="12"/>
                    </a:cubicBezTo>
                    <a:cubicBezTo>
                      <a:pt x="190" y="13"/>
                      <a:pt x="190" y="13"/>
                      <a:pt x="190" y="13"/>
                    </a:cubicBezTo>
                    <a:cubicBezTo>
                      <a:pt x="190" y="13"/>
                      <a:pt x="190" y="13"/>
                      <a:pt x="190" y="13"/>
                    </a:cubicBezTo>
                    <a:cubicBezTo>
                      <a:pt x="189" y="13"/>
                      <a:pt x="189" y="13"/>
                      <a:pt x="189" y="13"/>
                    </a:cubicBezTo>
                    <a:cubicBezTo>
                      <a:pt x="189" y="13"/>
                      <a:pt x="189" y="13"/>
                      <a:pt x="189" y="13"/>
                    </a:cubicBezTo>
                    <a:cubicBezTo>
                      <a:pt x="187" y="14"/>
                      <a:pt x="186" y="16"/>
                      <a:pt x="185" y="18"/>
                    </a:cubicBezTo>
                    <a:cubicBezTo>
                      <a:pt x="185" y="19"/>
                      <a:pt x="184" y="21"/>
                      <a:pt x="184" y="23"/>
                    </a:cubicBezTo>
                    <a:cubicBezTo>
                      <a:pt x="184" y="24"/>
                      <a:pt x="185" y="25"/>
                      <a:pt x="185" y="26"/>
                    </a:cubicBezTo>
                    <a:cubicBezTo>
                      <a:pt x="185" y="27"/>
                      <a:pt x="185" y="27"/>
                      <a:pt x="185" y="27"/>
                    </a:cubicBezTo>
                    <a:cubicBezTo>
                      <a:pt x="182" y="28"/>
                      <a:pt x="179" y="29"/>
                      <a:pt x="176" y="29"/>
                    </a:cubicBezTo>
                    <a:cubicBezTo>
                      <a:pt x="176" y="29"/>
                      <a:pt x="176" y="29"/>
                      <a:pt x="176" y="29"/>
                    </a:cubicBezTo>
                    <a:cubicBezTo>
                      <a:pt x="176" y="29"/>
                      <a:pt x="175" y="29"/>
                      <a:pt x="175" y="29"/>
                    </a:cubicBezTo>
                    <a:cubicBezTo>
                      <a:pt x="175" y="29"/>
                      <a:pt x="175" y="29"/>
                      <a:pt x="175" y="29"/>
                    </a:cubicBezTo>
                    <a:cubicBezTo>
                      <a:pt x="169" y="29"/>
                      <a:pt x="164" y="26"/>
                      <a:pt x="159" y="24"/>
                    </a:cubicBezTo>
                    <a:cubicBezTo>
                      <a:pt x="148" y="20"/>
                      <a:pt x="137" y="18"/>
                      <a:pt x="125" y="18"/>
                    </a:cubicBezTo>
                    <a:cubicBezTo>
                      <a:pt x="116" y="18"/>
                      <a:pt x="107" y="19"/>
                      <a:pt x="98" y="22"/>
                    </a:cubicBezTo>
                    <a:cubicBezTo>
                      <a:pt x="96" y="23"/>
                      <a:pt x="93" y="23"/>
                      <a:pt x="91" y="25"/>
                    </a:cubicBezTo>
                    <a:cubicBezTo>
                      <a:pt x="89" y="27"/>
                      <a:pt x="87" y="29"/>
                      <a:pt x="85" y="31"/>
                    </a:cubicBezTo>
                    <a:cubicBezTo>
                      <a:pt x="84" y="31"/>
                      <a:pt x="84" y="31"/>
                      <a:pt x="84" y="32"/>
                    </a:cubicBezTo>
                    <a:cubicBezTo>
                      <a:pt x="83" y="32"/>
                      <a:pt x="83" y="32"/>
                      <a:pt x="83" y="32"/>
                    </a:cubicBezTo>
                    <a:cubicBezTo>
                      <a:pt x="78" y="30"/>
                      <a:pt x="73" y="29"/>
                      <a:pt x="68" y="28"/>
                    </a:cubicBezTo>
                    <a:cubicBezTo>
                      <a:pt x="68" y="27"/>
                      <a:pt x="68" y="26"/>
                      <a:pt x="68" y="26"/>
                    </a:cubicBezTo>
                    <a:cubicBezTo>
                      <a:pt x="68" y="24"/>
                      <a:pt x="68" y="22"/>
                      <a:pt x="67" y="20"/>
                    </a:cubicBezTo>
                    <a:cubicBezTo>
                      <a:pt x="66" y="20"/>
                      <a:pt x="66" y="19"/>
                      <a:pt x="65" y="19"/>
                    </a:cubicBezTo>
                    <a:cubicBezTo>
                      <a:pt x="65" y="18"/>
                      <a:pt x="65" y="18"/>
                      <a:pt x="64" y="17"/>
                    </a:cubicBezTo>
                    <a:cubicBezTo>
                      <a:pt x="64" y="17"/>
                      <a:pt x="62" y="16"/>
                      <a:pt x="61" y="15"/>
                    </a:cubicBezTo>
                    <a:cubicBezTo>
                      <a:pt x="55" y="12"/>
                      <a:pt x="46" y="7"/>
                      <a:pt x="40" y="4"/>
                    </a:cubicBezTo>
                    <a:cubicBezTo>
                      <a:pt x="40" y="4"/>
                      <a:pt x="40" y="4"/>
                      <a:pt x="40" y="4"/>
                    </a:cubicBezTo>
                    <a:cubicBezTo>
                      <a:pt x="40" y="4"/>
                      <a:pt x="39" y="4"/>
                      <a:pt x="39" y="4"/>
                    </a:cubicBezTo>
                    <a:cubicBezTo>
                      <a:pt x="38" y="4"/>
                      <a:pt x="37" y="4"/>
                      <a:pt x="37" y="5"/>
                    </a:cubicBezTo>
                    <a:cubicBezTo>
                      <a:pt x="36" y="6"/>
                      <a:pt x="36" y="7"/>
                      <a:pt x="38" y="8"/>
                    </a:cubicBezTo>
                    <a:cubicBezTo>
                      <a:pt x="38" y="8"/>
                      <a:pt x="38" y="8"/>
                      <a:pt x="38" y="8"/>
                    </a:cubicBezTo>
                    <a:cubicBezTo>
                      <a:pt x="38" y="8"/>
                      <a:pt x="38" y="8"/>
                      <a:pt x="38" y="8"/>
                    </a:cubicBezTo>
                    <a:cubicBezTo>
                      <a:pt x="41" y="10"/>
                      <a:pt x="47" y="13"/>
                      <a:pt x="52" y="16"/>
                    </a:cubicBezTo>
                    <a:cubicBezTo>
                      <a:pt x="53" y="17"/>
                      <a:pt x="55" y="18"/>
                      <a:pt x="56" y="18"/>
                    </a:cubicBezTo>
                    <a:cubicBezTo>
                      <a:pt x="53" y="20"/>
                      <a:pt x="52" y="22"/>
                      <a:pt x="50" y="24"/>
                    </a:cubicBezTo>
                    <a:cubicBezTo>
                      <a:pt x="40" y="39"/>
                      <a:pt x="34" y="56"/>
                      <a:pt x="33" y="73"/>
                    </a:cubicBezTo>
                    <a:cubicBezTo>
                      <a:pt x="33" y="73"/>
                      <a:pt x="33" y="73"/>
                      <a:pt x="33" y="73"/>
                    </a:cubicBezTo>
                    <a:cubicBezTo>
                      <a:pt x="33" y="73"/>
                      <a:pt x="33" y="73"/>
                      <a:pt x="32" y="73"/>
                    </a:cubicBezTo>
                    <a:cubicBezTo>
                      <a:pt x="32" y="73"/>
                      <a:pt x="32" y="73"/>
                      <a:pt x="31" y="73"/>
                    </a:cubicBezTo>
                    <a:cubicBezTo>
                      <a:pt x="28" y="76"/>
                      <a:pt x="26" y="80"/>
                      <a:pt x="23" y="84"/>
                    </a:cubicBezTo>
                    <a:cubicBezTo>
                      <a:pt x="22" y="84"/>
                      <a:pt x="21" y="83"/>
                      <a:pt x="20" y="83"/>
                    </a:cubicBezTo>
                    <a:cubicBezTo>
                      <a:pt x="23" y="78"/>
                      <a:pt x="26" y="74"/>
                      <a:pt x="30" y="70"/>
                    </a:cubicBezTo>
                    <a:cubicBezTo>
                      <a:pt x="30" y="70"/>
                      <a:pt x="30" y="69"/>
                      <a:pt x="29" y="69"/>
                    </a:cubicBezTo>
                    <a:cubicBezTo>
                      <a:pt x="29" y="68"/>
                      <a:pt x="29" y="68"/>
                      <a:pt x="29" y="68"/>
                    </a:cubicBezTo>
                    <a:cubicBezTo>
                      <a:pt x="28" y="68"/>
                      <a:pt x="28" y="68"/>
                      <a:pt x="28" y="69"/>
                    </a:cubicBezTo>
                    <a:cubicBezTo>
                      <a:pt x="24" y="73"/>
                      <a:pt x="21" y="77"/>
                      <a:pt x="18" y="81"/>
                    </a:cubicBezTo>
                    <a:cubicBezTo>
                      <a:pt x="17" y="81"/>
                      <a:pt x="16" y="81"/>
                      <a:pt x="16" y="80"/>
                    </a:cubicBezTo>
                    <a:cubicBezTo>
                      <a:pt x="18" y="77"/>
                      <a:pt x="21" y="73"/>
                      <a:pt x="24" y="69"/>
                    </a:cubicBezTo>
                    <a:cubicBezTo>
                      <a:pt x="24" y="68"/>
                      <a:pt x="24" y="68"/>
                      <a:pt x="23" y="67"/>
                    </a:cubicBezTo>
                    <a:cubicBezTo>
                      <a:pt x="23" y="67"/>
                      <a:pt x="23" y="67"/>
                      <a:pt x="23" y="67"/>
                    </a:cubicBezTo>
                    <a:cubicBezTo>
                      <a:pt x="22" y="67"/>
                      <a:pt x="22" y="67"/>
                      <a:pt x="22" y="68"/>
                    </a:cubicBezTo>
                    <a:cubicBezTo>
                      <a:pt x="19" y="72"/>
                      <a:pt x="16" y="75"/>
                      <a:pt x="13" y="79"/>
                    </a:cubicBezTo>
                    <a:cubicBezTo>
                      <a:pt x="12" y="79"/>
                      <a:pt x="12" y="79"/>
                      <a:pt x="12" y="79"/>
                    </a:cubicBezTo>
                    <a:cubicBezTo>
                      <a:pt x="13" y="78"/>
                      <a:pt x="13" y="78"/>
                      <a:pt x="12" y="77"/>
                    </a:cubicBezTo>
                    <a:cubicBezTo>
                      <a:pt x="12" y="77"/>
                      <a:pt x="12" y="77"/>
                      <a:pt x="12" y="77"/>
                    </a:cubicBezTo>
                    <a:cubicBezTo>
                      <a:pt x="12" y="77"/>
                      <a:pt x="12" y="77"/>
                      <a:pt x="12" y="77"/>
                    </a:cubicBezTo>
                    <a:cubicBezTo>
                      <a:pt x="15" y="72"/>
                      <a:pt x="18" y="68"/>
                      <a:pt x="21" y="63"/>
                    </a:cubicBezTo>
                    <a:cubicBezTo>
                      <a:pt x="22" y="63"/>
                      <a:pt x="22" y="62"/>
                      <a:pt x="21" y="62"/>
                    </a:cubicBezTo>
                    <a:cubicBezTo>
                      <a:pt x="21" y="62"/>
                      <a:pt x="21" y="61"/>
                      <a:pt x="20" y="61"/>
                    </a:cubicBezTo>
                    <a:cubicBezTo>
                      <a:pt x="20" y="61"/>
                      <a:pt x="20" y="62"/>
                      <a:pt x="19" y="62"/>
                    </a:cubicBezTo>
                    <a:cubicBezTo>
                      <a:pt x="16" y="66"/>
                      <a:pt x="13" y="71"/>
                      <a:pt x="10" y="75"/>
                    </a:cubicBezTo>
                    <a:cubicBezTo>
                      <a:pt x="10" y="76"/>
                      <a:pt x="10" y="76"/>
                      <a:pt x="9" y="77"/>
                    </a:cubicBezTo>
                    <a:cubicBezTo>
                      <a:pt x="8" y="76"/>
                      <a:pt x="7" y="76"/>
                      <a:pt x="6" y="75"/>
                    </a:cubicBezTo>
                    <a:cubicBezTo>
                      <a:pt x="9" y="71"/>
                      <a:pt x="12" y="66"/>
                      <a:pt x="15" y="62"/>
                    </a:cubicBezTo>
                    <a:cubicBezTo>
                      <a:pt x="16" y="61"/>
                      <a:pt x="16" y="61"/>
                      <a:pt x="16" y="60"/>
                    </a:cubicBezTo>
                    <a:cubicBezTo>
                      <a:pt x="17" y="60"/>
                      <a:pt x="16" y="59"/>
                      <a:pt x="16" y="59"/>
                    </a:cubicBezTo>
                    <a:cubicBezTo>
                      <a:pt x="16" y="58"/>
                      <a:pt x="15" y="58"/>
                      <a:pt x="15" y="58"/>
                    </a:cubicBezTo>
                    <a:cubicBezTo>
                      <a:pt x="15" y="58"/>
                      <a:pt x="14" y="59"/>
                      <a:pt x="14" y="59"/>
                    </a:cubicBezTo>
                    <a:cubicBezTo>
                      <a:pt x="14" y="59"/>
                      <a:pt x="14" y="60"/>
                      <a:pt x="13" y="60"/>
                    </a:cubicBezTo>
                    <a:cubicBezTo>
                      <a:pt x="10" y="65"/>
                      <a:pt x="7" y="69"/>
                      <a:pt x="4" y="73"/>
                    </a:cubicBezTo>
                    <a:cubicBezTo>
                      <a:pt x="4" y="73"/>
                      <a:pt x="4" y="73"/>
                      <a:pt x="4" y="73"/>
                    </a:cubicBezTo>
                    <a:cubicBezTo>
                      <a:pt x="4" y="73"/>
                      <a:pt x="4" y="73"/>
                      <a:pt x="4" y="73"/>
                    </a:cubicBezTo>
                    <a:cubicBezTo>
                      <a:pt x="4" y="72"/>
                      <a:pt x="4" y="72"/>
                      <a:pt x="4" y="72"/>
                    </a:cubicBezTo>
                    <a:cubicBezTo>
                      <a:pt x="7" y="67"/>
                      <a:pt x="9" y="62"/>
                      <a:pt x="11" y="57"/>
                    </a:cubicBezTo>
                    <a:cubicBezTo>
                      <a:pt x="11" y="57"/>
                      <a:pt x="11" y="56"/>
                      <a:pt x="11" y="56"/>
                    </a:cubicBezTo>
                    <a:cubicBezTo>
                      <a:pt x="11" y="55"/>
                      <a:pt x="11" y="55"/>
                      <a:pt x="11" y="55"/>
                    </a:cubicBezTo>
                    <a:cubicBezTo>
                      <a:pt x="11" y="55"/>
                      <a:pt x="10" y="55"/>
                      <a:pt x="10" y="55"/>
                    </a:cubicBezTo>
                    <a:cubicBezTo>
                      <a:pt x="10" y="55"/>
                      <a:pt x="9" y="55"/>
                      <a:pt x="9" y="55"/>
                    </a:cubicBezTo>
                    <a:cubicBezTo>
                      <a:pt x="9" y="55"/>
                      <a:pt x="9" y="56"/>
                      <a:pt x="9" y="57"/>
                    </a:cubicBezTo>
                    <a:cubicBezTo>
                      <a:pt x="6" y="62"/>
                      <a:pt x="4" y="67"/>
                      <a:pt x="1" y="72"/>
                    </a:cubicBezTo>
                    <a:cubicBezTo>
                      <a:pt x="1" y="73"/>
                      <a:pt x="1" y="73"/>
                      <a:pt x="1" y="73"/>
                    </a:cubicBezTo>
                    <a:cubicBezTo>
                      <a:pt x="1" y="74"/>
                      <a:pt x="1" y="74"/>
                      <a:pt x="1" y="74"/>
                    </a:cubicBezTo>
                    <a:cubicBezTo>
                      <a:pt x="0" y="74"/>
                      <a:pt x="0" y="75"/>
                      <a:pt x="0" y="76"/>
                    </a:cubicBezTo>
                    <a:cubicBezTo>
                      <a:pt x="0" y="76"/>
                      <a:pt x="0" y="76"/>
                      <a:pt x="0" y="76"/>
                    </a:cubicBezTo>
                    <a:cubicBezTo>
                      <a:pt x="0" y="77"/>
                      <a:pt x="1" y="78"/>
                      <a:pt x="1" y="78"/>
                    </a:cubicBezTo>
                    <a:cubicBezTo>
                      <a:pt x="2" y="79"/>
                      <a:pt x="2" y="79"/>
                      <a:pt x="2" y="79"/>
                    </a:cubicBezTo>
                    <a:cubicBezTo>
                      <a:pt x="2" y="79"/>
                      <a:pt x="2" y="79"/>
                      <a:pt x="2" y="79"/>
                    </a:cubicBezTo>
                    <a:cubicBezTo>
                      <a:pt x="3" y="79"/>
                      <a:pt x="3" y="79"/>
                      <a:pt x="3" y="79"/>
                    </a:cubicBezTo>
                    <a:cubicBezTo>
                      <a:pt x="11" y="83"/>
                      <a:pt x="17" y="87"/>
                      <a:pt x="26" y="91"/>
                    </a:cubicBezTo>
                    <a:cubicBezTo>
                      <a:pt x="27" y="91"/>
                      <a:pt x="28" y="92"/>
                      <a:pt x="30" y="93"/>
                    </a:cubicBezTo>
                    <a:cubicBezTo>
                      <a:pt x="31" y="94"/>
                      <a:pt x="32" y="94"/>
                      <a:pt x="33" y="94"/>
                    </a:cubicBezTo>
                    <a:cubicBezTo>
                      <a:pt x="34" y="95"/>
                      <a:pt x="35" y="95"/>
                      <a:pt x="36" y="95"/>
                    </a:cubicBezTo>
                    <a:cubicBezTo>
                      <a:pt x="36" y="95"/>
                      <a:pt x="36" y="95"/>
                      <a:pt x="36" y="95"/>
                    </a:cubicBezTo>
                    <a:cubicBezTo>
                      <a:pt x="36" y="95"/>
                      <a:pt x="36" y="95"/>
                      <a:pt x="36" y="95"/>
                    </a:cubicBezTo>
                    <a:cubicBezTo>
                      <a:pt x="38" y="95"/>
                      <a:pt x="41" y="94"/>
                      <a:pt x="44" y="92"/>
                    </a:cubicBezTo>
                    <a:cubicBezTo>
                      <a:pt x="46" y="91"/>
                      <a:pt x="49" y="88"/>
                      <a:pt x="52" y="84"/>
                    </a:cubicBezTo>
                    <a:cubicBezTo>
                      <a:pt x="59" y="88"/>
                      <a:pt x="65" y="94"/>
                      <a:pt x="69" y="100"/>
                    </a:cubicBezTo>
                    <a:cubicBezTo>
                      <a:pt x="69" y="101"/>
                      <a:pt x="69" y="101"/>
                      <a:pt x="69" y="101"/>
                    </a:cubicBezTo>
                    <a:cubicBezTo>
                      <a:pt x="69" y="102"/>
                      <a:pt x="68" y="104"/>
                      <a:pt x="68" y="105"/>
                    </a:cubicBezTo>
                    <a:cubicBezTo>
                      <a:pt x="67" y="106"/>
                      <a:pt x="67" y="107"/>
                      <a:pt x="67" y="109"/>
                    </a:cubicBezTo>
                    <a:cubicBezTo>
                      <a:pt x="67" y="109"/>
                      <a:pt x="67" y="109"/>
                      <a:pt x="67" y="109"/>
                    </a:cubicBezTo>
                    <a:cubicBezTo>
                      <a:pt x="67" y="111"/>
                      <a:pt x="68" y="113"/>
                      <a:pt x="69" y="114"/>
                    </a:cubicBezTo>
                    <a:cubicBezTo>
                      <a:pt x="70" y="116"/>
                      <a:pt x="71" y="117"/>
                      <a:pt x="73" y="117"/>
                    </a:cubicBezTo>
                    <a:cubicBezTo>
                      <a:pt x="74" y="117"/>
                      <a:pt x="74" y="117"/>
                      <a:pt x="75" y="117"/>
                    </a:cubicBezTo>
                    <a:cubicBezTo>
                      <a:pt x="76" y="117"/>
                      <a:pt x="77" y="117"/>
                      <a:pt x="78" y="117"/>
                    </a:cubicBezTo>
                    <a:cubicBezTo>
                      <a:pt x="78" y="119"/>
                      <a:pt x="78" y="120"/>
                      <a:pt x="79" y="122"/>
                    </a:cubicBezTo>
                    <a:cubicBezTo>
                      <a:pt x="79" y="123"/>
                      <a:pt x="79" y="124"/>
                      <a:pt x="80" y="125"/>
                    </a:cubicBezTo>
                    <a:cubicBezTo>
                      <a:pt x="82" y="124"/>
                      <a:pt x="82" y="124"/>
                      <a:pt x="82" y="124"/>
                    </a:cubicBezTo>
                    <a:cubicBezTo>
                      <a:pt x="80" y="125"/>
                      <a:pt x="80" y="125"/>
                      <a:pt x="80" y="125"/>
                    </a:cubicBezTo>
                    <a:cubicBezTo>
                      <a:pt x="81" y="126"/>
                      <a:pt x="83" y="127"/>
                      <a:pt x="84" y="128"/>
                    </a:cubicBezTo>
                    <a:cubicBezTo>
                      <a:pt x="85" y="128"/>
                      <a:pt x="87" y="129"/>
                      <a:pt x="89" y="129"/>
                    </a:cubicBezTo>
                    <a:cubicBezTo>
                      <a:pt x="90" y="129"/>
                      <a:pt x="92" y="128"/>
                      <a:pt x="93" y="128"/>
                    </a:cubicBezTo>
                    <a:cubicBezTo>
                      <a:pt x="93" y="127"/>
                      <a:pt x="93" y="127"/>
                      <a:pt x="93" y="127"/>
                    </a:cubicBezTo>
                    <a:cubicBezTo>
                      <a:pt x="93" y="129"/>
                      <a:pt x="94" y="131"/>
                      <a:pt x="95" y="132"/>
                    </a:cubicBezTo>
                    <a:cubicBezTo>
                      <a:pt x="97" y="135"/>
                      <a:pt x="100" y="138"/>
                      <a:pt x="104" y="138"/>
                    </a:cubicBezTo>
                    <a:cubicBezTo>
                      <a:pt x="104" y="138"/>
                      <a:pt x="105" y="138"/>
                      <a:pt x="105" y="138"/>
                    </a:cubicBezTo>
                    <a:cubicBezTo>
                      <a:pt x="105" y="138"/>
                      <a:pt x="106" y="137"/>
                      <a:pt x="107" y="137"/>
                    </a:cubicBezTo>
                    <a:cubicBezTo>
                      <a:pt x="107" y="139"/>
                      <a:pt x="108" y="141"/>
                      <a:pt x="110" y="142"/>
                    </a:cubicBezTo>
                    <a:cubicBezTo>
                      <a:pt x="112" y="144"/>
                      <a:pt x="114" y="144"/>
                      <a:pt x="116" y="144"/>
                    </a:cubicBezTo>
                    <a:cubicBezTo>
                      <a:pt x="116" y="144"/>
                      <a:pt x="116" y="144"/>
                      <a:pt x="116" y="144"/>
                    </a:cubicBezTo>
                    <a:cubicBezTo>
                      <a:pt x="116" y="144"/>
                      <a:pt x="116" y="144"/>
                      <a:pt x="116" y="144"/>
                    </a:cubicBezTo>
                    <a:cubicBezTo>
                      <a:pt x="118" y="144"/>
                      <a:pt x="121" y="143"/>
                      <a:pt x="122" y="140"/>
                    </a:cubicBezTo>
                    <a:cubicBezTo>
                      <a:pt x="123" y="139"/>
                      <a:pt x="124" y="138"/>
                      <a:pt x="124" y="137"/>
                    </a:cubicBezTo>
                    <a:cubicBezTo>
                      <a:pt x="129" y="141"/>
                      <a:pt x="132" y="143"/>
                      <a:pt x="138" y="145"/>
                    </a:cubicBezTo>
                    <a:cubicBezTo>
                      <a:pt x="140" y="145"/>
                      <a:pt x="141" y="146"/>
                      <a:pt x="143" y="146"/>
                    </a:cubicBezTo>
                    <a:cubicBezTo>
                      <a:pt x="144" y="146"/>
                      <a:pt x="144" y="146"/>
                      <a:pt x="144" y="146"/>
                    </a:cubicBezTo>
                    <a:cubicBezTo>
                      <a:pt x="144" y="146"/>
                      <a:pt x="144" y="146"/>
                      <a:pt x="144" y="146"/>
                    </a:cubicBezTo>
                    <a:cubicBezTo>
                      <a:pt x="146" y="145"/>
                      <a:pt x="148" y="145"/>
                      <a:pt x="150" y="144"/>
                    </a:cubicBezTo>
                    <a:cubicBezTo>
                      <a:pt x="152" y="142"/>
                      <a:pt x="153" y="140"/>
                      <a:pt x="154" y="138"/>
                    </a:cubicBezTo>
                    <a:cubicBezTo>
                      <a:pt x="154" y="137"/>
                      <a:pt x="154" y="136"/>
                      <a:pt x="154" y="135"/>
                    </a:cubicBezTo>
                    <a:cubicBezTo>
                      <a:pt x="154" y="135"/>
                      <a:pt x="154" y="134"/>
                      <a:pt x="154" y="134"/>
                    </a:cubicBezTo>
                    <a:cubicBezTo>
                      <a:pt x="154" y="134"/>
                      <a:pt x="155" y="134"/>
                      <a:pt x="155" y="134"/>
                    </a:cubicBezTo>
                    <a:cubicBezTo>
                      <a:pt x="155" y="134"/>
                      <a:pt x="155" y="134"/>
                      <a:pt x="155" y="134"/>
                    </a:cubicBezTo>
                    <a:cubicBezTo>
                      <a:pt x="157" y="134"/>
                      <a:pt x="158" y="135"/>
                      <a:pt x="159" y="135"/>
                    </a:cubicBezTo>
                    <a:cubicBezTo>
                      <a:pt x="163" y="135"/>
                      <a:pt x="167" y="133"/>
                      <a:pt x="169" y="130"/>
                    </a:cubicBezTo>
                    <a:cubicBezTo>
                      <a:pt x="170" y="129"/>
                      <a:pt x="171" y="128"/>
                      <a:pt x="172" y="126"/>
                    </a:cubicBezTo>
                    <a:cubicBezTo>
                      <a:pt x="172" y="125"/>
                      <a:pt x="172" y="124"/>
                      <a:pt x="172" y="122"/>
                    </a:cubicBezTo>
                    <a:cubicBezTo>
                      <a:pt x="173" y="122"/>
                      <a:pt x="174" y="123"/>
                      <a:pt x="175" y="123"/>
                    </a:cubicBezTo>
                    <a:cubicBezTo>
                      <a:pt x="178" y="123"/>
                      <a:pt x="180" y="122"/>
                      <a:pt x="183" y="120"/>
                    </a:cubicBezTo>
                    <a:cubicBezTo>
                      <a:pt x="187" y="118"/>
                      <a:pt x="190" y="114"/>
                      <a:pt x="190" y="109"/>
                    </a:cubicBezTo>
                    <a:cubicBezTo>
                      <a:pt x="190" y="109"/>
                      <a:pt x="191" y="110"/>
                      <a:pt x="192" y="110"/>
                    </a:cubicBezTo>
                    <a:cubicBezTo>
                      <a:pt x="192" y="110"/>
                      <a:pt x="192" y="110"/>
                      <a:pt x="192" y="110"/>
                    </a:cubicBezTo>
                    <a:cubicBezTo>
                      <a:pt x="192" y="110"/>
                      <a:pt x="193" y="110"/>
                      <a:pt x="193" y="110"/>
                    </a:cubicBezTo>
                    <a:cubicBezTo>
                      <a:pt x="197" y="110"/>
                      <a:pt x="201" y="107"/>
                      <a:pt x="203" y="104"/>
                    </a:cubicBezTo>
                    <a:cubicBezTo>
                      <a:pt x="205" y="102"/>
                      <a:pt x="205" y="100"/>
                      <a:pt x="205" y="97"/>
                    </a:cubicBezTo>
                    <a:cubicBezTo>
                      <a:pt x="205" y="95"/>
                      <a:pt x="205" y="93"/>
                      <a:pt x="203" y="91"/>
                    </a:cubicBezTo>
                    <a:cubicBezTo>
                      <a:pt x="202" y="89"/>
                      <a:pt x="200" y="87"/>
                      <a:pt x="199" y="86"/>
                    </a:cubicBezTo>
                    <a:cubicBezTo>
                      <a:pt x="198" y="86"/>
                      <a:pt x="198" y="85"/>
                      <a:pt x="197" y="85"/>
                    </a:cubicBezTo>
                    <a:cubicBezTo>
                      <a:pt x="198" y="84"/>
                      <a:pt x="199" y="84"/>
                      <a:pt x="200" y="84"/>
                    </a:cubicBezTo>
                    <a:cubicBezTo>
                      <a:pt x="201" y="85"/>
                      <a:pt x="203" y="87"/>
                      <a:pt x="206" y="89"/>
                    </a:cubicBezTo>
                    <a:cubicBezTo>
                      <a:pt x="209" y="91"/>
                      <a:pt x="212" y="93"/>
                      <a:pt x="215" y="93"/>
                    </a:cubicBezTo>
                    <a:cubicBezTo>
                      <a:pt x="215" y="93"/>
                      <a:pt x="215" y="93"/>
                      <a:pt x="215" y="93"/>
                    </a:cubicBezTo>
                    <a:cubicBezTo>
                      <a:pt x="216" y="93"/>
                      <a:pt x="216" y="93"/>
                      <a:pt x="216" y="93"/>
                    </a:cubicBezTo>
                    <a:cubicBezTo>
                      <a:pt x="216" y="93"/>
                      <a:pt x="217" y="93"/>
                      <a:pt x="217" y="93"/>
                    </a:cubicBezTo>
                    <a:cubicBezTo>
                      <a:pt x="218" y="93"/>
                      <a:pt x="220" y="92"/>
                      <a:pt x="221" y="91"/>
                    </a:cubicBezTo>
                    <a:cubicBezTo>
                      <a:pt x="223" y="90"/>
                      <a:pt x="224" y="90"/>
                      <a:pt x="224" y="90"/>
                    </a:cubicBezTo>
                    <a:cubicBezTo>
                      <a:pt x="234" y="85"/>
                      <a:pt x="241" y="81"/>
                      <a:pt x="251" y="76"/>
                    </a:cubicBezTo>
                    <a:cubicBezTo>
                      <a:pt x="251" y="76"/>
                      <a:pt x="252" y="75"/>
                      <a:pt x="252" y="74"/>
                    </a:cubicBezTo>
                    <a:cubicBezTo>
                      <a:pt x="255" y="68"/>
                      <a:pt x="259" y="62"/>
                      <a:pt x="262" y="55"/>
                    </a:cubicBezTo>
                    <a:cubicBezTo>
                      <a:pt x="262" y="55"/>
                      <a:pt x="262" y="54"/>
                      <a:pt x="261" y="54"/>
                    </a:cubicBezTo>
                    <a:cubicBezTo>
                      <a:pt x="261" y="53"/>
                      <a:pt x="261" y="53"/>
                      <a:pt x="261" y="53"/>
                    </a:cubicBezTo>
                    <a:cubicBezTo>
                      <a:pt x="260" y="53"/>
                      <a:pt x="260" y="54"/>
                      <a:pt x="260" y="54"/>
                    </a:cubicBezTo>
                    <a:cubicBezTo>
                      <a:pt x="257" y="60"/>
                      <a:pt x="254" y="66"/>
                      <a:pt x="251" y="72"/>
                    </a:cubicBezTo>
                    <a:cubicBezTo>
                      <a:pt x="250" y="71"/>
                      <a:pt x="250" y="71"/>
                      <a:pt x="250" y="71"/>
                    </a:cubicBezTo>
                    <a:cubicBezTo>
                      <a:pt x="249" y="71"/>
                      <a:pt x="249" y="71"/>
                      <a:pt x="249" y="72"/>
                    </a:cubicBezTo>
                    <a:cubicBezTo>
                      <a:pt x="248" y="72"/>
                      <a:pt x="248" y="72"/>
                      <a:pt x="248" y="72"/>
                    </a:cubicBezTo>
                    <a:cubicBezTo>
                      <a:pt x="250" y="67"/>
                      <a:pt x="253" y="63"/>
                      <a:pt x="255" y="58"/>
                    </a:cubicBezTo>
                    <a:cubicBezTo>
                      <a:pt x="255" y="57"/>
                      <a:pt x="255" y="57"/>
                      <a:pt x="254" y="56"/>
                    </a:cubicBezTo>
                    <a:cubicBezTo>
                      <a:pt x="254" y="56"/>
                      <a:pt x="254" y="56"/>
                      <a:pt x="254" y="56"/>
                    </a:cubicBezTo>
                    <a:cubicBezTo>
                      <a:pt x="254" y="56"/>
                      <a:pt x="253" y="57"/>
                      <a:pt x="253" y="57"/>
                    </a:cubicBezTo>
                    <a:cubicBezTo>
                      <a:pt x="250" y="63"/>
                      <a:pt x="247" y="68"/>
                      <a:pt x="244" y="74"/>
                    </a:cubicBezTo>
                    <a:cubicBezTo>
                      <a:pt x="244" y="74"/>
                      <a:pt x="243" y="74"/>
                      <a:pt x="242" y="75"/>
                    </a:cubicBezTo>
                    <a:cubicBezTo>
                      <a:pt x="246" y="69"/>
                      <a:pt x="248" y="63"/>
                      <a:pt x="251" y="56"/>
                    </a:cubicBezTo>
                    <a:cubicBezTo>
                      <a:pt x="251" y="55"/>
                      <a:pt x="251" y="55"/>
                      <a:pt x="250" y="54"/>
                    </a:cubicBezTo>
                    <a:cubicBezTo>
                      <a:pt x="250" y="54"/>
                      <a:pt x="250" y="54"/>
                      <a:pt x="250" y="54"/>
                    </a:cubicBezTo>
                    <a:cubicBezTo>
                      <a:pt x="249" y="54"/>
                      <a:pt x="249" y="55"/>
                      <a:pt x="249" y="55"/>
                    </a:cubicBezTo>
                    <a:cubicBezTo>
                      <a:pt x="246" y="63"/>
                      <a:pt x="242" y="70"/>
                      <a:pt x="238" y="77"/>
                    </a:cubicBezTo>
                    <a:cubicBezTo>
                      <a:pt x="237" y="77"/>
                      <a:pt x="236" y="78"/>
                      <a:pt x="235" y="78"/>
                    </a:cubicBezTo>
                    <a:cubicBezTo>
                      <a:pt x="240" y="72"/>
                      <a:pt x="243" y="64"/>
                      <a:pt x="246" y="57"/>
                    </a:cubicBezTo>
                    <a:cubicBezTo>
                      <a:pt x="246" y="56"/>
                      <a:pt x="246" y="55"/>
                      <a:pt x="245" y="55"/>
                    </a:cubicBezTo>
                    <a:cubicBezTo>
                      <a:pt x="245" y="55"/>
                      <a:pt x="245" y="55"/>
                      <a:pt x="245" y="55"/>
                    </a:cubicBezTo>
                    <a:cubicBezTo>
                      <a:pt x="244" y="55"/>
                      <a:pt x="244" y="55"/>
                      <a:pt x="244" y="56"/>
                    </a:cubicBezTo>
                    <a:cubicBezTo>
                      <a:pt x="241" y="64"/>
                      <a:pt x="237" y="72"/>
                      <a:pt x="232" y="80"/>
                    </a:cubicBezTo>
                    <a:cubicBezTo>
                      <a:pt x="232" y="80"/>
                      <a:pt x="232" y="80"/>
                      <a:pt x="232" y="80"/>
                    </a:cubicBezTo>
                    <a:cubicBezTo>
                      <a:pt x="231" y="81"/>
                      <a:pt x="230" y="81"/>
                      <a:pt x="230" y="81"/>
                    </a:cubicBezTo>
                    <a:cubicBezTo>
                      <a:pt x="234" y="74"/>
                      <a:pt x="238" y="67"/>
                      <a:pt x="241" y="59"/>
                    </a:cubicBezTo>
                    <a:cubicBezTo>
                      <a:pt x="241" y="58"/>
                      <a:pt x="241" y="57"/>
                      <a:pt x="240" y="57"/>
                    </a:cubicBezTo>
                    <a:cubicBezTo>
                      <a:pt x="240" y="57"/>
                      <a:pt x="240" y="57"/>
                      <a:pt x="240" y="57"/>
                    </a:cubicBezTo>
                    <a:cubicBezTo>
                      <a:pt x="239" y="57"/>
                      <a:pt x="239" y="57"/>
                      <a:pt x="239" y="58"/>
                    </a:cubicBezTo>
                    <a:cubicBezTo>
                      <a:pt x="235" y="67"/>
                      <a:pt x="231" y="75"/>
                      <a:pt x="226" y="83"/>
                    </a:cubicBezTo>
                    <a:cubicBezTo>
                      <a:pt x="225" y="84"/>
                      <a:pt x="224" y="84"/>
                      <a:pt x="223" y="85"/>
                    </a:cubicBezTo>
                    <a:cubicBezTo>
                      <a:pt x="227" y="77"/>
                      <a:pt x="232" y="70"/>
                      <a:pt x="235" y="62"/>
                    </a:cubicBezTo>
                    <a:cubicBezTo>
                      <a:pt x="235" y="61"/>
                      <a:pt x="234" y="60"/>
                      <a:pt x="234" y="60"/>
                    </a:cubicBezTo>
                    <a:cubicBezTo>
                      <a:pt x="234" y="60"/>
                      <a:pt x="233" y="60"/>
                      <a:pt x="233" y="60"/>
                    </a:cubicBezTo>
                    <a:cubicBezTo>
                      <a:pt x="233" y="60"/>
                      <a:pt x="232" y="60"/>
                      <a:pt x="232" y="61"/>
                    </a:cubicBezTo>
                    <a:cubicBezTo>
                      <a:pt x="230" y="70"/>
                      <a:pt x="224" y="77"/>
                      <a:pt x="220" y="86"/>
                    </a:cubicBezTo>
                    <a:cubicBezTo>
                      <a:pt x="220" y="87"/>
                      <a:pt x="219" y="87"/>
                      <a:pt x="219" y="87"/>
                    </a:cubicBezTo>
                    <a:cubicBezTo>
                      <a:pt x="218" y="87"/>
                      <a:pt x="217" y="88"/>
                      <a:pt x="216" y="88"/>
                    </a:cubicBezTo>
                    <a:cubicBezTo>
                      <a:pt x="216" y="88"/>
                      <a:pt x="216" y="88"/>
                      <a:pt x="216" y="88"/>
                    </a:cubicBezTo>
                    <a:cubicBezTo>
                      <a:pt x="215" y="88"/>
                      <a:pt x="215" y="88"/>
                      <a:pt x="215" y="88"/>
                    </a:cubicBezTo>
                    <a:cubicBezTo>
                      <a:pt x="216" y="87"/>
                      <a:pt x="217" y="86"/>
                      <a:pt x="218" y="85"/>
                    </a:cubicBezTo>
                    <a:cubicBezTo>
                      <a:pt x="218" y="85"/>
                      <a:pt x="219" y="85"/>
                      <a:pt x="220" y="84"/>
                    </a:cubicBezTo>
                    <a:cubicBezTo>
                      <a:pt x="221" y="83"/>
                      <a:pt x="222" y="82"/>
                      <a:pt x="222" y="81"/>
                    </a:cubicBezTo>
                    <a:cubicBezTo>
                      <a:pt x="223" y="78"/>
                      <a:pt x="224" y="75"/>
                      <a:pt x="224" y="72"/>
                    </a:cubicBezTo>
                    <a:cubicBezTo>
                      <a:pt x="224" y="72"/>
                      <a:pt x="224" y="72"/>
                      <a:pt x="224" y="72"/>
                    </a:cubicBezTo>
                    <a:cubicBezTo>
                      <a:pt x="225" y="70"/>
                      <a:pt x="226" y="67"/>
                      <a:pt x="227" y="64"/>
                    </a:cubicBezTo>
                    <a:cubicBezTo>
                      <a:pt x="227" y="64"/>
                      <a:pt x="227" y="63"/>
                      <a:pt x="226" y="63"/>
                    </a:cubicBezTo>
                    <a:cubicBezTo>
                      <a:pt x="226" y="63"/>
                      <a:pt x="226" y="63"/>
                      <a:pt x="226" y="63"/>
                    </a:cubicBezTo>
                    <a:cubicBezTo>
                      <a:pt x="226" y="63"/>
                      <a:pt x="225" y="63"/>
                      <a:pt x="225" y="64"/>
                    </a:cubicBezTo>
                    <a:cubicBezTo>
                      <a:pt x="225" y="65"/>
                      <a:pt x="224" y="66"/>
                      <a:pt x="224" y="67"/>
                    </a:cubicBezTo>
                    <a:cubicBezTo>
                      <a:pt x="224" y="66"/>
                      <a:pt x="223" y="65"/>
                      <a:pt x="223" y="64"/>
                    </a:cubicBezTo>
                    <a:cubicBezTo>
                      <a:pt x="218" y="43"/>
                      <a:pt x="212" y="30"/>
                      <a:pt x="206" y="22"/>
                    </a:cubicBezTo>
                    <a:cubicBezTo>
                      <a:pt x="203" y="19"/>
                      <a:pt x="200" y="16"/>
                      <a:pt x="197" y="15"/>
                    </a:cubicBezTo>
                    <a:cubicBezTo>
                      <a:pt x="197" y="15"/>
                      <a:pt x="197" y="15"/>
                      <a:pt x="197" y="15"/>
                    </a:cubicBezTo>
                    <a:cubicBezTo>
                      <a:pt x="200" y="14"/>
                      <a:pt x="203" y="13"/>
                      <a:pt x="206" y="11"/>
                    </a:cubicBezTo>
                    <a:cubicBezTo>
                      <a:pt x="209" y="10"/>
                      <a:pt x="212" y="9"/>
                      <a:pt x="215" y="7"/>
                    </a:cubicBezTo>
                    <a:cubicBezTo>
                      <a:pt x="217" y="6"/>
                      <a:pt x="219" y="5"/>
                      <a:pt x="220" y="4"/>
                    </a:cubicBezTo>
                    <a:cubicBezTo>
                      <a:pt x="222" y="4"/>
                      <a:pt x="222" y="2"/>
                      <a:pt x="221" y="1"/>
                    </a:cubicBezTo>
                    <a:cubicBezTo>
                      <a:pt x="221" y="0"/>
                      <a:pt x="220" y="0"/>
                      <a:pt x="21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0" name="Rectangle 839"/>
              <p:cNvSpPr>
                <a:spLocks noChangeArrowheads="1"/>
              </p:cNvSpPr>
              <p:nvPr/>
            </p:nvSpPr>
            <p:spPr bwMode="auto">
              <a:xfrm>
                <a:off x="2633" y="2778"/>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201" name="Rectangle 840"/>
              <p:cNvSpPr>
                <a:spLocks noChangeArrowheads="1"/>
              </p:cNvSpPr>
              <p:nvPr/>
            </p:nvSpPr>
            <p:spPr bwMode="auto">
              <a:xfrm>
                <a:off x="2633" y="2778"/>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202" name="Freeform 841"/>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3" name="Freeform 842"/>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4" name="Freeform 843"/>
              <p:cNvSpPr>
                <a:spLocks noEditPoints="1"/>
              </p:cNvSpPr>
              <p:nvPr/>
            </p:nvSpPr>
            <p:spPr bwMode="auto">
              <a:xfrm>
                <a:off x="4993" y="2200"/>
                <a:ext cx="393" cy="533"/>
              </a:xfrm>
              <a:custGeom>
                <a:avLst/>
                <a:gdLst>
                  <a:gd name="T0" fmla="*/ 67 w 166"/>
                  <a:gd name="T1" fmla="*/ 201 h 225"/>
                  <a:gd name="T2" fmla="*/ 50 w 166"/>
                  <a:gd name="T3" fmla="*/ 81 h 225"/>
                  <a:gd name="T4" fmla="*/ 60 w 166"/>
                  <a:gd name="T5" fmla="*/ 211 h 225"/>
                  <a:gd name="T6" fmla="*/ 51 w 166"/>
                  <a:gd name="T7" fmla="*/ 219 h 225"/>
                  <a:gd name="T8" fmla="*/ 18 w 166"/>
                  <a:gd name="T9" fmla="*/ 215 h 225"/>
                  <a:gd name="T10" fmla="*/ 91 w 166"/>
                  <a:gd name="T11" fmla="*/ 85 h 225"/>
                  <a:gd name="T12" fmla="*/ 113 w 166"/>
                  <a:gd name="T13" fmla="*/ 211 h 225"/>
                  <a:gd name="T14" fmla="*/ 104 w 166"/>
                  <a:gd name="T15" fmla="*/ 219 h 225"/>
                  <a:gd name="T16" fmla="*/ 72 w 166"/>
                  <a:gd name="T17" fmla="*/ 215 h 225"/>
                  <a:gd name="T18" fmla="*/ 111 w 166"/>
                  <a:gd name="T19" fmla="*/ 73 h 225"/>
                  <a:gd name="T20" fmla="*/ 117 w 166"/>
                  <a:gd name="T21" fmla="*/ 206 h 225"/>
                  <a:gd name="T22" fmla="*/ 66 w 166"/>
                  <a:gd name="T23" fmla="*/ 75 h 225"/>
                  <a:gd name="T24" fmla="*/ 67 w 166"/>
                  <a:gd name="T25" fmla="*/ 82 h 225"/>
                  <a:gd name="T26" fmla="*/ 14 w 166"/>
                  <a:gd name="T27" fmla="*/ 82 h 225"/>
                  <a:gd name="T28" fmla="*/ 11 w 166"/>
                  <a:gd name="T29" fmla="*/ 78 h 225"/>
                  <a:gd name="T30" fmla="*/ 14 w 166"/>
                  <a:gd name="T31" fmla="*/ 81 h 225"/>
                  <a:gd name="T32" fmla="*/ 72 w 166"/>
                  <a:gd name="T33" fmla="*/ 83 h 225"/>
                  <a:gd name="T34" fmla="*/ 123 w 166"/>
                  <a:gd name="T35" fmla="*/ 20 h 225"/>
                  <a:gd name="T36" fmla="*/ 80 w 166"/>
                  <a:gd name="T37" fmla="*/ 78 h 225"/>
                  <a:gd name="T38" fmla="*/ 133 w 166"/>
                  <a:gd name="T39" fmla="*/ 22 h 225"/>
                  <a:gd name="T40" fmla="*/ 95 w 166"/>
                  <a:gd name="T41" fmla="*/ 74 h 225"/>
                  <a:gd name="T42" fmla="*/ 115 w 166"/>
                  <a:gd name="T43" fmla="*/ 62 h 225"/>
                  <a:gd name="T44" fmla="*/ 107 w 166"/>
                  <a:gd name="T45" fmla="*/ 70 h 225"/>
                  <a:gd name="T46" fmla="*/ 40 w 166"/>
                  <a:gd name="T47" fmla="*/ 75 h 225"/>
                  <a:gd name="T48" fmla="*/ 89 w 166"/>
                  <a:gd name="T49" fmla="*/ 20 h 225"/>
                  <a:gd name="T50" fmla="*/ 57 w 166"/>
                  <a:gd name="T51" fmla="*/ 70 h 225"/>
                  <a:gd name="T52" fmla="*/ 47 w 166"/>
                  <a:gd name="T53" fmla="*/ 78 h 225"/>
                  <a:gd name="T54" fmla="*/ 19 w 166"/>
                  <a:gd name="T55" fmla="*/ 83 h 225"/>
                  <a:gd name="T56" fmla="*/ 70 w 166"/>
                  <a:gd name="T57" fmla="*/ 20 h 225"/>
                  <a:gd name="T58" fmla="*/ 27 w 166"/>
                  <a:gd name="T59" fmla="*/ 78 h 225"/>
                  <a:gd name="T60" fmla="*/ 79 w 166"/>
                  <a:gd name="T61" fmla="*/ 22 h 225"/>
                  <a:gd name="T62" fmla="*/ 45 w 166"/>
                  <a:gd name="T63" fmla="*/ 40 h 225"/>
                  <a:gd name="T64" fmla="*/ 45 w 166"/>
                  <a:gd name="T65" fmla="*/ 40 h 225"/>
                  <a:gd name="T66" fmla="*/ 120 w 166"/>
                  <a:gd name="T67" fmla="*/ 18 h 225"/>
                  <a:gd name="T68" fmla="*/ 118 w 166"/>
                  <a:gd name="T69" fmla="*/ 64 h 225"/>
                  <a:gd name="T70" fmla="*/ 123 w 166"/>
                  <a:gd name="T71" fmla="*/ 197 h 225"/>
                  <a:gd name="T72" fmla="*/ 87 w 166"/>
                  <a:gd name="T73" fmla="*/ 32 h 225"/>
                  <a:gd name="T74" fmla="*/ 5 w 166"/>
                  <a:gd name="T75" fmla="*/ 78 h 225"/>
                  <a:gd name="T76" fmla="*/ 64 w 166"/>
                  <a:gd name="T77" fmla="*/ 6 h 225"/>
                  <a:gd name="T78" fmla="*/ 9 w 166"/>
                  <a:gd name="T79" fmla="*/ 79 h 225"/>
                  <a:gd name="T80" fmla="*/ 59 w 166"/>
                  <a:gd name="T81" fmla="*/ 78 h 225"/>
                  <a:gd name="T82" fmla="*/ 100 w 166"/>
                  <a:gd name="T83" fmla="*/ 23 h 225"/>
                  <a:gd name="T84" fmla="*/ 65 w 166"/>
                  <a:gd name="T85" fmla="*/ 74 h 225"/>
                  <a:gd name="T86" fmla="*/ 118 w 166"/>
                  <a:gd name="T87" fmla="*/ 0 h 225"/>
                  <a:gd name="T88" fmla="*/ 98 w 166"/>
                  <a:gd name="T89" fmla="*/ 7 h 225"/>
                  <a:gd name="T90" fmla="*/ 91 w 166"/>
                  <a:gd name="T91" fmla="*/ 15 h 225"/>
                  <a:gd name="T92" fmla="*/ 79 w 166"/>
                  <a:gd name="T93" fmla="*/ 18 h 225"/>
                  <a:gd name="T94" fmla="*/ 75 w 166"/>
                  <a:gd name="T95" fmla="*/ 17 h 225"/>
                  <a:gd name="T96" fmla="*/ 67 w 166"/>
                  <a:gd name="T97" fmla="*/ 1 h 225"/>
                  <a:gd name="T98" fmla="*/ 2 w 166"/>
                  <a:gd name="T99" fmla="*/ 74 h 225"/>
                  <a:gd name="T100" fmla="*/ 3 w 166"/>
                  <a:gd name="T101" fmla="*/ 81 h 225"/>
                  <a:gd name="T102" fmla="*/ 14 w 166"/>
                  <a:gd name="T103" fmla="*/ 216 h 225"/>
                  <a:gd name="T104" fmla="*/ 40 w 166"/>
                  <a:gd name="T105" fmla="*/ 225 h 225"/>
                  <a:gd name="T106" fmla="*/ 62 w 166"/>
                  <a:gd name="T107" fmla="*/ 217 h 225"/>
                  <a:gd name="T108" fmla="*/ 68 w 166"/>
                  <a:gd name="T109" fmla="*/ 216 h 225"/>
                  <a:gd name="T110" fmla="*/ 68 w 166"/>
                  <a:gd name="T111" fmla="*/ 217 h 225"/>
                  <a:gd name="T112" fmla="*/ 114 w 166"/>
                  <a:gd name="T113" fmla="*/ 217 h 225"/>
                  <a:gd name="T114" fmla="*/ 163 w 166"/>
                  <a:gd name="T115" fmla="*/ 154 h 225"/>
                  <a:gd name="T116" fmla="*/ 149 w 166"/>
                  <a:gd name="T117" fmla="*/ 7 h 225"/>
                  <a:gd name="T118" fmla="*/ 132 w 166"/>
                  <a:gd name="T119" fmla="*/ 18 h 225"/>
                  <a:gd name="T120" fmla="*/ 130 w 166"/>
                  <a:gd name="T121" fmla="*/ 16 h 225"/>
                  <a:gd name="T122" fmla="*/ 123 w 166"/>
                  <a:gd name="T123" fmla="*/ 13 h 225"/>
                  <a:gd name="T124" fmla="*/ 118 w 166"/>
                  <a:gd name="T125"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6" h="225">
                    <a:moveTo>
                      <a:pt x="63" y="206"/>
                    </a:moveTo>
                    <a:cubicBezTo>
                      <a:pt x="62" y="171"/>
                      <a:pt x="61" y="140"/>
                      <a:pt x="59" y="107"/>
                    </a:cubicBezTo>
                    <a:cubicBezTo>
                      <a:pt x="64" y="138"/>
                      <a:pt x="66" y="169"/>
                      <a:pt x="67" y="200"/>
                    </a:cubicBezTo>
                    <a:cubicBezTo>
                      <a:pt x="67" y="201"/>
                      <a:pt x="67" y="201"/>
                      <a:pt x="67" y="201"/>
                    </a:cubicBezTo>
                    <a:cubicBezTo>
                      <a:pt x="66" y="202"/>
                      <a:pt x="64" y="204"/>
                      <a:pt x="63" y="206"/>
                    </a:cubicBezTo>
                    <a:moveTo>
                      <a:pt x="22" y="87"/>
                    </a:moveTo>
                    <a:cubicBezTo>
                      <a:pt x="27" y="87"/>
                      <a:pt x="33" y="86"/>
                      <a:pt x="38" y="85"/>
                    </a:cubicBezTo>
                    <a:cubicBezTo>
                      <a:pt x="42" y="84"/>
                      <a:pt x="46" y="83"/>
                      <a:pt x="50" y="81"/>
                    </a:cubicBezTo>
                    <a:cubicBezTo>
                      <a:pt x="51" y="80"/>
                      <a:pt x="53" y="79"/>
                      <a:pt x="54" y="77"/>
                    </a:cubicBezTo>
                    <a:cubicBezTo>
                      <a:pt x="54" y="78"/>
                      <a:pt x="54" y="78"/>
                      <a:pt x="54" y="79"/>
                    </a:cubicBezTo>
                    <a:cubicBezTo>
                      <a:pt x="56" y="124"/>
                      <a:pt x="57" y="164"/>
                      <a:pt x="59" y="210"/>
                    </a:cubicBezTo>
                    <a:cubicBezTo>
                      <a:pt x="60" y="211"/>
                      <a:pt x="60" y="211"/>
                      <a:pt x="60" y="211"/>
                    </a:cubicBezTo>
                    <a:cubicBezTo>
                      <a:pt x="59" y="211"/>
                      <a:pt x="59" y="212"/>
                      <a:pt x="59" y="212"/>
                    </a:cubicBezTo>
                    <a:cubicBezTo>
                      <a:pt x="59" y="212"/>
                      <a:pt x="59" y="212"/>
                      <a:pt x="59" y="212"/>
                    </a:cubicBezTo>
                    <a:cubicBezTo>
                      <a:pt x="59" y="212"/>
                      <a:pt x="59" y="212"/>
                      <a:pt x="59" y="212"/>
                    </a:cubicBezTo>
                    <a:cubicBezTo>
                      <a:pt x="57" y="215"/>
                      <a:pt x="54" y="218"/>
                      <a:pt x="51" y="219"/>
                    </a:cubicBezTo>
                    <a:cubicBezTo>
                      <a:pt x="48" y="221"/>
                      <a:pt x="44" y="221"/>
                      <a:pt x="40" y="221"/>
                    </a:cubicBezTo>
                    <a:cubicBezTo>
                      <a:pt x="40" y="221"/>
                      <a:pt x="40" y="221"/>
                      <a:pt x="40" y="221"/>
                    </a:cubicBezTo>
                    <a:cubicBezTo>
                      <a:pt x="40" y="221"/>
                      <a:pt x="40" y="221"/>
                      <a:pt x="40" y="221"/>
                    </a:cubicBezTo>
                    <a:cubicBezTo>
                      <a:pt x="32" y="221"/>
                      <a:pt x="24" y="219"/>
                      <a:pt x="18" y="215"/>
                    </a:cubicBezTo>
                    <a:cubicBezTo>
                      <a:pt x="18" y="171"/>
                      <a:pt x="14" y="127"/>
                      <a:pt x="6" y="84"/>
                    </a:cubicBezTo>
                    <a:cubicBezTo>
                      <a:pt x="11" y="86"/>
                      <a:pt x="16" y="87"/>
                      <a:pt x="22" y="87"/>
                    </a:cubicBezTo>
                    <a:moveTo>
                      <a:pt x="75" y="87"/>
                    </a:moveTo>
                    <a:cubicBezTo>
                      <a:pt x="80" y="87"/>
                      <a:pt x="86" y="86"/>
                      <a:pt x="91" y="85"/>
                    </a:cubicBezTo>
                    <a:cubicBezTo>
                      <a:pt x="95" y="84"/>
                      <a:pt x="99" y="83"/>
                      <a:pt x="103" y="81"/>
                    </a:cubicBezTo>
                    <a:cubicBezTo>
                      <a:pt x="104" y="80"/>
                      <a:pt x="106" y="79"/>
                      <a:pt x="107" y="77"/>
                    </a:cubicBezTo>
                    <a:cubicBezTo>
                      <a:pt x="109" y="124"/>
                      <a:pt x="111" y="163"/>
                      <a:pt x="113" y="210"/>
                    </a:cubicBezTo>
                    <a:cubicBezTo>
                      <a:pt x="113" y="211"/>
                      <a:pt x="113" y="211"/>
                      <a:pt x="113" y="211"/>
                    </a:cubicBezTo>
                    <a:cubicBezTo>
                      <a:pt x="113" y="211"/>
                      <a:pt x="112" y="212"/>
                      <a:pt x="112" y="212"/>
                    </a:cubicBezTo>
                    <a:cubicBezTo>
                      <a:pt x="112" y="212"/>
                      <a:pt x="112" y="212"/>
                      <a:pt x="112" y="212"/>
                    </a:cubicBezTo>
                    <a:cubicBezTo>
                      <a:pt x="112" y="212"/>
                      <a:pt x="112" y="212"/>
                      <a:pt x="112" y="212"/>
                    </a:cubicBezTo>
                    <a:cubicBezTo>
                      <a:pt x="110" y="215"/>
                      <a:pt x="108" y="218"/>
                      <a:pt x="104" y="219"/>
                    </a:cubicBezTo>
                    <a:cubicBezTo>
                      <a:pt x="101" y="221"/>
                      <a:pt x="97" y="221"/>
                      <a:pt x="93" y="221"/>
                    </a:cubicBezTo>
                    <a:cubicBezTo>
                      <a:pt x="93" y="221"/>
                      <a:pt x="93" y="221"/>
                      <a:pt x="93" y="221"/>
                    </a:cubicBezTo>
                    <a:cubicBezTo>
                      <a:pt x="93" y="221"/>
                      <a:pt x="93" y="221"/>
                      <a:pt x="93" y="221"/>
                    </a:cubicBezTo>
                    <a:cubicBezTo>
                      <a:pt x="85" y="221"/>
                      <a:pt x="77" y="219"/>
                      <a:pt x="72" y="215"/>
                    </a:cubicBezTo>
                    <a:cubicBezTo>
                      <a:pt x="71" y="171"/>
                      <a:pt x="67" y="127"/>
                      <a:pt x="60" y="84"/>
                    </a:cubicBezTo>
                    <a:cubicBezTo>
                      <a:pt x="64" y="86"/>
                      <a:pt x="70" y="87"/>
                      <a:pt x="75" y="87"/>
                    </a:cubicBezTo>
                    <a:moveTo>
                      <a:pt x="117" y="206"/>
                    </a:moveTo>
                    <a:cubicBezTo>
                      <a:pt x="115" y="159"/>
                      <a:pt x="113" y="120"/>
                      <a:pt x="111" y="73"/>
                    </a:cubicBezTo>
                    <a:cubicBezTo>
                      <a:pt x="112" y="72"/>
                      <a:pt x="112" y="72"/>
                      <a:pt x="112" y="72"/>
                    </a:cubicBezTo>
                    <a:cubicBezTo>
                      <a:pt x="114" y="116"/>
                      <a:pt x="116" y="158"/>
                      <a:pt x="119" y="202"/>
                    </a:cubicBezTo>
                    <a:cubicBezTo>
                      <a:pt x="119" y="202"/>
                      <a:pt x="119" y="202"/>
                      <a:pt x="119" y="202"/>
                    </a:cubicBezTo>
                    <a:cubicBezTo>
                      <a:pt x="118" y="204"/>
                      <a:pt x="117" y="205"/>
                      <a:pt x="117" y="206"/>
                    </a:cubicBezTo>
                    <a:moveTo>
                      <a:pt x="66" y="82"/>
                    </a:moveTo>
                    <a:cubicBezTo>
                      <a:pt x="65" y="82"/>
                      <a:pt x="64" y="80"/>
                      <a:pt x="64" y="79"/>
                    </a:cubicBezTo>
                    <a:cubicBezTo>
                      <a:pt x="64" y="78"/>
                      <a:pt x="64" y="78"/>
                      <a:pt x="64" y="78"/>
                    </a:cubicBezTo>
                    <a:cubicBezTo>
                      <a:pt x="65" y="77"/>
                      <a:pt x="65" y="76"/>
                      <a:pt x="66" y="75"/>
                    </a:cubicBezTo>
                    <a:cubicBezTo>
                      <a:pt x="74" y="67"/>
                      <a:pt x="81" y="58"/>
                      <a:pt x="89" y="50"/>
                    </a:cubicBezTo>
                    <a:cubicBezTo>
                      <a:pt x="83" y="57"/>
                      <a:pt x="76" y="64"/>
                      <a:pt x="70" y="72"/>
                    </a:cubicBezTo>
                    <a:cubicBezTo>
                      <a:pt x="69" y="74"/>
                      <a:pt x="67" y="77"/>
                      <a:pt x="67" y="81"/>
                    </a:cubicBezTo>
                    <a:cubicBezTo>
                      <a:pt x="67" y="81"/>
                      <a:pt x="67" y="82"/>
                      <a:pt x="67" y="82"/>
                    </a:cubicBezTo>
                    <a:cubicBezTo>
                      <a:pt x="67" y="82"/>
                      <a:pt x="66" y="82"/>
                      <a:pt x="66" y="82"/>
                    </a:cubicBezTo>
                    <a:cubicBezTo>
                      <a:pt x="66" y="82"/>
                      <a:pt x="66" y="82"/>
                      <a:pt x="66" y="82"/>
                    </a:cubicBezTo>
                    <a:cubicBezTo>
                      <a:pt x="66" y="82"/>
                      <a:pt x="66" y="82"/>
                      <a:pt x="66" y="82"/>
                    </a:cubicBezTo>
                    <a:moveTo>
                      <a:pt x="14" y="82"/>
                    </a:moveTo>
                    <a:cubicBezTo>
                      <a:pt x="13" y="82"/>
                      <a:pt x="13" y="82"/>
                      <a:pt x="12" y="82"/>
                    </a:cubicBezTo>
                    <a:cubicBezTo>
                      <a:pt x="12" y="82"/>
                      <a:pt x="12" y="82"/>
                      <a:pt x="12" y="82"/>
                    </a:cubicBezTo>
                    <a:cubicBezTo>
                      <a:pt x="11" y="82"/>
                      <a:pt x="11" y="80"/>
                      <a:pt x="11" y="79"/>
                    </a:cubicBezTo>
                    <a:cubicBezTo>
                      <a:pt x="11" y="78"/>
                      <a:pt x="11" y="78"/>
                      <a:pt x="11" y="78"/>
                    </a:cubicBezTo>
                    <a:cubicBezTo>
                      <a:pt x="11" y="77"/>
                      <a:pt x="12" y="76"/>
                      <a:pt x="13" y="75"/>
                    </a:cubicBezTo>
                    <a:cubicBezTo>
                      <a:pt x="20" y="67"/>
                      <a:pt x="28" y="58"/>
                      <a:pt x="36" y="50"/>
                    </a:cubicBezTo>
                    <a:cubicBezTo>
                      <a:pt x="29" y="57"/>
                      <a:pt x="23" y="64"/>
                      <a:pt x="17" y="72"/>
                    </a:cubicBezTo>
                    <a:cubicBezTo>
                      <a:pt x="15" y="74"/>
                      <a:pt x="14" y="77"/>
                      <a:pt x="14" y="81"/>
                    </a:cubicBezTo>
                    <a:cubicBezTo>
                      <a:pt x="13" y="81"/>
                      <a:pt x="14" y="82"/>
                      <a:pt x="14" y="82"/>
                    </a:cubicBezTo>
                    <a:moveTo>
                      <a:pt x="75" y="83"/>
                    </a:moveTo>
                    <a:cubicBezTo>
                      <a:pt x="75" y="83"/>
                      <a:pt x="75" y="83"/>
                      <a:pt x="75" y="83"/>
                    </a:cubicBezTo>
                    <a:cubicBezTo>
                      <a:pt x="74" y="83"/>
                      <a:pt x="73" y="83"/>
                      <a:pt x="72" y="83"/>
                    </a:cubicBezTo>
                    <a:cubicBezTo>
                      <a:pt x="72" y="83"/>
                      <a:pt x="72" y="83"/>
                      <a:pt x="72" y="83"/>
                    </a:cubicBezTo>
                    <a:cubicBezTo>
                      <a:pt x="71" y="82"/>
                      <a:pt x="71" y="82"/>
                      <a:pt x="71" y="81"/>
                    </a:cubicBezTo>
                    <a:cubicBezTo>
                      <a:pt x="71" y="79"/>
                      <a:pt x="72" y="76"/>
                      <a:pt x="74" y="75"/>
                    </a:cubicBezTo>
                    <a:cubicBezTo>
                      <a:pt x="88" y="55"/>
                      <a:pt x="105" y="37"/>
                      <a:pt x="123" y="20"/>
                    </a:cubicBezTo>
                    <a:cubicBezTo>
                      <a:pt x="124" y="21"/>
                      <a:pt x="124" y="21"/>
                      <a:pt x="125" y="21"/>
                    </a:cubicBezTo>
                    <a:cubicBezTo>
                      <a:pt x="109" y="38"/>
                      <a:pt x="93" y="56"/>
                      <a:pt x="79" y="74"/>
                    </a:cubicBezTo>
                    <a:cubicBezTo>
                      <a:pt x="78" y="75"/>
                      <a:pt x="78" y="76"/>
                      <a:pt x="79" y="77"/>
                    </a:cubicBezTo>
                    <a:cubicBezTo>
                      <a:pt x="80" y="77"/>
                      <a:pt x="80" y="78"/>
                      <a:pt x="80" y="78"/>
                    </a:cubicBezTo>
                    <a:cubicBezTo>
                      <a:pt x="81" y="78"/>
                      <a:pt x="82" y="77"/>
                      <a:pt x="82" y="77"/>
                    </a:cubicBezTo>
                    <a:cubicBezTo>
                      <a:pt x="97" y="57"/>
                      <a:pt x="113" y="39"/>
                      <a:pt x="130" y="21"/>
                    </a:cubicBezTo>
                    <a:cubicBezTo>
                      <a:pt x="131" y="21"/>
                      <a:pt x="131" y="22"/>
                      <a:pt x="132" y="22"/>
                    </a:cubicBezTo>
                    <a:cubicBezTo>
                      <a:pt x="133" y="22"/>
                      <a:pt x="133" y="22"/>
                      <a:pt x="133" y="22"/>
                    </a:cubicBezTo>
                    <a:cubicBezTo>
                      <a:pt x="119" y="38"/>
                      <a:pt x="105" y="55"/>
                      <a:pt x="92" y="72"/>
                    </a:cubicBezTo>
                    <a:cubicBezTo>
                      <a:pt x="91" y="72"/>
                      <a:pt x="91" y="74"/>
                      <a:pt x="92" y="74"/>
                    </a:cubicBezTo>
                    <a:cubicBezTo>
                      <a:pt x="92" y="75"/>
                      <a:pt x="93" y="75"/>
                      <a:pt x="93" y="75"/>
                    </a:cubicBezTo>
                    <a:cubicBezTo>
                      <a:pt x="94" y="75"/>
                      <a:pt x="95" y="75"/>
                      <a:pt x="95" y="74"/>
                    </a:cubicBezTo>
                    <a:cubicBezTo>
                      <a:pt x="109" y="56"/>
                      <a:pt x="124" y="39"/>
                      <a:pt x="138" y="21"/>
                    </a:cubicBezTo>
                    <a:cubicBezTo>
                      <a:pt x="138" y="21"/>
                      <a:pt x="138" y="21"/>
                      <a:pt x="138" y="21"/>
                    </a:cubicBezTo>
                    <a:cubicBezTo>
                      <a:pt x="139" y="21"/>
                      <a:pt x="140" y="21"/>
                      <a:pt x="140" y="21"/>
                    </a:cubicBezTo>
                    <a:cubicBezTo>
                      <a:pt x="133" y="35"/>
                      <a:pt x="124" y="49"/>
                      <a:pt x="115" y="62"/>
                    </a:cubicBezTo>
                    <a:cubicBezTo>
                      <a:pt x="113" y="64"/>
                      <a:pt x="111" y="66"/>
                      <a:pt x="110" y="68"/>
                    </a:cubicBezTo>
                    <a:cubicBezTo>
                      <a:pt x="109" y="68"/>
                      <a:pt x="109" y="68"/>
                      <a:pt x="109" y="68"/>
                    </a:cubicBezTo>
                    <a:cubicBezTo>
                      <a:pt x="109" y="68"/>
                      <a:pt x="109" y="68"/>
                      <a:pt x="109" y="68"/>
                    </a:cubicBezTo>
                    <a:cubicBezTo>
                      <a:pt x="108" y="68"/>
                      <a:pt x="107" y="69"/>
                      <a:pt x="107" y="70"/>
                    </a:cubicBezTo>
                    <a:cubicBezTo>
                      <a:pt x="106" y="73"/>
                      <a:pt x="104" y="76"/>
                      <a:pt x="101" y="78"/>
                    </a:cubicBezTo>
                    <a:cubicBezTo>
                      <a:pt x="98" y="80"/>
                      <a:pt x="94" y="81"/>
                      <a:pt x="90" y="81"/>
                    </a:cubicBezTo>
                    <a:cubicBezTo>
                      <a:pt x="85" y="82"/>
                      <a:pt x="80" y="83"/>
                      <a:pt x="75" y="83"/>
                    </a:cubicBezTo>
                    <a:moveTo>
                      <a:pt x="40" y="75"/>
                    </a:moveTo>
                    <a:cubicBezTo>
                      <a:pt x="41" y="75"/>
                      <a:pt x="41" y="75"/>
                      <a:pt x="42" y="74"/>
                    </a:cubicBezTo>
                    <a:cubicBezTo>
                      <a:pt x="56" y="56"/>
                      <a:pt x="70" y="39"/>
                      <a:pt x="85" y="21"/>
                    </a:cubicBezTo>
                    <a:cubicBezTo>
                      <a:pt x="85" y="21"/>
                      <a:pt x="85" y="21"/>
                      <a:pt x="85" y="21"/>
                    </a:cubicBezTo>
                    <a:cubicBezTo>
                      <a:pt x="86" y="21"/>
                      <a:pt x="88" y="20"/>
                      <a:pt x="89" y="20"/>
                    </a:cubicBezTo>
                    <a:cubicBezTo>
                      <a:pt x="84" y="30"/>
                      <a:pt x="78" y="39"/>
                      <a:pt x="72" y="48"/>
                    </a:cubicBezTo>
                    <a:cubicBezTo>
                      <a:pt x="72" y="49"/>
                      <a:pt x="72" y="49"/>
                      <a:pt x="72" y="50"/>
                    </a:cubicBezTo>
                    <a:cubicBezTo>
                      <a:pt x="67" y="56"/>
                      <a:pt x="62" y="63"/>
                      <a:pt x="57" y="70"/>
                    </a:cubicBezTo>
                    <a:cubicBezTo>
                      <a:pt x="57" y="70"/>
                      <a:pt x="57" y="70"/>
                      <a:pt x="57" y="70"/>
                    </a:cubicBezTo>
                    <a:cubicBezTo>
                      <a:pt x="57" y="69"/>
                      <a:pt x="56" y="68"/>
                      <a:pt x="56" y="68"/>
                    </a:cubicBezTo>
                    <a:cubicBezTo>
                      <a:pt x="55" y="68"/>
                      <a:pt x="55" y="68"/>
                      <a:pt x="55" y="68"/>
                    </a:cubicBezTo>
                    <a:cubicBezTo>
                      <a:pt x="54" y="68"/>
                      <a:pt x="53" y="69"/>
                      <a:pt x="53" y="70"/>
                    </a:cubicBezTo>
                    <a:cubicBezTo>
                      <a:pt x="53" y="73"/>
                      <a:pt x="50" y="76"/>
                      <a:pt x="47" y="78"/>
                    </a:cubicBezTo>
                    <a:cubicBezTo>
                      <a:pt x="44" y="80"/>
                      <a:pt x="41" y="81"/>
                      <a:pt x="37" y="81"/>
                    </a:cubicBezTo>
                    <a:cubicBezTo>
                      <a:pt x="32" y="82"/>
                      <a:pt x="27" y="83"/>
                      <a:pt x="22" y="83"/>
                    </a:cubicBezTo>
                    <a:cubicBezTo>
                      <a:pt x="22" y="83"/>
                      <a:pt x="22" y="83"/>
                      <a:pt x="22" y="83"/>
                    </a:cubicBezTo>
                    <a:cubicBezTo>
                      <a:pt x="21" y="83"/>
                      <a:pt x="20" y="83"/>
                      <a:pt x="19" y="83"/>
                    </a:cubicBezTo>
                    <a:cubicBezTo>
                      <a:pt x="18" y="83"/>
                      <a:pt x="18" y="83"/>
                      <a:pt x="18" y="83"/>
                    </a:cubicBezTo>
                    <a:cubicBezTo>
                      <a:pt x="18" y="82"/>
                      <a:pt x="18" y="82"/>
                      <a:pt x="18" y="81"/>
                    </a:cubicBezTo>
                    <a:cubicBezTo>
                      <a:pt x="17" y="79"/>
                      <a:pt x="19" y="76"/>
                      <a:pt x="20" y="75"/>
                    </a:cubicBezTo>
                    <a:cubicBezTo>
                      <a:pt x="35" y="55"/>
                      <a:pt x="52" y="37"/>
                      <a:pt x="70" y="20"/>
                    </a:cubicBezTo>
                    <a:cubicBezTo>
                      <a:pt x="70" y="21"/>
                      <a:pt x="71" y="21"/>
                      <a:pt x="72" y="21"/>
                    </a:cubicBezTo>
                    <a:cubicBezTo>
                      <a:pt x="55" y="38"/>
                      <a:pt x="40" y="56"/>
                      <a:pt x="26" y="74"/>
                    </a:cubicBezTo>
                    <a:cubicBezTo>
                      <a:pt x="25" y="75"/>
                      <a:pt x="25" y="76"/>
                      <a:pt x="26" y="77"/>
                    </a:cubicBezTo>
                    <a:cubicBezTo>
                      <a:pt x="26" y="77"/>
                      <a:pt x="27" y="78"/>
                      <a:pt x="27" y="78"/>
                    </a:cubicBezTo>
                    <a:cubicBezTo>
                      <a:pt x="28" y="78"/>
                      <a:pt x="28" y="77"/>
                      <a:pt x="29" y="77"/>
                    </a:cubicBezTo>
                    <a:cubicBezTo>
                      <a:pt x="44" y="57"/>
                      <a:pt x="60" y="39"/>
                      <a:pt x="77" y="21"/>
                    </a:cubicBezTo>
                    <a:cubicBezTo>
                      <a:pt x="77" y="21"/>
                      <a:pt x="78" y="22"/>
                      <a:pt x="79" y="22"/>
                    </a:cubicBezTo>
                    <a:cubicBezTo>
                      <a:pt x="79" y="22"/>
                      <a:pt x="79" y="22"/>
                      <a:pt x="79" y="22"/>
                    </a:cubicBezTo>
                    <a:cubicBezTo>
                      <a:pt x="66" y="38"/>
                      <a:pt x="52" y="55"/>
                      <a:pt x="38" y="72"/>
                    </a:cubicBezTo>
                    <a:cubicBezTo>
                      <a:pt x="38" y="72"/>
                      <a:pt x="38" y="74"/>
                      <a:pt x="39" y="74"/>
                    </a:cubicBezTo>
                    <a:cubicBezTo>
                      <a:pt x="39" y="75"/>
                      <a:pt x="40" y="75"/>
                      <a:pt x="40" y="75"/>
                    </a:cubicBezTo>
                    <a:moveTo>
                      <a:pt x="45" y="40"/>
                    </a:moveTo>
                    <a:cubicBezTo>
                      <a:pt x="52" y="32"/>
                      <a:pt x="59" y="24"/>
                      <a:pt x="66" y="17"/>
                    </a:cubicBezTo>
                    <a:cubicBezTo>
                      <a:pt x="66" y="17"/>
                      <a:pt x="66" y="17"/>
                      <a:pt x="66" y="17"/>
                    </a:cubicBezTo>
                    <a:cubicBezTo>
                      <a:pt x="66" y="18"/>
                      <a:pt x="66" y="18"/>
                      <a:pt x="66" y="18"/>
                    </a:cubicBezTo>
                    <a:cubicBezTo>
                      <a:pt x="59" y="25"/>
                      <a:pt x="52" y="32"/>
                      <a:pt x="45" y="40"/>
                    </a:cubicBezTo>
                    <a:moveTo>
                      <a:pt x="98" y="40"/>
                    </a:moveTo>
                    <a:cubicBezTo>
                      <a:pt x="105" y="32"/>
                      <a:pt x="112" y="24"/>
                      <a:pt x="119" y="17"/>
                    </a:cubicBezTo>
                    <a:cubicBezTo>
                      <a:pt x="120" y="17"/>
                      <a:pt x="120" y="17"/>
                      <a:pt x="120" y="17"/>
                    </a:cubicBezTo>
                    <a:cubicBezTo>
                      <a:pt x="120" y="18"/>
                      <a:pt x="120" y="18"/>
                      <a:pt x="120" y="18"/>
                    </a:cubicBezTo>
                    <a:cubicBezTo>
                      <a:pt x="112" y="25"/>
                      <a:pt x="105" y="32"/>
                      <a:pt x="98" y="40"/>
                    </a:cubicBezTo>
                    <a:moveTo>
                      <a:pt x="123" y="197"/>
                    </a:moveTo>
                    <a:cubicBezTo>
                      <a:pt x="120" y="153"/>
                      <a:pt x="118" y="112"/>
                      <a:pt x="116" y="67"/>
                    </a:cubicBezTo>
                    <a:cubicBezTo>
                      <a:pt x="116" y="66"/>
                      <a:pt x="117" y="65"/>
                      <a:pt x="118" y="64"/>
                    </a:cubicBezTo>
                    <a:cubicBezTo>
                      <a:pt x="130" y="49"/>
                      <a:pt x="139" y="32"/>
                      <a:pt x="148" y="15"/>
                    </a:cubicBezTo>
                    <a:cubicBezTo>
                      <a:pt x="155" y="60"/>
                      <a:pt x="161" y="105"/>
                      <a:pt x="162" y="150"/>
                    </a:cubicBezTo>
                    <a:cubicBezTo>
                      <a:pt x="161" y="150"/>
                      <a:pt x="161" y="150"/>
                      <a:pt x="161" y="150"/>
                    </a:cubicBezTo>
                    <a:cubicBezTo>
                      <a:pt x="148" y="165"/>
                      <a:pt x="135" y="181"/>
                      <a:pt x="123" y="197"/>
                    </a:cubicBezTo>
                    <a:moveTo>
                      <a:pt x="87" y="32"/>
                    </a:moveTo>
                    <a:cubicBezTo>
                      <a:pt x="90" y="27"/>
                      <a:pt x="93" y="21"/>
                      <a:pt x="96" y="15"/>
                    </a:cubicBezTo>
                    <a:cubicBezTo>
                      <a:pt x="96" y="17"/>
                      <a:pt x="97" y="19"/>
                      <a:pt x="97" y="21"/>
                    </a:cubicBezTo>
                    <a:cubicBezTo>
                      <a:pt x="93" y="24"/>
                      <a:pt x="90" y="28"/>
                      <a:pt x="87" y="32"/>
                    </a:cubicBezTo>
                    <a:moveTo>
                      <a:pt x="9" y="80"/>
                    </a:moveTo>
                    <a:cubicBezTo>
                      <a:pt x="8" y="80"/>
                      <a:pt x="8" y="80"/>
                      <a:pt x="8" y="80"/>
                    </a:cubicBezTo>
                    <a:cubicBezTo>
                      <a:pt x="7" y="80"/>
                      <a:pt x="6" y="79"/>
                      <a:pt x="5" y="78"/>
                    </a:cubicBezTo>
                    <a:cubicBezTo>
                      <a:pt x="5" y="78"/>
                      <a:pt x="5" y="78"/>
                      <a:pt x="5" y="78"/>
                    </a:cubicBezTo>
                    <a:cubicBezTo>
                      <a:pt x="4" y="77"/>
                      <a:pt x="4" y="77"/>
                      <a:pt x="4" y="77"/>
                    </a:cubicBezTo>
                    <a:cubicBezTo>
                      <a:pt x="4" y="77"/>
                      <a:pt x="4" y="77"/>
                      <a:pt x="4" y="77"/>
                    </a:cubicBezTo>
                    <a:cubicBezTo>
                      <a:pt x="5" y="77"/>
                      <a:pt x="5" y="76"/>
                      <a:pt x="5" y="76"/>
                    </a:cubicBezTo>
                    <a:cubicBezTo>
                      <a:pt x="22" y="50"/>
                      <a:pt x="42" y="27"/>
                      <a:pt x="64" y="6"/>
                    </a:cubicBezTo>
                    <a:cubicBezTo>
                      <a:pt x="64" y="9"/>
                      <a:pt x="65" y="11"/>
                      <a:pt x="66" y="14"/>
                    </a:cubicBezTo>
                    <a:cubicBezTo>
                      <a:pt x="47" y="34"/>
                      <a:pt x="29" y="54"/>
                      <a:pt x="11" y="74"/>
                    </a:cubicBezTo>
                    <a:cubicBezTo>
                      <a:pt x="10" y="75"/>
                      <a:pt x="9" y="76"/>
                      <a:pt x="9" y="78"/>
                    </a:cubicBezTo>
                    <a:cubicBezTo>
                      <a:pt x="9" y="78"/>
                      <a:pt x="9" y="79"/>
                      <a:pt x="9" y="79"/>
                    </a:cubicBezTo>
                    <a:cubicBezTo>
                      <a:pt x="9" y="80"/>
                      <a:pt x="9" y="80"/>
                      <a:pt x="9" y="80"/>
                    </a:cubicBezTo>
                    <a:moveTo>
                      <a:pt x="62" y="80"/>
                    </a:moveTo>
                    <a:cubicBezTo>
                      <a:pt x="62" y="80"/>
                      <a:pt x="62" y="80"/>
                      <a:pt x="62" y="80"/>
                    </a:cubicBezTo>
                    <a:cubicBezTo>
                      <a:pt x="61" y="80"/>
                      <a:pt x="59" y="79"/>
                      <a:pt x="59" y="78"/>
                    </a:cubicBezTo>
                    <a:cubicBezTo>
                      <a:pt x="58" y="78"/>
                      <a:pt x="58" y="78"/>
                      <a:pt x="58" y="78"/>
                    </a:cubicBezTo>
                    <a:cubicBezTo>
                      <a:pt x="58" y="77"/>
                      <a:pt x="58" y="77"/>
                      <a:pt x="58" y="77"/>
                    </a:cubicBezTo>
                    <a:cubicBezTo>
                      <a:pt x="58" y="76"/>
                      <a:pt x="58" y="76"/>
                      <a:pt x="58" y="76"/>
                    </a:cubicBezTo>
                    <a:cubicBezTo>
                      <a:pt x="71" y="57"/>
                      <a:pt x="85" y="40"/>
                      <a:pt x="100" y="23"/>
                    </a:cubicBezTo>
                    <a:cubicBezTo>
                      <a:pt x="101" y="23"/>
                      <a:pt x="101" y="23"/>
                      <a:pt x="101" y="22"/>
                    </a:cubicBezTo>
                    <a:cubicBezTo>
                      <a:pt x="106" y="17"/>
                      <a:pt x="112" y="11"/>
                      <a:pt x="117" y="6"/>
                    </a:cubicBezTo>
                    <a:cubicBezTo>
                      <a:pt x="118" y="9"/>
                      <a:pt x="118" y="11"/>
                      <a:pt x="119" y="14"/>
                    </a:cubicBezTo>
                    <a:cubicBezTo>
                      <a:pt x="100" y="34"/>
                      <a:pt x="82" y="54"/>
                      <a:pt x="65" y="74"/>
                    </a:cubicBezTo>
                    <a:cubicBezTo>
                      <a:pt x="64" y="75"/>
                      <a:pt x="63" y="76"/>
                      <a:pt x="62" y="78"/>
                    </a:cubicBezTo>
                    <a:cubicBezTo>
                      <a:pt x="62" y="78"/>
                      <a:pt x="62" y="79"/>
                      <a:pt x="62" y="79"/>
                    </a:cubicBezTo>
                    <a:cubicBezTo>
                      <a:pt x="62" y="80"/>
                      <a:pt x="62" y="80"/>
                      <a:pt x="62" y="80"/>
                    </a:cubicBezTo>
                    <a:moveTo>
                      <a:pt x="118" y="0"/>
                    </a:moveTo>
                    <a:cubicBezTo>
                      <a:pt x="118" y="0"/>
                      <a:pt x="117" y="0"/>
                      <a:pt x="117" y="0"/>
                    </a:cubicBezTo>
                    <a:cubicBezTo>
                      <a:pt x="111" y="6"/>
                      <a:pt x="106" y="11"/>
                      <a:pt x="100" y="17"/>
                    </a:cubicBezTo>
                    <a:cubicBezTo>
                      <a:pt x="100" y="14"/>
                      <a:pt x="100" y="11"/>
                      <a:pt x="99" y="9"/>
                    </a:cubicBezTo>
                    <a:cubicBezTo>
                      <a:pt x="99" y="8"/>
                      <a:pt x="98" y="7"/>
                      <a:pt x="98" y="7"/>
                    </a:cubicBezTo>
                    <a:cubicBezTo>
                      <a:pt x="97" y="7"/>
                      <a:pt x="97" y="7"/>
                      <a:pt x="97" y="7"/>
                    </a:cubicBezTo>
                    <a:cubicBezTo>
                      <a:pt x="96" y="7"/>
                      <a:pt x="96" y="7"/>
                      <a:pt x="95" y="8"/>
                    </a:cubicBezTo>
                    <a:cubicBezTo>
                      <a:pt x="94" y="10"/>
                      <a:pt x="93" y="13"/>
                      <a:pt x="91" y="15"/>
                    </a:cubicBezTo>
                    <a:cubicBezTo>
                      <a:pt x="91" y="15"/>
                      <a:pt x="91" y="15"/>
                      <a:pt x="91" y="15"/>
                    </a:cubicBezTo>
                    <a:cubicBezTo>
                      <a:pt x="91" y="15"/>
                      <a:pt x="90" y="15"/>
                      <a:pt x="90" y="15"/>
                    </a:cubicBezTo>
                    <a:cubicBezTo>
                      <a:pt x="87" y="17"/>
                      <a:pt x="83" y="18"/>
                      <a:pt x="79" y="18"/>
                    </a:cubicBezTo>
                    <a:cubicBezTo>
                      <a:pt x="79" y="18"/>
                      <a:pt x="79" y="18"/>
                      <a:pt x="79" y="18"/>
                    </a:cubicBezTo>
                    <a:cubicBezTo>
                      <a:pt x="79" y="18"/>
                      <a:pt x="79" y="18"/>
                      <a:pt x="79" y="18"/>
                    </a:cubicBezTo>
                    <a:cubicBezTo>
                      <a:pt x="78" y="17"/>
                      <a:pt x="78" y="17"/>
                      <a:pt x="78" y="17"/>
                    </a:cubicBezTo>
                    <a:cubicBezTo>
                      <a:pt x="78" y="17"/>
                      <a:pt x="77" y="16"/>
                      <a:pt x="77" y="16"/>
                    </a:cubicBezTo>
                    <a:cubicBezTo>
                      <a:pt x="76" y="16"/>
                      <a:pt x="76" y="17"/>
                      <a:pt x="75" y="17"/>
                    </a:cubicBezTo>
                    <a:cubicBezTo>
                      <a:pt x="75" y="17"/>
                      <a:pt x="75" y="17"/>
                      <a:pt x="75" y="17"/>
                    </a:cubicBezTo>
                    <a:cubicBezTo>
                      <a:pt x="73" y="17"/>
                      <a:pt x="72" y="17"/>
                      <a:pt x="70" y="16"/>
                    </a:cubicBezTo>
                    <a:cubicBezTo>
                      <a:pt x="70" y="15"/>
                      <a:pt x="70" y="14"/>
                      <a:pt x="69" y="13"/>
                    </a:cubicBezTo>
                    <a:cubicBezTo>
                      <a:pt x="69" y="12"/>
                      <a:pt x="69" y="12"/>
                      <a:pt x="69" y="12"/>
                    </a:cubicBezTo>
                    <a:cubicBezTo>
                      <a:pt x="68" y="9"/>
                      <a:pt x="68" y="5"/>
                      <a:pt x="67" y="1"/>
                    </a:cubicBezTo>
                    <a:cubicBezTo>
                      <a:pt x="67" y="1"/>
                      <a:pt x="66" y="0"/>
                      <a:pt x="66" y="0"/>
                    </a:cubicBezTo>
                    <a:cubicBezTo>
                      <a:pt x="65" y="0"/>
                      <a:pt x="65" y="0"/>
                      <a:pt x="65" y="0"/>
                    </a:cubicBezTo>
                    <a:cubicBezTo>
                      <a:pt x="64" y="0"/>
                      <a:pt x="64" y="0"/>
                      <a:pt x="64" y="0"/>
                    </a:cubicBezTo>
                    <a:cubicBezTo>
                      <a:pt x="40" y="22"/>
                      <a:pt x="20" y="47"/>
                      <a:pt x="2" y="74"/>
                    </a:cubicBezTo>
                    <a:cubicBezTo>
                      <a:pt x="1" y="74"/>
                      <a:pt x="1" y="75"/>
                      <a:pt x="1" y="76"/>
                    </a:cubicBezTo>
                    <a:cubicBezTo>
                      <a:pt x="0" y="77"/>
                      <a:pt x="0" y="77"/>
                      <a:pt x="0" y="77"/>
                    </a:cubicBezTo>
                    <a:cubicBezTo>
                      <a:pt x="0" y="78"/>
                      <a:pt x="1" y="79"/>
                      <a:pt x="1" y="80"/>
                    </a:cubicBezTo>
                    <a:cubicBezTo>
                      <a:pt x="2" y="80"/>
                      <a:pt x="2" y="81"/>
                      <a:pt x="3" y="81"/>
                    </a:cubicBezTo>
                    <a:cubicBezTo>
                      <a:pt x="3" y="81"/>
                      <a:pt x="3" y="81"/>
                      <a:pt x="3" y="81"/>
                    </a:cubicBezTo>
                    <a:cubicBezTo>
                      <a:pt x="2" y="82"/>
                      <a:pt x="2" y="83"/>
                      <a:pt x="2" y="83"/>
                    </a:cubicBezTo>
                    <a:cubicBezTo>
                      <a:pt x="10" y="127"/>
                      <a:pt x="14" y="171"/>
                      <a:pt x="14" y="216"/>
                    </a:cubicBezTo>
                    <a:cubicBezTo>
                      <a:pt x="14" y="216"/>
                      <a:pt x="14" y="216"/>
                      <a:pt x="14" y="216"/>
                    </a:cubicBezTo>
                    <a:cubicBezTo>
                      <a:pt x="14" y="216"/>
                      <a:pt x="14" y="216"/>
                      <a:pt x="14" y="216"/>
                    </a:cubicBezTo>
                    <a:cubicBezTo>
                      <a:pt x="14" y="216"/>
                      <a:pt x="14" y="216"/>
                      <a:pt x="14" y="216"/>
                    </a:cubicBezTo>
                    <a:cubicBezTo>
                      <a:pt x="15" y="217"/>
                      <a:pt x="15" y="217"/>
                      <a:pt x="15" y="217"/>
                    </a:cubicBezTo>
                    <a:cubicBezTo>
                      <a:pt x="22" y="223"/>
                      <a:pt x="31" y="225"/>
                      <a:pt x="40" y="225"/>
                    </a:cubicBezTo>
                    <a:cubicBezTo>
                      <a:pt x="44" y="225"/>
                      <a:pt x="49" y="225"/>
                      <a:pt x="53" y="223"/>
                    </a:cubicBezTo>
                    <a:cubicBezTo>
                      <a:pt x="56" y="221"/>
                      <a:pt x="58" y="219"/>
                      <a:pt x="60" y="217"/>
                    </a:cubicBezTo>
                    <a:cubicBezTo>
                      <a:pt x="61" y="217"/>
                      <a:pt x="61" y="217"/>
                      <a:pt x="61" y="217"/>
                    </a:cubicBezTo>
                    <a:cubicBezTo>
                      <a:pt x="61" y="217"/>
                      <a:pt x="61" y="217"/>
                      <a:pt x="62" y="217"/>
                    </a:cubicBezTo>
                    <a:cubicBezTo>
                      <a:pt x="63" y="216"/>
                      <a:pt x="63" y="215"/>
                      <a:pt x="63" y="214"/>
                    </a:cubicBezTo>
                    <a:cubicBezTo>
                      <a:pt x="62" y="214"/>
                      <a:pt x="62" y="214"/>
                      <a:pt x="62" y="214"/>
                    </a:cubicBezTo>
                    <a:cubicBezTo>
                      <a:pt x="64" y="211"/>
                      <a:pt x="66" y="209"/>
                      <a:pt x="67" y="207"/>
                    </a:cubicBezTo>
                    <a:cubicBezTo>
                      <a:pt x="68" y="210"/>
                      <a:pt x="68" y="213"/>
                      <a:pt x="68" y="216"/>
                    </a:cubicBezTo>
                    <a:cubicBezTo>
                      <a:pt x="68" y="216"/>
                      <a:pt x="68" y="216"/>
                      <a:pt x="68" y="216"/>
                    </a:cubicBezTo>
                    <a:cubicBezTo>
                      <a:pt x="68" y="216"/>
                      <a:pt x="68" y="216"/>
                      <a:pt x="68" y="216"/>
                    </a:cubicBezTo>
                    <a:cubicBezTo>
                      <a:pt x="68" y="216"/>
                      <a:pt x="68" y="216"/>
                      <a:pt x="68" y="216"/>
                    </a:cubicBezTo>
                    <a:cubicBezTo>
                      <a:pt x="68" y="217"/>
                      <a:pt x="68" y="217"/>
                      <a:pt x="68" y="217"/>
                    </a:cubicBezTo>
                    <a:cubicBezTo>
                      <a:pt x="75" y="223"/>
                      <a:pt x="84" y="225"/>
                      <a:pt x="93" y="225"/>
                    </a:cubicBezTo>
                    <a:cubicBezTo>
                      <a:pt x="98" y="225"/>
                      <a:pt x="102" y="225"/>
                      <a:pt x="106" y="223"/>
                    </a:cubicBezTo>
                    <a:cubicBezTo>
                      <a:pt x="109" y="221"/>
                      <a:pt x="112" y="219"/>
                      <a:pt x="114" y="217"/>
                    </a:cubicBezTo>
                    <a:cubicBezTo>
                      <a:pt x="114" y="217"/>
                      <a:pt x="114" y="217"/>
                      <a:pt x="114" y="217"/>
                    </a:cubicBezTo>
                    <a:cubicBezTo>
                      <a:pt x="114" y="217"/>
                      <a:pt x="115" y="217"/>
                      <a:pt x="115" y="217"/>
                    </a:cubicBezTo>
                    <a:cubicBezTo>
                      <a:pt x="116" y="216"/>
                      <a:pt x="116" y="215"/>
                      <a:pt x="116" y="214"/>
                    </a:cubicBezTo>
                    <a:cubicBezTo>
                      <a:pt x="116" y="214"/>
                      <a:pt x="116" y="214"/>
                      <a:pt x="116" y="214"/>
                    </a:cubicBezTo>
                    <a:cubicBezTo>
                      <a:pt x="130" y="193"/>
                      <a:pt x="146" y="173"/>
                      <a:pt x="163" y="154"/>
                    </a:cubicBezTo>
                    <a:cubicBezTo>
                      <a:pt x="164" y="155"/>
                      <a:pt x="164" y="155"/>
                      <a:pt x="164" y="155"/>
                    </a:cubicBezTo>
                    <a:cubicBezTo>
                      <a:pt x="165" y="155"/>
                      <a:pt x="166" y="154"/>
                      <a:pt x="166" y="153"/>
                    </a:cubicBezTo>
                    <a:cubicBezTo>
                      <a:pt x="165" y="105"/>
                      <a:pt x="159" y="56"/>
                      <a:pt x="151" y="9"/>
                    </a:cubicBezTo>
                    <a:cubicBezTo>
                      <a:pt x="151" y="8"/>
                      <a:pt x="150" y="7"/>
                      <a:pt x="149" y="7"/>
                    </a:cubicBezTo>
                    <a:cubicBezTo>
                      <a:pt x="149" y="7"/>
                      <a:pt x="149" y="7"/>
                      <a:pt x="149" y="7"/>
                    </a:cubicBezTo>
                    <a:cubicBezTo>
                      <a:pt x="148" y="7"/>
                      <a:pt x="148" y="7"/>
                      <a:pt x="147" y="8"/>
                    </a:cubicBezTo>
                    <a:cubicBezTo>
                      <a:pt x="146" y="10"/>
                      <a:pt x="145" y="13"/>
                      <a:pt x="143" y="15"/>
                    </a:cubicBezTo>
                    <a:cubicBezTo>
                      <a:pt x="140" y="17"/>
                      <a:pt x="136" y="18"/>
                      <a:pt x="132" y="18"/>
                    </a:cubicBezTo>
                    <a:cubicBezTo>
                      <a:pt x="132" y="18"/>
                      <a:pt x="132" y="18"/>
                      <a:pt x="132" y="18"/>
                    </a:cubicBezTo>
                    <a:cubicBezTo>
                      <a:pt x="132" y="18"/>
                      <a:pt x="132" y="18"/>
                      <a:pt x="132" y="18"/>
                    </a:cubicBezTo>
                    <a:cubicBezTo>
                      <a:pt x="131" y="17"/>
                      <a:pt x="131" y="17"/>
                      <a:pt x="131" y="17"/>
                    </a:cubicBezTo>
                    <a:cubicBezTo>
                      <a:pt x="131" y="17"/>
                      <a:pt x="131" y="16"/>
                      <a:pt x="130" y="16"/>
                    </a:cubicBezTo>
                    <a:cubicBezTo>
                      <a:pt x="130" y="16"/>
                      <a:pt x="129" y="17"/>
                      <a:pt x="129" y="17"/>
                    </a:cubicBezTo>
                    <a:cubicBezTo>
                      <a:pt x="128" y="17"/>
                      <a:pt x="128" y="17"/>
                      <a:pt x="128" y="17"/>
                    </a:cubicBezTo>
                    <a:cubicBezTo>
                      <a:pt x="127" y="17"/>
                      <a:pt x="125" y="17"/>
                      <a:pt x="123" y="16"/>
                    </a:cubicBezTo>
                    <a:cubicBezTo>
                      <a:pt x="123" y="15"/>
                      <a:pt x="123" y="14"/>
                      <a:pt x="123" y="13"/>
                    </a:cubicBezTo>
                    <a:cubicBezTo>
                      <a:pt x="122" y="12"/>
                      <a:pt x="122" y="12"/>
                      <a:pt x="122" y="12"/>
                    </a:cubicBezTo>
                    <a:cubicBezTo>
                      <a:pt x="122" y="9"/>
                      <a:pt x="121" y="5"/>
                      <a:pt x="120" y="1"/>
                    </a:cubicBezTo>
                    <a:cubicBezTo>
                      <a:pt x="120" y="1"/>
                      <a:pt x="120" y="0"/>
                      <a:pt x="119" y="0"/>
                    </a:cubicBezTo>
                    <a:cubicBezTo>
                      <a:pt x="119" y="0"/>
                      <a:pt x="118" y="0"/>
                      <a:pt x="11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5" name="Freeform 844"/>
              <p:cNvSpPr>
                <a:spLocks noEditPoints="1"/>
              </p:cNvSpPr>
              <p:nvPr/>
            </p:nvSpPr>
            <p:spPr bwMode="auto">
              <a:xfrm>
                <a:off x="5282" y="2338"/>
                <a:ext cx="83" cy="161"/>
              </a:xfrm>
              <a:custGeom>
                <a:avLst/>
                <a:gdLst>
                  <a:gd name="T0" fmla="*/ 5 w 35"/>
                  <a:gd name="T1" fmla="*/ 30 h 68"/>
                  <a:gd name="T2" fmla="*/ 8 w 35"/>
                  <a:gd name="T3" fmla="*/ 26 h 68"/>
                  <a:gd name="T4" fmla="*/ 27 w 35"/>
                  <a:gd name="T5" fmla="*/ 7 h 68"/>
                  <a:gd name="T6" fmla="*/ 31 w 35"/>
                  <a:gd name="T7" fmla="*/ 34 h 68"/>
                  <a:gd name="T8" fmla="*/ 6 w 35"/>
                  <a:gd name="T9" fmla="*/ 61 h 68"/>
                  <a:gd name="T10" fmla="*/ 4 w 35"/>
                  <a:gd name="T11" fmla="*/ 34 h 68"/>
                  <a:gd name="T12" fmla="*/ 4 w 35"/>
                  <a:gd name="T13" fmla="*/ 33 h 68"/>
                  <a:gd name="T14" fmla="*/ 5 w 35"/>
                  <a:gd name="T15" fmla="*/ 30 h 68"/>
                  <a:gd name="T16" fmla="*/ 3 w 35"/>
                  <a:gd name="T17" fmla="*/ 29 h 68"/>
                  <a:gd name="T18" fmla="*/ 5 w 35"/>
                  <a:gd name="T19" fmla="*/ 30 h 68"/>
                  <a:gd name="T20" fmla="*/ 28 w 35"/>
                  <a:gd name="T21" fmla="*/ 0 h 68"/>
                  <a:gd name="T22" fmla="*/ 27 w 35"/>
                  <a:gd name="T23" fmla="*/ 1 h 68"/>
                  <a:gd name="T24" fmla="*/ 6 w 35"/>
                  <a:gd name="T25" fmla="*/ 23 h 68"/>
                  <a:gd name="T26" fmla="*/ 1 w 35"/>
                  <a:gd name="T27" fmla="*/ 28 h 68"/>
                  <a:gd name="T28" fmla="*/ 0 w 35"/>
                  <a:gd name="T29" fmla="*/ 33 h 68"/>
                  <a:gd name="T30" fmla="*/ 0 w 35"/>
                  <a:gd name="T31" fmla="*/ 34 h 68"/>
                  <a:gd name="T32" fmla="*/ 2 w 35"/>
                  <a:gd name="T33" fmla="*/ 66 h 68"/>
                  <a:gd name="T34" fmla="*/ 4 w 35"/>
                  <a:gd name="T35" fmla="*/ 68 h 68"/>
                  <a:gd name="T36" fmla="*/ 4 w 35"/>
                  <a:gd name="T37" fmla="*/ 68 h 68"/>
                  <a:gd name="T38" fmla="*/ 6 w 35"/>
                  <a:gd name="T39" fmla="*/ 67 h 68"/>
                  <a:gd name="T40" fmla="*/ 34 w 35"/>
                  <a:gd name="T41" fmla="*/ 36 h 68"/>
                  <a:gd name="T42" fmla="*/ 35 w 35"/>
                  <a:gd name="T43" fmla="*/ 34 h 68"/>
                  <a:gd name="T44" fmla="*/ 30 w 35"/>
                  <a:gd name="T45" fmla="*/ 2 h 68"/>
                  <a:gd name="T46" fmla="*/ 29 w 35"/>
                  <a:gd name="T47" fmla="*/ 0 h 68"/>
                  <a:gd name="T48" fmla="*/ 28 w 35"/>
                  <a:gd name="T4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68">
                    <a:moveTo>
                      <a:pt x="5" y="30"/>
                    </a:moveTo>
                    <a:cubicBezTo>
                      <a:pt x="5" y="29"/>
                      <a:pt x="7" y="27"/>
                      <a:pt x="8" y="26"/>
                    </a:cubicBezTo>
                    <a:cubicBezTo>
                      <a:pt x="15" y="20"/>
                      <a:pt x="21" y="14"/>
                      <a:pt x="27" y="7"/>
                    </a:cubicBezTo>
                    <a:cubicBezTo>
                      <a:pt x="27" y="16"/>
                      <a:pt x="29" y="25"/>
                      <a:pt x="31" y="34"/>
                    </a:cubicBezTo>
                    <a:cubicBezTo>
                      <a:pt x="22" y="42"/>
                      <a:pt x="13" y="51"/>
                      <a:pt x="6" y="61"/>
                    </a:cubicBezTo>
                    <a:cubicBezTo>
                      <a:pt x="5" y="52"/>
                      <a:pt x="5" y="43"/>
                      <a:pt x="4" y="34"/>
                    </a:cubicBezTo>
                    <a:cubicBezTo>
                      <a:pt x="4" y="34"/>
                      <a:pt x="4" y="33"/>
                      <a:pt x="4" y="33"/>
                    </a:cubicBezTo>
                    <a:cubicBezTo>
                      <a:pt x="4" y="32"/>
                      <a:pt x="4" y="31"/>
                      <a:pt x="5" y="30"/>
                    </a:cubicBezTo>
                    <a:cubicBezTo>
                      <a:pt x="3" y="29"/>
                      <a:pt x="3" y="29"/>
                      <a:pt x="3" y="29"/>
                    </a:cubicBezTo>
                    <a:cubicBezTo>
                      <a:pt x="5" y="30"/>
                      <a:pt x="5" y="30"/>
                      <a:pt x="5" y="30"/>
                    </a:cubicBezTo>
                    <a:moveTo>
                      <a:pt x="28" y="0"/>
                    </a:moveTo>
                    <a:cubicBezTo>
                      <a:pt x="28" y="0"/>
                      <a:pt x="27" y="0"/>
                      <a:pt x="27" y="1"/>
                    </a:cubicBezTo>
                    <a:cubicBezTo>
                      <a:pt x="21" y="9"/>
                      <a:pt x="14" y="16"/>
                      <a:pt x="6" y="23"/>
                    </a:cubicBezTo>
                    <a:cubicBezTo>
                      <a:pt x="4" y="24"/>
                      <a:pt x="2" y="26"/>
                      <a:pt x="1" y="28"/>
                    </a:cubicBezTo>
                    <a:cubicBezTo>
                      <a:pt x="0" y="30"/>
                      <a:pt x="0" y="32"/>
                      <a:pt x="0" y="33"/>
                    </a:cubicBezTo>
                    <a:cubicBezTo>
                      <a:pt x="0" y="34"/>
                      <a:pt x="0" y="34"/>
                      <a:pt x="0" y="34"/>
                    </a:cubicBezTo>
                    <a:cubicBezTo>
                      <a:pt x="1" y="45"/>
                      <a:pt x="1" y="56"/>
                      <a:pt x="2" y="66"/>
                    </a:cubicBezTo>
                    <a:cubicBezTo>
                      <a:pt x="2" y="67"/>
                      <a:pt x="3" y="68"/>
                      <a:pt x="4" y="68"/>
                    </a:cubicBezTo>
                    <a:cubicBezTo>
                      <a:pt x="4" y="68"/>
                      <a:pt x="4" y="68"/>
                      <a:pt x="4" y="68"/>
                    </a:cubicBezTo>
                    <a:cubicBezTo>
                      <a:pt x="5" y="68"/>
                      <a:pt x="6" y="68"/>
                      <a:pt x="6" y="67"/>
                    </a:cubicBezTo>
                    <a:cubicBezTo>
                      <a:pt x="14" y="56"/>
                      <a:pt x="24" y="46"/>
                      <a:pt x="34" y="36"/>
                    </a:cubicBezTo>
                    <a:cubicBezTo>
                      <a:pt x="35" y="36"/>
                      <a:pt x="35" y="35"/>
                      <a:pt x="35" y="34"/>
                    </a:cubicBezTo>
                    <a:cubicBezTo>
                      <a:pt x="32" y="24"/>
                      <a:pt x="31" y="13"/>
                      <a:pt x="30" y="2"/>
                    </a:cubicBezTo>
                    <a:cubicBezTo>
                      <a:pt x="30" y="1"/>
                      <a:pt x="30" y="0"/>
                      <a:pt x="29" y="0"/>
                    </a:cubicBezTo>
                    <a:cubicBezTo>
                      <a:pt x="29" y="0"/>
                      <a:pt x="28" y="0"/>
                      <a:pt x="2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6" name="Freeform 845"/>
              <p:cNvSpPr/>
              <p:nvPr/>
            </p:nvSpPr>
            <p:spPr bwMode="auto">
              <a:xfrm>
                <a:off x="5173" y="2532"/>
                <a:ext cx="59" cy="161"/>
              </a:xfrm>
              <a:custGeom>
                <a:avLst/>
                <a:gdLst>
                  <a:gd name="T0" fmla="*/ 7 w 25"/>
                  <a:gd name="T1" fmla="*/ 0 h 68"/>
                  <a:gd name="T2" fmla="*/ 0 w 25"/>
                  <a:gd name="T3" fmla="*/ 15 h 68"/>
                  <a:gd name="T4" fmla="*/ 5 w 25"/>
                  <a:gd name="T5" fmla="*/ 23 h 68"/>
                  <a:gd name="T6" fmla="*/ 10 w 25"/>
                  <a:gd name="T7" fmla="*/ 21 h 68"/>
                  <a:gd name="T8" fmla="*/ 5 w 25"/>
                  <a:gd name="T9" fmla="*/ 29 h 68"/>
                  <a:gd name="T10" fmla="*/ 3 w 25"/>
                  <a:gd name="T11" fmla="*/ 36 h 68"/>
                  <a:gd name="T12" fmla="*/ 8 w 25"/>
                  <a:gd name="T13" fmla="*/ 39 h 68"/>
                  <a:gd name="T14" fmla="*/ 6 w 25"/>
                  <a:gd name="T15" fmla="*/ 49 h 68"/>
                  <a:gd name="T16" fmla="*/ 17 w 25"/>
                  <a:gd name="T17" fmla="*/ 49 h 68"/>
                  <a:gd name="T18" fmla="*/ 8 w 25"/>
                  <a:gd name="T19" fmla="*/ 63 h 68"/>
                  <a:gd name="T20" fmla="*/ 10 w 25"/>
                  <a:gd name="T21" fmla="*/ 67 h 68"/>
                  <a:gd name="T22" fmla="*/ 15 w 25"/>
                  <a:gd name="T23" fmla="*/ 68 h 68"/>
                  <a:gd name="T24" fmla="*/ 20 w 25"/>
                  <a:gd name="T25" fmla="*/ 66 h 68"/>
                  <a:gd name="T26" fmla="*/ 20 w 25"/>
                  <a:gd name="T27" fmla="*/ 66 h 68"/>
                  <a:gd name="T28" fmla="*/ 21 w 25"/>
                  <a:gd name="T29" fmla="*/ 63 h 68"/>
                  <a:gd name="T30" fmla="*/ 14 w 25"/>
                  <a:gd name="T31" fmla="*/ 64 h 68"/>
                  <a:gd name="T32" fmla="*/ 14 w 25"/>
                  <a:gd name="T33" fmla="*/ 64 h 68"/>
                  <a:gd name="T34" fmla="*/ 12 w 25"/>
                  <a:gd name="T35" fmla="*/ 63 h 68"/>
                  <a:gd name="T36" fmla="*/ 24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9 w 25"/>
                  <a:gd name="T51" fmla="*/ 35 h 68"/>
                  <a:gd name="T52" fmla="*/ 7 w 25"/>
                  <a:gd name="T53" fmla="*/ 34 h 68"/>
                  <a:gd name="T54" fmla="*/ 8 w 25"/>
                  <a:gd name="T55" fmla="*/ 32 h 68"/>
                  <a:gd name="T56" fmla="*/ 22 w 25"/>
                  <a:gd name="T57" fmla="*/ 12 h 68"/>
                  <a:gd name="T58" fmla="*/ 19 w 25"/>
                  <a:gd name="T59" fmla="*/ 11 h 68"/>
                  <a:gd name="T60" fmla="*/ 6 w 25"/>
                  <a:gd name="T61" fmla="*/ 19 h 68"/>
                  <a:gd name="T62" fmla="*/ 5 w 25"/>
                  <a:gd name="T63" fmla="*/ 19 h 68"/>
                  <a:gd name="T64" fmla="*/ 4 w 25"/>
                  <a:gd name="T65" fmla="*/ 15 h 68"/>
                  <a:gd name="T66" fmla="*/ 10 w 25"/>
                  <a:gd name="T67" fmla="*/ 3 h 68"/>
                  <a:gd name="T68" fmla="*/ 8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8" y="0"/>
                    </a:moveTo>
                    <a:cubicBezTo>
                      <a:pt x="8" y="0"/>
                      <a:pt x="7" y="0"/>
                      <a:pt x="7" y="0"/>
                    </a:cubicBezTo>
                    <a:cubicBezTo>
                      <a:pt x="4" y="4"/>
                      <a:pt x="1" y="8"/>
                      <a:pt x="0" y="12"/>
                    </a:cubicBezTo>
                    <a:cubicBezTo>
                      <a:pt x="0" y="13"/>
                      <a:pt x="0" y="14"/>
                      <a:pt x="0" y="15"/>
                    </a:cubicBezTo>
                    <a:cubicBezTo>
                      <a:pt x="0" y="17"/>
                      <a:pt x="0" y="18"/>
                      <a:pt x="1" y="20"/>
                    </a:cubicBezTo>
                    <a:cubicBezTo>
                      <a:pt x="1" y="21"/>
                      <a:pt x="3" y="23"/>
                      <a:pt x="5" y="23"/>
                    </a:cubicBezTo>
                    <a:cubicBezTo>
                      <a:pt x="5" y="23"/>
                      <a:pt x="5" y="23"/>
                      <a:pt x="5" y="23"/>
                    </a:cubicBezTo>
                    <a:cubicBezTo>
                      <a:pt x="7" y="23"/>
                      <a:pt x="9" y="22"/>
                      <a:pt x="10" y="21"/>
                    </a:cubicBezTo>
                    <a:cubicBezTo>
                      <a:pt x="11" y="21"/>
                      <a:pt x="12" y="20"/>
                      <a:pt x="12" y="20"/>
                    </a:cubicBezTo>
                    <a:cubicBezTo>
                      <a:pt x="10" y="23"/>
                      <a:pt x="8" y="26"/>
                      <a:pt x="5" y="29"/>
                    </a:cubicBezTo>
                    <a:cubicBezTo>
                      <a:pt x="4" y="30"/>
                      <a:pt x="3" y="32"/>
                      <a:pt x="3" y="34"/>
                    </a:cubicBezTo>
                    <a:cubicBezTo>
                      <a:pt x="3" y="35"/>
                      <a:pt x="3" y="35"/>
                      <a:pt x="3" y="36"/>
                    </a:cubicBezTo>
                    <a:cubicBezTo>
                      <a:pt x="4" y="37"/>
                      <a:pt x="5" y="38"/>
                      <a:pt x="6" y="38"/>
                    </a:cubicBezTo>
                    <a:cubicBezTo>
                      <a:pt x="7" y="39"/>
                      <a:pt x="8" y="39"/>
                      <a:pt x="8" y="39"/>
                    </a:cubicBezTo>
                    <a:cubicBezTo>
                      <a:pt x="7" y="41"/>
                      <a:pt x="6" y="44"/>
                      <a:pt x="5" y="47"/>
                    </a:cubicBezTo>
                    <a:cubicBezTo>
                      <a:pt x="5" y="48"/>
                      <a:pt x="5" y="49"/>
                      <a:pt x="6" y="49"/>
                    </a:cubicBezTo>
                    <a:cubicBezTo>
                      <a:pt x="8" y="50"/>
                      <a:pt x="10" y="50"/>
                      <a:pt x="12" y="50"/>
                    </a:cubicBezTo>
                    <a:cubicBezTo>
                      <a:pt x="13" y="50"/>
                      <a:pt x="15" y="50"/>
                      <a:pt x="17" y="49"/>
                    </a:cubicBezTo>
                    <a:cubicBezTo>
                      <a:pt x="15" y="53"/>
                      <a:pt x="12" y="56"/>
                      <a:pt x="9" y="60"/>
                    </a:cubicBezTo>
                    <a:cubicBezTo>
                      <a:pt x="9" y="60"/>
                      <a:pt x="9" y="61"/>
                      <a:pt x="8" y="63"/>
                    </a:cubicBezTo>
                    <a:cubicBezTo>
                      <a:pt x="8" y="63"/>
                      <a:pt x="8" y="63"/>
                      <a:pt x="8" y="63"/>
                    </a:cubicBezTo>
                    <a:cubicBezTo>
                      <a:pt x="8" y="65"/>
                      <a:pt x="9" y="66"/>
                      <a:pt x="10" y="67"/>
                    </a:cubicBezTo>
                    <a:cubicBezTo>
                      <a:pt x="11" y="67"/>
                      <a:pt x="13" y="68"/>
                      <a:pt x="14" y="68"/>
                    </a:cubicBezTo>
                    <a:cubicBezTo>
                      <a:pt x="15" y="68"/>
                      <a:pt x="15" y="68"/>
                      <a:pt x="15" y="68"/>
                    </a:cubicBezTo>
                    <a:cubicBezTo>
                      <a:pt x="17" y="67"/>
                      <a:pt x="19" y="66"/>
                      <a:pt x="20" y="66"/>
                    </a:cubicBezTo>
                    <a:cubicBezTo>
                      <a:pt x="20" y="66"/>
                      <a:pt x="20" y="66"/>
                      <a:pt x="20" y="66"/>
                    </a:cubicBezTo>
                    <a:cubicBezTo>
                      <a:pt x="20" y="66"/>
                      <a:pt x="20" y="66"/>
                      <a:pt x="20" y="66"/>
                    </a:cubicBezTo>
                    <a:cubicBezTo>
                      <a:pt x="20" y="66"/>
                      <a:pt x="20" y="66"/>
                      <a:pt x="20" y="66"/>
                    </a:cubicBezTo>
                    <a:cubicBezTo>
                      <a:pt x="21" y="66"/>
                      <a:pt x="22" y="66"/>
                      <a:pt x="22" y="65"/>
                    </a:cubicBezTo>
                    <a:cubicBezTo>
                      <a:pt x="23" y="64"/>
                      <a:pt x="22" y="63"/>
                      <a:pt x="21" y="63"/>
                    </a:cubicBezTo>
                    <a:cubicBezTo>
                      <a:pt x="20" y="62"/>
                      <a:pt x="20" y="62"/>
                      <a:pt x="20" y="62"/>
                    </a:cubicBezTo>
                    <a:cubicBezTo>
                      <a:pt x="17" y="62"/>
                      <a:pt x="16" y="63"/>
                      <a:pt x="14" y="64"/>
                    </a:cubicBezTo>
                    <a:cubicBezTo>
                      <a:pt x="14" y="64"/>
                      <a:pt x="14" y="64"/>
                      <a:pt x="14" y="64"/>
                    </a:cubicBezTo>
                    <a:cubicBezTo>
                      <a:pt x="14" y="64"/>
                      <a:pt x="14" y="64"/>
                      <a:pt x="14" y="64"/>
                    </a:cubicBezTo>
                    <a:cubicBezTo>
                      <a:pt x="13" y="64"/>
                      <a:pt x="13" y="63"/>
                      <a:pt x="13" y="63"/>
                    </a:cubicBezTo>
                    <a:cubicBezTo>
                      <a:pt x="12" y="63"/>
                      <a:pt x="12" y="63"/>
                      <a:pt x="12" y="63"/>
                    </a:cubicBezTo>
                    <a:cubicBezTo>
                      <a:pt x="12" y="63"/>
                      <a:pt x="12" y="63"/>
                      <a:pt x="13" y="62"/>
                    </a:cubicBezTo>
                    <a:cubicBezTo>
                      <a:pt x="17" y="57"/>
                      <a:pt x="20" y="51"/>
                      <a:pt x="24" y="46"/>
                    </a:cubicBezTo>
                    <a:cubicBezTo>
                      <a:pt x="25" y="45"/>
                      <a:pt x="25" y="44"/>
                      <a:pt x="24" y="43"/>
                    </a:cubicBezTo>
                    <a:cubicBezTo>
                      <a:pt x="24" y="43"/>
                      <a:pt x="23" y="43"/>
                      <a:pt x="23" y="43"/>
                    </a:cubicBezTo>
                    <a:cubicBezTo>
                      <a:pt x="22" y="43"/>
                      <a:pt x="22" y="43"/>
                      <a:pt x="22" y="43"/>
                    </a:cubicBezTo>
                    <a:cubicBezTo>
                      <a:pt x="19" y="45"/>
                      <a:pt x="15" y="46"/>
                      <a:pt x="12" y="46"/>
                    </a:cubicBezTo>
                    <a:cubicBezTo>
                      <a:pt x="11" y="46"/>
                      <a:pt x="10" y="46"/>
                      <a:pt x="9" y="46"/>
                    </a:cubicBezTo>
                    <a:cubicBezTo>
                      <a:pt x="10" y="43"/>
                      <a:pt x="12" y="41"/>
                      <a:pt x="14" y="39"/>
                    </a:cubicBezTo>
                    <a:cubicBezTo>
                      <a:pt x="17" y="38"/>
                      <a:pt x="20" y="37"/>
                      <a:pt x="23" y="34"/>
                    </a:cubicBezTo>
                    <a:cubicBezTo>
                      <a:pt x="23" y="33"/>
                      <a:pt x="23" y="32"/>
                      <a:pt x="23" y="32"/>
                    </a:cubicBezTo>
                    <a:cubicBezTo>
                      <a:pt x="22" y="31"/>
                      <a:pt x="22" y="31"/>
                      <a:pt x="21" y="31"/>
                    </a:cubicBezTo>
                    <a:cubicBezTo>
                      <a:pt x="21" y="31"/>
                      <a:pt x="21" y="31"/>
                      <a:pt x="21" y="31"/>
                    </a:cubicBezTo>
                    <a:cubicBezTo>
                      <a:pt x="17" y="32"/>
                      <a:pt x="15" y="33"/>
                      <a:pt x="12" y="35"/>
                    </a:cubicBezTo>
                    <a:cubicBezTo>
                      <a:pt x="12" y="35"/>
                      <a:pt x="11" y="35"/>
                      <a:pt x="11" y="35"/>
                    </a:cubicBezTo>
                    <a:cubicBezTo>
                      <a:pt x="11" y="35"/>
                      <a:pt x="11" y="35"/>
                      <a:pt x="11" y="35"/>
                    </a:cubicBezTo>
                    <a:cubicBezTo>
                      <a:pt x="10" y="35"/>
                      <a:pt x="9" y="35"/>
                      <a:pt x="9" y="35"/>
                    </a:cubicBezTo>
                    <a:cubicBezTo>
                      <a:pt x="8" y="35"/>
                      <a:pt x="8" y="35"/>
                      <a:pt x="8" y="35"/>
                    </a:cubicBezTo>
                    <a:cubicBezTo>
                      <a:pt x="7" y="34"/>
                      <a:pt x="7" y="34"/>
                      <a:pt x="7" y="34"/>
                    </a:cubicBezTo>
                    <a:cubicBezTo>
                      <a:pt x="7" y="34"/>
                      <a:pt x="7" y="34"/>
                      <a:pt x="7" y="34"/>
                    </a:cubicBezTo>
                    <a:cubicBezTo>
                      <a:pt x="7" y="34"/>
                      <a:pt x="7" y="33"/>
                      <a:pt x="8" y="32"/>
                    </a:cubicBezTo>
                    <a:cubicBezTo>
                      <a:pt x="13" y="26"/>
                      <a:pt x="17" y="20"/>
                      <a:pt x="22" y="14"/>
                    </a:cubicBezTo>
                    <a:cubicBezTo>
                      <a:pt x="22" y="13"/>
                      <a:pt x="22" y="12"/>
                      <a:pt x="22" y="12"/>
                    </a:cubicBezTo>
                    <a:cubicBezTo>
                      <a:pt x="21" y="11"/>
                      <a:pt x="21" y="11"/>
                      <a:pt x="20" y="11"/>
                    </a:cubicBezTo>
                    <a:cubicBezTo>
                      <a:pt x="20" y="11"/>
                      <a:pt x="20" y="11"/>
                      <a:pt x="19" y="11"/>
                    </a:cubicBezTo>
                    <a:cubicBezTo>
                      <a:pt x="16" y="13"/>
                      <a:pt x="12" y="16"/>
                      <a:pt x="8" y="18"/>
                    </a:cubicBezTo>
                    <a:cubicBezTo>
                      <a:pt x="7" y="18"/>
                      <a:pt x="6" y="19"/>
                      <a:pt x="6" y="19"/>
                    </a:cubicBezTo>
                    <a:cubicBezTo>
                      <a:pt x="6" y="19"/>
                      <a:pt x="6" y="19"/>
                      <a:pt x="5" y="19"/>
                    </a:cubicBezTo>
                    <a:cubicBezTo>
                      <a:pt x="5" y="19"/>
                      <a:pt x="5" y="19"/>
                      <a:pt x="5" y="19"/>
                    </a:cubicBezTo>
                    <a:cubicBezTo>
                      <a:pt x="5" y="19"/>
                      <a:pt x="5" y="19"/>
                      <a:pt x="4" y="18"/>
                    </a:cubicBezTo>
                    <a:cubicBezTo>
                      <a:pt x="4" y="17"/>
                      <a:pt x="4" y="16"/>
                      <a:pt x="4" y="15"/>
                    </a:cubicBezTo>
                    <a:cubicBezTo>
                      <a:pt x="4" y="15"/>
                      <a:pt x="4" y="14"/>
                      <a:pt x="4" y="13"/>
                    </a:cubicBezTo>
                    <a:cubicBezTo>
                      <a:pt x="5" y="10"/>
                      <a:pt x="7" y="6"/>
                      <a:pt x="10" y="3"/>
                    </a:cubicBezTo>
                    <a:cubicBezTo>
                      <a:pt x="10" y="2"/>
                      <a:pt x="10" y="1"/>
                      <a:pt x="10" y="0"/>
                    </a:cubicBezTo>
                    <a:cubicBezTo>
                      <a:pt x="9" y="0"/>
                      <a:pt x="9" y="0"/>
                      <a:pt x="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7" name="Freeform 846"/>
              <p:cNvSpPr/>
              <p:nvPr/>
            </p:nvSpPr>
            <p:spPr bwMode="auto">
              <a:xfrm>
                <a:off x="5045" y="2532"/>
                <a:ext cx="59" cy="161"/>
              </a:xfrm>
              <a:custGeom>
                <a:avLst/>
                <a:gdLst>
                  <a:gd name="T0" fmla="*/ 7 w 25"/>
                  <a:gd name="T1" fmla="*/ 0 h 68"/>
                  <a:gd name="T2" fmla="*/ 0 w 25"/>
                  <a:gd name="T3" fmla="*/ 15 h 68"/>
                  <a:gd name="T4" fmla="*/ 5 w 25"/>
                  <a:gd name="T5" fmla="*/ 23 h 68"/>
                  <a:gd name="T6" fmla="*/ 11 w 25"/>
                  <a:gd name="T7" fmla="*/ 21 h 68"/>
                  <a:gd name="T8" fmla="*/ 6 w 25"/>
                  <a:gd name="T9" fmla="*/ 29 h 68"/>
                  <a:gd name="T10" fmla="*/ 4 w 25"/>
                  <a:gd name="T11" fmla="*/ 36 h 68"/>
                  <a:gd name="T12" fmla="*/ 9 w 25"/>
                  <a:gd name="T13" fmla="*/ 39 h 68"/>
                  <a:gd name="T14" fmla="*/ 7 w 25"/>
                  <a:gd name="T15" fmla="*/ 49 h 68"/>
                  <a:gd name="T16" fmla="*/ 18 w 25"/>
                  <a:gd name="T17" fmla="*/ 49 h 68"/>
                  <a:gd name="T18" fmla="*/ 9 w 25"/>
                  <a:gd name="T19" fmla="*/ 63 h 68"/>
                  <a:gd name="T20" fmla="*/ 11 w 25"/>
                  <a:gd name="T21" fmla="*/ 67 h 68"/>
                  <a:gd name="T22" fmla="*/ 16 w 25"/>
                  <a:gd name="T23" fmla="*/ 68 h 68"/>
                  <a:gd name="T24" fmla="*/ 20 w 25"/>
                  <a:gd name="T25" fmla="*/ 66 h 68"/>
                  <a:gd name="T26" fmla="*/ 21 w 25"/>
                  <a:gd name="T27" fmla="*/ 66 h 68"/>
                  <a:gd name="T28" fmla="*/ 21 w 25"/>
                  <a:gd name="T29" fmla="*/ 63 h 68"/>
                  <a:gd name="T30" fmla="*/ 15 w 25"/>
                  <a:gd name="T31" fmla="*/ 64 h 68"/>
                  <a:gd name="T32" fmla="*/ 15 w 25"/>
                  <a:gd name="T33" fmla="*/ 64 h 68"/>
                  <a:gd name="T34" fmla="*/ 13 w 25"/>
                  <a:gd name="T35" fmla="*/ 63 h 68"/>
                  <a:gd name="T36" fmla="*/ 25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10 w 25"/>
                  <a:gd name="T51" fmla="*/ 35 h 68"/>
                  <a:gd name="T52" fmla="*/ 8 w 25"/>
                  <a:gd name="T53" fmla="*/ 34 h 68"/>
                  <a:gd name="T54" fmla="*/ 9 w 25"/>
                  <a:gd name="T55" fmla="*/ 32 h 68"/>
                  <a:gd name="T56" fmla="*/ 22 w 25"/>
                  <a:gd name="T57" fmla="*/ 12 h 68"/>
                  <a:gd name="T58" fmla="*/ 20 w 25"/>
                  <a:gd name="T59" fmla="*/ 11 h 68"/>
                  <a:gd name="T60" fmla="*/ 6 w 25"/>
                  <a:gd name="T61" fmla="*/ 19 h 68"/>
                  <a:gd name="T62" fmla="*/ 6 w 25"/>
                  <a:gd name="T63" fmla="*/ 19 h 68"/>
                  <a:gd name="T64" fmla="*/ 4 w 25"/>
                  <a:gd name="T65" fmla="*/ 15 h 68"/>
                  <a:gd name="T66" fmla="*/ 10 w 25"/>
                  <a:gd name="T67" fmla="*/ 3 h 68"/>
                  <a:gd name="T68" fmla="*/ 9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9" y="0"/>
                    </a:moveTo>
                    <a:cubicBezTo>
                      <a:pt x="8" y="0"/>
                      <a:pt x="8" y="0"/>
                      <a:pt x="7" y="0"/>
                    </a:cubicBezTo>
                    <a:cubicBezTo>
                      <a:pt x="4" y="4"/>
                      <a:pt x="2" y="8"/>
                      <a:pt x="1" y="12"/>
                    </a:cubicBezTo>
                    <a:cubicBezTo>
                      <a:pt x="0" y="13"/>
                      <a:pt x="0" y="14"/>
                      <a:pt x="0" y="15"/>
                    </a:cubicBezTo>
                    <a:cubicBezTo>
                      <a:pt x="0" y="17"/>
                      <a:pt x="1" y="18"/>
                      <a:pt x="1" y="20"/>
                    </a:cubicBezTo>
                    <a:cubicBezTo>
                      <a:pt x="2" y="21"/>
                      <a:pt x="4" y="23"/>
                      <a:pt x="5" y="23"/>
                    </a:cubicBezTo>
                    <a:cubicBezTo>
                      <a:pt x="6" y="23"/>
                      <a:pt x="6" y="23"/>
                      <a:pt x="6" y="23"/>
                    </a:cubicBezTo>
                    <a:cubicBezTo>
                      <a:pt x="8" y="23"/>
                      <a:pt x="10" y="22"/>
                      <a:pt x="11" y="21"/>
                    </a:cubicBezTo>
                    <a:cubicBezTo>
                      <a:pt x="12" y="21"/>
                      <a:pt x="12" y="20"/>
                      <a:pt x="13" y="20"/>
                    </a:cubicBezTo>
                    <a:cubicBezTo>
                      <a:pt x="11" y="23"/>
                      <a:pt x="8" y="26"/>
                      <a:pt x="6" y="29"/>
                    </a:cubicBezTo>
                    <a:cubicBezTo>
                      <a:pt x="5" y="30"/>
                      <a:pt x="4" y="32"/>
                      <a:pt x="4" y="34"/>
                    </a:cubicBezTo>
                    <a:cubicBezTo>
                      <a:pt x="4" y="35"/>
                      <a:pt x="4" y="35"/>
                      <a:pt x="4" y="36"/>
                    </a:cubicBezTo>
                    <a:cubicBezTo>
                      <a:pt x="5" y="37"/>
                      <a:pt x="6" y="38"/>
                      <a:pt x="6" y="38"/>
                    </a:cubicBezTo>
                    <a:cubicBezTo>
                      <a:pt x="7" y="39"/>
                      <a:pt x="8" y="39"/>
                      <a:pt x="9" y="39"/>
                    </a:cubicBezTo>
                    <a:cubicBezTo>
                      <a:pt x="7" y="41"/>
                      <a:pt x="6" y="44"/>
                      <a:pt x="6" y="47"/>
                    </a:cubicBezTo>
                    <a:cubicBezTo>
                      <a:pt x="5" y="48"/>
                      <a:pt x="6" y="49"/>
                      <a:pt x="7" y="49"/>
                    </a:cubicBezTo>
                    <a:cubicBezTo>
                      <a:pt x="9" y="50"/>
                      <a:pt x="11" y="50"/>
                      <a:pt x="12" y="50"/>
                    </a:cubicBezTo>
                    <a:cubicBezTo>
                      <a:pt x="14" y="50"/>
                      <a:pt x="16" y="50"/>
                      <a:pt x="18" y="49"/>
                    </a:cubicBezTo>
                    <a:cubicBezTo>
                      <a:pt x="15" y="53"/>
                      <a:pt x="13" y="56"/>
                      <a:pt x="10" y="60"/>
                    </a:cubicBezTo>
                    <a:cubicBezTo>
                      <a:pt x="10" y="60"/>
                      <a:pt x="9" y="61"/>
                      <a:pt x="9" y="63"/>
                    </a:cubicBezTo>
                    <a:cubicBezTo>
                      <a:pt x="9" y="63"/>
                      <a:pt x="9" y="63"/>
                      <a:pt x="9" y="63"/>
                    </a:cubicBezTo>
                    <a:cubicBezTo>
                      <a:pt x="9" y="65"/>
                      <a:pt x="10" y="66"/>
                      <a:pt x="11" y="67"/>
                    </a:cubicBezTo>
                    <a:cubicBezTo>
                      <a:pt x="12" y="67"/>
                      <a:pt x="13" y="68"/>
                      <a:pt x="15" y="68"/>
                    </a:cubicBezTo>
                    <a:cubicBezTo>
                      <a:pt x="16" y="68"/>
                      <a:pt x="16" y="68"/>
                      <a:pt x="16" y="68"/>
                    </a:cubicBezTo>
                    <a:cubicBezTo>
                      <a:pt x="18" y="67"/>
                      <a:pt x="19" y="66"/>
                      <a:pt x="20" y="66"/>
                    </a:cubicBezTo>
                    <a:cubicBezTo>
                      <a:pt x="20" y="66"/>
                      <a:pt x="20" y="66"/>
                      <a:pt x="20" y="66"/>
                    </a:cubicBezTo>
                    <a:cubicBezTo>
                      <a:pt x="21" y="66"/>
                      <a:pt x="21" y="66"/>
                      <a:pt x="21" y="66"/>
                    </a:cubicBezTo>
                    <a:cubicBezTo>
                      <a:pt x="21" y="66"/>
                      <a:pt x="21" y="66"/>
                      <a:pt x="21" y="66"/>
                    </a:cubicBezTo>
                    <a:cubicBezTo>
                      <a:pt x="22" y="66"/>
                      <a:pt x="23" y="66"/>
                      <a:pt x="23" y="65"/>
                    </a:cubicBezTo>
                    <a:cubicBezTo>
                      <a:pt x="23" y="64"/>
                      <a:pt x="23" y="63"/>
                      <a:pt x="21" y="63"/>
                    </a:cubicBezTo>
                    <a:cubicBezTo>
                      <a:pt x="21" y="62"/>
                      <a:pt x="21" y="62"/>
                      <a:pt x="20" y="62"/>
                    </a:cubicBezTo>
                    <a:cubicBezTo>
                      <a:pt x="18" y="62"/>
                      <a:pt x="16" y="63"/>
                      <a:pt x="15" y="64"/>
                    </a:cubicBezTo>
                    <a:cubicBezTo>
                      <a:pt x="15" y="64"/>
                      <a:pt x="15" y="64"/>
                      <a:pt x="15" y="64"/>
                    </a:cubicBezTo>
                    <a:cubicBezTo>
                      <a:pt x="15" y="64"/>
                      <a:pt x="15" y="64"/>
                      <a:pt x="15" y="64"/>
                    </a:cubicBezTo>
                    <a:cubicBezTo>
                      <a:pt x="14" y="64"/>
                      <a:pt x="13" y="63"/>
                      <a:pt x="13" y="63"/>
                    </a:cubicBezTo>
                    <a:cubicBezTo>
                      <a:pt x="13" y="63"/>
                      <a:pt x="13" y="63"/>
                      <a:pt x="13" y="63"/>
                    </a:cubicBezTo>
                    <a:cubicBezTo>
                      <a:pt x="13" y="63"/>
                      <a:pt x="13" y="63"/>
                      <a:pt x="13" y="62"/>
                    </a:cubicBezTo>
                    <a:cubicBezTo>
                      <a:pt x="17" y="57"/>
                      <a:pt x="21" y="51"/>
                      <a:pt x="25" y="46"/>
                    </a:cubicBezTo>
                    <a:cubicBezTo>
                      <a:pt x="25" y="45"/>
                      <a:pt x="25" y="44"/>
                      <a:pt x="25" y="43"/>
                    </a:cubicBezTo>
                    <a:cubicBezTo>
                      <a:pt x="24" y="43"/>
                      <a:pt x="24" y="43"/>
                      <a:pt x="23" y="43"/>
                    </a:cubicBezTo>
                    <a:cubicBezTo>
                      <a:pt x="23" y="43"/>
                      <a:pt x="23" y="43"/>
                      <a:pt x="22" y="43"/>
                    </a:cubicBezTo>
                    <a:cubicBezTo>
                      <a:pt x="19" y="45"/>
                      <a:pt x="16" y="46"/>
                      <a:pt x="12" y="46"/>
                    </a:cubicBezTo>
                    <a:cubicBezTo>
                      <a:pt x="12" y="46"/>
                      <a:pt x="11" y="46"/>
                      <a:pt x="10" y="46"/>
                    </a:cubicBezTo>
                    <a:cubicBezTo>
                      <a:pt x="11" y="43"/>
                      <a:pt x="13" y="41"/>
                      <a:pt x="14" y="39"/>
                    </a:cubicBezTo>
                    <a:cubicBezTo>
                      <a:pt x="18" y="38"/>
                      <a:pt x="21" y="37"/>
                      <a:pt x="23" y="34"/>
                    </a:cubicBezTo>
                    <a:cubicBezTo>
                      <a:pt x="24" y="33"/>
                      <a:pt x="24" y="32"/>
                      <a:pt x="23" y="32"/>
                    </a:cubicBezTo>
                    <a:cubicBezTo>
                      <a:pt x="23" y="31"/>
                      <a:pt x="22" y="31"/>
                      <a:pt x="22" y="31"/>
                    </a:cubicBezTo>
                    <a:cubicBezTo>
                      <a:pt x="22" y="31"/>
                      <a:pt x="21" y="31"/>
                      <a:pt x="21" y="31"/>
                    </a:cubicBezTo>
                    <a:cubicBezTo>
                      <a:pt x="18" y="32"/>
                      <a:pt x="15" y="33"/>
                      <a:pt x="13" y="35"/>
                    </a:cubicBezTo>
                    <a:cubicBezTo>
                      <a:pt x="12" y="35"/>
                      <a:pt x="12" y="35"/>
                      <a:pt x="11" y="35"/>
                    </a:cubicBezTo>
                    <a:cubicBezTo>
                      <a:pt x="11" y="35"/>
                      <a:pt x="11" y="35"/>
                      <a:pt x="11" y="35"/>
                    </a:cubicBezTo>
                    <a:cubicBezTo>
                      <a:pt x="11" y="35"/>
                      <a:pt x="10" y="35"/>
                      <a:pt x="10" y="35"/>
                    </a:cubicBezTo>
                    <a:cubicBezTo>
                      <a:pt x="9" y="35"/>
                      <a:pt x="9" y="35"/>
                      <a:pt x="8" y="35"/>
                    </a:cubicBezTo>
                    <a:cubicBezTo>
                      <a:pt x="8" y="34"/>
                      <a:pt x="8" y="34"/>
                      <a:pt x="8" y="34"/>
                    </a:cubicBezTo>
                    <a:cubicBezTo>
                      <a:pt x="8" y="34"/>
                      <a:pt x="8" y="34"/>
                      <a:pt x="8" y="34"/>
                    </a:cubicBezTo>
                    <a:cubicBezTo>
                      <a:pt x="8" y="34"/>
                      <a:pt x="8" y="33"/>
                      <a:pt x="9" y="32"/>
                    </a:cubicBezTo>
                    <a:cubicBezTo>
                      <a:pt x="13" y="26"/>
                      <a:pt x="18" y="20"/>
                      <a:pt x="23" y="14"/>
                    </a:cubicBezTo>
                    <a:cubicBezTo>
                      <a:pt x="23" y="13"/>
                      <a:pt x="23" y="12"/>
                      <a:pt x="22" y="12"/>
                    </a:cubicBezTo>
                    <a:cubicBezTo>
                      <a:pt x="22" y="11"/>
                      <a:pt x="21" y="11"/>
                      <a:pt x="21" y="11"/>
                    </a:cubicBezTo>
                    <a:cubicBezTo>
                      <a:pt x="21" y="11"/>
                      <a:pt x="20" y="11"/>
                      <a:pt x="20" y="11"/>
                    </a:cubicBezTo>
                    <a:cubicBezTo>
                      <a:pt x="16" y="13"/>
                      <a:pt x="12" y="16"/>
                      <a:pt x="9" y="18"/>
                    </a:cubicBezTo>
                    <a:cubicBezTo>
                      <a:pt x="8" y="18"/>
                      <a:pt x="7" y="19"/>
                      <a:pt x="6" y="19"/>
                    </a:cubicBezTo>
                    <a:cubicBezTo>
                      <a:pt x="6" y="19"/>
                      <a:pt x="6" y="19"/>
                      <a:pt x="6" y="19"/>
                    </a:cubicBezTo>
                    <a:cubicBezTo>
                      <a:pt x="6" y="19"/>
                      <a:pt x="6" y="19"/>
                      <a:pt x="6" y="19"/>
                    </a:cubicBezTo>
                    <a:cubicBezTo>
                      <a:pt x="5" y="19"/>
                      <a:pt x="5" y="19"/>
                      <a:pt x="5" y="18"/>
                    </a:cubicBezTo>
                    <a:cubicBezTo>
                      <a:pt x="5" y="17"/>
                      <a:pt x="4" y="16"/>
                      <a:pt x="4" y="15"/>
                    </a:cubicBezTo>
                    <a:cubicBezTo>
                      <a:pt x="4" y="15"/>
                      <a:pt x="4" y="14"/>
                      <a:pt x="5" y="13"/>
                    </a:cubicBezTo>
                    <a:cubicBezTo>
                      <a:pt x="6" y="10"/>
                      <a:pt x="8" y="6"/>
                      <a:pt x="10" y="3"/>
                    </a:cubicBezTo>
                    <a:cubicBezTo>
                      <a:pt x="11" y="2"/>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8" name="Freeform 847"/>
              <p:cNvSpPr>
                <a:spLocks noEditPoints="1"/>
              </p:cNvSpPr>
              <p:nvPr/>
            </p:nvSpPr>
            <p:spPr bwMode="auto">
              <a:xfrm>
                <a:off x="2742" y="2913"/>
                <a:ext cx="236" cy="225"/>
              </a:xfrm>
              <a:custGeom>
                <a:avLst/>
                <a:gdLst>
                  <a:gd name="T0" fmla="*/ 51 w 100"/>
                  <a:gd name="T1" fmla="*/ 88 h 95"/>
                  <a:gd name="T2" fmla="*/ 11 w 100"/>
                  <a:gd name="T3" fmla="*/ 35 h 95"/>
                  <a:gd name="T4" fmla="*/ 49 w 100"/>
                  <a:gd name="T5" fmla="*/ 6 h 95"/>
                  <a:gd name="T6" fmla="*/ 89 w 100"/>
                  <a:gd name="T7" fmla="*/ 59 h 95"/>
                  <a:gd name="T8" fmla="*/ 51 w 100"/>
                  <a:gd name="T9" fmla="*/ 88 h 95"/>
                  <a:gd name="T10" fmla="*/ 49 w 100"/>
                  <a:gd name="T11" fmla="*/ 0 h 95"/>
                  <a:gd name="T12" fmla="*/ 5 w 100"/>
                  <a:gd name="T13" fmla="*/ 33 h 95"/>
                  <a:gd name="T14" fmla="*/ 11 w 100"/>
                  <a:gd name="T15" fmla="*/ 75 h 95"/>
                  <a:gd name="T16" fmla="*/ 51 w 100"/>
                  <a:gd name="T17" fmla="*/ 95 h 95"/>
                  <a:gd name="T18" fmla="*/ 95 w 100"/>
                  <a:gd name="T19" fmla="*/ 61 h 95"/>
                  <a:gd name="T20" fmla="*/ 89 w 100"/>
                  <a:gd name="T21" fmla="*/ 19 h 95"/>
                  <a:gd name="T22" fmla="*/ 49 w 100"/>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95">
                    <a:moveTo>
                      <a:pt x="51" y="88"/>
                    </a:moveTo>
                    <a:cubicBezTo>
                      <a:pt x="26" y="88"/>
                      <a:pt x="1" y="67"/>
                      <a:pt x="11" y="35"/>
                    </a:cubicBezTo>
                    <a:cubicBezTo>
                      <a:pt x="17" y="14"/>
                      <a:pt x="33" y="6"/>
                      <a:pt x="49" y="6"/>
                    </a:cubicBezTo>
                    <a:cubicBezTo>
                      <a:pt x="74" y="6"/>
                      <a:pt x="99" y="27"/>
                      <a:pt x="89" y="59"/>
                    </a:cubicBezTo>
                    <a:cubicBezTo>
                      <a:pt x="83" y="80"/>
                      <a:pt x="67" y="88"/>
                      <a:pt x="51" y="88"/>
                    </a:cubicBezTo>
                    <a:moveTo>
                      <a:pt x="49" y="0"/>
                    </a:moveTo>
                    <a:cubicBezTo>
                      <a:pt x="28" y="0"/>
                      <a:pt x="11" y="12"/>
                      <a:pt x="5" y="33"/>
                    </a:cubicBezTo>
                    <a:cubicBezTo>
                      <a:pt x="0" y="48"/>
                      <a:pt x="2" y="63"/>
                      <a:pt x="11" y="75"/>
                    </a:cubicBezTo>
                    <a:cubicBezTo>
                      <a:pt x="20" y="87"/>
                      <a:pt x="35" y="95"/>
                      <a:pt x="51" y="95"/>
                    </a:cubicBezTo>
                    <a:cubicBezTo>
                      <a:pt x="72" y="95"/>
                      <a:pt x="88" y="82"/>
                      <a:pt x="95" y="61"/>
                    </a:cubicBezTo>
                    <a:cubicBezTo>
                      <a:pt x="100" y="46"/>
                      <a:pt x="98" y="31"/>
                      <a:pt x="89" y="19"/>
                    </a:cubicBezTo>
                    <a:cubicBezTo>
                      <a:pt x="80" y="7"/>
                      <a:pt x="65" y="0"/>
                      <a:pt x="4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09" name="Freeform 848"/>
              <p:cNvSpPr>
                <a:spLocks noEditPoints="1"/>
              </p:cNvSpPr>
              <p:nvPr/>
            </p:nvSpPr>
            <p:spPr bwMode="auto">
              <a:xfrm>
                <a:off x="2661" y="2875"/>
                <a:ext cx="369" cy="473"/>
              </a:xfrm>
              <a:custGeom>
                <a:avLst/>
                <a:gdLst>
                  <a:gd name="T0" fmla="*/ 13 w 156"/>
                  <a:gd name="T1" fmla="*/ 191 h 200"/>
                  <a:gd name="T2" fmla="*/ 15 w 156"/>
                  <a:gd name="T3" fmla="*/ 191 h 200"/>
                  <a:gd name="T4" fmla="*/ 21 w 156"/>
                  <a:gd name="T5" fmla="*/ 194 h 200"/>
                  <a:gd name="T6" fmla="*/ 21 w 156"/>
                  <a:gd name="T7" fmla="*/ 162 h 200"/>
                  <a:gd name="T8" fmla="*/ 33 w 156"/>
                  <a:gd name="T9" fmla="*/ 141 h 200"/>
                  <a:gd name="T10" fmla="*/ 44 w 156"/>
                  <a:gd name="T11" fmla="*/ 144 h 200"/>
                  <a:gd name="T12" fmla="*/ 40 w 156"/>
                  <a:gd name="T13" fmla="*/ 146 h 200"/>
                  <a:gd name="T14" fmla="*/ 47 w 156"/>
                  <a:gd name="T15" fmla="*/ 146 h 200"/>
                  <a:gd name="T16" fmla="*/ 49 w 156"/>
                  <a:gd name="T17" fmla="*/ 148 h 200"/>
                  <a:gd name="T18" fmla="*/ 48 w 156"/>
                  <a:gd name="T19" fmla="*/ 148 h 200"/>
                  <a:gd name="T20" fmla="*/ 39 w 156"/>
                  <a:gd name="T21" fmla="*/ 155 h 200"/>
                  <a:gd name="T22" fmla="*/ 45 w 156"/>
                  <a:gd name="T23" fmla="*/ 156 h 200"/>
                  <a:gd name="T24" fmla="*/ 35 w 156"/>
                  <a:gd name="T25" fmla="*/ 159 h 200"/>
                  <a:gd name="T26" fmla="*/ 43 w 156"/>
                  <a:gd name="T27" fmla="*/ 159 h 200"/>
                  <a:gd name="T28" fmla="*/ 40 w 156"/>
                  <a:gd name="T29" fmla="*/ 161 h 200"/>
                  <a:gd name="T30" fmla="*/ 32 w 156"/>
                  <a:gd name="T31" fmla="*/ 169 h 200"/>
                  <a:gd name="T32" fmla="*/ 38 w 156"/>
                  <a:gd name="T33" fmla="*/ 169 h 200"/>
                  <a:gd name="T34" fmla="*/ 27 w 156"/>
                  <a:gd name="T35" fmla="*/ 173 h 200"/>
                  <a:gd name="T36" fmla="*/ 37 w 156"/>
                  <a:gd name="T37" fmla="*/ 171 h 200"/>
                  <a:gd name="T38" fmla="*/ 34 w 156"/>
                  <a:gd name="T39" fmla="*/ 177 h 200"/>
                  <a:gd name="T40" fmla="*/ 24 w 156"/>
                  <a:gd name="T41" fmla="*/ 180 h 200"/>
                  <a:gd name="T42" fmla="*/ 33 w 156"/>
                  <a:gd name="T43" fmla="*/ 179 h 200"/>
                  <a:gd name="T44" fmla="*/ 30 w 156"/>
                  <a:gd name="T45" fmla="*/ 183 h 200"/>
                  <a:gd name="T46" fmla="*/ 21 w 156"/>
                  <a:gd name="T47" fmla="*/ 189 h 200"/>
                  <a:gd name="T48" fmla="*/ 28 w 156"/>
                  <a:gd name="T49" fmla="*/ 188 h 200"/>
                  <a:gd name="T50" fmla="*/ 25 w 156"/>
                  <a:gd name="T51" fmla="*/ 193 h 200"/>
                  <a:gd name="T52" fmla="*/ 24 w 156"/>
                  <a:gd name="T53" fmla="*/ 193 h 200"/>
                  <a:gd name="T54" fmla="*/ 15 w 156"/>
                  <a:gd name="T55" fmla="*/ 187 h 200"/>
                  <a:gd name="T56" fmla="*/ 7 w 156"/>
                  <a:gd name="T57" fmla="*/ 187 h 200"/>
                  <a:gd name="T58" fmla="*/ 7 w 156"/>
                  <a:gd name="T59" fmla="*/ 188 h 200"/>
                  <a:gd name="T60" fmla="*/ 7 w 156"/>
                  <a:gd name="T61" fmla="*/ 185 h 200"/>
                  <a:gd name="T62" fmla="*/ 7 w 156"/>
                  <a:gd name="T63" fmla="*/ 185 h 200"/>
                  <a:gd name="T64" fmla="*/ 43 w 156"/>
                  <a:gd name="T65" fmla="*/ 137 h 200"/>
                  <a:gd name="T66" fmla="*/ 46 w 156"/>
                  <a:gd name="T67" fmla="*/ 123 h 200"/>
                  <a:gd name="T68" fmla="*/ 49 w 156"/>
                  <a:gd name="T69" fmla="*/ 115 h 200"/>
                  <a:gd name="T70" fmla="*/ 49 w 156"/>
                  <a:gd name="T71" fmla="*/ 140 h 200"/>
                  <a:gd name="T72" fmla="*/ 50 w 156"/>
                  <a:gd name="T73" fmla="*/ 108 h 200"/>
                  <a:gd name="T74" fmla="*/ 50 w 156"/>
                  <a:gd name="T75" fmla="*/ 108 h 200"/>
                  <a:gd name="T76" fmla="*/ 82 w 156"/>
                  <a:gd name="T77" fmla="*/ 6 h 200"/>
                  <a:gd name="T78" fmla="*/ 86 w 156"/>
                  <a:gd name="T79" fmla="*/ 120 h 200"/>
                  <a:gd name="T80" fmla="*/ 28 w 156"/>
                  <a:gd name="T81" fmla="*/ 35 h 200"/>
                  <a:gd name="T82" fmla="*/ 44 w 156"/>
                  <a:gd name="T83" fmla="*/ 111 h 200"/>
                  <a:gd name="T84" fmla="*/ 33 w 156"/>
                  <a:gd name="T85" fmla="*/ 135 h 200"/>
                  <a:gd name="T86" fmla="*/ 27 w 156"/>
                  <a:gd name="T87" fmla="*/ 136 h 200"/>
                  <a:gd name="T88" fmla="*/ 27 w 156"/>
                  <a:gd name="T89" fmla="*/ 136 h 200"/>
                  <a:gd name="T90" fmla="*/ 27 w 156"/>
                  <a:gd name="T91" fmla="*/ 137 h 200"/>
                  <a:gd name="T92" fmla="*/ 3 w 156"/>
                  <a:gd name="T93" fmla="*/ 179 h 200"/>
                  <a:gd name="T94" fmla="*/ 2 w 156"/>
                  <a:gd name="T95" fmla="*/ 182 h 200"/>
                  <a:gd name="T96" fmla="*/ 0 w 156"/>
                  <a:gd name="T97" fmla="*/ 188 h 200"/>
                  <a:gd name="T98" fmla="*/ 1 w 156"/>
                  <a:gd name="T99" fmla="*/ 190 h 200"/>
                  <a:gd name="T100" fmla="*/ 13 w 156"/>
                  <a:gd name="T101" fmla="*/ 198 h 200"/>
                  <a:gd name="T102" fmla="*/ 28 w 156"/>
                  <a:gd name="T103" fmla="*/ 199 h 200"/>
                  <a:gd name="T104" fmla="*/ 32 w 156"/>
                  <a:gd name="T105" fmla="*/ 194 h 200"/>
                  <a:gd name="T106" fmla="*/ 56 w 156"/>
                  <a:gd name="T107" fmla="*/ 148 h 200"/>
                  <a:gd name="T108" fmla="*/ 56 w 156"/>
                  <a:gd name="T109" fmla="*/ 148 h 200"/>
                  <a:gd name="T110" fmla="*/ 56 w 156"/>
                  <a:gd name="T111" fmla="*/ 148 h 200"/>
                  <a:gd name="T112" fmla="*/ 66 w 156"/>
                  <a:gd name="T113" fmla="*/ 123 h 200"/>
                  <a:gd name="T114" fmla="*/ 140 w 156"/>
                  <a:gd name="T115" fmla="*/ 91 h 200"/>
                  <a:gd name="T116" fmla="*/ 82 w 156"/>
                  <a:gd name="T1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 h="200">
                    <a:moveTo>
                      <a:pt x="21" y="194"/>
                    </a:moveTo>
                    <a:cubicBezTo>
                      <a:pt x="18" y="194"/>
                      <a:pt x="15" y="193"/>
                      <a:pt x="13" y="191"/>
                    </a:cubicBezTo>
                    <a:cubicBezTo>
                      <a:pt x="12" y="191"/>
                      <a:pt x="11" y="190"/>
                      <a:pt x="10" y="190"/>
                    </a:cubicBezTo>
                    <a:cubicBezTo>
                      <a:pt x="12" y="190"/>
                      <a:pt x="13" y="190"/>
                      <a:pt x="15" y="191"/>
                    </a:cubicBezTo>
                    <a:cubicBezTo>
                      <a:pt x="16" y="191"/>
                      <a:pt x="17" y="191"/>
                      <a:pt x="18" y="191"/>
                    </a:cubicBezTo>
                    <a:cubicBezTo>
                      <a:pt x="19" y="192"/>
                      <a:pt x="20" y="193"/>
                      <a:pt x="21" y="194"/>
                    </a:cubicBezTo>
                    <a:moveTo>
                      <a:pt x="7" y="185"/>
                    </a:moveTo>
                    <a:cubicBezTo>
                      <a:pt x="13" y="175"/>
                      <a:pt x="17" y="169"/>
                      <a:pt x="21" y="162"/>
                    </a:cubicBezTo>
                    <a:cubicBezTo>
                      <a:pt x="25" y="156"/>
                      <a:pt x="28" y="150"/>
                      <a:pt x="32" y="141"/>
                    </a:cubicBezTo>
                    <a:cubicBezTo>
                      <a:pt x="32" y="141"/>
                      <a:pt x="33" y="141"/>
                      <a:pt x="33" y="141"/>
                    </a:cubicBezTo>
                    <a:cubicBezTo>
                      <a:pt x="33" y="141"/>
                      <a:pt x="33" y="141"/>
                      <a:pt x="33" y="141"/>
                    </a:cubicBezTo>
                    <a:cubicBezTo>
                      <a:pt x="36" y="141"/>
                      <a:pt x="40" y="142"/>
                      <a:pt x="44" y="144"/>
                    </a:cubicBezTo>
                    <a:cubicBezTo>
                      <a:pt x="44" y="144"/>
                      <a:pt x="44" y="144"/>
                      <a:pt x="44" y="144"/>
                    </a:cubicBezTo>
                    <a:cubicBezTo>
                      <a:pt x="43" y="145"/>
                      <a:pt x="41" y="146"/>
                      <a:pt x="40" y="146"/>
                    </a:cubicBezTo>
                    <a:cubicBezTo>
                      <a:pt x="41" y="149"/>
                      <a:pt x="41" y="149"/>
                      <a:pt x="41" y="149"/>
                    </a:cubicBezTo>
                    <a:cubicBezTo>
                      <a:pt x="43" y="148"/>
                      <a:pt x="45" y="147"/>
                      <a:pt x="47" y="146"/>
                    </a:cubicBezTo>
                    <a:cubicBezTo>
                      <a:pt x="48" y="147"/>
                      <a:pt x="48" y="147"/>
                      <a:pt x="48" y="147"/>
                    </a:cubicBezTo>
                    <a:cubicBezTo>
                      <a:pt x="48" y="147"/>
                      <a:pt x="49" y="148"/>
                      <a:pt x="49" y="148"/>
                    </a:cubicBezTo>
                    <a:cubicBezTo>
                      <a:pt x="48" y="149"/>
                      <a:pt x="48" y="149"/>
                      <a:pt x="48" y="149"/>
                    </a:cubicBezTo>
                    <a:cubicBezTo>
                      <a:pt x="48" y="148"/>
                      <a:pt x="48" y="148"/>
                      <a:pt x="48" y="148"/>
                    </a:cubicBezTo>
                    <a:cubicBezTo>
                      <a:pt x="44" y="149"/>
                      <a:pt x="41" y="151"/>
                      <a:pt x="37" y="152"/>
                    </a:cubicBezTo>
                    <a:cubicBezTo>
                      <a:pt x="39" y="155"/>
                      <a:pt x="39" y="155"/>
                      <a:pt x="39" y="155"/>
                    </a:cubicBezTo>
                    <a:cubicBezTo>
                      <a:pt x="41" y="154"/>
                      <a:pt x="44" y="153"/>
                      <a:pt x="47" y="151"/>
                    </a:cubicBezTo>
                    <a:cubicBezTo>
                      <a:pt x="46" y="153"/>
                      <a:pt x="45" y="154"/>
                      <a:pt x="45" y="156"/>
                    </a:cubicBezTo>
                    <a:cubicBezTo>
                      <a:pt x="44" y="155"/>
                      <a:pt x="44" y="155"/>
                      <a:pt x="44" y="155"/>
                    </a:cubicBezTo>
                    <a:cubicBezTo>
                      <a:pt x="41" y="156"/>
                      <a:pt x="38" y="158"/>
                      <a:pt x="35" y="159"/>
                    </a:cubicBezTo>
                    <a:cubicBezTo>
                      <a:pt x="36" y="162"/>
                      <a:pt x="36" y="162"/>
                      <a:pt x="36" y="162"/>
                    </a:cubicBezTo>
                    <a:cubicBezTo>
                      <a:pt x="38" y="161"/>
                      <a:pt x="41" y="160"/>
                      <a:pt x="43" y="159"/>
                    </a:cubicBezTo>
                    <a:cubicBezTo>
                      <a:pt x="42" y="160"/>
                      <a:pt x="42" y="162"/>
                      <a:pt x="41" y="163"/>
                    </a:cubicBezTo>
                    <a:cubicBezTo>
                      <a:pt x="40" y="161"/>
                      <a:pt x="40" y="161"/>
                      <a:pt x="40" y="161"/>
                    </a:cubicBezTo>
                    <a:cubicBezTo>
                      <a:pt x="37" y="163"/>
                      <a:pt x="33" y="164"/>
                      <a:pt x="30" y="166"/>
                    </a:cubicBezTo>
                    <a:cubicBezTo>
                      <a:pt x="32" y="169"/>
                      <a:pt x="32" y="169"/>
                      <a:pt x="32" y="169"/>
                    </a:cubicBezTo>
                    <a:cubicBezTo>
                      <a:pt x="34" y="167"/>
                      <a:pt x="37" y="166"/>
                      <a:pt x="40" y="165"/>
                    </a:cubicBezTo>
                    <a:cubicBezTo>
                      <a:pt x="40" y="166"/>
                      <a:pt x="39" y="167"/>
                      <a:pt x="38" y="169"/>
                    </a:cubicBezTo>
                    <a:cubicBezTo>
                      <a:pt x="38" y="167"/>
                      <a:pt x="38" y="167"/>
                      <a:pt x="38" y="167"/>
                    </a:cubicBezTo>
                    <a:cubicBezTo>
                      <a:pt x="34" y="168"/>
                      <a:pt x="30" y="170"/>
                      <a:pt x="27" y="173"/>
                    </a:cubicBezTo>
                    <a:cubicBezTo>
                      <a:pt x="29" y="175"/>
                      <a:pt x="29" y="175"/>
                      <a:pt x="29" y="175"/>
                    </a:cubicBezTo>
                    <a:cubicBezTo>
                      <a:pt x="31" y="173"/>
                      <a:pt x="34" y="172"/>
                      <a:pt x="37" y="171"/>
                    </a:cubicBezTo>
                    <a:cubicBezTo>
                      <a:pt x="36" y="172"/>
                      <a:pt x="36" y="174"/>
                      <a:pt x="35" y="175"/>
                    </a:cubicBezTo>
                    <a:cubicBezTo>
                      <a:pt x="35" y="176"/>
                      <a:pt x="34" y="176"/>
                      <a:pt x="34" y="177"/>
                    </a:cubicBezTo>
                    <a:cubicBezTo>
                      <a:pt x="34" y="175"/>
                      <a:pt x="34" y="175"/>
                      <a:pt x="34" y="175"/>
                    </a:cubicBezTo>
                    <a:cubicBezTo>
                      <a:pt x="30" y="177"/>
                      <a:pt x="27" y="178"/>
                      <a:pt x="24" y="180"/>
                    </a:cubicBezTo>
                    <a:cubicBezTo>
                      <a:pt x="26" y="183"/>
                      <a:pt x="26" y="183"/>
                      <a:pt x="26" y="183"/>
                    </a:cubicBezTo>
                    <a:cubicBezTo>
                      <a:pt x="28" y="181"/>
                      <a:pt x="31" y="180"/>
                      <a:pt x="33" y="179"/>
                    </a:cubicBezTo>
                    <a:cubicBezTo>
                      <a:pt x="32" y="181"/>
                      <a:pt x="31" y="183"/>
                      <a:pt x="30" y="185"/>
                    </a:cubicBezTo>
                    <a:cubicBezTo>
                      <a:pt x="30" y="183"/>
                      <a:pt x="30" y="183"/>
                      <a:pt x="30" y="183"/>
                    </a:cubicBezTo>
                    <a:cubicBezTo>
                      <a:pt x="26" y="184"/>
                      <a:pt x="23" y="185"/>
                      <a:pt x="20" y="186"/>
                    </a:cubicBezTo>
                    <a:cubicBezTo>
                      <a:pt x="21" y="189"/>
                      <a:pt x="21" y="189"/>
                      <a:pt x="21" y="189"/>
                    </a:cubicBezTo>
                    <a:cubicBezTo>
                      <a:pt x="24" y="188"/>
                      <a:pt x="27" y="187"/>
                      <a:pt x="29" y="186"/>
                    </a:cubicBezTo>
                    <a:cubicBezTo>
                      <a:pt x="29" y="187"/>
                      <a:pt x="28" y="187"/>
                      <a:pt x="28" y="188"/>
                    </a:cubicBezTo>
                    <a:cubicBezTo>
                      <a:pt x="27" y="190"/>
                      <a:pt x="26" y="191"/>
                      <a:pt x="26" y="192"/>
                    </a:cubicBezTo>
                    <a:cubicBezTo>
                      <a:pt x="25" y="193"/>
                      <a:pt x="25" y="193"/>
                      <a:pt x="25" y="193"/>
                    </a:cubicBezTo>
                    <a:cubicBezTo>
                      <a:pt x="25" y="193"/>
                      <a:pt x="25" y="193"/>
                      <a:pt x="25" y="193"/>
                    </a:cubicBezTo>
                    <a:cubicBezTo>
                      <a:pt x="24" y="193"/>
                      <a:pt x="24" y="193"/>
                      <a:pt x="24" y="193"/>
                    </a:cubicBezTo>
                    <a:cubicBezTo>
                      <a:pt x="23" y="192"/>
                      <a:pt x="22" y="190"/>
                      <a:pt x="20" y="188"/>
                    </a:cubicBezTo>
                    <a:cubicBezTo>
                      <a:pt x="18" y="188"/>
                      <a:pt x="16" y="188"/>
                      <a:pt x="15" y="187"/>
                    </a:cubicBezTo>
                    <a:cubicBezTo>
                      <a:pt x="13" y="187"/>
                      <a:pt x="11" y="187"/>
                      <a:pt x="8" y="187"/>
                    </a:cubicBezTo>
                    <a:cubicBezTo>
                      <a:pt x="7" y="187"/>
                      <a:pt x="7" y="187"/>
                      <a:pt x="7" y="187"/>
                    </a:cubicBezTo>
                    <a:cubicBezTo>
                      <a:pt x="7" y="187"/>
                      <a:pt x="7" y="187"/>
                      <a:pt x="7" y="187"/>
                    </a:cubicBezTo>
                    <a:cubicBezTo>
                      <a:pt x="7" y="188"/>
                      <a:pt x="7" y="188"/>
                      <a:pt x="7" y="188"/>
                    </a:cubicBezTo>
                    <a:cubicBezTo>
                      <a:pt x="7" y="187"/>
                      <a:pt x="7" y="187"/>
                      <a:pt x="7" y="187"/>
                    </a:cubicBezTo>
                    <a:cubicBezTo>
                      <a:pt x="7" y="187"/>
                      <a:pt x="7" y="186"/>
                      <a:pt x="7" y="185"/>
                    </a:cubicBezTo>
                    <a:cubicBezTo>
                      <a:pt x="7" y="185"/>
                      <a:pt x="7" y="185"/>
                      <a:pt x="7" y="185"/>
                    </a:cubicBezTo>
                    <a:cubicBezTo>
                      <a:pt x="7" y="185"/>
                      <a:pt x="7" y="185"/>
                      <a:pt x="7" y="185"/>
                    </a:cubicBezTo>
                    <a:moveTo>
                      <a:pt x="49" y="140"/>
                    </a:moveTo>
                    <a:cubicBezTo>
                      <a:pt x="47" y="139"/>
                      <a:pt x="45" y="138"/>
                      <a:pt x="43" y="137"/>
                    </a:cubicBezTo>
                    <a:cubicBezTo>
                      <a:pt x="42" y="136"/>
                      <a:pt x="41" y="136"/>
                      <a:pt x="40" y="136"/>
                    </a:cubicBezTo>
                    <a:cubicBezTo>
                      <a:pt x="42" y="132"/>
                      <a:pt x="44" y="127"/>
                      <a:pt x="46" y="123"/>
                    </a:cubicBezTo>
                    <a:cubicBezTo>
                      <a:pt x="47" y="120"/>
                      <a:pt x="49" y="117"/>
                      <a:pt x="49" y="115"/>
                    </a:cubicBezTo>
                    <a:cubicBezTo>
                      <a:pt x="49" y="115"/>
                      <a:pt x="49" y="115"/>
                      <a:pt x="49" y="115"/>
                    </a:cubicBezTo>
                    <a:cubicBezTo>
                      <a:pt x="53" y="117"/>
                      <a:pt x="56" y="119"/>
                      <a:pt x="60" y="121"/>
                    </a:cubicBezTo>
                    <a:cubicBezTo>
                      <a:pt x="56" y="127"/>
                      <a:pt x="52" y="133"/>
                      <a:pt x="49" y="140"/>
                    </a:cubicBezTo>
                    <a:moveTo>
                      <a:pt x="86" y="120"/>
                    </a:moveTo>
                    <a:cubicBezTo>
                      <a:pt x="73" y="120"/>
                      <a:pt x="61" y="115"/>
                      <a:pt x="50" y="108"/>
                    </a:cubicBezTo>
                    <a:cubicBezTo>
                      <a:pt x="50" y="108"/>
                      <a:pt x="50" y="108"/>
                      <a:pt x="50" y="108"/>
                    </a:cubicBezTo>
                    <a:cubicBezTo>
                      <a:pt x="50" y="108"/>
                      <a:pt x="50" y="108"/>
                      <a:pt x="50" y="108"/>
                    </a:cubicBezTo>
                    <a:cubicBezTo>
                      <a:pt x="30" y="94"/>
                      <a:pt x="19" y="67"/>
                      <a:pt x="34" y="38"/>
                    </a:cubicBezTo>
                    <a:cubicBezTo>
                      <a:pt x="45" y="16"/>
                      <a:pt x="63" y="6"/>
                      <a:pt x="82" y="6"/>
                    </a:cubicBezTo>
                    <a:cubicBezTo>
                      <a:pt x="119" y="6"/>
                      <a:pt x="156" y="43"/>
                      <a:pt x="134" y="88"/>
                    </a:cubicBezTo>
                    <a:cubicBezTo>
                      <a:pt x="123" y="110"/>
                      <a:pt x="104" y="120"/>
                      <a:pt x="86" y="120"/>
                    </a:cubicBezTo>
                    <a:moveTo>
                      <a:pt x="82" y="0"/>
                    </a:moveTo>
                    <a:cubicBezTo>
                      <a:pt x="59" y="0"/>
                      <a:pt x="39" y="13"/>
                      <a:pt x="28" y="35"/>
                    </a:cubicBezTo>
                    <a:cubicBezTo>
                      <a:pt x="18" y="56"/>
                      <a:pt x="18" y="77"/>
                      <a:pt x="29" y="95"/>
                    </a:cubicBezTo>
                    <a:cubicBezTo>
                      <a:pt x="33" y="101"/>
                      <a:pt x="38" y="107"/>
                      <a:pt x="44" y="111"/>
                    </a:cubicBezTo>
                    <a:cubicBezTo>
                      <a:pt x="43" y="114"/>
                      <a:pt x="42" y="117"/>
                      <a:pt x="40" y="121"/>
                    </a:cubicBezTo>
                    <a:cubicBezTo>
                      <a:pt x="38" y="126"/>
                      <a:pt x="35" y="131"/>
                      <a:pt x="33" y="135"/>
                    </a:cubicBezTo>
                    <a:cubicBezTo>
                      <a:pt x="32" y="135"/>
                      <a:pt x="31" y="135"/>
                      <a:pt x="30" y="135"/>
                    </a:cubicBezTo>
                    <a:cubicBezTo>
                      <a:pt x="29" y="135"/>
                      <a:pt x="28" y="136"/>
                      <a:pt x="27" y="136"/>
                    </a:cubicBezTo>
                    <a:cubicBezTo>
                      <a:pt x="27" y="136"/>
                      <a:pt x="27" y="136"/>
                      <a:pt x="27" y="136"/>
                    </a:cubicBezTo>
                    <a:cubicBezTo>
                      <a:pt x="27" y="136"/>
                      <a:pt x="27" y="136"/>
                      <a:pt x="27" y="136"/>
                    </a:cubicBezTo>
                    <a:cubicBezTo>
                      <a:pt x="27" y="137"/>
                      <a:pt x="27" y="137"/>
                      <a:pt x="27" y="137"/>
                    </a:cubicBezTo>
                    <a:cubicBezTo>
                      <a:pt x="27" y="137"/>
                      <a:pt x="27" y="137"/>
                      <a:pt x="27" y="137"/>
                    </a:cubicBezTo>
                    <a:cubicBezTo>
                      <a:pt x="23" y="147"/>
                      <a:pt x="19" y="153"/>
                      <a:pt x="16" y="159"/>
                    </a:cubicBezTo>
                    <a:cubicBezTo>
                      <a:pt x="12" y="165"/>
                      <a:pt x="8" y="171"/>
                      <a:pt x="3" y="179"/>
                    </a:cubicBezTo>
                    <a:cubicBezTo>
                      <a:pt x="3" y="180"/>
                      <a:pt x="3" y="180"/>
                      <a:pt x="3" y="180"/>
                    </a:cubicBezTo>
                    <a:cubicBezTo>
                      <a:pt x="2" y="180"/>
                      <a:pt x="2" y="181"/>
                      <a:pt x="2" y="182"/>
                    </a:cubicBezTo>
                    <a:cubicBezTo>
                      <a:pt x="1" y="182"/>
                      <a:pt x="1" y="184"/>
                      <a:pt x="1" y="185"/>
                    </a:cubicBezTo>
                    <a:cubicBezTo>
                      <a:pt x="0" y="186"/>
                      <a:pt x="0" y="187"/>
                      <a:pt x="0" y="188"/>
                    </a:cubicBezTo>
                    <a:cubicBezTo>
                      <a:pt x="0" y="188"/>
                      <a:pt x="0" y="188"/>
                      <a:pt x="0" y="189"/>
                    </a:cubicBezTo>
                    <a:cubicBezTo>
                      <a:pt x="1" y="189"/>
                      <a:pt x="1" y="190"/>
                      <a:pt x="1" y="190"/>
                    </a:cubicBezTo>
                    <a:cubicBezTo>
                      <a:pt x="2" y="192"/>
                      <a:pt x="3" y="193"/>
                      <a:pt x="5" y="194"/>
                    </a:cubicBezTo>
                    <a:cubicBezTo>
                      <a:pt x="7" y="196"/>
                      <a:pt x="10" y="197"/>
                      <a:pt x="13" y="198"/>
                    </a:cubicBezTo>
                    <a:cubicBezTo>
                      <a:pt x="16" y="199"/>
                      <a:pt x="19" y="200"/>
                      <a:pt x="22" y="200"/>
                    </a:cubicBezTo>
                    <a:cubicBezTo>
                      <a:pt x="24" y="200"/>
                      <a:pt x="26" y="200"/>
                      <a:pt x="28" y="199"/>
                    </a:cubicBezTo>
                    <a:cubicBezTo>
                      <a:pt x="29" y="198"/>
                      <a:pt x="29" y="198"/>
                      <a:pt x="29" y="197"/>
                    </a:cubicBezTo>
                    <a:cubicBezTo>
                      <a:pt x="30" y="196"/>
                      <a:pt x="31" y="195"/>
                      <a:pt x="32" y="194"/>
                    </a:cubicBezTo>
                    <a:cubicBezTo>
                      <a:pt x="35" y="189"/>
                      <a:pt x="39" y="181"/>
                      <a:pt x="43" y="172"/>
                    </a:cubicBezTo>
                    <a:cubicBezTo>
                      <a:pt x="48" y="164"/>
                      <a:pt x="52" y="155"/>
                      <a:pt x="56" y="148"/>
                    </a:cubicBezTo>
                    <a:cubicBezTo>
                      <a:pt x="56" y="148"/>
                      <a:pt x="56" y="148"/>
                      <a:pt x="56" y="148"/>
                    </a:cubicBezTo>
                    <a:cubicBezTo>
                      <a:pt x="56" y="148"/>
                      <a:pt x="56" y="148"/>
                      <a:pt x="56" y="148"/>
                    </a:cubicBezTo>
                    <a:cubicBezTo>
                      <a:pt x="56" y="148"/>
                      <a:pt x="56" y="148"/>
                      <a:pt x="56" y="148"/>
                    </a:cubicBezTo>
                    <a:cubicBezTo>
                      <a:pt x="56" y="148"/>
                      <a:pt x="56" y="148"/>
                      <a:pt x="56" y="148"/>
                    </a:cubicBezTo>
                    <a:cubicBezTo>
                      <a:pt x="55" y="147"/>
                      <a:pt x="55" y="145"/>
                      <a:pt x="54" y="144"/>
                    </a:cubicBezTo>
                    <a:cubicBezTo>
                      <a:pt x="58" y="136"/>
                      <a:pt x="61" y="130"/>
                      <a:pt x="66" y="123"/>
                    </a:cubicBezTo>
                    <a:cubicBezTo>
                      <a:pt x="72" y="125"/>
                      <a:pt x="79" y="126"/>
                      <a:pt x="86" y="126"/>
                    </a:cubicBezTo>
                    <a:cubicBezTo>
                      <a:pt x="109" y="126"/>
                      <a:pt x="129" y="113"/>
                      <a:pt x="140" y="91"/>
                    </a:cubicBezTo>
                    <a:cubicBezTo>
                      <a:pt x="150" y="70"/>
                      <a:pt x="149" y="49"/>
                      <a:pt x="138" y="31"/>
                    </a:cubicBezTo>
                    <a:cubicBezTo>
                      <a:pt x="127" y="12"/>
                      <a:pt x="105" y="0"/>
                      <a:pt x="8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0" name="Freeform 849"/>
              <p:cNvSpPr>
                <a:spLocks noEditPoints="1"/>
              </p:cNvSpPr>
              <p:nvPr/>
            </p:nvSpPr>
            <p:spPr bwMode="auto">
              <a:xfrm>
                <a:off x="2789" y="2946"/>
                <a:ext cx="111" cy="64"/>
              </a:xfrm>
              <a:custGeom>
                <a:avLst/>
                <a:gdLst>
                  <a:gd name="T0" fmla="*/ 7 w 47"/>
                  <a:gd name="T1" fmla="*/ 24 h 27"/>
                  <a:gd name="T2" fmla="*/ 7 w 47"/>
                  <a:gd name="T3" fmla="*/ 24 h 27"/>
                  <a:gd name="T4" fmla="*/ 6 w 47"/>
                  <a:gd name="T5" fmla="*/ 24 h 27"/>
                  <a:gd name="T6" fmla="*/ 4 w 47"/>
                  <a:gd name="T7" fmla="*/ 23 h 27"/>
                  <a:gd name="T8" fmla="*/ 4 w 47"/>
                  <a:gd name="T9" fmla="*/ 21 h 27"/>
                  <a:gd name="T10" fmla="*/ 8 w 47"/>
                  <a:gd name="T11" fmla="*/ 13 h 27"/>
                  <a:gd name="T12" fmla="*/ 15 w 47"/>
                  <a:gd name="T13" fmla="*/ 7 h 27"/>
                  <a:gd name="T14" fmla="*/ 29 w 47"/>
                  <a:gd name="T15" fmla="*/ 3 h 27"/>
                  <a:gd name="T16" fmla="*/ 29 w 47"/>
                  <a:gd name="T17" fmla="*/ 3 h 27"/>
                  <a:gd name="T18" fmla="*/ 29 w 47"/>
                  <a:gd name="T19" fmla="*/ 3 h 27"/>
                  <a:gd name="T20" fmla="*/ 41 w 47"/>
                  <a:gd name="T21" fmla="*/ 8 h 27"/>
                  <a:gd name="T22" fmla="*/ 44 w 47"/>
                  <a:gd name="T23" fmla="*/ 12 h 27"/>
                  <a:gd name="T24" fmla="*/ 44 w 47"/>
                  <a:gd name="T25" fmla="*/ 12 h 27"/>
                  <a:gd name="T26" fmla="*/ 43 w 47"/>
                  <a:gd name="T27" fmla="*/ 13 h 27"/>
                  <a:gd name="T28" fmla="*/ 42 w 47"/>
                  <a:gd name="T29" fmla="*/ 14 h 27"/>
                  <a:gd name="T30" fmla="*/ 42 w 47"/>
                  <a:gd name="T31" fmla="*/ 14 h 27"/>
                  <a:gd name="T32" fmla="*/ 42 w 47"/>
                  <a:gd name="T33" fmla="*/ 14 h 27"/>
                  <a:gd name="T34" fmla="*/ 40 w 47"/>
                  <a:gd name="T35" fmla="*/ 13 h 27"/>
                  <a:gd name="T36" fmla="*/ 39 w 47"/>
                  <a:gd name="T37" fmla="*/ 15 h 27"/>
                  <a:gd name="T38" fmla="*/ 40 w 47"/>
                  <a:gd name="T39" fmla="*/ 13 h 27"/>
                  <a:gd name="T40" fmla="*/ 31 w 47"/>
                  <a:gd name="T41" fmla="*/ 11 h 27"/>
                  <a:gd name="T42" fmla="*/ 18 w 47"/>
                  <a:gd name="T43" fmla="*/ 16 h 27"/>
                  <a:gd name="T44" fmla="*/ 12 w 47"/>
                  <a:gd name="T45" fmla="*/ 22 h 27"/>
                  <a:gd name="T46" fmla="*/ 7 w 47"/>
                  <a:gd name="T47" fmla="*/ 24 h 27"/>
                  <a:gd name="T48" fmla="*/ 29 w 47"/>
                  <a:gd name="T49" fmla="*/ 0 h 27"/>
                  <a:gd name="T50" fmla="*/ 28 w 47"/>
                  <a:gd name="T51" fmla="*/ 0 h 27"/>
                  <a:gd name="T52" fmla="*/ 28 w 47"/>
                  <a:gd name="T53" fmla="*/ 0 h 27"/>
                  <a:gd name="T54" fmla="*/ 14 w 47"/>
                  <a:gd name="T55" fmla="*/ 4 h 27"/>
                  <a:gd name="T56" fmla="*/ 6 w 47"/>
                  <a:gd name="T57" fmla="*/ 11 h 27"/>
                  <a:gd name="T58" fmla="*/ 1 w 47"/>
                  <a:gd name="T59" fmla="*/ 21 h 27"/>
                  <a:gd name="T60" fmla="*/ 1 w 47"/>
                  <a:gd name="T61" fmla="*/ 24 h 27"/>
                  <a:gd name="T62" fmla="*/ 4 w 47"/>
                  <a:gd name="T63" fmla="*/ 27 h 27"/>
                  <a:gd name="T64" fmla="*/ 7 w 47"/>
                  <a:gd name="T65" fmla="*/ 27 h 27"/>
                  <a:gd name="T66" fmla="*/ 14 w 47"/>
                  <a:gd name="T67" fmla="*/ 25 h 27"/>
                  <a:gd name="T68" fmla="*/ 20 w 47"/>
                  <a:gd name="T69" fmla="*/ 19 h 27"/>
                  <a:gd name="T70" fmla="*/ 31 w 47"/>
                  <a:gd name="T71" fmla="*/ 14 h 27"/>
                  <a:gd name="T72" fmla="*/ 31 w 47"/>
                  <a:gd name="T73" fmla="*/ 14 h 27"/>
                  <a:gd name="T74" fmla="*/ 39 w 47"/>
                  <a:gd name="T75" fmla="*/ 16 h 27"/>
                  <a:gd name="T76" fmla="*/ 41 w 47"/>
                  <a:gd name="T77" fmla="*/ 17 h 27"/>
                  <a:gd name="T78" fmla="*/ 41 w 47"/>
                  <a:gd name="T79" fmla="*/ 17 h 27"/>
                  <a:gd name="T80" fmla="*/ 42 w 47"/>
                  <a:gd name="T81" fmla="*/ 17 h 27"/>
                  <a:gd name="T82" fmla="*/ 45 w 47"/>
                  <a:gd name="T83" fmla="*/ 15 h 27"/>
                  <a:gd name="T84" fmla="*/ 47 w 47"/>
                  <a:gd name="T85" fmla="*/ 12 h 27"/>
                  <a:gd name="T86" fmla="*/ 47 w 47"/>
                  <a:gd name="T87" fmla="*/ 12 h 27"/>
                  <a:gd name="T88" fmla="*/ 43 w 47"/>
                  <a:gd name="T89" fmla="*/ 5 h 27"/>
                  <a:gd name="T90" fmla="*/ 29 w 47"/>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27">
                    <a:moveTo>
                      <a:pt x="7" y="24"/>
                    </a:moveTo>
                    <a:cubicBezTo>
                      <a:pt x="7" y="24"/>
                      <a:pt x="7" y="24"/>
                      <a:pt x="7" y="24"/>
                    </a:cubicBezTo>
                    <a:cubicBezTo>
                      <a:pt x="6" y="24"/>
                      <a:pt x="6" y="24"/>
                      <a:pt x="6" y="24"/>
                    </a:cubicBezTo>
                    <a:cubicBezTo>
                      <a:pt x="5" y="24"/>
                      <a:pt x="4" y="23"/>
                      <a:pt x="4" y="23"/>
                    </a:cubicBezTo>
                    <a:cubicBezTo>
                      <a:pt x="4" y="22"/>
                      <a:pt x="4" y="22"/>
                      <a:pt x="4" y="21"/>
                    </a:cubicBezTo>
                    <a:cubicBezTo>
                      <a:pt x="4" y="19"/>
                      <a:pt x="6" y="15"/>
                      <a:pt x="8" y="13"/>
                    </a:cubicBezTo>
                    <a:cubicBezTo>
                      <a:pt x="11" y="10"/>
                      <a:pt x="14" y="8"/>
                      <a:pt x="15" y="7"/>
                    </a:cubicBezTo>
                    <a:cubicBezTo>
                      <a:pt x="19" y="5"/>
                      <a:pt x="24" y="3"/>
                      <a:pt x="29" y="3"/>
                    </a:cubicBezTo>
                    <a:cubicBezTo>
                      <a:pt x="29" y="3"/>
                      <a:pt x="29" y="3"/>
                      <a:pt x="29" y="3"/>
                    </a:cubicBezTo>
                    <a:cubicBezTo>
                      <a:pt x="29" y="3"/>
                      <a:pt x="29" y="3"/>
                      <a:pt x="29" y="3"/>
                    </a:cubicBezTo>
                    <a:cubicBezTo>
                      <a:pt x="33" y="3"/>
                      <a:pt x="38" y="5"/>
                      <a:pt x="41" y="8"/>
                    </a:cubicBezTo>
                    <a:cubicBezTo>
                      <a:pt x="43" y="9"/>
                      <a:pt x="44" y="10"/>
                      <a:pt x="44" y="12"/>
                    </a:cubicBezTo>
                    <a:cubicBezTo>
                      <a:pt x="44" y="12"/>
                      <a:pt x="44" y="12"/>
                      <a:pt x="44" y="12"/>
                    </a:cubicBezTo>
                    <a:cubicBezTo>
                      <a:pt x="44" y="12"/>
                      <a:pt x="43" y="13"/>
                      <a:pt x="43" y="13"/>
                    </a:cubicBezTo>
                    <a:cubicBezTo>
                      <a:pt x="43" y="14"/>
                      <a:pt x="42" y="14"/>
                      <a:pt x="42" y="14"/>
                    </a:cubicBezTo>
                    <a:cubicBezTo>
                      <a:pt x="42" y="14"/>
                      <a:pt x="42" y="14"/>
                      <a:pt x="42" y="14"/>
                    </a:cubicBezTo>
                    <a:cubicBezTo>
                      <a:pt x="42" y="14"/>
                      <a:pt x="42" y="14"/>
                      <a:pt x="42" y="14"/>
                    </a:cubicBezTo>
                    <a:cubicBezTo>
                      <a:pt x="41" y="14"/>
                      <a:pt x="41" y="14"/>
                      <a:pt x="40" y="13"/>
                    </a:cubicBezTo>
                    <a:cubicBezTo>
                      <a:pt x="39" y="15"/>
                      <a:pt x="39" y="15"/>
                      <a:pt x="39" y="15"/>
                    </a:cubicBezTo>
                    <a:cubicBezTo>
                      <a:pt x="40" y="13"/>
                      <a:pt x="40" y="13"/>
                      <a:pt x="40" y="13"/>
                    </a:cubicBezTo>
                    <a:cubicBezTo>
                      <a:pt x="37" y="12"/>
                      <a:pt x="34" y="11"/>
                      <a:pt x="31" y="11"/>
                    </a:cubicBezTo>
                    <a:cubicBezTo>
                      <a:pt x="26" y="11"/>
                      <a:pt x="21" y="13"/>
                      <a:pt x="18" y="16"/>
                    </a:cubicBezTo>
                    <a:cubicBezTo>
                      <a:pt x="16" y="18"/>
                      <a:pt x="14" y="21"/>
                      <a:pt x="12" y="22"/>
                    </a:cubicBezTo>
                    <a:cubicBezTo>
                      <a:pt x="10" y="23"/>
                      <a:pt x="8" y="24"/>
                      <a:pt x="7" y="24"/>
                    </a:cubicBezTo>
                    <a:moveTo>
                      <a:pt x="29" y="0"/>
                    </a:moveTo>
                    <a:cubicBezTo>
                      <a:pt x="28" y="0"/>
                      <a:pt x="28" y="0"/>
                      <a:pt x="28" y="0"/>
                    </a:cubicBezTo>
                    <a:cubicBezTo>
                      <a:pt x="28" y="0"/>
                      <a:pt x="28" y="0"/>
                      <a:pt x="28" y="0"/>
                    </a:cubicBezTo>
                    <a:cubicBezTo>
                      <a:pt x="23" y="0"/>
                      <a:pt x="18" y="2"/>
                      <a:pt x="14" y="4"/>
                    </a:cubicBezTo>
                    <a:cubicBezTo>
                      <a:pt x="12" y="5"/>
                      <a:pt x="9" y="8"/>
                      <a:pt x="6" y="11"/>
                    </a:cubicBezTo>
                    <a:cubicBezTo>
                      <a:pt x="3" y="14"/>
                      <a:pt x="1" y="17"/>
                      <a:pt x="1" y="21"/>
                    </a:cubicBezTo>
                    <a:cubicBezTo>
                      <a:pt x="0" y="22"/>
                      <a:pt x="1" y="23"/>
                      <a:pt x="1" y="24"/>
                    </a:cubicBezTo>
                    <a:cubicBezTo>
                      <a:pt x="2" y="25"/>
                      <a:pt x="3" y="26"/>
                      <a:pt x="4" y="27"/>
                    </a:cubicBezTo>
                    <a:cubicBezTo>
                      <a:pt x="5" y="27"/>
                      <a:pt x="6" y="27"/>
                      <a:pt x="7" y="27"/>
                    </a:cubicBezTo>
                    <a:cubicBezTo>
                      <a:pt x="10" y="27"/>
                      <a:pt x="12" y="26"/>
                      <a:pt x="14" y="25"/>
                    </a:cubicBezTo>
                    <a:cubicBezTo>
                      <a:pt x="16" y="23"/>
                      <a:pt x="18" y="20"/>
                      <a:pt x="20" y="19"/>
                    </a:cubicBezTo>
                    <a:cubicBezTo>
                      <a:pt x="23" y="16"/>
                      <a:pt x="27" y="14"/>
                      <a:pt x="31" y="14"/>
                    </a:cubicBezTo>
                    <a:cubicBezTo>
                      <a:pt x="31" y="14"/>
                      <a:pt x="31" y="14"/>
                      <a:pt x="31" y="14"/>
                    </a:cubicBezTo>
                    <a:cubicBezTo>
                      <a:pt x="34" y="14"/>
                      <a:pt x="36" y="15"/>
                      <a:pt x="39" y="16"/>
                    </a:cubicBezTo>
                    <a:cubicBezTo>
                      <a:pt x="39" y="16"/>
                      <a:pt x="40" y="17"/>
                      <a:pt x="41" y="17"/>
                    </a:cubicBezTo>
                    <a:cubicBezTo>
                      <a:pt x="41" y="17"/>
                      <a:pt x="41" y="17"/>
                      <a:pt x="41" y="17"/>
                    </a:cubicBezTo>
                    <a:cubicBezTo>
                      <a:pt x="42" y="17"/>
                      <a:pt x="42" y="17"/>
                      <a:pt x="42" y="17"/>
                    </a:cubicBezTo>
                    <a:cubicBezTo>
                      <a:pt x="43" y="17"/>
                      <a:pt x="45" y="16"/>
                      <a:pt x="45" y="15"/>
                    </a:cubicBezTo>
                    <a:cubicBezTo>
                      <a:pt x="46" y="14"/>
                      <a:pt x="47" y="13"/>
                      <a:pt x="47" y="12"/>
                    </a:cubicBezTo>
                    <a:cubicBezTo>
                      <a:pt x="47" y="12"/>
                      <a:pt x="47" y="12"/>
                      <a:pt x="47" y="12"/>
                    </a:cubicBezTo>
                    <a:cubicBezTo>
                      <a:pt x="47" y="9"/>
                      <a:pt x="45" y="7"/>
                      <a:pt x="43" y="5"/>
                    </a:cubicBezTo>
                    <a:cubicBezTo>
                      <a:pt x="39" y="2"/>
                      <a:pt x="34" y="0"/>
                      <a:pt x="2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1" name="Rectangle 850"/>
              <p:cNvSpPr>
                <a:spLocks noChangeArrowheads="1"/>
              </p:cNvSpPr>
              <p:nvPr/>
            </p:nvSpPr>
            <p:spPr bwMode="auto">
              <a:xfrm>
                <a:off x="2917" y="2979"/>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212" name="Freeform 851"/>
              <p:cNvSpPr/>
              <p:nvPr/>
            </p:nvSpPr>
            <p:spPr bwMode="auto">
              <a:xfrm>
                <a:off x="2917" y="2979"/>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3" name="Freeform 852"/>
              <p:cNvSpPr>
                <a:spLocks noEditPoints="1"/>
              </p:cNvSpPr>
              <p:nvPr/>
            </p:nvSpPr>
            <p:spPr bwMode="auto">
              <a:xfrm>
                <a:off x="2900" y="2979"/>
                <a:ext cx="31" cy="31"/>
              </a:xfrm>
              <a:custGeom>
                <a:avLst/>
                <a:gdLst>
                  <a:gd name="T0" fmla="*/ 6 w 13"/>
                  <a:gd name="T1" fmla="*/ 10 h 13"/>
                  <a:gd name="T2" fmla="*/ 6 w 13"/>
                  <a:gd name="T3" fmla="*/ 10 h 13"/>
                  <a:gd name="T4" fmla="*/ 5 w 13"/>
                  <a:gd name="T5" fmla="*/ 10 h 13"/>
                  <a:gd name="T6" fmla="*/ 3 w 13"/>
                  <a:gd name="T7" fmla="*/ 7 h 13"/>
                  <a:gd name="T8" fmla="*/ 4 w 13"/>
                  <a:gd name="T9" fmla="*/ 5 h 13"/>
                  <a:gd name="T10" fmla="*/ 7 w 13"/>
                  <a:gd name="T11" fmla="*/ 3 h 13"/>
                  <a:gd name="T12" fmla="*/ 7 w 13"/>
                  <a:gd name="T13" fmla="*/ 3 h 13"/>
                  <a:gd name="T14" fmla="*/ 7 w 13"/>
                  <a:gd name="T15" fmla="*/ 3 h 13"/>
                  <a:gd name="T16" fmla="*/ 7 w 13"/>
                  <a:gd name="T17" fmla="*/ 3 h 13"/>
                  <a:gd name="T18" fmla="*/ 10 w 13"/>
                  <a:gd name="T19" fmla="*/ 5 h 13"/>
                  <a:gd name="T20" fmla="*/ 10 w 13"/>
                  <a:gd name="T21" fmla="*/ 5 h 13"/>
                  <a:gd name="T22" fmla="*/ 10 w 13"/>
                  <a:gd name="T23" fmla="*/ 6 h 13"/>
                  <a:gd name="T24" fmla="*/ 10 w 13"/>
                  <a:gd name="T25" fmla="*/ 6 h 13"/>
                  <a:gd name="T26" fmla="*/ 8 w 13"/>
                  <a:gd name="T27" fmla="*/ 9 h 13"/>
                  <a:gd name="T28" fmla="*/ 6 w 13"/>
                  <a:gd name="T29" fmla="*/ 10 h 13"/>
                  <a:gd name="T30" fmla="*/ 7 w 13"/>
                  <a:gd name="T31" fmla="*/ 0 h 13"/>
                  <a:gd name="T32" fmla="*/ 7 w 13"/>
                  <a:gd name="T33" fmla="*/ 0 h 13"/>
                  <a:gd name="T34" fmla="*/ 7 w 13"/>
                  <a:gd name="T35" fmla="*/ 0 h 13"/>
                  <a:gd name="T36" fmla="*/ 7 w 13"/>
                  <a:gd name="T37" fmla="*/ 0 h 13"/>
                  <a:gd name="T38" fmla="*/ 1 w 13"/>
                  <a:gd name="T39" fmla="*/ 4 h 13"/>
                  <a:gd name="T40" fmla="*/ 0 w 13"/>
                  <a:gd name="T41" fmla="*/ 7 h 13"/>
                  <a:gd name="T42" fmla="*/ 3 w 13"/>
                  <a:gd name="T43" fmla="*/ 12 h 13"/>
                  <a:gd name="T44" fmla="*/ 6 w 13"/>
                  <a:gd name="T45" fmla="*/ 13 h 13"/>
                  <a:gd name="T46" fmla="*/ 10 w 13"/>
                  <a:gd name="T47" fmla="*/ 12 h 13"/>
                  <a:gd name="T48" fmla="*/ 13 w 13"/>
                  <a:gd name="T49" fmla="*/ 7 h 13"/>
                  <a:gd name="T50" fmla="*/ 13 w 13"/>
                  <a:gd name="T51" fmla="*/ 6 h 13"/>
                  <a:gd name="T52" fmla="*/ 13 w 13"/>
                  <a:gd name="T53" fmla="*/ 4 h 13"/>
                  <a:gd name="T54" fmla="*/ 7 w 13"/>
                  <a:gd name="T5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3">
                    <a:moveTo>
                      <a:pt x="6" y="10"/>
                    </a:moveTo>
                    <a:cubicBezTo>
                      <a:pt x="6" y="10"/>
                      <a:pt x="6" y="10"/>
                      <a:pt x="6" y="10"/>
                    </a:cubicBezTo>
                    <a:cubicBezTo>
                      <a:pt x="6" y="10"/>
                      <a:pt x="5" y="10"/>
                      <a:pt x="5" y="10"/>
                    </a:cubicBezTo>
                    <a:cubicBezTo>
                      <a:pt x="4" y="9"/>
                      <a:pt x="3" y="8"/>
                      <a:pt x="3" y="7"/>
                    </a:cubicBezTo>
                    <a:cubicBezTo>
                      <a:pt x="3" y="6"/>
                      <a:pt x="3" y="6"/>
                      <a:pt x="4" y="5"/>
                    </a:cubicBezTo>
                    <a:cubicBezTo>
                      <a:pt x="4" y="4"/>
                      <a:pt x="6" y="3"/>
                      <a:pt x="7" y="3"/>
                    </a:cubicBezTo>
                    <a:cubicBezTo>
                      <a:pt x="7" y="3"/>
                      <a:pt x="7" y="3"/>
                      <a:pt x="7" y="3"/>
                    </a:cubicBezTo>
                    <a:cubicBezTo>
                      <a:pt x="7" y="3"/>
                      <a:pt x="7" y="3"/>
                      <a:pt x="7" y="3"/>
                    </a:cubicBezTo>
                    <a:cubicBezTo>
                      <a:pt x="7" y="3"/>
                      <a:pt x="7" y="3"/>
                      <a:pt x="7" y="3"/>
                    </a:cubicBezTo>
                    <a:cubicBezTo>
                      <a:pt x="8" y="3"/>
                      <a:pt x="9" y="4"/>
                      <a:pt x="10" y="5"/>
                    </a:cubicBezTo>
                    <a:cubicBezTo>
                      <a:pt x="10" y="5"/>
                      <a:pt x="10" y="5"/>
                      <a:pt x="10" y="5"/>
                    </a:cubicBezTo>
                    <a:cubicBezTo>
                      <a:pt x="10" y="6"/>
                      <a:pt x="10" y="6"/>
                      <a:pt x="10" y="6"/>
                    </a:cubicBezTo>
                    <a:cubicBezTo>
                      <a:pt x="10" y="6"/>
                      <a:pt x="10" y="6"/>
                      <a:pt x="10" y="6"/>
                    </a:cubicBezTo>
                    <a:cubicBezTo>
                      <a:pt x="10" y="8"/>
                      <a:pt x="9" y="9"/>
                      <a:pt x="8" y="9"/>
                    </a:cubicBezTo>
                    <a:cubicBezTo>
                      <a:pt x="8" y="10"/>
                      <a:pt x="7" y="10"/>
                      <a:pt x="6" y="10"/>
                    </a:cubicBezTo>
                    <a:moveTo>
                      <a:pt x="7" y="0"/>
                    </a:moveTo>
                    <a:cubicBezTo>
                      <a:pt x="7" y="0"/>
                      <a:pt x="7" y="0"/>
                      <a:pt x="7" y="0"/>
                    </a:cubicBezTo>
                    <a:cubicBezTo>
                      <a:pt x="7" y="0"/>
                      <a:pt x="7" y="0"/>
                      <a:pt x="7" y="0"/>
                    </a:cubicBezTo>
                    <a:cubicBezTo>
                      <a:pt x="7" y="0"/>
                      <a:pt x="7" y="0"/>
                      <a:pt x="7" y="0"/>
                    </a:cubicBezTo>
                    <a:cubicBezTo>
                      <a:pt x="4" y="0"/>
                      <a:pt x="2" y="2"/>
                      <a:pt x="1" y="4"/>
                    </a:cubicBezTo>
                    <a:cubicBezTo>
                      <a:pt x="0" y="5"/>
                      <a:pt x="0" y="6"/>
                      <a:pt x="0" y="7"/>
                    </a:cubicBezTo>
                    <a:cubicBezTo>
                      <a:pt x="0" y="9"/>
                      <a:pt x="1" y="11"/>
                      <a:pt x="3" y="12"/>
                    </a:cubicBezTo>
                    <a:cubicBezTo>
                      <a:pt x="4" y="13"/>
                      <a:pt x="5" y="13"/>
                      <a:pt x="6" y="13"/>
                    </a:cubicBezTo>
                    <a:cubicBezTo>
                      <a:pt x="7" y="13"/>
                      <a:pt x="9" y="13"/>
                      <a:pt x="10" y="12"/>
                    </a:cubicBezTo>
                    <a:cubicBezTo>
                      <a:pt x="12" y="11"/>
                      <a:pt x="13" y="9"/>
                      <a:pt x="13" y="7"/>
                    </a:cubicBezTo>
                    <a:cubicBezTo>
                      <a:pt x="13" y="6"/>
                      <a:pt x="13" y="6"/>
                      <a:pt x="13" y="6"/>
                    </a:cubicBezTo>
                    <a:cubicBezTo>
                      <a:pt x="13" y="5"/>
                      <a:pt x="13" y="5"/>
                      <a:pt x="13" y="4"/>
                    </a:cubicBezTo>
                    <a:cubicBezTo>
                      <a:pt x="12" y="2"/>
                      <a:pt x="9"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4" name="Freeform 853"/>
              <p:cNvSpPr>
                <a:spLocks noEditPoints="1"/>
              </p:cNvSpPr>
              <p:nvPr/>
            </p:nvSpPr>
            <p:spPr bwMode="auto">
              <a:xfrm>
                <a:off x="5381" y="2456"/>
                <a:ext cx="190" cy="218"/>
              </a:xfrm>
              <a:custGeom>
                <a:avLst/>
                <a:gdLst>
                  <a:gd name="T0" fmla="*/ 59 w 80"/>
                  <a:gd name="T1" fmla="*/ 56 h 92"/>
                  <a:gd name="T2" fmla="*/ 50 w 80"/>
                  <a:gd name="T3" fmla="*/ 58 h 92"/>
                  <a:gd name="T4" fmla="*/ 9 w 80"/>
                  <a:gd name="T5" fmla="*/ 78 h 92"/>
                  <a:gd name="T6" fmla="*/ 13 w 80"/>
                  <a:gd name="T7" fmla="*/ 82 h 92"/>
                  <a:gd name="T8" fmla="*/ 67 w 80"/>
                  <a:gd name="T9" fmla="*/ 40 h 92"/>
                  <a:gd name="T10" fmla="*/ 64 w 80"/>
                  <a:gd name="T11" fmla="*/ 42 h 92"/>
                  <a:gd name="T12" fmla="*/ 66 w 80"/>
                  <a:gd name="T13" fmla="*/ 38 h 92"/>
                  <a:gd name="T14" fmla="*/ 47 w 80"/>
                  <a:gd name="T15" fmla="*/ 57 h 92"/>
                  <a:gd name="T16" fmla="*/ 25 w 80"/>
                  <a:gd name="T17" fmla="*/ 34 h 92"/>
                  <a:gd name="T18" fmla="*/ 39 w 80"/>
                  <a:gd name="T19" fmla="*/ 19 h 92"/>
                  <a:gd name="T20" fmla="*/ 37 w 80"/>
                  <a:gd name="T21" fmla="*/ 24 h 92"/>
                  <a:gd name="T22" fmla="*/ 35 w 80"/>
                  <a:gd name="T23" fmla="*/ 31 h 92"/>
                  <a:gd name="T24" fmla="*/ 56 w 80"/>
                  <a:gd name="T25" fmla="*/ 46 h 92"/>
                  <a:gd name="T26" fmla="*/ 57 w 80"/>
                  <a:gd name="T27" fmla="*/ 46 h 92"/>
                  <a:gd name="T28" fmla="*/ 68 w 80"/>
                  <a:gd name="T29" fmla="*/ 44 h 92"/>
                  <a:gd name="T30" fmla="*/ 62 w 80"/>
                  <a:gd name="T31" fmla="*/ 54 h 92"/>
                  <a:gd name="T32" fmla="*/ 59 w 80"/>
                  <a:gd name="T33" fmla="*/ 54 h 92"/>
                  <a:gd name="T34" fmla="*/ 48 w 80"/>
                  <a:gd name="T35" fmla="*/ 57 h 92"/>
                  <a:gd name="T36" fmla="*/ 39 w 80"/>
                  <a:gd name="T37" fmla="*/ 31 h 92"/>
                  <a:gd name="T38" fmla="*/ 57 w 80"/>
                  <a:gd name="T39" fmla="*/ 20 h 92"/>
                  <a:gd name="T40" fmla="*/ 71 w 80"/>
                  <a:gd name="T41" fmla="*/ 25 h 92"/>
                  <a:gd name="T42" fmla="*/ 63 w 80"/>
                  <a:gd name="T43" fmla="*/ 24 h 92"/>
                  <a:gd name="T44" fmla="*/ 62 w 80"/>
                  <a:gd name="T45" fmla="*/ 26 h 92"/>
                  <a:gd name="T46" fmla="*/ 68 w 80"/>
                  <a:gd name="T47" fmla="*/ 28 h 92"/>
                  <a:gd name="T48" fmla="*/ 61 w 80"/>
                  <a:gd name="T49" fmla="*/ 28 h 92"/>
                  <a:gd name="T50" fmla="*/ 66 w 80"/>
                  <a:gd name="T51" fmla="*/ 31 h 92"/>
                  <a:gd name="T52" fmla="*/ 59 w 80"/>
                  <a:gd name="T53" fmla="*/ 31 h 92"/>
                  <a:gd name="T54" fmla="*/ 58 w 80"/>
                  <a:gd name="T55" fmla="*/ 33 h 92"/>
                  <a:gd name="T56" fmla="*/ 65 w 80"/>
                  <a:gd name="T57" fmla="*/ 33 h 92"/>
                  <a:gd name="T58" fmla="*/ 56 w 80"/>
                  <a:gd name="T59" fmla="*/ 35 h 92"/>
                  <a:gd name="T60" fmla="*/ 62 w 80"/>
                  <a:gd name="T61" fmla="*/ 37 h 92"/>
                  <a:gd name="T62" fmla="*/ 55 w 80"/>
                  <a:gd name="T63" fmla="*/ 38 h 92"/>
                  <a:gd name="T64" fmla="*/ 54 w 80"/>
                  <a:gd name="T65" fmla="*/ 39 h 92"/>
                  <a:gd name="T66" fmla="*/ 59 w 80"/>
                  <a:gd name="T67" fmla="*/ 40 h 92"/>
                  <a:gd name="T68" fmla="*/ 52 w 80"/>
                  <a:gd name="T69" fmla="*/ 41 h 92"/>
                  <a:gd name="T70" fmla="*/ 51 w 80"/>
                  <a:gd name="T71" fmla="*/ 42 h 92"/>
                  <a:gd name="T72" fmla="*/ 51 w 80"/>
                  <a:gd name="T73" fmla="*/ 43 h 92"/>
                  <a:gd name="T74" fmla="*/ 54 w 80"/>
                  <a:gd name="T75" fmla="*/ 9 h 92"/>
                  <a:gd name="T76" fmla="*/ 61 w 80"/>
                  <a:gd name="T77" fmla="*/ 4 h 92"/>
                  <a:gd name="T78" fmla="*/ 72 w 80"/>
                  <a:gd name="T79" fmla="*/ 8 h 92"/>
                  <a:gd name="T80" fmla="*/ 70 w 80"/>
                  <a:gd name="T81" fmla="*/ 20 h 92"/>
                  <a:gd name="T82" fmla="*/ 60 w 80"/>
                  <a:gd name="T83" fmla="*/ 0 h 92"/>
                  <a:gd name="T84" fmla="*/ 52 w 80"/>
                  <a:gd name="T85" fmla="*/ 3 h 92"/>
                  <a:gd name="T86" fmla="*/ 39 w 80"/>
                  <a:gd name="T87" fmla="*/ 15 h 92"/>
                  <a:gd name="T88" fmla="*/ 22 w 80"/>
                  <a:gd name="T89" fmla="*/ 34 h 92"/>
                  <a:gd name="T90" fmla="*/ 6 w 80"/>
                  <a:gd name="T91" fmla="*/ 76 h 92"/>
                  <a:gd name="T92" fmla="*/ 3 w 80"/>
                  <a:gd name="T93" fmla="*/ 84 h 92"/>
                  <a:gd name="T94" fmla="*/ 2 w 80"/>
                  <a:gd name="T95" fmla="*/ 92 h 92"/>
                  <a:gd name="T96" fmla="*/ 16 w 80"/>
                  <a:gd name="T97" fmla="*/ 85 h 92"/>
                  <a:gd name="T98" fmla="*/ 52 w 80"/>
                  <a:gd name="T99" fmla="*/ 61 h 92"/>
                  <a:gd name="T100" fmla="*/ 71 w 80"/>
                  <a:gd name="T101" fmla="*/ 44 h 92"/>
                  <a:gd name="T102" fmla="*/ 79 w 80"/>
                  <a:gd name="T103" fmla="*/ 18 h 92"/>
                  <a:gd name="T104" fmla="*/ 60 w 80"/>
                  <a:gd name="T10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0" h="92">
                    <a:moveTo>
                      <a:pt x="50" y="58"/>
                    </a:moveTo>
                    <a:cubicBezTo>
                      <a:pt x="50" y="58"/>
                      <a:pt x="50" y="58"/>
                      <a:pt x="50" y="58"/>
                    </a:cubicBezTo>
                    <a:cubicBezTo>
                      <a:pt x="53" y="57"/>
                      <a:pt x="56" y="57"/>
                      <a:pt x="59" y="56"/>
                    </a:cubicBezTo>
                    <a:cubicBezTo>
                      <a:pt x="58" y="57"/>
                      <a:pt x="56" y="57"/>
                      <a:pt x="55" y="58"/>
                    </a:cubicBezTo>
                    <a:cubicBezTo>
                      <a:pt x="54" y="57"/>
                      <a:pt x="54" y="57"/>
                      <a:pt x="54" y="57"/>
                    </a:cubicBezTo>
                    <a:cubicBezTo>
                      <a:pt x="53" y="57"/>
                      <a:pt x="51" y="57"/>
                      <a:pt x="50" y="58"/>
                    </a:cubicBezTo>
                    <a:moveTo>
                      <a:pt x="6" y="86"/>
                    </a:moveTo>
                    <a:cubicBezTo>
                      <a:pt x="6" y="86"/>
                      <a:pt x="6" y="86"/>
                      <a:pt x="6" y="86"/>
                    </a:cubicBezTo>
                    <a:cubicBezTo>
                      <a:pt x="7" y="83"/>
                      <a:pt x="8" y="80"/>
                      <a:pt x="9" y="78"/>
                    </a:cubicBezTo>
                    <a:cubicBezTo>
                      <a:pt x="11" y="76"/>
                      <a:pt x="22" y="63"/>
                      <a:pt x="30" y="53"/>
                    </a:cubicBezTo>
                    <a:cubicBezTo>
                      <a:pt x="32" y="54"/>
                      <a:pt x="33" y="55"/>
                      <a:pt x="35" y="56"/>
                    </a:cubicBezTo>
                    <a:cubicBezTo>
                      <a:pt x="13" y="82"/>
                      <a:pt x="13" y="82"/>
                      <a:pt x="13" y="82"/>
                    </a:cubicBezTo>
                    <a:cubicBezTo>
                      <a:pt x="6" y="86"/>
                      <a:pt x="6" y="86"/>
                      <a:pt x="6" y="86"/>
                    </a:cubicBezTo>
                    <a:moveTo>
                      <a:pt x="64" y="42"/>
                    </a:moveTo>
                    <a:cubicBezTo>
                      <a:pt x="65" y="41"/>
                      <a:pt x="66" y="41"/>
                      <a:pt x="67" y="40"/>
                    </a:cubicBezTo>
                    <a:cubicBezTo>
                      <a:pt x="67" y="41"/>
                      <a:pt x="67" y="41"/>
                      <a:pt x="67" y="41"/>
                    </a:cubicBezTo>
                    <a:cubicBezTo>
                      <a:pt x="67" y="41"/>
                      <a:pt x="67" y="41"/>
                      <a:pt x="67" y="41"/>
                    </a:cubicBezTo>
                    <a:cubicBezTo>
                      <a:pt x="66" y="41"/>
                      <a:pt x="65" y="41"/>
                      <a:pt x="64" y="42"/>
                    </a:cubicBezTo>
                    <a:moveTo>
                      <a:pt x="65" y="39"/>
                    </a:moveTo>
                    <a:cubicBezTo>
                      <a:pt x="65" y="39"/>
                      <a:pt x="66" y="38"/>
                      <a:pt x="66" y="38"/>
                    </a:cubicBezTo>
                    <a:cubicBezTo>
                      <a:pt x="66" y="38"/>
                      <a:pt x="66" y="38"/>
                      <a:pt x="66" y="38"/>
                    </a:cubicBezTo>
                    <a:cubicBezTo>
                      <a:pt x="66" y="39"/>
                      <a:pt x="65" y="39"/>
                      <a:pt x="65" y="39"/>
                    </a:cubicBezTo>
                    <a:moveTo>
                      <a:pt x="48" y="57"/>
                    </a:moveTo>
                    <a:cubicBezTo>
                      <a:pt x="47" y="57"/>
                      <a:pt x="47" y="57"/>
                      <a:pt x="47" y="57"/>
                    </a:cubicBezTo>
                    <a:cubicBezTo>
                      <a:pt x="41" y="56"/>
                      <a:pt x="34" y="52"/>
                      <a:pt x="31" y="48"/>
                    </a:cubicBezTo>
                    <a:cubicBezTo>
                      <a:pt x="27" y="44"/>
                      <a:pt x="25" y="39"/>
                      <a:pt x="25" y="34"/>
                    </a:cubicBezTo>
                    <a:cubicBezTo>
                      <a:pt x="25" y="34"/>
                      <a:pt x="25" y="34"/>
                      <a:pt x="25" y="34"/>
                    </a:cubicBezTo>
                    <a:cubicBezTo>
                      <a:pt x="25" y="29"/>
                      <a:pt x="27" y="24"/>
                      <a:pt x="31" y="22"/>
                    </a:cubicBezTo>
                    <a:cubicBezTo>
                      <a:pt x="33" y="20"/>
                      <a:pt x="36" y="19"/>
                      <a:pt x="39" y="19"/>
                    </a:cubicBezTo>
                    <a:cubicBezTo>
                      <a:pt x="39" y="19"/>
                      <a:pt x="39" y="19"/>
                      <a:pt x="39" y="19"/>
                    </a:cubicBezTo>
                    <a:cubicBezTo>
                      <a:pt x="39" y="19"/>
                      <a:pt x="40" y="19"/>
                      <a:pt x="40" y="19"/>
                    </a:cubicBezTo>
                    <a:cubicBezTo>
                      <a:pt x="40" y="20"/>
                      <a:pt x="39" y="22"/>
                      <a:pt x="38" y="23"/>
                    </a:cubicBezTo>
                    <a:cubicBezTo>
                      <a:pt x="37" y="23"/>
                      <a:pt x="37" y="23"/>
                      <a:pt x="37" y="24"/>
                    </a:cubicBezTo>
                    <a:cubicBezTo>
                      <a:pt x="37" y="24"/>
                      <a:pt x="36" y="25"/>
                      <a:pt x="36" y="25"/>
                    </a:cubicBezTo>
                    <a:cubicBezTo>
                      <a:pt x="36" y="26"/>
                      <a:pt x="36" y="26"/>
                      <a:pt x="36" y="26"/>
                    </a:cubicBezTo>
                    <a:cubicBezTo>
                      <a:pt x="35" y="27"/>
                      <a:pt x="35" y="29"/>
                      <a:pt x="35" y="31"/>
                    </a:cubicBezTo>
                    <a:cubicBezTo>
                      <a:pt x="35" y="35"/>
                      <a:pt x="37" y="40"/>
                      <a:pt x="40" y="43"/>
                    </a:cubicBezTo>
                    <a:cubicBezTo>
                      <a:pt x="43" y="46"/>
                      <a:pt x="47" y="47"/>
                      <a:pt x="51" y="47"/>
                    </a:cubicBezTo>
                    <a:cubicBezTo>
                      <a:pt x="53" y="47"/>
                      <a:pt x="54" y="47"/>
                      <a:pt x="56" y="46"/>
                    </a:cubicBezTo>
                    <a:cubicBezTo>
                      <a:pt x="56" y="46"/>
                      <a:pt x="56" y="46"/>
                      <a:pt x="56" y="46"/>
                    </a:cubicBezTo>
                    <a:cubicBezTo>
                      <a:pt x="57" y="46"/>
                      <a:pt x="57" y="46"/>
                      <a:pt x="57" y="46"/>
                    </a:cubicBezTo>
                    <a:cubicBezTo>
                      <a:pt x="57" y="46"/>
                      <a:pt x="57" y="46"/>
                      <a:pt x="57" y="46"/>
                    </a:cubicBezTo>
                    <a:cubicBezTo>
                      <a:pt x="61" y="45"/>
                      <a:pt x="64" y="44"/>
                      <a:pt x="67" y="42"/>
                    </a:cubicBezTo>
                    <a:cubicBezTo>
                      <a:pt x="68" y="42"/>
                      <a:pt x="68" y="42"/>
                      <a:pt x="68" y="42"/>
                    </a:cubicBezTo>
                    <a:cubicBezTo>
                      <a:pt x="68" y="43"/>
                      <a:pt x="68" y="43"/>
                      <a:pt x="68" y="44"/>
                    </a:cubicBezTo>
                    <a:cubicBezTo>
                      <a:pt x="68" y="48"/>
                      <a:pt x="66" y="52"/>
                      <a:pt x="63" y="54"/>
                    </a:cubicBezTo>
                    <a:cubicBezTo>
                      <a:pt x="63" y="54"/>
                      <a:pt x="63" y="54"/>
                      <a:pt x="62" y="55"/>
                    </a:cubicBezTo>
                    <a:cubicBezTo>
                      <a:pt x="62" y="54"/>
                      <a:pt x="62" y="54"/>
                      <a:pt x="62" y="54"/>
                    </a:cubicBezTo>
                    <a:cubicBezTo>
                      <a:pt x="62" y="54"/>
                      <a:pt x="62" y="54"/>
                      <a:pt x="61" y="54"/>
                    </a:cubicBezTo>
                    <a:cubicBezTo>
                      <a:pt x="61" y="54"/>
                      <a:pt x="61" y="54"/>
                      <a:pt x="61" y="54"/>
                    </a:cubicBezTo>
                    <a:cubicBezTo>
                      <a:pt x="60" y="54"/>
                      <a:pt x="60" y="54"/>
                      <a:pt x="59" y="54"/>
                    </a:cubicBezTo>
                    <a:cubicBezTo>
                      <a:pt x="56" y="55"/>
                      <a:pt x="52" y="56"/>
                      <a:pt x="48" y="56"/>
                    </a:cubicBezTo>
                    <a:cubicBezTo>
                      <a:pt x="48" y="56"/>
                      <a:pt x="47" y="57"/>
                      <a:pt x="48" y="57"/>
                    </a:cubicBezTo>
                    <a:cubicBezTo>
                      <a:pt x="48" y="57"/>
                      <a:pt x="48" y="57"/>
                      <a:pt x="48" y="57"/>
                    </a:cubicBezTo>
                    <a:moveTo>
                      <a:pt x="51" y="43"/>
                    </a:moveTo>
                    <a:cubicBezTo>
                      <a:pt x="48" y="43"/>
                      <a:pt x="45" y="42"/>
                      <a:pt x="42" y="40"/>
                    </a:cubicBezTo>
                    <a:cubicBezTo>
                      <a:pt x="40" y="38"/>
                      <a:pt x="39" y="34"/>
                      <a:pt x="39" y="31"/>
                    </a:cubicBezTo>
                    <a:cubicBezTo>
                      <a:pt x="39" y="30"/>
                      <a:pt x="39" y="28"/>
                      <a:pt x="40" y="27"/>
                    </a:cubicBezTo>
                    <a:cubicBezTo>
                      <a:pt x="44" y="21"/>
                      <a:pt x="47" y="16"/>
                      <a:pt x="51" y="10"/>
                    </a:cubicBezTo>
                    <a:cubicBezTo>
                      <a:pt x="51" y="14"/>
                      <a:pt x="54" y="17"/>
                      <a:pt x="57" y="20"/>
                    </a:cubicBezTo>
                    <a:cubicBezTo>
                      <a:pt x="61" y="23"/>
                      <a:pt x="66" y="24"/>
                      <a:pt x="70" y="24"/>
                    </a:cubicBezTo>
                    <a:cubicBezTo>
                      <a:pt x="70" y="24"/>
                      <a:pt x="71" y="24"/>
                      <a:pt x="72" y="24"/>
                    </a:cubicBezTo>
                    <a:cubicBezTo>
                      <a:pt x="71" y="24"/>
                      <a:pt x="71" y="25"/>
                      <a:pt x="71" y="25"/>
                    </a:cubicBezTo>
                    <a:cubicBezTo>
                      <a:pt x="70" y="25"/>
                      <a:pt x="70" y="25"/>
                      <a:pt x="70" y="25"/>
                    </a:cubicBezTo>
                    <a:cubicBezTo>
                      <a:pt x="69" y="25"/>
                      <a:pt x="69" y="25"/>
                      <a:pt x="68" y="25"/>
                    </a:cubicBezTo>
                    <a:cubicBezTo>
                      <a:pt x="66" y="25"/>
                      <a:pt x="65" y="25"/>
                      <a:pt x="63" y="24"/>
                    </a:cubicBezTo>
                    <a:cubicBezTo>
                      <a:pt x="63" y="24"/>
                      <a:pt x="63" y="24"/>
                      <a:pt x="63" y="24"/>
                    </a:cubicBezTo>
                    <a:cubicBezTo>
                      <a:pt x="62" y="24"/>
                      <a:pt x="62" y="25"/>
                      <a:pt x="62" y="25"/>
                    </a:cubicBezTo>
                    <a:cubicBezTo>
                      <a:pt x="62" y="25"/>
                      <a:pt x="62" y="26"/>
                      <a:pt x="62" y="26"/>
                    </a:cubicBezTo>
                    <a:cubicBezTo>
                      <a:pt x="64" y="26"/>
                      <a:pt x="66" y="27"/>
                      <a:pt x="68" y="27"/>
                    </a:cubicBezTo>
                    <a:cubicBezTo>
                      <a:pt x="69" y="27"/>
                      <a:pt x="69" y="27"/>
                      <a:pt x="70" y="27"/>
                    </a:cubicBezTo>
                    <a:cubicBezTo>
                      <a:pt x="69" y="27"/>
                      <a:pt x="69" y="28"/>
                      <a:pt x="68" y="28"/>
                    </a:cubicBezTo>
                    <a:cubicBezTo>
                      <a:pt x="66" y="28"/>
                      <a:pt x="64" y="28"/>
                      <a:pt x="62" y="27"/>
                    </a:cubicBezTo>
                    <a:cubicBezTo>
                      <a:pt x="62" y="27"/>
                      <a:pt x="62" y="27"/>
                      <a:pt x="62" y="27"/>
                    </a:cubicBezTo>
                    <a:cubicBezTo>
                      <a:pt x="61" y="27"/>
                      <a:pt x="61" y="27"/>
                      <a:pt x="61" y="28"/>
                    </a:cubicBezTo>
                    <a:cubicBezTo>
                      <a:pt x="61" y="28"/>
                      <a:pt x="61" y="29"/>
                      <a:pt x="61" y="29"/>
                    </a:cubicBezTo>
                    <a:cubicBezTo>
                      <a:pt x="63" y="29"/>
                      <a:pt x="65" y="30"/>
                      <a:pt x="67" y="30"/>
                    </a:cubicBezTo>
                    <a:cubicBezTo>
                      <a:pt x="67" y="30"/>
                      <a:pt x="67" y="31"/>
                      <a:pt x="66" y="31"/>
                    </a:cubicBezTo>
                    <a:cubicBezTo>
                      <a:pt x="66" y="31"/>
                      <a:pt x="66" y="31"/>
                      <a:pt x="66" y="31"/>
                    </a:cubicBezTo>
                    <a:cubicBezTo>
                      <a:pt x="65" y="31"/>
                      <a:pt x="64" y="31"/>
                      <a:pt x="63" y="31"/>
                    </a:cubicBezTo>
                    <a:cubicBezTo>
                      <a:pt x="62" y="31"/>
                      <a:pt x="60" y="31"/>
                      <a:pt x="59" y="31"/>
                    </a:cubicBezTo>
                    <a:cubicBezTo>
                      <a:pt x="59" y="31"/>
                      <a:pt x="59" y="31"/>
                      <a:pt x="59" y="31"/>
                    </a:cubicBezTo>
                    <a:cubicBezTo>
                      <a:pt x="58" y="31"/>
                      <a:pt x="58" y="31"/>
                      <a:pt x="58" y="32"/>
                    </a:cubicBezTo>
                    <a:cubicBezTo>
                      <a:pt x="58" y="32"/>
                      <a:pt x="58" y="33"/>
                      <a:pt x="58" y="33"/>
                    </a:cubicBezTo>
                    <a:cubicBezTo>
                      <a:pt x="58" y="33"/>
                      <a:pt x="58" y="33"/>
                      <a:pt x="58" y="33"/>
                    </a:cubicBezTo>
                    <a:cubicBezTo>
                      <a:pt x="60" y="33"/>
                      <a:pt x="62" y="33"/>
                      <a:pt x="63" y="33"/>
                    </a:cubicBezTo>
                    <a:cubicBezTo>
                      <a:pt x="64" y="33"/>
                      <a:pt x="64" y="33"/>
                      <a:pt x="65" y="33"/>
                    </a:cubicBezTo>
                    <a:cubicBezTo>
                      <a:pt x="64" y="34"/>
                      <a:pt x="64" y="35"/>
                      <a:pt x="63" y="35"/>
                    </a:cubicBezTo>
                    <a:cubicBezTo>
                      <a:pt x="61" y="35"/>
                      <a:pt x="59" y="35"/>
                      <a:pt x="56" y="35"/>
                    </a:cubicBezTo>
                    <a:cubicBezTo>
                      <a:pt x="56" y="35"/>
                      <a:pt x="56" y="35"/>
                      <a:pt x="56" y="35"/>
                    </a:cubicBezTo>
                    <a:cubicBezTo>
                      <a:pt x="56" y="35"/>
                      <a:pt x="55" y="35"/>
                      <a:pt x="55" y="36"/>
                    </a:cubicBezTo>
                    <a:cubicBezTo>
                      <a:pt x="55" y="36"/>
                      <a:pt x="55" y="36"/>
                      <a:pt x="56" y="37"/>
                    </a:cubicBezTo>
                    <a:cubicBezTo>
                      <a:pt x="58" y="37"/>
                      <a:pt x="60" y="37"/>
                      <a:pt x="62" y="37"/>
                    </a:cubicBezTo>
                    <a:cubicBezTo>
                      <a:pt x="61" y="38"/>
                      <a:pt x="61" y="38"/>
                      <a:pt x="60" y="39"/>
                    </a:cubicBezTo>
                    <a:cubicBezTo>
                      <a:pt x="60" y="39"/>
                      <a:pt x="60" y="39"/>
                      <a:pt x="60" y="39"/>
                    </a:cubicBezTo>
                    <a:cubicBezTo>
                      <a:pt x="59" y="39"/>
                      <a:pt x="57" y="39"/>
                      <a:pt x="55" y="38"/>
                    </a:cubicBezTo>
                    <a:cubicBezTo>
                      <a:pt x="55" y="38"/>
                      <a:pt x="55" y="38"/>
                      <a:pt x="55" y="38"/>
                    </a:cubicBezTo>
                    <a:cubicBezTo>
                      <a:pt x="55" y="38"/>
                      <a:pt x="54" y="38"/>
                      <a:pt x="54" y="38"/>
                    </a:cubicBezTo>
                    <a:cubicBezTo>
                      <a:pt x="54" y="38"/>
                      <a:pt x="54" y="39"/>
                      <a:pt x="54" y="39"/>
                    </a:cubicBezTo>
                    <a:cubicBezTo>
                      <a:pt x="54" y="39"/>
                      <a:pt x="54" y="39"/>
                      <a:pt x="54" y="39"/>
                    </a:cubicBezTo>
                    <a:cubicBezTo>
                      <a:pt x="55" y="40"/>
                      <a:pt x="55" y="40"/>
                      <a:pt x="55" y="40"/>
                    </a:cubicBezTo>
                    <a:cubicBezTo>
                      <a:pt x="56" y="40"/>
                      <a:pt x="57" y="40"/>
                      <a:pt x="59" y="40"/>
                    </a:cubicBezTo>
                    <a:cubicBezTo>
                      <a:pt x="58" y="41"/>
                      <a:pt x="58" y="41"/>
                      <a:pt x="58" y="41"/>
                    </a:cubicBezTo>
                    <a:cubicBezTo>
                      <a:pt x="57" y="42"/>
                      <a:pt x="57" y="42"/>
                      <a:pt x="57" y="42"/>
                    </a:cubicBezTo>
                    <a:cubicBezTo>
                      <a:pt x="55" y="42"/>
                      <a:pt x="53" y="41"/>
                      <a:pt x="52" y="41"/>
                    </a:cubicBezTo>
                    <a:cubicBezTo>
                      <a:pt x="52" y="41"/>
                      <a:pt x="52" y="41"/>
                      <a:pt x="52" y="41"/>
                    </a:cubicBezTo>
                    <a:cubicBezTo>
                      <a:pt x="51" y="41"/>
                      <a:pt x="51" y="41"/>
                      <a:pt x="51" y="41"/>
                    </a:cubicBezTo>
                    <a:cubicBezTo>
                      <a:pt x="51" y="42"/>
                      <a:pt x="51" y="42"/>
                      <a:pt x="51" y="42"/>
                    </a:cubicBezTo>
                    <a:cubicBezTo>
                      <a:pt x="52" y="43"/>
                      <a:pt x="53" y="43"/>
                      <a:pt x="54" y="43"/>
                    </a:cubicBezTo>
                    <a:cubicBezTo>
                      <a:pt x="53" y="43"/>
                      <a:pt x="52" y="43"/>
                      <a:pt x="51" y="43"/>
                    </a:cubicBezTo>
                    <a:cubicBezTo>
                      <a:pt x="51" y="43"/>
                      <a:pt x="51" y="43"/>
                      <a:pt x="51" y="43"/>
                    </a:cubicBezTo>
                    <a:moveTo>
                      <a:pt x="70" y="20"/>
                    </a:moveTo>
                    <a:cubicBezTo>
                      <a:pt x="67" y="20"/>
                      <a:pt x="63" y="19"/>
                      <a:pt x="59" y="17"/>
                    </a:cubicBezTo>
                    <a:cubicBezTo>
                      <a:pt x="56" y="15"/>
                      <a:pt x="54" y="12"/>
                      <a:pt x="54" y="9"/>
                    </a:cubicBezTo>
                    <a:cubicBezTo>
                      <a:pt x="54" y="7"/>
                      <a:pt x="55" y="6"/>
                      <a:pt x="55" y="5"/>
                    </a:cubicBezTo>
                    <a:cubicBezTo>
                      <a:pt x="57" y="4"/>
                      <a:pt x="59" y="4"/>
                      <a:pt x="60" y="4"/>
                    </a:cubicBezTo>
                    <a:cubicBezTo>
                      <a:pt x="60" y="4"/>
                      <a:pt x="61" y="4"/>
                      <a:pt x="61" y="4"/>
                    </a:cubicBezTo>
                    <a:cubicBezTo>
                      <a:pt x="65" y="4"/>
                      <a:pt x="69" y="5"/>
                      <a:pt x="72" y="8"/>
                    </a:cubicBezTo>
                    <a:cubicBezTo>
                      <a:pt x="73" y="7"/>
                      <a:pt x="73" y="7"/>
                      <a:pt x="73" y="7"/>
                    </a:cubicBezTo>
                    <a:cubicBezTo>
                      <a:pt x="72" y="8"/>
                      <a:pt x="72" y="8"/>
                      <a:pt x="72" y="8"/>
                    </a:cubicBezTo>
                    <a:cubicBezTo>
                      <a:pt x="75" y="11"/>
                      <a:pt x="76" y="14"/>
                      <a:pt x="76" y="15"/>
                    </a:cubicBezTo>
                    <a:cubicBezTo>
                      <a:pt x="76" y="17"/>
                      <a:pt x="75" y="19"/>
                      <a:pt x="74" y="19"/>
                    </a:cubicBezTo>
                    <a:cubicBezTo>
                      <a:pt x="73" y="20"/>
                      <a:pt x="72" y="20"/>
                      <a:pt x="70" y="20"/>
                    </a:cubicBezTo>
                    <a:cubicBezTo>
                      <a:pt x="70" y="20"/>
                      <a:pt x="70" y="20"/>
                      <a:pt x="70" y="20"/>
                    </a:cubicBezTo>
                    <a:cubicBezTo>
                      <a:pt x="70" y="20"/>
                      <a:pt x="70" y="20"/>
                      <a:pt x="70" y="20"/>
                    </a:cubicBezTo>
                    <a:moveTo>
                      <a:pt x="60" y="0"/>
                    </a:moveTo>
                    <a:cubicBezTo>
                      <a:pt x="58" y="0"/>
                      <a:pt x="56" y="0"/>
                      <a:pt x="53" y="1"/>
                    </a:cubicBezTo>
                    <a:cubicBezTo>
                      <a:pt x="53" y="2"/>
                      <a:pt x="53" y="2"/>
                      <a:pt x="53" y="2"/>
                    </a:cubicBezTo>
                    <a:cubicBezTo>
                      <a:pt x="52" y="3"/>
                      <a:pt x="52" y="3"/>
                      <a:pt x="52" y="3"/>
                    </a:cubicBezTo>
                    <a:cubicBezTo>
                      <a:pt x="52" y="3"/>
                      <a:pt x="52" y="3"/>
                      <a:pt x="52" y="3"/>
                    </a:cubicBezTo>
                    <a:cubicBezTo>
                      <a:pt x="48" y="8"/>
                      <a:pt x="45" y="12"/>
                      <a:pt x="43" y="16"/>
                    </a:cubicBezTo>
                    <a:cubicBezTo>
                      <a:pt x="41" y="16"/>
                      <a:pt x="40" y="15"/>
                      <a:pt x="39" y="15"/>
                    </a:cubicBezTo>
                    <a:cubicBezTo>
                      <a:pt x="35" y="15"/>
                      <a:pt x="32" y="17"/>
                      <a:pt x="29" y="19"/>
                    </a:cubicBezTo>
                    <a:cubicBezTo>
                      <a:pt x="24" y="22"/>
                      <a:pt x="22" y="28"/>
                      <a:pt x="22" y="34"/>
                    </a:cubicBezTo>
                    <a:cubicBezTo>
                      <a:pt x="22" y="34"/>
                      <a:pt x="22" y="34"/>
                      <a:pt x="22" y="34"/>
                    </a:cubicBezTo>
                    <a:cubicBezTo>
                      <a:pt x="22" y="40"/>
                      <a:pt x="24" y="45"/>
                      <a:pt x="28" y="50"/>
                    </a:cubicBezTo>
                    <a:cubicBezTo>
                      <a:pt x="23" y="55"/>
                      <a:pt x="18" y="61"/>
                      <a:pt x="14" y="66"/>
                    </a:cubicBezTo>
                    <a:cubicBezTo>
                      <a:pt x="10" y="72"/>
                      <a:pt x="6" y="76"/>
                      <a:pt x="6" y="76"/>
                    </a:cubicBezTo>
                    <a:cubicBezTo>
                      <a:pt x="6" y="76"/>
                      <a:pt x="6" y="76"/>
                      <a:pt x="6" y="76"/>
                    </a:cubicBezTo>
                    <a:cubicBezTo>
                      <a:pt x="6" y="76"/>
                      <a:pt x="6" y="76"/>
                      <a:pt x="6" y="76"/>
                    </a:cubicBezTo>
                    <a:cubicBezTo>
                      <a:pt x="5" y="78"/>
                      <a:pt x="4" y="81"/>
                      <a:pt x="3" y="84"/>
                    </a:cubicBezTo>
                    <a:cubicBezTo>
                      <a:pt x="1" y="87"/>
                      <a:pt x="1" y="90"/>
                      <a:pt x="1" y="90"/>
                    </a:cubicBezTo>
                    <a:cubicBezTo>
                      <a:pt x="0" y="90"/>
                      <a:pt x="1" y="91"/>
                      <a:pt x="1" y="92"/>
                    </a:cubicBezTo>
                    <a:cubicBezTo>
                      <a:pt x="2" y="92"/>
                      <a:pt x="2" y="92"/>
                      <a:pt x="2" y="92"/>
                    </a:cubicBezTo>
                    <a:cubicBezTo>
                      <a:pt x="3" y="92"/>
                      <a:pt x="3" y="92"/>
                      <a:pt x="3" y="92"/>
                    </a:cubicBezTo>
                    <a:cubicBezTo>
                      <a:pt x="15" y="85"/>
                      <a:pt x="15" y="85"/>
                      <a:pt x="15" y="85"/>
                    </a:cubicBezTo>
                    <a:cubicBezTo>
                      <a:pt x="16" y="85"/>
                      <a:pt x="16" y="85"/>
                      <a:pt x="16" y="85"/>
                    </a:cubicBezTo>
                    <a:cubicBezTo>
                      <a:pt x="38" y="58"/>
                      <a:pt x="38" y="58"/>
                      <a:pt x="38" y="58"/>
                    </a:cubicBezTo>
                    <a:cubicBezTo>
                      <a:pt x="41" y="59"/>
                      <a:pt x="44" y="60"/>
                      <a:pt x="46" y="61"/>
                    </a:cubicBezTo>
                    <a:cubicBezTo>
                      <a:pt x="48" y="61"/>
                      <a:pt x="50" y="61"/>
                      <a:pt x="52" y="61"/>
                    </a:cubicBezTo>
                    <a:cubicBezTo>
                      <a:pt x="52" y="61"/>
                      <a:pt x="52" y="61"/>
                      <a:pt x="52" y="61"/>
                    </a:cubicBezTo>
                    <a:cubicBezTo>
                      <a:pt x="57" y="61"/>
                      <a:pt x="62" y="60"/>
                      <a:pt x="66" y="57"/>
                    </a:cubicBezTo>
                    <a:cubicBezTo>
                      <a:pt x="69" y="53"/>
                      <a:pt x="71" y="49"/>
                      <a:pt x="71" y="44"/>
                    </a:cubicBezTo>
                    <a:cubicBezTo>
                      <a:pt x="71" y="41"/>
                      <a:pt x="70" y="37"/>
                      <a:pt x="68" y="35"/>
                    </a:cubicBezTo>
                    <a:cubicBezTo>
                      <a:pt x="72" y="30"/>
                      <a:pt x="75" y="25"/>
                      <a:pt x="79" y="20"/>
                    </a:cubicBezTo>
                    <a:cubicBezTo>
                      <a:pt x="79" y="20"/>
                      <a:pt x="79" y="19"/>
                      <a:pt x="79" y="18"/>
                    </a:cubicBezTo>
                    <a:cubicBezTo>
                      <a:pt x="79" y="17"/>
                      <a:pt x="80" y="16"/>
                      <a:pt x="80" y="15"/>
                    </a:cubicBezTo>
                    <a:cubicBezTo>
                      <a:pt x="80" y="12"/>
                      <a:pt x="78" y="9"/>
                      <a:pt x="74" y="6"/>
                    </a:cubicBezTo>
                    <a:cubicBezTo>
                      <a:pt x="71" y="2"/>
                      <a:pt x="66" y="0"/>
                      <a:pt x="6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5" name="Freeform 854"/>
              <p:cNvSpPr/>
              <p:nvPr/>
            </p:nvSpPr>
            <p:spPr bwMode="auto">
              <a:xfrm>
                <a:off x="5507" y="2562"/>
                <a:ext cx="35" cy="10"/>
              </a:xfrm>
              <a:custGeom>
                <a:avLst/>
                <a:gdLst>
                  <a:gd name="T0" fmla="*/ 14 w 15"/>
                  <a:gd name="T1" fmla="*/ 0 h 4"/>
                  <a:gd name="T2" fmla="*/ 13 w 15"/>
                  <a:gd name="T3" fmla="*/ 0 h 4"/>
                  <a:gd name="T4" fmla="*/ 1 w 15"/>
                  <a:gd name="T5" fmla="*/ 3 h 4"/>
                  <a:gd name="T6" fmla="*/ 0 w 15"/>
                  <a:gd name="T7" fmla="*/ 4 h 4"/>
                  <a:gd name="T8" fmla="*/ 1 w 15"/>
                  <a:gd name="T9" fmla="*/ 4 h 4"/>
                  <a:gd name="T10" fmla="*/ 1 w 15"/>
                  <a:gd name="T11" fmla="*/ 4 h 4"/>
                  <a:gd name="T12" fmla="*/ 14 w 15"/>
                  <a:gd name="T13" fmla="*/ 1 h 4"/>
                  <a:gd name="T14" fmla="*/ 14 w 15"/>
                  <a:gd name="T15" fmla="*/ 0 h 4"/>
                  <a:gd name="T16" fmla="*/ 14 w 1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4" y="0"/>
                    </a:moveTo>
                    <a:cubicBezTo>
                      <a:pt x="13" y="0"/>
                      <a:pt x="13" y="0"/>
                      <a:pt x="13" y="0"/>
                    </a:cubicBezTo>
                    <a:cubicBezTo>
                      <a:pt x="9" y="1"/>
                      <a:pt x="5" y="2"/>
                      <a:pt x="1" y="3"/>
                    </a:cubicBezTo>
                    <a:cubicBezTo>
                      <a:pt x="1" y="3"/>
                      <a:pt x="0" y="3"/>
                      <a:pt x="0" y="4"/>
                    </a:cubicBezTo>
                    <a:cubicBezTo>
                      <a:pt x="0" y="4"/>
                      <a:pt x="1" y="4"/>
                      <a:pt x="1" y="4"/>
                    </a:cubicBezTo>
                    <a:cubicBezTo>
                      <a:pt x="1" y="4"/>
                      <a:pt x="1" y="4"/>
                      <a:pt x="1" y="4"/>
                    </a:cubicBezTo>
                    <a:cubicBezTo>
                      <a:pt x="6" y="4"/>
                      <a:pt x="10" y="3"/>
                      <a:pt x="14" y="1"/>
                    </a:cubicBezTo>
                    <a:cubicBezTo>
                      <a:pt x="14"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6" name="Freeform 855"/>
              <p:cNvSpPr/>
              <p:nvPr/>
            </p:nvSpPr>
            <p:spPr bwMode="auto">
              <a:xfrm>
                <a:off x="5504" y="2572"/>
                <a:ext cx="34" cy="9"/>
              </a:xfrm>
              <a:custGeom>
                <a:avLst/>
                <a:gdLst>
                  <a:gd name="T0" fmla="*/ 13 w 14"/>
                  <a:gd name="T1" fmla="*/ 0 h 4"/>
                  <a:gd name="T2" fmla="*/ 13 w 14"/>
                  <a:gd name="T3" fmla="*/ 0 h 4"/>
                  <a:gd name="T4" fmla="*/ 1 w 14"/>
                  <a:gd name="T5" fmla="*/ 3 h 4"/>
                  <a:gd name="T6" fmla="*/ 0 w 14"/>
                  <a:gd name="T7" fmla="*/ 4 h 4"/>
                  <a:gd name="T8" fmla="*/ 1 w 14"/>
                  <a:gd name="T9" fmla="*/ 4 h 4"/>
                  <a:gd name="T10" fmla="*/ 1 w 14"/>
                  <a:gd name="T11" fmla="*/ 4 h 4"/>
                  <a:gd name="T12" fmla="*/ 13 w 14"/>
                  <a:gd name="T13" fmla="*/ 2 h 4"/>
                  <a:gd name="T14" fmla="*/ 14 w 14"/>
                  <a:gd name="T15" fmla="*/ 1 h 4"/>
                  <a:gd name="T16" fmla="*/ 13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3" y="0"/>
                    </a:moveTo>
                    <a:cubicBezTo>
                      <a:pt x="13" y="0"/>
                      <a:pt x="13" y="0"/>
                      <a:pt x="13" y="0"/>
                    </a:cubicBezTo>
                    <a:cubicBezTo>
                      <a:pt x="9" y="2"/>
                      <a:pt x="5" y="2"/>
                      <a:pt x="1" y="3"/>
                    </a:cubicBezTo>
                    <a:cubicBezTo>
                      <a:pt x="1" y="3"/>
                      <a:pt x="0" y="3"/>
                      <a:pt x="0" y="4"/>
                    </a:cubicBezTo>
                    <a:cubicBezTo>
                      <a:pt x="0" y="4"/>
                      <a:pt x="1" y="4"/>
                      <a:pt x="1" y="4"/>
                    </a:cubicBezTo>
                    <a:cubicBezTo>
                      <a:pt x="1" y="4"/>
                      <a:pt x="1" y="4"/>
                      <a:pt x="1" y="4"/>
                    </a:cubicBezTo>
                    <a:cubicBezTo>
                      <a:pt x="5" y="4"/>
                      <a:pt x="9" y="3"/>
                      <a:pt x="13" y="2"/>
                    </a:cubicBezTo>
                    <a:cubicBezTo>
                      <a:pt x="14" y="2"/>
                      <a:pt x="14" y="1"/>
                      <a:pt x="14" y="1"/>
                    </a:cubicBezTo>
                    <a:cubicBezTo>
                      <a:pt x="14" y="0"/>
                      <a:pt x="13"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7" name="Freeform 856"/>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8" name="Freeform 857"/>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19" name="Freeform 858"/>
              <p:cNvSpPr>
                <a:spLocks noEditPoints="1"/>
              </p:cNvSpPr>
              <p:nvPr/>
            </p:nvSpPr>
            <p:spPr bwMode="auto">
              <a:xfrm>
                <a:off x="5182" y="1649"/>
                <a:ext cx="296" cy="199"/>
              </a:xfrm>
              <a:custGeom>
                <a:avLst/>
                <a:gdLst>
                  <a:gd name="T0" fmla="*/ 20 w 125"/>
                  <a:gd name="T1" fmla="*/ 58 h 84"/>
                  <a:gd name="T2" fmla="*/ 27 w 125"/>
                  <a:gd name="T3" fmla="*/ 78 h 84"/>
                  <a:gd name="T4" fmla="*/ 53 w 125"/>
                  <a:gd name="T5" fmla="*/ 46 h 84"/>
                  <a:gd name="T6" fmla="*/ 46 w 125"/>
                  <a:gd name="T7" fmla="*/ 75 h 84"/>
                  <a:gd name="T8" fmla="*/ 29 w 125"/>
                  <a:gd name="T9" fmla="*/ 79 h 84"/>
                  <a:gd name="T10" fmla="*/ 37 w 125"/>
                  <a:gd name="T11" fmla="*/ 51 h 84"/>
                  <a:gd name="T12" fmla="*/ 48 w 125"/>
                  <a:gd name="T13" fmla="*/ 46 h 84"/>
                  <a:gd name="T14" fmla="*/ 51 w 125"/>
                  <a:gd name="T15" fmla="*/ 46 h 84"/>
                  <a:gd name="T16" fmla="*/ 31 w 125"/>
                  <a:gd name="T17" fmla="*/ 79 h 84"/>
                  <a:gd name="T18" fmla="*/ 97 w 125"/>
                  <a:gd name="T19" fmla="*/ 25 h 84"/>
                  <a:gd name="T20" fmla="*/ 104 w 125"/>
                  <a:gd name="T21" fmla="*/ 23 h 84"/>
                  <a:gd name="T22" fmla="*/ 101 w 125"/>
                  <a:gd name="T23" fmla="*/ 50 h 84"/>
                  <a:gd name="T24" fmla="*/ 108 w 125"/>
                  <a:gd name="T25" fmla="*/ 24 h 84"/>
                  <a:gd name="T26" fmla="*/ 111 w 125"/>
                  <a:gd name="T27" fmla="*/ 43 h 84"/>
                  <a:gd name="T28" fmla="*/ 111 w 125"/>
                  <a:gd name="T29" fmla="*/ 44 h 84"/>
                  <a:gd name="T30" fmla="*/ 110 w 125"/>
                  <a:gd name="T31" fmla="*/ 44 h 84"/>
                  <a:gd name="T32" fmla="*/ 85 w 125"/>
                  <a:gd name="T33" fmla="*/ 56 h 84"/>
                  <a:gd name="T34" fmla="*/ 74 w 125"/>
                  <a:gd name="T35" fmla="*/ 35 h 84"/>
                  <a:gd name="T36" fmla="*/ 88 w 125"/>
                  <a:gd name="T37" fmla="*/ 54 h 84"/>
                  <a:gd name="T38" fmla="*/ 82 w 125"/>
                  <a:gd name="T39" fmla="*/ 0 h 84"/>
                  <a:gd name="T40" fmla="*/ 82 w 125"/>
                  <a:gd name="T41" fmla="*/ 19 h 84"/>
                  <a:gd name="T42" fmla="*/ 83 w 125"/>
                  <a:gd name="T43" fmla="*/ 11 h 84"/>
                  <a:gd name="T44" fmla="*/ 87 w 125"/>
                  <a:gd name="T45" fmla="*/ 6 h 84"/>
                  <a:gd name="T46" fmla="*/ 105 w 125"/>
                  <a:gd name="T47" fmla="*/ 17 h 84"/>
                  <a:gd name="T48" fmla="*/ 72 w 125"/>
                  <a:gd name="T49" fmla="*/ 30 h 84"/>
                  <a:gd name="T50" fmla="*/ 59 w 125"/>
                  <a:gd name="T51" fmla="*/ 41 h 84"/>
                  <a:gd name="T52" fmla="*/ 50 w 125"/>
                  <a:gd name="T53" fmla="*/ 40 h 84"/>
                  <a:gd name="T54" fmla="*/ 33 w 125"/>
                  <a:gd name="T55" fmla="*/ 46 h 84"/>
                  <a:gd name="T56" fmla="*/ 19 w 125"/>
                  <a:gd name="T57" fmla="*/ 34 h 84"/>
                  <a:gd name="T58" fmla="*/ 24 w 125"/>
                  <a:gd name="T59" fmla="*/ 37 h 84"/>
                  <a:gd name="T60" fmla="*/ 29 w 125"/>
                  <a:gd name="T61" fmla="*/ 41 h 84"/>
                  <a:gd name="T62" fmla="*/ 15 w 125"/>
                  <a:gd name="T63" fmla="*/ 28 h 84"/>
                  <a:gd name="T64" fmla="*/ 4 w 125"/>
                  <a:gd name="T65" fmla="*/ 60 h 84"/>
                  <a:gd name="T66" fmla="*/ 5 w 125"/>
                  <a:gd name="T67" fmla="*/ 71 h 84"/>
                  <a:gd name="T68" fmla="*/ 11 w 125"/>
                  <a:gd name="T69" fmla="*/ 68 h 84"/>
                  <a:gd name="T70" fmla="*/ 18 w 125"/>
                  <a:gd name="T71" fmla="*/ 79 h 84"/>
                  <a:gd name="T72" fmla="*/ 55 w 125"/>
                  <a:gd name="T73" fmla="*/ 76 h 84"/>
                  <a:gd name="T74" fmla="*/ 65 w 125"/>
                  <a:gd name="T75" fmla="*/ 45 h 84"/>
                  <a:gd name="T76" fmla="*/ 72 w 125"/>
                  <a:gd name="T77" fmla="*/ 55 h 84"/>
                  <a:gd name="T78" fmla="*/ 110 w 125"/>
                  <a:gd name="T79" fmla="*/ 52 h 84"/>
                  <a:gd name="T80" fmla="*/ 118 w 125"/>
                  <a:gd name="T81" fmla="*/ 23 h 84"/>
                  <a:gd name="T82" fmla="*/ 96 w 125"/>
                  <a:gd name="T83"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5" h="84">
                    <a:moveTo>
                      <a:pt x="27" y="78"/>
                    </a:moveTo>
                    <a:cubicBezTo>
                      <a:pt x="20" y="74"/>
                      <a:pt x="10" y="62"/>
                      <a:pt x="20" y="58"/>
                    </a:cubicBezTo>
                    <a:cubicBezTo>
                      <a:pt x="25" y="56"/>
                      <a:pt x="30" y="54"/>
                      <a:pt x="36" y="51"/>
                    </a:cubicBezTo>
                    <a:cubicBezTo>
                      <a:pt x="33" y="60"/>
                      <a:pt x="30" y="69"/>
                      <a:pt x="27" y="78"/>
                    </a:cubicBezTo>
                    <a:moveTo>
                      <a:pt x="46" y="75"/>
                    </a:moveTo>
                    <a:cubicBezTo>
                      <a:pt x="48" y="65"/>
                      <a:pt x="50" y="56"/>
                      <a:pt x="53" y="46"/>
                    </a:cubicBezTo>
                    <a:cubicBezTo>
                      <a:pt x="58" y="50"/>
                      <a:pt x="59" y="64"/>
                      <a:pt x="55" y="68"/>
                    </a:cubicBezTo>
                    <a:cubicBezTo>
                      <a:pt x="53" y="70"/>
                      <a:pt x="50" y="73"/>
                      <a:pt x="46" y="75"/>
                    </a:cubicBezTo>
                    <a:moveTo>
                      <a:pt x="31" y="79"/>
                    </a:moveTo>
                    <a:cubicBezTo>
                      <a:pt x="30" y="79"/>
                      <a:pt x="29" y="79"/>
                      <a:pt x="29" y="79"/>
                    </a:cubicBezTo>
                    <a:cubicBezTo>
                      <a:pt x="28" y="79"/>
                      <a:pt x="28" y="79"/>
                      <a:pt x="28" y="79"/>
                    </a:cubicBezTo>
                    <a:cubicBezTo>
                      <a:pt x="31" y="70"/>
                      <a:pt x="34" y="60"/>
                      <a:pt x="37" y="51"/>
                    </a:cubicBezTo>
                    <a:cubicBezTo>
                      <a:pt x="37" y="51"/>
                      <a:pt x="37" y="51"/>
                      <a:pt x="37" y="51"/>
                    </a:cubicBezTo>
                    <a:cubicBezTo>
                      <a:pt x="40" y="49"/>
                      <a:pt x="44" y="48"/>
                      <a:pt x="48" y="46"/>
                    </a:cubicBezTo>
                    <a:cubicBezTo>
                      <a:pt x="49" y="46"/>
                      <a:pt x="49" y="46"/>
                      <a:pt x="50" y="46"/>
                    </a:cubicBezTo>
                    <a:cubicBezTo>
                      <a:pt x="51" y="46"/>
                      <a:pt x="51" y="46"/>
                      <a:pt x="51" y="46"/>
                    </a:cubicBezTo>
                    <a:cubicBezTo>
                      <a:pt x="49" y="56"/>
                      <a:pt x="46" y="66"/>
                      <a:pt x="43" y="76"/>
                    </a:cubicBezTo>
                    <a:cubicBezTo>
                      <a:pt x="39" y="78"/>
                      <a:pt x="35" y="79"/>
                      <a:pt x="31" y="79"/>
                    </a:cubicBezTo>
                    <a:moveTo>
                      <a:pt x="89" y="55"/>
                    </a:moveTo>
                    <a:cubicBezTo>
                      <a:pt x="92" y="45"/>
                      <a:pt x="95" y="35"/>
                      <a:pt x="97" y="25"/>
                    </a:cubicBezTo>
                    <a:cubicBezTo>
                      <a:pt x="99" y="25"/>
                      <a:pt x="100" y="24"/>
                      <a:pt x="101" y="23"/>
                    </a:cubicBezTo>
                    <a:cubicBezTo>
                      <a:pt x="102" y="23"/>
                      <a:pt x="103" y="23"/>
                      <a:pt x="104" y="23"/>
                    </a:cubicBezTo>
                    <a:cubicBezTo>
                      <a:pt x="105" y="23"/>
                      <a:pt x="106" y="23"/>
                      <a:pt x="106" y="23"/>
                    </a:cubicBezTo>
                    <a:cubicBezTo>
                      <a:pt x="104" y="32"/>
                      <a:pt x="103" y="41"/>
                      <a:pt x="101" y="50"/>
                    </a:cubicBezTo>
                    <a:cubicBezTo>
                      <a:pt x="103" y="50"/>
                      <a:pt x="103" y="50"/>
                      <a:pt x="103" y="50"/>
                    </a:cubicBezTo>
                    <a:cubicBezTo>
                      <a:pt x="104" y="41"/>
                      <a:pt x="106" y="33"/>
                      <a:pt x="108" y="24"/>
                    </a:cubicBezTo>
                    <a:cubicBezTo>
                      <a:pt x="113" y="27"/>
                      <a:pt x="113" y="39"/>
                      <a:pt x="111" y="44"/>
                    </a:cubicBezTo>
                    <a:cubicBezTo>
                      <a:pt x="111" y="43"/>
                      <a:pt x="111" y="43"/>
                      <a:pt x="111" y="43"/>
                    </a:cubicBezTo>
                    <a:cubicBezTo>
                      <a:pt x="111" y="43"/>
                      <a:pt x="111" y="43"/>
                      <a:pt x="111" y="44"/>
                    </a:cubicBezTo>
                    <a:cubicBezTo>
                      <a:pt x="111" y="44"/>
                      <a:pt x="111" y="44"/>
                      <a:pt x="111" y="44"/>
                    </a:cubicBezTo>
                    <a:cubicBezTo>
                      <a:pt x="111" y="44"/>
                      <a:pt x="111" y="44"/>
                      <a:pt x="111" y="44"/>
                    </a:cubicBezTo>
                    <a:cubicBezTo>
                      <a:pt x="110" y="44"/>
                      <a:pt x="110" y="44"/>
                      <a:pt x="110" y="44"/>
                    </a:cubicBezTo>
                    <a:cubicBezTo>
                      <a:pt x="110" y="44"/>
                      <a:pt x="110" y="44"/>
                      <a:pt x="111" y="44"/>
                    </a:cubicBezTo>
                    <a:cubicBezTo>
                      <a:pt x="107" y="50"/>
                      <a:pt x="92" y="56"/>
                      <a:pt x="85" y="56"/>
                    </a:cubicBezTo>
                    <a:cubicBezTo>
                      <a:pt x="85" y="56"/>
                      <a:pt x="85" y="56"/>
                      <a:pt x="85" y="55"/>
                    </a:cubicBezTo>
                    <a:cubicBezTo>
                      <a:pt x="78" y="55"/>
                      <a:pt x="63" y="40"/>
                      <a:pt x="74" y="35"/>
                    </a:cubicBezTo>
                    <a:cubicBezTo>
                      <a:pt x="81" y="32"/>
                      <a:pt x="88" y="29"/>
                      <a:pt x="95" y="26"/>
                    </a:cubicBezTo>
                    <a:cubicBezTo>
                      <a:pt x="93" y="35"/>
                      <a:pt x="90" y="45"/>
                      <a:pt x="88" y="54"/>
                    </a:cubicBezTo>
                    <a:cubicBezTo>
                      <a:pt x="89" y="55"/>
                      <a:pt x="89" y="55"/>
                      <a:pt x="89" y="55"/>
                    </a:cubicBezTo>
                    <a:moveTo>
                      <a:pt x="82" y="0"/>
                    </a:moveTo>
                    <a:cubicBezTo>
                      <a:pt x="78" y="0"/>
                      <a:pt x="75" y="3"/>
                      <a:pt x="77" y="12"/>
                    </a:cubicBezTo>
                    <a:cubicBezTo>
                      <a:pt x="78" y="14"/>
                      <a:pt x="79" y="19"/>
                      <a:pt x="82" y="19"/>
                    </a:cubicBezTo>
                    <a:cubicBezTo>
                      <a:pt x="82" y="19"/>
                      <a:pt x="82" y="19"/>
                      <a:pt x="83" y="18"/>
                    </a:cubicBezTo>
                    <a:cubicBezTo>
                      <a:pt x="86" y="17"/>
                      <a:pt x="83" y="13"/>
                      <a:pt x="83" y="11"/>
                    </a:cubicBezTo>
                    <a:cubicBezTo>
                      <a:pt x="82" y="7"/>
                      <a:pt x="82" y="6"/>
                      <a:pt x="84" y="6"/>
                    </a:cubicBezTo>
                    <a:cubicBezTo>
                      <a:pt x="85" y="6"/>
                      <a:pt x="86" y="6"/>
                      <a:pt x="87" y="6"/>
                    </a:cubicBezTo>
                    <a:cubicBezTo>
                      <a:pt x="95" y="11"/>
                      <a:pt x="104" y="15"/>
                      <a:pt x="112" y="19"/>
                    </a:cubicBezTo>
                    <a:cubicBezTo>
                      <a:pt x="110" y="18"/>
                      <a:pt x="107" y="17"/>
                      <a:pt x="105" y="17"/>
                    </a:cubicBezTo>
                    <a:cubicBezTo>
                      <a:pt x="99" y="17"/>
                      <a:pt x="93" y="21"/>
                      <a:pt x="86" y="23"/>
                    </a:cubicBezTo>
                    <a:cubicBezTo>
                      <a:pt x="82" y="25"/>
                      <a:pt x="77" y="28"/>
                      <a:pt x="72" y="30"/>
                    </a:cubicBezTo>
                    <a:cubicBezTo>
                      <a:pt x="66" y="32"/>
                      <a:pt x="66" y="39"/>
                      <a:pt x="62" y="40"/>
                    </a:cubicBezTo>
                    <a:cubicBezTo>
                      <a:pt x="61" y="41"/>
                      <a:pt x="60" y="41"/>
                      <a:pt x="59" y="41"/>
                    </a:cubicBezTo>
                    <a:cubicBezTo>
                      <a:pt x="57" y="41"/>
                      <a:pt x="56" y="41"/>
                      <a:pt x="55" y="40"/>
                    </a:cubicBezTo>
                    <a:cubicBezTo>
                      <a:pt x="53" y="40"/>
                      <a:pt x="52" y="40"/>
                      <a:pt x="50" y="40"/>
                    </a:cubicBezTo>
                    <a:cubicBezTo>
                      <a:pt x="49" y="40"/>
                      <a:pt x="48" y="40"/>
                      <a:pt x="47" y="40"/>
                    </a:cubicBezTo>
                    <a:cubicBezTo>
                      <a:pt x="42" y="42"/>
                      <a:pt x="37" y="44"/>
                      <a:pt x="33" y="46"/>
                    </a:cubicBezTo>
                    <a:cubicBezTo>
                      <a:pt x="23" y="50"/>
                      <a:pt x="13" y="53"/>
                      <a:pt x="9" y="63"/>
                    </a:cubicBezTo>
                    <a:cubicBezTo>
                      <a:pt x="12" y="53"/>
                      <a:pt x="16" y="43"/>
                      <a:pt x="19" y="34"/>
                    </a:cubicBezTo>
                    <a:cubicBezTo>
                      <a:pt x="19" y="33"/>
                      <a:pt x="19" y="33"/>
                      <a:pt x="20" y="33"/>
                    </a:cubicBezTo>
                    <a:cubicBezTo>
                      <a:pt x="21" y="33"/>
                      <a:pt x="22" y="35"/>
                      <a:pt x="24" y="37"/>
                    </a:cubicBezTo>
                    <a:cubicBezTo>
                      <a:pt x="26" y="39"/>
                      <a:pt x="28" y="41"/>
                      <a:pt x="29" y="41"/>
                    </a:cubicBezTo>
                    <a:cubicBezTo>
                      <a:pt x="29" y="41"/>
                      <a:pt x="29" y="41"/>
                      <a:pt x="29" y="41"/>
                    </a:cubicBezTo>
                    <a:cubicBezTo>
                      <a:pt x="34" y="40"/>
                      <a:pt x="27" y="27"/>
                      <a:pt x="19" y="27"/>
                    </a:cubicBezTo>
                    <a:cubicBezTo>
                      <a:pt x="18" y="27"/>
                      <a:pt x="16" y="27"/>
                      <a:pt x="15" y="28"/>
                    </a:cubicBezTo>
                    <a:cubicBezTo>
                      <a:pt x="12" y="30"/>
                      <a:pt x="12" y="37"/>
                      <a:pt x="11" y="39"/>
                    </a:cubicBezTo>
                    <a:cubicBezTo>
                      <a:pt x="9" y="46"/>
                      <a:pt x="6" y="53"/>
                      <a:pt x="4" y="60"/>
                    </a:cubicBezTo>
                    <a:cubicBezTo>
                      <a:pt x="3" y="63"/>
                      <a:pt x="0" y="69"/>
                      <a:pt x="4" y="71"/>
                    </a:cubicBezTo>
                    <a:cubicBezTo>
                      <a:pt x="4" y="71"/>
                      <a:pt x="4" y="71"/>
                      <a:pt x="5" y="71"/>
                    </a:cubicBezTo>
                    <a:cubicBezTo>
                      <a:pt x="6" y="71"/>
                      <a:pt x="7" y="70"/>
                      <a:pt x="8" y="70"/>
                    </a:cubicBezTo>
                    <a:cubicBezTo>
                      <a:pt x="9" y="69"/>
                      <a:pt x="10" y="68"/>
                      <a:pt x="11" y="68"/>
                    </a:cubicBezTo>
                    <a:cubicBezTo>
                      <a:pt x="11" y="68"/>
                      <a:pt x="11" y="68"/>
                      <a:pt x="11" y="68"/>
                    </a:cubicBezTo>
                    <a:cubicBezTo>
                      <a:pt x="13" y="72"/>
                      <a:pt x="16" y="75"/>
                      <a:pt x="18" y="79"/>
                    </a:cubicBezTo>
                    <a:cubicBezTo>
                      <a:pt x="22" y="83"/>
                      <a:pt x="27" y="84"/>
                      <a:pt x="32" y="84"/>
                    </a:cubicBezTo>
                    <a:cubicBezTo>
                      <a:pt x="40" y="84"/>
                      <a:pt x="48" y="80"/>
                      <a:pt x="55" y="76"/>
                    </a:cubicBezTo>
                    <a:cubicBezTo>
                      <a:pt x="64" y="70"/>
                      <a:pt x="64" y="62"/>
                      <a:pt x="62" y="52"/>
                    </a:cubicBezTo>
                    <a:cubicBezTo>
                      <a:pt x="61" y="47"/>
                      <a:pt x="60" y="47"/>
                      <a:pt x="65" y="45"/>
                    </a:cubicBezTo>
                    <a:cubicBezTo>
                      <a:pt x="65" y="45"/>
                      <a:pt x="65" y="45"/>
                      <a:pt x="65" y="45"/>
                    </a:cubicBezTo>
                    <a:cubicBezTo>
                      <a:pt x="67" y="45"/>
                      <a:pt x="71" y="53"/>
                      <a:pt x="72" y="55"/>
                    </a:cubicBezTo>
                    <a:cubicBezTo>
                      <a:pt x="76" y="59"/>
                      <a:pt x="81" y="61"/>
                      <a:pt x="86" y="61"/>
                    </a:cubicBezTo>
                    <a:cubicBezTo>
                      <a:pt x="94" y="61"/>
                      <a:pt x="104" y="56"/>
                      <a:pt x="110" y="52"/>
                    </a:cubicBezTo>
                    <a:cubicBezTo>
                      <a:pt x="118" y="47"/>
                      <a:pt x="118" y="39"/>
                      <a:pt x="117" y="31"/>
                    </a:cubicBezTo>
                    <a:cubicBezTo>
                      <a:pt x="116" y="27"/>
                      <a:pt x="114" y="24"/>
                      <a:pt x="118" y="23"/>
                    </a:cubicBezTo>
                    <a:cubicBezTo>
                      <a:pt x="120" y="22"/>
                      <a:pt x="125" y="19"/>
                      <a:pt x="120" y="17"/>
                    </a:cubicBezTo>
                    <a:cubicBezTo>
                      <a:pt x="116" y="11"/>
                      <a:pt x="102" y="7"/>
                      <a:pt x="96" y="4"/>
                    </a:cubicBezTo>
                    <a:cubicBezTo>
                      <a:pt x="92" y="3"/>
                      <a:pt x="87" y="0"/>
                      <a:pt x="8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0" name="Freeform 859"/>
              <p:cNvSpPr/>
              <p:nvPr/>
            </p:nvSpPr>
            <p:spPr bwMode="auto">
              <a:xfrm>
                <a:off x="5466" y="1687"/>
                <a:ext cx="3" cy="2"/>
              </a:xfrm>
              <a:custGeom>
                <a:avLst/>
                <a:gdLst>
                  <a:gd name="T0" fmla="*/ 0 w 1"/>
                  <a:gd name="T1" fmla="*/ 0 h 1"/>
                  <a:gd name="T2" fmla="*/ 0 w 1"/>
                  <a:gd name="T3" fmla="*/ 1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1"/>
                      <a:pt x="0" y="1"/>
                    </a:cubicBezTo>
                    <a:cubicBezTo>
                      <a:pt x="1" y="1"/>
                      <a:pt x="1" y="1"/>
                      <a:pt x="1" y="1"/>
                    </a:cubicBezTo>
                    <a:cubicBezTo>
                      <a:pt x="1" y="1"/>
                      <a:pt x="1" y="1"/>
                      <a:pt x="1" y="1"/>
                    </a:cubicBezTo>
                    <a:cubicBezTo>
                      <a:pt x="1" y="1"/>
                      <a:pt x="0" y="0"/>
                      <a:pt x="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1" name="Freeform 860"/>
              <p:cNvSpPr>
                <a:spLocks noEditPoints="1"/>
              </p:cNvSpPr>
              <p:nvPr/>
            </p:nvSpPr>
            <p:spPr bwMode="auto">
              <a:xfrm>
                <a:off x="2389" y="873"/>
                <a:ext cx="258" cy="821"/>
              </a:xfrm>
              <a:custGeom>
                <a:avLst/>
                <a:gdLst>
                  <a:gd name="T0" fmla="*/ 103 w 109"/>
                  <a:gd name="T1" fmla="*/ 299 h 347"/>
                  <a:gd name="T2" fmla="*/ 74 w 109"/>
                  <a:gd name="T3" fmla="*/ 302 h 347"/>
                  <a:gd name="T4" fmla="*/ 52 w 109"/>
                  <a:gd name="T5" fmla="*/ 209 h 347"/>
                  <a:gd name="T6" fmla="*/ 50 w 109"/>
                  <a:gd name="T7" fmla="*/ 210 h 347"/>
                  <a:gd name="T8" fmla="*/ 69 w 109"/>
                  <a:gd name="T9" fmla="*/ 204 h 347"/>
                  <a:gd name="T10" fmla="*/ 41 w 109"/>
                  <a:gd name="T11" fmla="*/ 200 h 347"/>
                  <a:gd name="T12" fmla="*/ 49 w 109"/>
                  <a:gd name="T13" fmla="*/ 204 h 347"/>
                  <a:gd name="T14" fmla="*/ 57 w 109"/>
                  <a:gd name="T15" fmla="*/ 190 h 347"/>
                  <a:gd name="T16" fmla="*/ 45 w 109"/>
                  <a:gd name="T17" fmla="*/ 147 h 347"/>
                  <a:gd name="T18" fmla="*/ 41 w 109"/>
                  <a:gd name="T19" fmla="*/ 145 h 347"/>
                  <a:gd name="T20" fmla="*/ 45 w 109"/>
                  <a:gd name="T21" fmla="*/ 180 h 347"/>
                  <a:gd name="T22" fmla="*/ 32 w 109"/>
                  <a:gd name="T23" fmla="*/ 185 h 347"/>
                  <a:gd name="T24" fmla="*/ 34 w 109"/>
                  <a:gd name="T25" fmla="*/ 173 h 347"/>
                  <a:gd name="T26" fmla="*/ 77 w 109"/>
                  <a:gd name="T27" fmla="*/ 143 h 347"/>
                  <a:gd name="T28" fmla="*/ 52 w 109"/>
                  <a:gd name="T29" fmla="*/ 142 h 347"/>
                  <a:gd name="T30" fmla="*/ 5 w 109"/>
                  <a:gd name="T31" fmla="*/ 190 h 347"/>
                  <a:gd name="T32" fmla="*/ 36 w 109"/>
                  <a:gd name="T33" fmla="*/ 137 h 347"/>
                  <a:gd name="T34" fmla="*/ 32 w 109"/>
                  <a:gd name="T35" fmla="*/ 199 h 347"/>
                  <a:gd name="T36" fmla="*/ 71 w 109"/>
                  <a:gd name="T37" fmla="*/ 198 h 347"/>
                  <a:gd name="T38" fmla="*/ 89 w 109"/>
                  <a:gd name="T39" fmla="*/ 197 h 347"/>
                  <a:gd name="T40" fmla="*/ 95 w 109"/>
                  <a:gd name="T41" fmla="*/ 291 h 347"/>
                  <a:gd name="T42" fmla="*/ 38 w 109"/>
                  <a:gd name="T43" fmla="*/ 292 h 347"/>
                  <a:gd name="T44" fmla="*/ 43 w 109"/>
                  <a:gd name="T45" fmla="*/ 271 h 347"/>
                  <a:gd name="T46" fmla="*/ 22 w 109"/>
                  <a:gd name="T47" fmla="*/ 235 h 347"/>
                  <a:gd name="T48" fmla="*/ 15 w 109"/>
                  <a:gd name="T49" fmla="*/ 213 h 347"/>
                  <a:gd name="T50" fmla="*/ 52 w 109"/>
                  <a:gd name="T51" fmla="*/ 136 h 347"/>
                  <a:gd name="T52" fmla="*/ 79 w 109"/>
                  <a:gd name="T53" fmla="*/ 124 h 347"/>
                  <a:gd name="T54" fmla="*/ 43 w 109"/>
                  <a:gd name="T55" fmla="*/ 129 h 347"/>
                  <a:gd name="T56" fmla="*/ 51 w 109"/>
                  <a:gd name="T57" fmla="*/ 122 h 347"/>
                  <a:gd name="T58" fmla="*/ 51 w 109"/>
                  <a:gd name="T59" fmla="*/ 115 h 347"/>
                  <a:gd name="T60" fmla="*/ 62 w 109"/>
                  <a:gd name="T61" fmla="*/ 115 h 347"/>
                  <a:gd name="T62" fmla="*/ 60 w 109"/>
                  <a:gd name="T63" fmla="*/ 110 h 347"/>
                  <a:gd name="T64" fmla="*/ 60 w 109"/>
                  <a:gd name="T65" fmla="*/ 110 h 347"/>
                  <a:gd name="T66" fmla="*/ 53 w 109"/>
                  <a:gd name="T67" fmla="*/ 72 h 347"/>
                  <a:gd name="T68" fmla="*/ 48 w 109"/>
                  <a:gd name="T69" fmla="*/ 49 h 347"/>
                  <a:gd name="T70" fmla="*/ 69 w 109"/>
                  <a:gd name="T71" fmla="*/ 44 h 347"/>
                  <a:gd name="T72" fmla="*/ 29 w 109"/>
                  <a:gd name="T73" fmla="*/ 18 h 347"/>
                  <a:gd name="T74" fmla="*/ 80 w 109"/>
                  <a:gd name="T75" fmla="*/ 111 h 347"/>
                  <a:gd name="T76" fmla="*/ 82 w 109"/>
                  <a:gd name="T77" fmla="*/ 41 h 347"/>
                  <a:gd name="T78" fmla="*/ 71 w 109"/>
                  <a:gd name="T79" fmla="*/ 40 h 347"/>
                  <a:gd name="T80" fmla="*/ 57 w 109"/>
                  <a:gd name="T81" fmla="*/ 73 h 347"/>
                  <a:gd name="T82" fmla="*/ 54 w 109"/>
                  <a:gd name="T83" fmla="*/ 76 h 347"/>
                  <a:gd name="T84" fmla="*/ 14 w 109"/>
                  <a:gd name="T85" fmla="*/ 51 h 347"/>
                  <a:gd name="T86" fmla="*/ 40 w 109"/>
                  <a:gd name="T87" fmla="*/ 130 h 347"/>
                  <a:gd name="T88" fmla="*/ 32 w 109"/>
                  <a:gd name="T89" fmla="*/ 130 h 347"/>
                  <a:gd name="T90" fmla="*/ 14 w 109"/>
                  <a:gd name="T91" fmla="*/ 222 h 347"/>
                  <a:gd name="T92" fmla="*/ 32 w 109"/>
                  <a:gd name="T93" fmla="*/ 291 h 347"/>
                  <a:gd name="T94" fmla="*/ 29 w 109"/>
                  <a:gd name="T95" fmla="*/ 308 h 347"/>
                  <a:gd name="T96" fmla="*/ 76 w 109"/>
                  <a:gd name="T97" fmla="*/ 317 h 347"/>
                  <a:gd name="T98" fmla="*/ 101 w 109"/>
                  <a:gd name="T99" fmla="*/ 307 h 347"/>
                  <a:gd name="T100" fmla="*/ 84 w 109"/>
                  <a:gd name="T101" fmla="*/ 332 h 347"/>
                  <a:gd name="T102" fmla="*/ 98 w 109"/>
                  <a:gd name="T103" fmla="*/ 347 h 347"/>
                  <a:gd name="T104" fmla="*/ 106 w 109"/>
                  <a:gd name="T105" fmla="*/ 298 h 347"/>
                  <a:gd name="T106" fmla="*/ 106 w 109"/>
                  <a:gd name="T107" fmla="*/ 244 h 347"/>
                  <a:gd name="T108" fmla="*/ 80 w 109"/>
                  <a:gd name="T109" fmla="*/ 151 h 347"/>
                  <a:gd name="T110" fmla="*/ 84 w 109"/>
                  <a:gd name="T111" fmla="*/ 135 h 347"/>
                  <a:gd name="T112" fmla="*/ 83 w 109"/>
                  <a:gd name="T113" fmla="*/ 127 h 347"/>
                  <a:gd name="T114" fmla="*/ 109 w 109"/>
                  <a:gd name="T115" fmla="*/ 47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9" h="347">
                    <a:moveTo>
                      <a:pt x="32" y="305"/>
                    </a:moveTo>
                    <a:cubicBezTo>
                      <a:pt x="32" y="305"/>
                      <a:pt x="32" y="305"/>
                      <a:pt x="32" y="305"/>
                    </a:cubicBezTo>
                    <a:cubicBezTo>
                      <a:pt x="31" y="305"/>
                      <a:pt x="31" y="305"/>
                      <a:pt x="30" y="304"/>
                    </a:cubicBezTo>
                    <a:cubicBezTo>
                      <a:pt x="30" y="304"/>
                      <a:pt x="29" y="304"/>
                      <a:pt x="29" y="304"/>
                    </a:cubicBezTo>
                    <a:cubicBezTo>
                      <a:pt x="29" y="303"/>
                      <a:pt x="29" y="303"/>
                      <a:pt x="29" y="303"/>
                    </a:cubicBezTo>
                    <a:cubicBezTo>
                      <a:pt x="29" y="303"/>
                      <a:pt x="30" y="302"/>
                      <a:pt x="30" y="302"/>
                    </a:cubicBezTo>
                    <a:cubicBezTo>
                      <a:pt x="31" y="301"/>
                      <a:pt x="31" y="301"/>
                      <a:pt x="32" y="301"/>
                    </a:cubicBezTo>
                    <a:cubicBezTo>
                      <a:pt x="32" y="302"/>
                      <a:pt x="32" y="304"/>
                      <a:pt x="32" y="305"/>
                    </a:cubicBezTo>
                    <a:moveTo>
                      <a:pt x="103" y="301"/>
                    </a:moveTo>
                    <a:cubicBezTo>
                      <a:pt x="103" y="301"/>
                      <a:pt x="103" y="300"/>
                      <a:pt x="103" y="299"/>
                    </a:cubicBezTo>
                    <a:cubicBezTo>
                      <a:pt x="103" y="299"/>
                      <a:pt x="103" y="299"/>
                      <a:pt x="103" y="299"/>
                    </a:cubicBezTo>
                    <a:cubicBezTo>
                      <a:pt x="103" y="299"/>
                      <a:pt x="103" y="299"/>
                      <a:pt x="103" y="299"/>
                    </a:cubicBezTo>
                    <a:cubicBezTo>
                      <a:pt x="103" y="300"/>
                      <a:pt x="103" y="300"/>
                      <a:pt x="103" y="300"/>
                    </a:cubicBezTo>
                    <a:cubicBezTo>
                      <a:pt x="103" y="300"/>
                      <a:pt x="103" y="301"/>
                      <a:pt x="103" y="301"/>
                    </a:cubicBezTo>
                    <a:cubicBezTo>
                      <a:pt x="103" y="301"/>
                      <a:pt x="103" y="301"/>
                      <a:pt x="103" y="301"/>
                    </a:cubicBezTo>
                    <a:moveTo>
                      <a:pt x="60" y="310"/>
                    </a:moveTo>
                    <a:cubicBezTo>
                      <a:pt x="51" y="310"/>
                      <a:pt x="43" y="310"/>
                      <a:pt x="36" y="307"/>
                    </a:cubicBezTo>
                    <a:cubicBezTo>
                      <a:pt x="36" y="303"/>
                      <a:pt x="36" y="299"/>
                      <a:pt x="36" y="295"/>
                    </a:cubicBezTo>
                    <a:cubicBezTo>
                      <a:pt x="39" y="298"/>
                      <a:pt x="47" y="300"/>
                      <a:pt x="61" y="302"/>
                    </a:cubicBezTo>
                    <a:cubicBezTo>
                      <a:pt x="65" y="302"/>
                      <a:pt x="70" y="302"/>
                      <a:pt x="74" y="302"/>
                    </a:cubicBezTo>
                    <a:cubicBezTo>
                      <a:pt x="77" y="302"/>
                      <a:pt x="80" y="302"/>
                      <a:pt x="83" y="302"/>
                    </a:cubicBezTo>
                    <a:cubicBezTo>
                      <a:pt x="85" y="301"/>
                      <a:pt x="90" y="300"/>
                      <a:pt x="95" y="298"/>
                    </a:cubicBezTo>
                    <a:cubicBezTo>
                      <a:pt x="96" y="298"/>
                      <a:pt x="98" y="297"/>
                      <a:pt x="99" y="296"/>
                    </a:cubicBezTo>
                    <a:cubicBezTo>
                      <a:pt x="99" y="298"/>
                      <a:pt x="99" y="301"/>
                      <a:pt x="99" y="304"/>
                    </a:cubicBezTo>
                    <a:cubicBezTo>
                      <a:pt x="92" y="308"/>
                      <a:pt x="82" y="309"/>
                      <a:pt x="73" y="310"/>
                    </a:cubicBezTo>
                    <a:cubicBezTo>
                      <a:pt x="69" y="310"/>
                      <a:pt x="64" y="310"/>
                      <a:pt x="60" y="310"/>
                    </a:cubicBezTo>
                    <a:cubicBezTo>
                      <a:pt x="60" y="310"/>
                      <a:pt x="60" y="310"/>
                      <a:pt x="60" y="310"/>
                    </a:cubicBezTo>
                    <a:moveTo>
                      <a:pt x="53" y="212"/>
                    </a:moveTo>
                    <a:cubicBezTo>
                      <a:pt x="53" y="212"/>
                      <a:pt x="52" y="212"/>
                      <a:pt x="51" y="212"/>
                    </a:cubicBezTo>
                    <a:cubicBezTo>
                      <a:pt x="51" y="211"/>
                      <a:pt x="52" y="210"/>
                      <a:pt x="52" y="209"/>
                    </a:cubicBezTo>
                    <a:cubicBezTo>
                      <a:pt x="53" y="210"/>
                      <a:pt x="53" y="211"/>
                      <a:pt x="54" y="212"/>
                    </a:cubicBezTo>
                    <a:cubicBezTo>
                      <a:pt x="53" y="212"/>
                      <a:pt x="53" y="212"/>
                      <a:pt x="53" y="212"/>
                    </a:cubicBezTo>
                    <a:moveTo>
                      <a:pt x="50" y="210"/>
                    </a:moveTo>
                    <a:cubicBezTo>
                      <a:pt x="50" y="209"/>
                      <a:pt x="50" y="208"/>
                      <a:pt x="49" y="208"/>
                    </a:cubicBezTo>
                    <a:cubicBezTo>
                      <a:pt x="49" y="208"/>
                      <a:pt x="49" y="208"/>
                      <a:pt x="49" y="208"/>
                    </a:cubicBezTo>
                    <a:cubicBezTo>
                      <a:pt x="49" y="208"/>
                      <a:pt x="49" y="208"/>
                      <a:pt x="49" y="208"/>
                    </a:cubicBezTo>
                    <a:cubicBezTo>
                      <a:pt x="49" y="207"/>
                      <a:pt x="49" y="207"/>
                      <a:pt x="50" y="206"/>
                    </a:cubicBezTo>
                    <a:cubicBezTo>
                      <a:pt x="50" y="206"/>
                      <a:pt x="50" y="206"/>
                      <a:pt x="50" y="206"/>
                    </a:cubicBezTo>
                    <a:cubicBezTo>
                      <a:pt x="50" y="207"/>
                      <a:pt x="51" y="207"/>
                      <a:pt x="51" y="208"/>
                    </a:cubicBezTo>
                    <a:cubicBezTo>
                      <a:pt x="51" y="208"/>
                      <a:pt x="50" y="209"/>
                      <a:pt x="50" y="210"/>
                    </a:cubicBezTo>
                    <a:moveTo>
                      <a:pt x="59" y="211"/>
                    </a:moveTo>
                    <a:cubicBezTo>
                      <a:pt x="59" y="210"/>
                      <a:pt x="59" y="210"/>
                      <a:pt x="59" y="210"/>
                    </a:cubicBezTo>
                    <a:cubicBezTo>
                      <a:pt x="58" y="210"/>
                      <a:pt x="57" y="210"/>
                      <a:pt x="57" y="209"/>
                    </a:cubicBezTo>
                    <a:cubicBezTo>
                      <a:pt x="56" y="208"/>
                      <a:pt x="55" y="208"/>
                      <a:pt x="55" y="207"/>
                    </a:cubicBezTo>
                    <a:cubicBezTo>
                      <a:pt x="54" y="206"/>
                      <a:pt x="53" y="205"/>
                      <a:pt x="53" y="204"/>
                    </a:cubicBezTo>
                    <a:cubicBezTo>
                      <a:pt x="52" y="204"/>
                      <a:pt x="52" y="204"/>
                      <a:pt x="52" y="204"/>
                    </a:cubicBezTo>
                    <a:cubicBezTo>
                      <a:pt x="53" y="204"/>
                      <a:pt x="53" y="204"/>
                      <a:pt x="53" y="204"/>
                    </a:cubicBezTo>
                    <a:cubicBezTo>
                      <a:pt x="55" y="197"/>
                      <a:pt x="60" y="192"/>
                      <a:pt x="65" y="189"/>
                    </a:cubicBezTo>
                    <a:cubicBezTo>
                      <a:pt x="66" y="192"/>
                      <a:pt x="67" y="196"/>
                      <a:pt x="68" y="199"/>
                    </a:cubicBezTo>
                    <a:cubicBezTo>
                      <a:pt x="68" y="201"/>
                      <a:pt x="69" y="203"/>
                      <a:pt x="69" y="204"/>
                    </a:cubicBezTo>
                    <a:cubicBezTo>
                      <a:pt x="69" y="206"/>
                      <a:pt x="68" y="207"/>
                      <a:pt x="67" y="208"/>
                    </a:cubicBezTo>
                    <a:cubicBezTo>
                      <a:pt x="67" y="209"/>
                      <a:pt x="65" y="210"/>
                      <a:pt x="64" y="210"/>
                    </a:cubicBezTo>
                    <a:cubicBezTo>
                      <a:pt x="62" y="211"/>
                      <a:pt x="60" y="211"/>
                      <a:pt x="59" y="211"/>
                    </a:cubicBezTo>
                    <a:moveTo>
                      <a:pt x="62" y="187"/>
                    </a:moveTo>
                    <a:cubicBezTo>
                      <a:pt x="63" y="185"/>
                      <a:pt x="64" y="183"/>
                      <a:pt x="64" y="181"/>
                    </a:cubicBezTo>
                    <a:cubicBezTo>
                      <a:pt x="64" y="183"/>
                      <a:pt x="64" y="184"/>
                      <a:pt x="65" y="185"/>
                    </a:cubicBezTo>
                    <a:cubicBezTo>
                      <a:pt x="64" y="186"/>
                      <a:pt x="63" y="186"/>
                      <a:pt x="62" y="187"/>
                    </a:cubicBezTo>
                    <a:moveTo>
                      <a:pt x="48" y="206"/>
                    </a:moveTo>
                    <a:cubicBezTo>
                      <a:pt x="47" y="205"/>
                      <a:pt x="47" y="204"/>
                      <a:pt x="46" y="204"/>
                    </a:cubicBezTo>
                    <a:cubicBezTo>
                      <a:pt x="45" y="202"/>
                      <a:pt x="43" y="201"/>
                      <a:pt x="41" y="200"/>
                    </a:cubicBezTo>
                    <a:cubicBezTo>
                      <a:pt x="42" y="194"/>
                      <a:pt x="43" y="189"/>
                      <a:pt x="45" y="184"/>
                    </a:cubicBezTo>
                    <a:cubicBezTo>
                      <a:pt x="47" y="184"/>
                      <a:pt x="48" y="183"/>
                      <a:pt x="49" y="183"/>
                    </a:cubicBezTo>
                    <a:cubicBezTo>
                      <a:pt x="53" y="182"/>
                      <a:pt x="56" y="180"/>
                      <a:pt x="60" y="179"/>
                    </a:cubicBezTo>
                    <a:cubicBezTo>
                      <a:pt x="58" y="183"/>
                      <a:pt x="56" y="187"/>
                      <a:pt x="55" y="192"/>
                    </a:cubicBezTo>
                    <a:cubicBezTo>
                      <a:pt x="56" y="192"/>
                      <a:pt x="56" y="192"/>
                      <a:pt x="56" y="192"/>
                    </a:cubicBezTo>
                    <a:cubicBezTo>
                      <a:pt x="53" y="195"/>
                      <a:pt x="51" y="199"/>
                      <a:pt x="49" y="203"/>
                    </a:cubicBezTo>
                    <a:cubicBezTo>
                      <a:pt x="49" y="203"/>
                      <a:pt x="49" y="203"/>
                      <a:pt x="49" y="203"/>
                    </a:cubicBezTo>
                    <a:cubicBezTo>
                      <a:pt x="49" y="204"/>
                      <a:pt x="49" y="204"/>
                      <a:pt x="49" y="204"/>
                    </a:cubicBezTo>
                    <a:cubicBezTo>
                      <a:pt x="49" y="204"/>
                      <a:pt x="49" y="204"/>
                      <a:pt x="49" y="204"/>
                    </a:cubicBezTo>
                    <a:cubicBezTo>
                      <a:pt x="49" y="204"/>
                      <a:pt x="49" y="204"/>
                      <a:pt x="49" y="204"/>
                    </a:cubicBezTo>
                    <a:cubicBezTo>
                      <a:pt x="48" y="205"/>
                      <a:pt x="48" y="205"/>
                      <a:pt x="48" y="206"/>
                    </a:cubicBezTo>
                    <a:moveTo>
                      <a:pt x="57" y="190"/>
                    </a:moveTo>
                    <a:cubicBezTo>
                      <a:pt x="59" y="186"/>
                      <a:pt x="60" y="182"/>
                      <a:pt x="62" y="178"/>
                    </a:cubicBezTo>
                    <a:cubicBezTo>
                      <a:pt x="63" y="178"/>
                      <a:pt x="63" y="177"/>
                      <a:pt x="64" y="177"/>
                    </a:cubicBezTo>
                    <a:cubicBezTo>
                      <a:pt x="64" y="177"/>
                      <a:pt x="64" y="177"/>
                      <a:pt x="64" y="177"/>
                    </a:cubicBezTo>
                    <a:cubicBezTo>
                      <a:pt x="64" y="178"/>
                      <a:pt x="64" y="178"/>
                      <a:pt x="64" y="178"/>
                    </a:cubicBezTo>
                    <a:cubicBezTo>
                      <a:pt x="63" y="178"/>
                      <a:pt x="63" y="178"/>
                      <a:pt x="63" y="178"/>
                    </a:cubicBezTo>
                    <a:cubicBezTo>
                      <a:pt x="63" y="181"/>
                      <a:pt x="61" y="185"/>
                      <a:pt x="59" y="188"/>
                    </a:cubicBezTo>
                    <a:cubicBezTo>
                      <a:pt x="59" y="189"/>
                      <a:pt x="59" y="189"/>
                      <a:pt x="59" y="189"/>
                    </a:cubicBezTo>
                    <a:cubicBezTo>
                      <a:pt x="59" y="189"/>
                      <a:pt x="58" y="190"/>
                      <a:pt x="57" y="190"/>
                    </a:cubicBezTo>
                    <a:moveTo>
                      <a:pt x="62" y="149"/>
                    </a:moveTo>
                    <a:cubicBezTo>
                      <a:pt x="68" y="149"/>
                      <a:pt x="74" y="148"/>
                      <a:pt x="78" y="147"/>
                    </a:cubicBezTo>
                    <a:cubicBezTo>
                      <a:pt x="78" y="147"/>
                      <a:pt x="78" y="147"/>
                      <a:pt x="78" y="147"/>
                    </a:cubicBezTo>
                    <a:cubicBezTo>
                      <a:pt x="77" y="149"/>
                      <a:pt x="74" y="153"/>
                      <a:pt x="72" y="154"/>
                    </a:cubicBezTo>
                    <a:cubicBezTo>
                      <a:pt x="70" y="156"/>
                      <a:pt x="66" y="157"/>
                      <a:pt x="62" y="157"/>
                    </a:cubicBezTo>
                    <a:cubicBezTo>
                      <a:pt x="62" y="157"/>
                      <a:pt x="62" y="157"/>
                      <a:pt x="62" y="157"/>
                    </a:cubicBezTo>
                    <a:cubicBezTo>
                      <a:pt x="62" y="157"/>
                      <a:pt x="62" y="157"/>
                      <a:pt x="62" y="157"/>
                    </a:cubicBezTo>
                    <a:cubicBezTo>
                      <a:pt x="62" y="157"/>
                      <a:pt x="61" y="157"/>
                      <a:pt x="61" y="156"/>
                    </a:cubicBezTo>
                    <a:cubicBezTo>
                      <a:pt x="57" y="156"/>
                      <a:pt x="54" y="155"/>
                      <a:pt x="51" y="153"/>
                    </a:cubicBezTo>
                    <a:cubicBezTo>
                      <a:pt x="48" y="151"/>
                      <a:pt x="46" y="149"/>
                      <a:pt x="45" y="147"/>
                    </a:cubicBezTo>
                    <a:cubicBezTo>
                      <a:pt x="46" y="147"/>
                      <a:pt x="47" y="147"/>
                      <a:pt x="48" y="148"/>
                    </a:cubicBezTo>
                    <a:cubicBezTo>
                      <a:pt x="53" y="148"/>
                      <a:pt x="58" y="149"/>
                      <a:pt x="62" y="149"/>
                    </a:cubicBezTo>
                    <a:moveTo>
                      <a:pt x="30" y="181"/>
                    </a:moveTo>
                    <a:cubicBezTo>
                      <a:pt x="30" y="180"/>
                      <a:pt x="29" y="179"/>
                      <a:pt x="29" y="179"/>
                    </a:cubicBezTo>
                    <a:cubicBezTo>
                      <a:pt x="32" y="174"/>
                      <a:pt x="34" y="166"/>
                      <a:pt x="37" y="159"/>
                    </a:cubicBezTo>
                    <a:cubicBezTo>
                      <a:pt x="38" y="155"/>
                      <a:pt x="39" y="151"/>
                      <a:pt x="40" y="148"/>
                    </a:cubicBezTo>
                    <a:cubicBezTo>
                      <a:pt x="40" y="147"/>
                      <a:pt x="40" y="145"/>
                      <a:pt x="40" y="144"/>
                    </a:cubicBezTo>
                    <a:cubicBezTo>
                      <a:pt x="40" y="144"/>
                      <a:pt x="40" y="144"/>
                      <a:pt x="40" y="144"/>
                    </a:cubicBezTo>
                    <a:cubicBezTo>
                      <a:pt x="41" y="144"/>
                      <a:pt x="41" y="144"/>
                      <a:pt x="41" y="144"/>
                    </a:cubicBezTo>
                    <a:cubicBezTo>
                      <a:pt x="41" y="145"/>
                      <a:pt x="41" y="145"/>
                      <a:pt x="41" y="145"/>
                    </a:cubicBezTo>
                    <a:cubicBezTo>
                      <a:pt x="41" y="150"/>
                      <a:pt x="45" y="153"/>
                      <a:pt x="49" y="156"/>
                    </a:cubicBezTo>
                    <a:cubicBezTo>
                      <a:pt x="52" y="158"/>
                      <a:pt x="56" y="160"/>
                      <a:pt x="60" y="160"/>
                    </a:cubicBezTo>
                    <a:cubicBezTo>
                      <a:pt x="61" y="160"/>
                      <a:pt x="62" y="160"/>
                      <a:pt x="62" y="160"/>
                    </a:cubicBezTo>
                    <a:cubicBezTo>
                      <a:pt x="65" y="160"/>
                      <a:pt x="67" y="160"/>
                      <a:pt x="70" y="159"/>
                    </a:cubicBezTo>
                    <a:cubicBezTo>
                      <a:pt x="68" y="161"/>
                      <a:pt x="66" y="164"/>
                      <a:pt x="65" y="168"/>
                    </a:cubicBezTo>
                    <a:cubicBezTo>
                      <a:pt x="65" y="170"/>
                      <a:pt x="64" y="171"/>
                      <a:pt x="64" y="173"/>
                    </a:cubicBezTo>
                    <a:cubicBezTo>
                      <a:pt x="64" y="173"/>
                      <a:pt x="64" y="173"/>
                      <a:pt x="64" y="173"/>
                    </a:cubicBezTo>
                    <a:cubicBezTo>
                      <a:pt x="59" y="175"/>
                      <a:pt x="53" y="177"/>
                      <a:pt x="48" y="180"/>
                    </a:cubicBezTo>
                    <a:cubicBezTo>
                      <a:pt x="47" y="180"/>
                      <a:pt x="46" y="180"/>
                      <a:pt x="45" y="180"/>
                    </a:cubicBezTo>
                    <a:cubicBezTo>
                      <a:pt x="45" y="180"/>
                      <a:pt x="45" y="180"/>
                      <a:pt x="45" y="180"/>
                    </a:cubicBezTo>
                    <a:cubicBezTo>
                      <a:pt x="44" y="180"/>
                      <a:pt x="44" y="180"/>
                      <a:pt x="44" y="180"/>
                    </a:cubicBezTo>
                    <a:cubicBezTo>
                      <a:pt x="43" y="180"/>
                      <a:pt x="43" y="180"/>
                      <a:pt x="43" y="180"/>
                    </a:cubicBezTo>
                    <a:cubicBezTo>
                      <a:pt x="42" y="182"/>
                      <a:pt x="42" y="182"/>
                      <a:pt x="42" y="182"/>
                    </a:cubicBezTo>
                    <a:cubicBezTo>
                      <a:pt x="40" y="187"/>
                      <a:pt x="39" y="193"/>
                      <a:pt x="38" y="198"/>
                    </a:cubicBezTo>
                    <a:cubicBezTo>
                      <a:pt x="37" y="198"/>
                      <a:pt x="37" y="198"/>
                      <a:pt x="37" y="198"/>
                    </a:cubicBezTo>
                    <a:cubicBezTo>
                      <a:pt x="36" y="198"/>
                      <a:pt x="35" y="197"/>
                      <a:pt x="35" y="197"/>
                    </a:cubicBezTo>
                    <a:cubicBezTo>
                      <a:pt x="34" y="196"/>
                      <a:pt x="34" y="195"/>
                      <a:pt x="34" y="194"/>
                    </a:cubicBezTo>
                    <a:cubicBezTo>
                      <a:pt x="33" y="191"/>
                      <a:pt x="32" y="189"/>
                      <a:pt x="32" y="186"/>
                    </a:cubicBezTo>
                    <a:cubicBezTo>
                      <a:pt x="32" y="185"/>
                      <a:pt x="32" y="185"/>
                      <a:pt x="32" y="185"/>
                    </a:cubicBezTo>
                    <a:cubicBezTo>
                      <a:pt x="32" y="185"/>
                      <a:pt x="32" y="185"/>
                      <a:pt x="32" y="185"/>
                    </a:cubicBezTo>
                    <a:cubicBezTo>
                      <a:pt x="33" y="183"/>
                      <a:pt x="36" y="177"/>
                      <a:pt x="37" y="174"/>
                    </a:cubicBezTo>
                    <a:cubicBezTo>
                      <a:pt x="37" y="173"/>
                      <a:pt x="37" y="173"/>
                      <a:pt x="37" y="173"/>
                    </a:cubicBezTo>
                    <a:cubicBezTo>
                      <a:pt x="38" y="173"/>
                      <a:pt x="38" y="172"/>
                      <a:pt x="39" y="172"/>
                    </a:cubicBezTo>
                    <a:cubicBezTo>
                      <a:pt x="42" y="170"/>
                      <a:pt x="45" y="169"/>
                      <a:pt x="47" y="167"/>
                    </a:cubicBezTo>
                    <a:cubicBezTo>
                      <a:pt x="50" y="166"/>
                      <a:pt x="53" y="164"/>
                      <a:pt x="56" y="162"/>
                    </a:cubicBezTo>
                    <a:cubicBezTo>
                      <a:pt x="54" y="159"/>
                      <a:pt x="54" y="159"/>
                      <a:pt x="54" y="159"/>
                    </a:cubicBezTo>
                    <a:cubicBezTo>
                      <a:pt x="51" y="161"/>
                      <a:pt x="49" y="163"/>
                      <a:pt x="46" y="164"/>
                    </a:cubicBezTo>
                    <a:cubicBezTo>
                      <a:pt x="43" y="165"/>
                      <a:pt x="40" y="167"/>
                      <a:pt x="37" y="169"/>
                    </a:cubicBezTo>
                    <a:cubicBezTo>
                      <a:pt x="36" y="169"/>
                      <a:pt x="35" y="170"/>
                      <a:pt x="35" y="171"/>
                    </a:cubicBezTo>
                    <a:cubicBezTo>
                      <a:pt x="34" y="171"/>
                      <a:pt x="34" y="172"/>
                      <a:pt x="34" y="173"/>
                    </a:cubicBezTo>
                    <a:cubicBezTo>
                      <a:pt x="33" y="174"/>
                      <a:pt x="31" y="178"/>
                      <a:pt x="30" y="181"/>
                    </a:cubicBezTo>
                    <a:moveTo>
                      <a:pt x="62" y="145"/>
                    </a:moveTo>
                    <a:cubicBezTo>
                      <a:pt x="61" y="145"/>
                      <a:pt x="60" y="145"/>
                      <a:pt x="59" y="145"/>
                    </a:cubicBezTo>
                    <a:cubicBezTo>
                      <a:pt x="66" y="144"/>
                      <a:pt x="72" y="143"/>
                      <a:pt x="79" y="141"/>
                    </a:cubicBezTo>
                    <a:cubicBezTo>
                      <a:pt x="79" y="141"/>
                      <a:pt x="79" y="141"/>
                      <a:pt x="79" y="141"/>
                    </a:cubicBezTo>
                    <a:cubicBezTo>
                      <a:pt x="80" y="141"/>
                      <a:pt x="80" y="141"/>
                      <a:pt x="80" y="141"/>
                    </a:cubicBezTo>
                    <a:cubicBezTo>
                      <a:pt x="80" y="142"/>
                      <a:pt x="80" y="142"/>
                      <a:pt x="80" y="142"/>
                    </a:cubicBezTo>
                    <a:cubicBezTo>
                      <a:pt x="80" y="142"/>
                      <a:pt x="80" y="142"/>
                      <a:pt x="80" y="142"/>
                    </a:cubicBezTo>
                    <a:cubicBezTo>
                      <a:pt x="80" y="142"/>
                      <a:pt x="80" y="142"/>
                      <a:pt x="79" y="143"/>
                    </a:cubicBezTo>
                    <a:cubicBezTo>
                      <a:pt x="79" y="143"/>
                      <a:pt x="78" y="143"/>
                      <a:pt x="77" y="143"/>
                    </a:cubicBezTo>
                    <a:cubicBezTo>
                      <a:pt x="73" y="145"/>
                      <a:pt x="68" y="145"/>
                      <a:pt x="62" y="145"/>
                    </a:cubicBezTo>
                    <a:moveTo>
                      <a:pt x="40" y="138"/>
                    </a:moveTo>
                    <a:cubicBezTo>
                      <a:pt x="40" y="137"/>
                      <a:pt x="40" y="137"/>
                      <a:pt x="40" y="137"/>
                    </a:cubicBezTo>
                    <a:cubicBezTo>
                      <a:pt x="40" y="138"/>
                      <a:pt x="40" y="138"/>
                      <a:pt x="40" y="138"/>
                    </a:cubicBezTo>
                    <a:cubicBezTo>
                      <a:pt x="40" y="138"/>
                      <a:pt x="40" y="138"/>
                      <a:pt x="40" y="138"/>
                    </a:cubicBezTo>
                    <a:moveTo>
                      <a:pt x="52" y="140"/>
                    </a:moveTo>
                    <a:cubicBezTo>
                      <a:pt x="56" y="140"/>
                      <a:pt x="61" y="139"/>
                      <a:pt x="66" y="139"/>
                    </a:cubicBezTo>
                    <a:cubicBezTo>
                      <a:pt x="70" y="138"/>
                      <a:pt x="75" y="138"/>
                      <a:pt x="79" y="137"/>
                    </a:cubicBezTo>
                    <a:cubicBezTo>
                      <a:pt x="79" y="137"/>
                      <a:pt x="79" y="137"/>
                      <a:pt x="79" y="137"/>
                    </a:cubicBezTo>
                    <a:cubicBezTo>
                      <a:pt x="70" y="140"/>
                      <a:pt x="61" y="142"/>
                      <a:pt x="52" y="142"/>
                    </a:cubicBezTo>
                    <a:cubicBezTo>
                      <a:pt x="52" y="142"/>
                      <a:pt x="52" y="142"/>
                      <a:pt x="52" y="142"/>
                    </a:cubicBezTo>
                    <a:cubicBezTo>
                      <a:pt x="49" y="142"/>
                      <a:pt x="47" y="142"/>
                      <a:pt x="44" y="141"/>
                    </a:cubicBezTo>
                    <a:cubicBezTo>
                      <a:pt x="43" y="141"/>
                      <a:pt x="43" y="141"/>
                      <a:pt x="43" y="141"/>
                    </a:cubicBezTo>
                    <a:cubicBezTo>
                      <a:pt x="43" y="141"/>
                      <a:pt x="43" y="141"/>
                      <a:pt x="43" y="141"/>
                    </a:cubicBezTo>
                    <a:cubicBezTo>
                      <a:pt x="43" y="141"/>
                      <a:pt x="43" y="141"/>
                      <a:pt x="43" y="141"/>
                    </a:cubicBezTo>
                    <a:cubicBezTo>
                      <a:pt x="43" y="140"/>
                      <a:pt x="43" y="139"/>
                      <a:pt x="43" y="139"/>
                    </a:cubicBezTo>
                    <a:cubicBezTo>
                      <a:pt x="46" y="140"/>
                      <a:pt x="49" y="140"/>
                      <a:pt x="52" y="140"/>
                    </a:cubicBezTo>
                    <a:moveTo>
                      <a:pt x="15" y="213"/>
                    </a:moveTo>
                    <a:cubicBezTo>
                      <a:pt x="14" y="210"/>
                      <a:pt x="12" y="206"/>
                      <a:pt x="10" y="202"/>
                    </a:cubicBezTo>
                    <a:cubicBezTo>
                      <a:pt x="8" y="198"/>
                      <a:pt x="6" y="194"/>
                      <a:pt x="5" y="190"/>
                    </a:cubicBezTo>
                    <a:cubicBezTo>
                      <a:pt x="4" y="188"/>
                      <a:pt x="4" y="186"/>
                      <a:pt x="4" y="185"/>
                    </a:cubicBezTo>
                    <a:cubicBezTo>
                      <a:pt x="4" y="184"/>
                      <a:pt x="4" y="183"/>
                      <a:pt x="4" y="183"/>
                    </a:cubicBezTo>
                    <a:cubicBezTo>
                      <a:pt x="4" y="182"/>
                      <a:pt x="5" y="181"/>
                      <a:pt x="5" y="180"/>
                    </a:cubicBezTo>
                    <a:cubicBezTo>
                      <a:pt x="6" y="179"/>
                      <a:pt x="7" y="178"/>
                      <a:pt x="7" y="177"/>
                    </a:cubicBezTo>
                    <a:cubicBezTo>
                      <a:pt x="14" y="163"/>
                      <a:pt x="18" y="152"/>
                      <a:pt x="25" y="138"/>
                    </a:cubicBezTo>
                    <a:cubicBezTo>
                      <a:pt x="25" y="137"/>
                      <a:pt x="27" y="136"/>
                      <a:pt x="28" y="135"/>
                    </a:cubicBezTo>
                    <a:cubicBezTo>
                      <a:pt x="29" y="134"/>
                      <a:pt x="31" y="134"/>
                      <a:pt x="32" y="134"/>
                    </a:cubicBezTo>
                    <a:cubicBezTo>
                      <a:pt x="32" y="134"/>
                      <a:pt x="32" y="134"/>
                      <a:pt x="32" y="134"/>
                    </a:cubicBezTo>
                    <a:cubicBezTo>
                      <a:pt x="33" y="134"/>
                      <a:pt x="33" y="134"/>
                      <a:pt x="33" y="134"/>
                    </a:cubicBezTo>
                    <a:cubicBezTo>
                      <a:pt x="34" y="134"/>
                      <a:pt x="35" y="136"/>
                      <a:pt x="36" y="137"/>
                    </a:cubicBezTo>
                    <a:cubicBezTo>
                      <a:pt x="37" y="138"/>
                      <a:pt x="37" y="140"/>
                      <a:pt x="37" y="142"/>
                    </a:cubicBezTo>
                    <a:cubicBezTo>
                      <a:pt x="37" y="142"/>
                      <a:pt x="37" y="142"/>
                      <a:pt x="37" y="142"/>
                    </a:cubicBezTo>
                    <a:cubicBezTo>
                      <a:pt x="37" y="142"/>
                      <a:pt x="37" y="143"/>
                      <a:pt x="37" y="144"/>
                    </a:cubicBezTo>
                    <a:cubicBezTo>
                      <a:pt x="36" y="147"/>
                      <a:pt x="35" y="154"/>
                      <a:pt x="32" y="161"/>
                    </a:cubicBezTo>
                    <a:cubicBezTo>
                      <a:pt x="30" y="168"/>
                      <a:pt x="28" y="174"/>
                      <a:pt x="25" y="178"/>
                    </a:cubicBezTo>
                    <a:cubicBezTo>
                      <a:pt x="25" y="179"/>
                      <a:pt x="25" y="179"/>
                      <a:pt x="25" y="179"/>
                    </a:cubicBezTo>
                    <a:cubicBezTo>
                      <a:pt x="25" y="180"/>
                      <a:pt x="25" y="180"/>
                      <a:pt x="25" y="180"/>
                    </a:cubicBezTo>
                    <a:cubicBezTo>
                      <a:pt x="27" y="182"/>
                      <a:pt x="28" y="184"/>
                      <a:pt x="28" y="187"/>
                    </a:cubicBezTo>
                    <a:cubicBezTo>
                      <a:pt x="29" y="189"/>
                      <a:pt x="29" y="192"/>
                      <a:pt x="30" y="195"/>
                    </a:cubicBezTo>
                    <a:cubicBezTo>
                      <a:pt x="30" y="196"/>
                      <a:pt x="31" y="198"/>
                      <a:pt x="32" y="199"/>
                    </a:cubicBezTo>
                    <a:cubicBezTo>
                      <a:pt x="33" y="201"/>
                      <a:pt x="35" y="201"/>
                      <a:pt x="36" y="202"/>
                    </a:cubicBezTo>
                    <a:cubicBezTo>
                      <a:pt x="39" y="202"/>
                      <a:pt x="42" y="204"/>
                      <a:pt x="44" y="206"/>
                    </a:cubicBezTo>
                    <a:cubicBezTo>
                      <a:pt x="46" y="208"/>
                      <a:pt x="47" y="211"/>
                      <a:pt x="47" y="213"/>
                    </a:cubicBezTo>
                    <a:cubicBezTo>
                      <a:pt x="47" y="215"/>
                      <a:pt x="47" y="215"/>
                      <a:pt x="47" y="215"/>
                    </a:cubicBezTo>
                    <a:cubicBezTo>
                      <a:pt x="49" y="215"/>
                      <a:pt x="49" y="215"/>
                      <a:pt x="49" y="215"/>
                    </a:cubicBezTo>
                    <a:cubicBezTo>
                      <a:pt x="50" y="215"/>
                      <a:pt x="52" y="215"/>
                      <a:pt x="53" y="215"/>
                    </a:cubicBezTo>
                    <a:cubicBezTo>
                      <a:pt x="57" y="215"/>
                      <a:pt x="61" y="215"/>
                      <a:pt x="65" y="213"/>
                    </a:cubicBezTo>
                    <a:cubicBezTo>
                      <a:pt x="67" y="213"/>
                      <a:pt x="68" y="212"/>
                      <a:pt x="70" y="211"/>
                    </a:cubicBezTo>
                    <a:cubicBezTo>
                      <a:pt x="72" y="209"/>
                      <a:pt x="72" y="207"/>
                      <a:pt x="72" y="204"/>
                    </a:cubicBezTo>
                    <a:cubicBezTo>
                      <a:pt x="72" y="202"/>
                      <a:pt x="72" y="200"/>
                      <a:pt x="71" y="198"/>
                    </a:cubicBezTo>
                    <a:cubicBezTo>
                      <a:pt x="70" y="191"/>
                      <a:pt x="67" y="184"/>
                      <a:pt x="67" y="177"/>
                    </a:cubicBezTo>
                    <a:cubicBezTo>
                      <a:pt x="67" y="175"/>
                      <a:pt x="68" y="172"/>
                      <a:pt x="69" y="169"/>
                    </a:cubicBezTo>
                    <a:cubicBezTo>
                      <a:pt x="70" y="165"/>
                      <a:pt x="72" y="162"/>
                      <a:pt x="74" y="160"/>
                    </a:cubicBezTo>
                    <a:cubicBezTo>
                      <a:pt x="76" y="158"/>
                      <a:pt x="77" y="158"/>
                      <a:pt x="79" y="158"/>
                    </a:cubicBezTo>
                    <a:cubicBezTo>
                      <a:pt x="79" y="158"/>
                      <a:pt x="79" y="158"/>
                      <a:pt x="79" y="158"/>
                    </a:cubicBezTo>
                    <a:cubicBezTo>
                      <a:pt x="81" y="158"/>
                      <a:pt x="82" y="158"/>
                      <a:pt x="83" y="159"/>
                    </a:cubicBezTo>
                    <a:cubicBezTo>
                      <a:pt x="84" y="160"/>
                      <a:pt x="85" y="161"/>
                      <a:pt x="85" y="162"/>
                    </a:cubicBezTo>
                    <a:cubicBezTo>
                      <a:pt x="85" y="162"/>
                      <a:pt x="85" y="162"/>
                      <a:pt x="85" y="162"/>
                    </a:cubicBezTo>
                    <a:cubicBezTo>
                      <a:pt x="85" y="164"/>
                      <a:pt x="85" y="166"/>
                      <a:pt x="85" y="169"/>
                    </a:cubicBezTo>
                    <a:cubicBezTo>
                      <a:pt x="85" y="178"/>
                      <a:pt x="86" y="188"/>
                      <a:pt x="89" y="197"/>
                    </a:cubicBezTo>
                    <a:cubicBezTo>
                      <a:pt x="94" y="213"/>
                      <a:pt x="98" y="220"/>
                      <a:pt x="102" y="235"/>
                    </a:cubicBezTo>
                    <a:cubicBezTo>
                      <a:pt x="102" y="239"/>
                      <a:pt x="103" y="241"/>
                      <a:pt x="103" y="244"/>
                    </a:cubicBezTo>
                    <a:cubicBezTo>
                      <a:pt x="103" y="250"/>
                      <a:pt x="101" y="255"/>
                      <a:pt x="98" y="259"/>
                    </a:cubicBezTo>
                    <a:cubicBezTo>
                      <a:pt x="96" y="263"/>
                      <a:pt x="93" y="267"/>
                      <a:pt x="92" y="272"/>
                    </a:cubicBezTo>
                    <a:cubicBezTo>
                      <a:pt x="92" y="272"/>
                      <a:pt x="92" y="272"/>
                      <a:pt x="92" y="272"/>
                    </a:cubicBezTo>
                    <a:cubicBezTo>
                      <a:pt x="92" y="275"/>
                      <a:pt x="92" y="278"/>
                      <a:pt x="92" y="281"/>
                    </a:cubicBezTo>
                    <a:cubicBezTo>
                      <a:pt x="91" y="281"/>
                      <a:pt x="91" y="282"/>
                      <a:pt x="91" y="283"/>
                    </a:cubicBezTo>
                    <a:cubicBezTo>
                      <a:pt x="92" y="283"/>
                      <a:pt x="92" y="283"/>
                      <a:pt x="92" y="283"/>
                    </a:cubicBezTo>
                    <a:cubicBezTo>
                      <a:pt x="91" y="286"/>
                      <a:pt x="91" y="288"/>
                      <a:pt x="91" y="291"/>
                    </a:cubicBezTo>
                    <a:cubicBezTo>
                      <a:pt x="95" y="291"/>
                      <a:pt x="95" y="291"/>
                      <a:pt x="95" y="291"/>
                    </a:cubicBezTo>
                    <a:cubicBezTo>
                      <a:pt x="95" y="289"/>
                      <a:pt x="95" y="286"/>
                      <a:pt x="95" y="284"/>
                    </a:cubicBezTo>
                    <a:cubicBezTo>
                      <a:pt x="97" y="284"/>
                      <a:pt x="98" y="285"/>
                      <a:pt x="99" y="286"/>
                    </a:cubicBezTo>
                    <a:cubicBezTo>
                      <a:pt x="100" y="287"/>
                      <a:pt x="100" y="288"/>
                      <a:pt x="100" y="289"/>
                    </a:cubicBezTo>
                    <a:cubicBezTo>
                      <a:pt x="100" y="290"/>
                      <a:pt x="99" y="291"/>
                      <a:pt x="98" y="292"/>
                    </a:cubicBezTo>
                    <a:cubicBezTo>
                      <a:pt x="96" y="294"/>
                      <a:pt x="93" y="295"/>
                      <a:pt x="90" y="296"/>
                    </a:cubicBezTo>
                    <a:cubicBezTo>
                      <a:pt x="87" y="297"/>
                      <a:pt x="84" y="298"/>
                      <a:pt x="82" y="298"/>
                    </a:cubicBezTo>
                    <a:cubicBezTo>
                      <a:pt x="79" y="299"/>
                      <a:pt x="77" y="299"/>
                      <a:pt x="74" y="299"/>
                    </a:cubicBezTo>
                    <a:cubicBezTo>
                      <a:pt x="74" y="299"/>
                      <a:pt x="74" y="299"/>
                      <a:pt x="74" y="299"/>
                    </a:cubicBezTo>
                    <a:cubicBezTo>
                      <a:pt x="70" y="299"/>
                      <a:pt x="66" y="298"/>
                      <a:pt x="61" y="298"/>
                    </a:cubicBezTo>
                    <a:cubicBezTo>
                      <a:pt x="48" y="297"/>
                      <a:pt x="41" y="294"/>
                      <a:pt x="38" y="292"/>
                    </a:cubicBezTo>
                    <a:cubicBezTo>
                      <a:pt x="37" y="292"/>
                      <a:pt x="36" y="291"/>
                      <a:pt x="36" y="290"/>
                    </a:cubicBezTo>
                    <a:cubicBezTo>
                      <a:pt x="36" y="290"/>
                      <a:pt x="36" y="289"/>
                      <a:pt x="36" y="288"/>
                    </a:cubicBezTo>
                    <a:cubicBezTo>
                      <a:pt x="36" y="288"/>
                      <a:pt x="36" y="288"/>
                      <a:pt x="36" y="288"/>
                    </a:cubicBezTo>
                    <a:cubicBezTo>
                      <a:pt x="36" y="287"/>
                      <a:pt x="36" y="287"/>
                      <a:pt x="36" y="287"/>
                    </a:cubicBezTo>
                    <a:cubicBezTo>
                      <a:pt x="37" y="287"/>
                      <a:pt x="38" y="286"/>
                      <a:pt x="40" y="285"/>
                    </a:cubicBezTo>
                    <a:cubicBezTo>
                      <a:pt x="40" y="286"/>
                      <a:pt x="40" y="286"/>
                      <a:pt x="40" y="286"/>
                    </a:cubicBezTo>
                    <a:cubicBezTo>
                      <a:pt x="40" y="288"/>
                      <a:pt x="40" y="289"/>
                      <a:pt x="40" y="291"/>
                    </a:cubicBezTo>
                    <a:cubicBezTo>
                      <a:pt x="44" y="291"/>
                      <a:pt x="44" y="291"/>
                      <a:pt x="44" y="291"/>
                    </a:cubicBezTo>
                    <a:cubicBezTo>
                      <a:pt x="44" y="290"/>
                      <a:pt x="44" y="288"/>
                      <a:pt x="44" y="286"/>
                    </a:cubicBezTo>
                    <a:cubicBezTo>
                      <a:pt x="44" y="281"/>
                      <a:pt x="44" y="276"/>
                      <a:pt x="43" y="271"/>
                    </a:cubicBezTo>
                    <a:cubicBezTo>
                      <a:pt x="43" y="271"/>
                      <a:pt x="43" y="271"/>
                      <a:pt x="43" y="271"/>
                    </a:cubicBezTo>
                    <a:cubicBezTo>
                      <a:pt x="40" y="272"/>
                      <a:pt x="40" y="272"/>
                      <a:pt x="40" y="272"/>
                    </a:cubicBezTo>
                    <a:cubicBezTo>
                      <a:pt x="43" y="271"/>
                      <a:pt x="43" y="271"/>
                      <a:pt x="43" y="271"/>
                    </a:cubicBezTo>
                    <a:cubicBezTo>
                      <a:pt x="43" y="271"/>
                      <a:pt x="43" y="271"/>
                      <a:pt x="43" y="271"/>
                    </a:cubicBezTo>
                    <a:cubicBezTo>
                      <a:pt x="38" y="264"/>
                      <a:pt x="34" y="257"/>
                      <a:pt x="30" y="251"/>
                    </a:cubicBezTo>
                    <a:cubicBezTo>
                      <a:pt x="26" y="245"/>
                      <a:pt x="24" y="241"/>
                      <a:pt x="23" y="239"/>
                    </a:cubicBezTo>
                    <a:cubicBezTo>
                      <a:pt x="21" y="237"/>
                      <a:pt x="21" y="235"/>
                      <a:pt x="20" y="232"/>
                    </a:cubicBezTo>
                    <a:cubicBezTo>
                      <a:pt x="20" y="233"/>
                      <a:pt x="21" y="234"/>
                      <a:pt x="21" y="235"/>
                    </a:cubicBezTo>
                    <a:cubicBezTo>
                      <a:pt x="21" y="235"/>
                      <a:pt x="21" y="235"/>
                      <a:pt x="21" y="235"/>
                    </a:cubicBezTo>
                    <a:cubicBezTo>
                      <a:pt x="22" y="235"/>
                      <a:pt x="22" y="235"/>
                      <a:pt x="22" y="235"/>
                    </a:cubicBezTo>
                    <a:cubicBezTo>
                      <a:pt x="25" y="238"/>
                      <a:pt x="25" y="238"/>
                      <a:pt x="25" y="238"/>
                    </a:cubicBezTo>
                    <a:cubicBezTo>
                      <a:pt x="25" y="234"/>
                      <a:pt x="25" y="234"/>
                      <a:pt x="25" y="234"/>
                    </a:cubicBezTo>
                    <a:cubicBezTo>
                      <a:pt x="24" y="234"/>
                      <a:pt x="24" y="234"/>
                      <a:pt x="24" y="234"/>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1" y="226"/>
                      <a:pt x="18" y="220"/>
                      <a:pt x="15" y="214"/>
                    </a:cubicBezTo>
                    <a:cubicBezTo>
                      <a:pt x="15" y="213"/>
                      <a:pt x="15" y="213"/>
                      <a:pt x="15" y="213"/>
                    </a:cubicBezTo>
                    <a:cubicBezTo>
                      <a:pt x="15" y="213"/>
                      <a:pt x="15" y="213"/>
                      <a:pt x="15" y="213"/>
                    </a:cubicBezTo>
                    <a:moveTo>
                      <a:pt x="44" y="133"/>
                    </a:moveTo>
                    <a:cubicBezTo>
                      <a:pt x="45" y="133"/>
                      <a:pt x="45" y="133"/>
                      <a:pt x="45" y="133"/>
                    </a:cubicBezTo>
                    <a:cubicBezTo>
                      <a:pt x="45" y="133"/>
                      <a:pt x="45" y="133"/>
                      <a:pt x="45" y="133"/>
                    </a:cubicBezTo>
                    <a:cubicBezTo>
                      <a:pt x="57" y="133"/>
                      <a:pt x="68" y="131"/>
                      <a:pt x="80" y="129"/>
                    </a:cubicBezTo>
                    <a:cubicBezTo>
                      <a:pt x="79" y="130"/>
                      <a:pt x="79" y="130"/>
                      <a:pt x="79" y="130"/>
                    </a:cubicBezTo>
                    <a:cubicBezTo>
                      <a:pt x="79" y="131"/>
                      <a:pt x="78" y="132"/>
                      <a:pt x="78" y="133"/>
                    </a:cubicBezTo>
                    <a:cubicBezTo>
                      <a:pt x="78" y="133"/>
                      <a:pt x="78" y="133"/>
                      <a:pt x="78" y="133"/>
                    </a:cubicBezTo>
                    <a:cubicBezTo>
                      <a:pt x="74" y="134"/>
                      <a:pt x="70" y="135"/>
                      <a:pt x="65" y="135"/>
                    </a:cubicBezTo>
                    <a:cubicBezTo>
                      <a:pt x="61" y="136"/>
                      <a:pt x="56" y="136"/>
                      <a:pt x="52" y="136"/>
                    </a:cubicBezTo>
                    <a:cubicBezTo>
                      <a:pt x="52" y="136"/>
                      <a:pt x="52" y="136"/>
                      <a:pt x="52" y="136"/>
                    </a:cubicBezTo>
                    <a:cubicBezTo>
                      <a:pt x="52" y="136"/>
                      <a:pt x="52" y="136"/>
                      <a:pt x="52" y="136"/>
                    </a:cubicBezTo>
                    <a:cubicBezTo>
                      <a:pt x="49" y="136"/>
                      <a:pt x="46" y="136"/>
                      <a:pt x="44" y="135"/>
                    </a:cubicBezTo>
                    <a:cubicBezTo>
                      <a:pt x="44" y="135"/>
                      <a:pt x="44" y="135"/>
                      <a:pt x="44" y="135"/>
                    </a:cubicBezTo>
                    <a:cubicBezTo>
                      <a:pt x="43" y="135"/>
                      <a:pt x="43" y="135"/>
                      <a:pt x="43" y="135"/>
                    </a:cubicBezTo>
                    <a:cubicBezTo>
                      <a:pt x="43" y="134"/>
                      <a:pt x="43" y="134"/>
                      <a:pt x="43" y="133"/>
                    </a:cubicBezTo>
                    <a:cubicBezTo>
                      <a:pt x="44" y="133"/>
                      <a:pt x="44" y="133"/>
                      <a:pt x="44" y="133"/>
                    </a:cubicBezTo>
                    <a:moveTo>
                      <a:pt x="48" y="126"/>
                    </a:moveTo>
                    <a:cubicBezTo>
                      <a:pt x="49" y="126"/>
                      <a:pt x="50" y="126"/>
                      <a:pt x="51" y="125"/>
                    </a:cubicBezTo>
                    <a:cubicBezTo>
                      <a:pt x="60" y="125"/>
                      <a:pt x="70" y="124"/>
                      <a:pt x="79" y="124"/>
                    </a:cubicBezTo>
                    <a:cubicBezTo>
                      <a:pt x="79" y="124"/>
                      <a:pt x="79" y="124"/>
                      <a:pt x="79" y="124"/>
                    </a:cubicBezTo>
                    <a:cubicBezTo>
                      <a:pt x="79" y="125"/>
                      <a:pt x="79" y="125"/>
                      <a:pt x="78" y="125"/>
                    </a:cubicBezTo>
                    <a:cubicBezTo>
                      <a:pt x="78" y="126"/>
                      <a:pt x="78" y="126"/>
                      <a:pt x="78" y="126"/>
                    </a:cubicBezTo>
                    <a:cubicBezTo>
                      <a:pt x="78" y="126"/>
                      <a:pt x="78" y="126"/>
                      <a:pt x="78" y="126"/>
                    </a:cubicBezTo>
                    <a:cubicBezTo>
                      <a:pt x="67" y="127"/>
                      <a:pt x="56" y="129"/>
                      <a:pt x="45" y="130"/>
                    </a:cubicBezTo>
                    <a:cubicBezTo>
                      <a:pt x="45" y="130"/>
                      <a:pt x="45" y="130"/>
                      <a:pt x="45" y="130"/>
                    </a:cubicBezTo>
                    <a:cubicBezTo>
                      <a:pt x="44" y="130"/>
                      <a:pt x="44" y="130"/>
                      <a:pt x="44" y="130"/>
                    </a:cubicBezTo>
                    <a:cubicBezTo>
                      <a:pt x="44" y="130"/>
                      <a:pt x="44" y="130"/>
                      <a:pt x="44" y="130"/>
                    </a:cubicBezTo>
                    <a:cubicBezTo>
                      <a:pt x="43" y="129"/>
                      <a:pt x="43" y="129"/>
                      <a:pt x="43" y="129"/>
                    </a:cubicBezTo>
                    <a:cubicBezTo>
                      <a:pt x="43" y="129"/>
                      <a:pt x="43" y="129"/>
                      <a:pt x="43" y="129"/>
                    </a:cubicBezTo>
                    <a:cubicBezTo>
                      <a:pt x="43" y="129"/>
                      <a:pt x="43" y="129"/>
                      <a:pt x="43" y="129"/>
                    </a:cubicBezTo>
                    <a:cubicBezTo>
                      <a:pt x="43" y="129"/>
                      <a:pt x="43" y="128"/>
                      <a:pt x="43" y="128"/>
                    </a:cubicBezTo>
                    <a:cubicBezTo>
                      <a:pt x="43" y="127"/>
                      <a:pt x="43" y="126"/>
                      <a:pt x="43" y="125"/>
                    </a:cubicBezTo>
                    <a:cubicBezTo>
                      <a:pt x="44" y="125"/>
                      <a:pt x="46" y="126"/>
                      <a:pt x="48" y="126"/>
                    </a:cubicBezTo>
                    <a:moveTo>
                      <a:pt x="62" y="119"/>
                    </a:moveTo>
                    <a:cubicBezTo>
                      <a:pt x="66" y="119"/>
                      <a:pt x="69" y="119"/>
                      <a:pt x="73" y="118"/>
                    </a:cubicBezTo>
                    <a:cubicBezTo>
                      <a:pt x="75" y="118"/>
                      <a:pt x="77" y="118"/>
                      <a:pt x="79" y="117"/>
                    </a:cubicBezTo>
                    <a:cubicBezTo>
                      <a:pt x="79" y="118"/>
                      <a:pt x="79" y="119"/>
                      <a:pt x="79" y="120"/>
                    </a:cubicBezTo>
                    <a:cubicBezTo>
                      <a:pt x="79" y="120"/>
                      <a:pt x="79" y="120"/>
                      <a:pt x="79" y="120"/>
                    </a:cubicBezTo>
                    <a:cubicBezTo>
                      <a:pt x="70" y="121"/>
                      <a:pt x="60" y="121"/>
                      <a:pt x="51" y="122"/>
                    </a:cubicBezTo>
                    <a:cubicBezTo>
                      <a:pt x="50" y="122"/>
                      <a:pt x="49" y="122"/>
                      <a:pt x="48" y="122"/>
                    </a:cubicBezTo>
                    <a:cubicBezTo>
                      <a:pt x="48" y="122"/>
                      <a:pt x="48" y="122"/>
                      <a:pt x="48" y="122"/>
                    </a:cubicBezTo>
                    <a:cubicBezTo>
                      <a:pt x="46" y="122"/>
                      <a:pt x="44" y="122"/>
                      <a:pt x="42" y="121"/>
                    </a:cubicBezTo>
                    <a:cubicBezTo>
                      <a:pt x="42" y="121"/>
                      <a:pt x="42" y="120"/>
                      <a:pt x="42" y="120"/>
                    </a:cubicBezTo>
                    <a:cubicBezTo>
                      <a:pt x="42" y="119"/>
                      <a:pt x="42" y="119"/>
                      <a:pt x="42" y="118"/>
                    </a:cubicBezTo>
                    <a:cubicBezTo>
                      <a:pt x="43" y="118"/>
                      <a:pt x="43" y="118"/>
                      <a:pt x="43" y="118"/>
                    </a:cubicBezTo>
                    <a:cubicBezTo>
                      <a:pt x="43" y="118"/>
                      <a:pt x="43" y="118"/>
                      <a:pt x="43" y="118"/>
                    </a:cubicBezTo>
                    <a:cubicBezTo>
                      <a:pt x="49" y="118"/>
                      <a:pt x="56" y="119"/>
                      <a:pt x="62" y="119"/>
                    </a:cubicBezTo>
                    <a:moveTo>
                      <a:pt x="57" y="115"/>
                    </a:moveTo>
                    <a:cubicBezTo>
                      <a:pt x="55" y="115"/>
                      <a:pt x="53" y="115"/>
                      <a:pt x="51" y="115"/>
                    </a:cubicBezTo>
                    <a:cubicBezTo>
                      <a:pt x="53" y="114"/>
                      <a:pt x="55" y="114"/>
                      <a:pt x="57" y="114"/>
                    </a:cubicBezTo>
                    <a:cubicBezTo>
                      <a:pt x="57" y="115"/>
                      <a:pt x="57" y="115"/>
                      <a:pt x="57" y="115"/>
                    </a:cubicBezTo>
                    <a:cubicBezTo>
                      <a:pt x="57" y="115"/>
                      <a:pt x="57" y="115"/>
                      <a:pt x="57" y="115"/>
                    </a:cubicBezTo>
                    <a:moveTo>
                      <a:pt x="70" y="115"/>
                    </a:moveTo>
                    <a:cubicBezTo>
                      <a:pt x="70" y="114"/>
                      <a:pt x="70" y="114"/>
                      <a:pt x="70" y="114"/>
                    </a:cubicBezTo>
                    <a:cubicBezTo>
                      <a:pt x="70" y="114"/>
                      <a:pt x="70" y="114"/>
                      <a:pt x="70" y="114"/>
                    </a:cubicBezTo>
                    <a:cubicBezTo>
                      <a:pt x="73" y="114"/>
                      <a:pt x="75" y="114"/>
                      <a:pt x="77" y="114"/>
                    </a:cubicBezTo>
                    <a:cubicBezTo>
                      <a:pt x="75" y="115"/>
                      <a:pt x="74" y="115"/>
                      <a:pt x="72" y="115"/>
                    </a:cubicBezTo>
                    <a:cubicBezTo>
                      <a:pt x="72" y="115"/>
                      <a:pt x="71" y="115"/>
                      <a:pt x="70" y="115"/>
                    </a:cubicBezTo>
                    <a:moveTo>
                      <a:pt x="62" y="115"/>
                    </a:moveTo>
                    <a:cubicBezTo>
                      <a:pt x="62" y="115"/>
                      <a:pt x="61" y="115"/>
                      <a:pt x="60" y="115"/>
                    </a:cubicBezTo>
                    <a:cubicBezTo>
                      <a:pt x="60" y="115"/>
                      <a:pt x="60" y="115"/>
                      <a:pt x="60" y="115"/>
                    </a:cubicBezTo>
                    <a:cubicBezTo>
                      <a:pt x="60" y="114"/>
                      <a:pt x="60" y="114"/>
                      <a:pt x="60" y="114"/>
                    </a:cubicBezTo>
                    <a:cubicBezTo>
                      <a:pt x="61" y="113"/>
                      <a:pt x="62" y="113"/>
                      <a:pt x="63" y="113"/>
                    </a:cubicBezTo>
                    <a:cubicBezTo>
                      <a:pt x="63" y="113"/>
                      <a:pt x="63" y="113"/>
                      <a:pt x="63" y="113"/>
                    </a:cubicBezTo>
                    <a:cubicBezTo>
                      <a:pt x="65" y="113"/>
                      <a:pt x="66" y="114"/>
                      <a:pt x="67" y="114"/>
                    </a:cubicBezTo>
                    <a:cubicBezTo>
                      <a:pt x="67" y="114"/>
                      <a:pt x="67" y="114"/>
                      <a:pt x="67" y="114"/>
                    </a:cubicBezTo>
                    <a:cubicBezTo>
                      <a:pt x="67" y="115"/>
                      <a:pt x="67" y="115"/>
                      <a:pt x="67" y="115"/>
                    </a:cubicBezTo>
                    <a:cubicBezTo>
                      <a:pt x="66" y="115"/>
                      <a:pt x="64" y="115"/>
                      <a:pt x="62" y="115"/>
                    </a:cubicBezTo>
                    <a:moveTo>
                      <a:pt x="60" y="110"/>
                    </a:moveTo>
                    <a:cubicBezTo>
                      <a:pt x="60" y="99"/>
                      <a:pt x="59" y="88"/>
                      <a:pt x="58" y="77"/>
                    </a:cubicBezTo>
                    <a:cubicBezTo>
                      <a:pt x="58" y="77"/>
                      <a:pt x="58" y="77"/>
                      <a:pt x="58" y="77"/>
                    </a:cubicBezTo>
                    <a:cubicBezTo>
                      <a:pt x="60" y="76"/>
                      <a:pt x="62" y="75"/>
                      <a:pt x="63" y="74"/>
                    </a:cubicBezTo>
                    <a:cubicBezTo>
                      <a:pt x="63" y="73"/>
                      <a:pt x="63" y="73"/>
                      <a:pt x="64" y="72"/>
                    </a:cubicBezTo>
                    <a:cubicBezTo>
                      <a:pt x="64" y="72"/>
                      <a:pt x="64" y="72"/>
                      <a:pt x="64" y="72"/>
                    </a:cubicBezTo>
                    <a:cubicBezTo>
                      <a:pt x="65" y="74"/>
                      <a:pt x="67" y="74"/>
                      <a:pt x="69" y="75"/>
                    </a:cubicBezTo>
                    <a:cubicBezTo>
                      <a:pt x="67" y="84"/>
                      <a:pt x="67" y="94"/>
                      <a:pt x="67" y="103"/>
                    </a:cubicBezTo>
                    <a:cubicBezTo>
                      <a:pt x="67" y="105"/>
                      <a:pt x="67" y="108"/>
                      <a:pt x="67" y="110"/>
                    </a:cubicBezTo>
                    <a:cubicBezTo>
                      <a:pt x="66" y="110"/>
                      <a:pt x="65" y="110"/>
                      <a:pt x="63" y="110"/>
                    </a:cubicBezTo>
                    <a:cubicBezTo>
                      <a:pt x="62" y="110"/>
                      <a:pt x="61" y="110"/>
                      <a:pt x="60" y="110"/>
                    </a:cubicBezTo>
                    <a:moveTo>
                      <a:pt x="74" y="70"/>
                    </a:moveTo>
                    <a:cubicBezTo>
                      <a:pt x="75" y="62"/>
                      <a:pt x="77" y="55"/>
                      <a:pt x="80" y="47"/>
                    </a:cubicBezTo>
                    <a:cubicBezTo>
                      <a:pt x="80" y="46"/>
                      <a:pt x="81" y="45"/>
                      <a:pt x="81" y="44"/>
                    </a:cubicBezTo>
                    <a:cubicBezTo>
                      <a:pt x="82" y="44"/>
                      <a:pt x="82" y="44"/>
                      <a:pt x="82" y="44"/>
                    </a:cubicBezTo>
                    <a:cubicBezTo>
                      <a:pt x="83" y="44"/>
                      <a:pt x="83" y="44"/>
                      <a:pt x="83" y="44"/>
                    </a:cubicBezTo>
                    <a:cubicBezTo>
                      <a:pt x="83" y="44"/>
                      <a:pt x="83" y="45"/>
                      <a:pt x="83" y="46"/>
                    </a:cubicBezTo>
                    <a:cubicBezTo>
                      <a:pt x="83" y="46"/>
                      <a:pt x="83" y="46"/>
                      <a:pt x="83" y="46"/>
                    </a:cubicBezTo>
                    <a:cubicBezTo>
                      <a:pt x="83" y="52"/>
                      <a:pt x="81" y="59"/>
                      <a:pt x="78" y="65"/>
                    </a:cubicBezTo>
                    <a:cubicBezTo>
                      <a:pt x="77" y="67"/>
                      <a:pt x="75" y="69"/>
                      <a:pt x="74" y="70"/>
                    </a:cubicBezTo>
                    <a:moveTo>
                      <a:pt x="53" y="72"/>
                    </a:moveTo>
                    <a:cubicBezTo>
                      <a:pt x="53" y="71"/>
                      <a:pt x="52" y="71"/>
                      <a:pt x="51" y="71"/>
                    </a:cubicBezTo>
                    <a:cubicBezTo>
                      <a:pt x="46" y="66"/>
                      <a:pt x="42" y="60"/>
                      <a:pt x="38" y="54"/>
                    </a:cubicBezTo>
                    <a:cubicBezTo>
                      <a:pt x="37" y="52"/>
                      <a:pt x="36" y="50"/>
                      <a:pt x="36" y="48"/>
                    </a:cubicBezTo>
                    <a:cubicBezTo>
                      <a:pt x="36" y="48"/>
                      <a:pt x="36" y="48"/>
                      <a:pt x="36" y="48"/>
                    </a:cubicBezTo>
                    <a:cubicBezTo>
                      <a:pt x="36" y="46"/>
                      <a:pt x="37" y="44"/>
                      <a:pt x="39" y="43"/>
                    </a:cubicBezTo>
                    <a:cubicBezTo>
                      <a:pt x="40" y="43"/>
                      <a:pt x="41" y="42"/>
                      <a:pt x="42" y="42"/>
                    </a:cubicBezTo>
                    <a:cubicBezTo>
                      <a:pt x="42" y="42"/>
                      <a:pt x="42" y="42"/>
                      <a:pt x="42" y="42"/>
                    </a:cubicBezTo>
                    <a:cubicBezTo>
                      <a:pt x="42" y="42"/>
                      <a:pt x="42" y="42"/>
                      <a:pt x="42" y="42"/>
                    </a:cubicBezTo>
                    <a:cubicBezTo>
                      <a:pt x="43" y="42"/>
                      <a:pt x="43" y="43"/>
                      <a:pt x="44" y="43"/>
                    </a:cubicBezTo>
                    <a:cubicBezTo>
                      <a:pt x="46" y="44"/>
                      <a:pt x="47" y="46"/>
                      <a:pt x="48" y="49"/>
                    </a:cubicBezTo>
                    <a:cubicBezTo>
                      <a:pt x="50" y="57"/>
                      <a:pt x="52" y="64"/>
                      <a:pt x="53" y="72"/>
                    </a:cubicBezTo>
                    <a:moveTo>
                      <a:pt x="64" y="63"/>
                    </a:moveTo>
                    <a:cubicBezTo>
                      <a:pt x="63" y="60"/>
                      <a:pt x="63" y="57"/>
                      <a:pt x="63" y="54"/>
                    </a:cubicBezTo>
                    <a:cubicBezTo>
                      <a:pt x="63" y="51"/>
                      <a:pt x="64" y="47"/>
                      <a:pt x="64" y="43"/>
                    </a:cubicBezTo>
                    <a:cubicBezTo>
                      <a:pt x="65" y="43"/>
                      <a:pt x="65" y="42"/>
                      <a:pt x="65" y="42"/>
                    </a:cubicBezTo>
                    <a:cubicBezTo>
                      <a:pt x="65" y="41"/>
                      <a:pt x="66" y="41"/>
                      <a:pt x="66" y="41"/>
                    </a:cubicBezTo>
                    <a:cubicBezTo>
                      <a:pt x="66" y="41"/>
                      <a:pt x="66" y="41"/>
                      <a:pt x="66" y="41"/>
                    </a:cubicBezTo>
                    <a:cubicBezTo>
                      <a:pt x="66" y="41"/>
                      <a:pt x="66" y="41"/>
                      <a:pt x="66" y="41"/>
                    </a:cubicBezTo>
                    <a:cubicBezTo>
                      <a:pt x="67" y="41"/>
                      <a:pt x="68" y="41"/>
                      <a:pt x="68" y="42"/>
                    </a:cubicBezTo>
                    <a:cubicBezTo>
                      <a:pt x="68" y="43"/>
                      <a:pt x="69" y="43"/>
                      <a:pt x="69" y="44"/>
                    </a:cubicBezTo>
                    <a:cubicBezTo>
                      <a:pt x="69" y="45"/>
                      <a:pt x="68" y="46"/>
                      <a:pt x="68" y="47"/>
                    </a:cubicBezTo>
                    <a:cubicBezTo>
                      <a:pt x="68" y="52"/>
                      <a:pt x="66" y="58"/>
                      <a:pt x="64" y="63"/>
                    </a:cubicBezTo>
                    <a:moveTo>
                      <a:pt x="41" y="114"/>
                    </a:moveTo>
                    <a:cubicBezTo>
                      <a:pt x="41" y="113"/>
                      <a:pt x="41" y="113"/>
                      <a:pt x="41" y="113"/>
                    </a:cubicBezTo>
                    <a:cubicBezTo>
                      <a:pt x="38" y="110"/>
                      <a:pt x="37" y="107"/>
                      <a:pt x="36" y="104"/>
                    </a:cubicBezTo>
                    <a:cubicBezTo>
                      <a:pt x="36" y="102"/>
                      <a:pt x="36" y="100"/>
                      <a:pt x="36" y="98"/>
                    </a:cubicBezTo>
                    <a:cubicBezTo>
                      <a:pt x="35" y="93"/>
                      <a:pt x="33" y="89"/>
                      <a:pt x="30" y="85"/>
                    </a:cubicBezTo>
                    <a:cubicBezTo>
                      <a:pt x="28" y="81"/>
                      <a:pt x="25" y="78"/>
                      <a:pt x="23" y="73"/>
                    </a:cubicBezTo>
                    <a:cubicBezTo>
                      <a:pt x="20" y="66"/>
                      <a:pt x="18" y="59"/>
                      <a:pt x="18" y="51"/>
                    </a:cubicBezTo>
                    <a:cubicBezTo>
                      <a:pt x="18" y="39"/>
                      <a:pt x="22" y="27"/>
                      <a:pt x="29" y="18"/>
                    </a:cubicBezTo>
                    <a:cubicBezTo>
                      <a:pt x="36" y="10"/>
                      <a:pt x="47" y="4"/>
                      <a:pt x="60" y="4"/>
                    </a:cubicBezTo>
                    <a:cubicBezTo>
                      <a:pt x="61" y="4"/>
                      <a:pt x="61" y="4"/>
                      <a:pt x="62" y="4"/>
                    </a:cubicBezTo>
                    <a:cubicBezTo>
                      <a:pt x="79" y="5"/>
                      <a:pt x="89" y="10"/>
                      <a:pt x="96" y="18"/>
                    </a:cubicBezTo>
                    <a:cubicBezTo>
                      <a:pt x="103" y="26"/>
                      <a:pt x="105" y="37"/>
                      <a:pt x="105" y="47"/>
                    </a:cubicBezTo>
                    <a:cubicBezTo>
                      <a:pt x="105" y="59"/>
                      <a:pt x="101" y="72"/>
                      <a:pt x="96" y="78"/>
                    </a:cubicBezTo>
                    <a:cubicBezTo>
                      <a:pt x="90" y="86"/>
                      <a:pt x="89" y="91"/>
                      <a:pt x="88" y="97"/>
                    </a:cubicBezTo>
                    <a:cubicBezTo>
                      <a:pt x="86" y="100"/>
                      <a:pt x="86" y="103"/>
                      <a:pt x="85" y="106"/>
                    </a:cubicBezTo>
                    <a:cubicBezTo>
                      <a:pt x="85" y="108"/>
                      <a:pt x="84" y="110"/>
                      <a:pt x="82" y="112"/>
                    </a:cubicBezTo>
                    <a:cubicBezTo>
                      <a:pt x="82" y="112"/>
                      <a:pt x="82" y="112"/>
                      <a:pt x="81" y="111"/>
                    </a:cubicBezTo>
                    <a:cubicBezTo>
                      <a:pt x="81" y="111"/>
                      <a:pt x="81" y="111"/>
                      <a:pt x="80" y="111"/>
                    </a:cubicBezTo>
                    <a:cubicBezTo>
                      <a:pt x="77" y="111"/>
                      <a:pt x="74" y="110"/>
                      <a:pt x="70" y="110"/>
                    </a:cubicBezTo>
                    <a:cubicBezTo>
                      <a:pt x="70" y="108"/>
                      <a:pt x="70" y="106"/>
                      <a:pt x="70" y="103"/>
                    </a:cubicBezTo>
                    <a:cubicBezTo>
                      <a:pt x="70" y="93"/>
                      <a:pt x="71" y="84"/>
                      <a:pt x="73" y="74"/>
                    </a:cubicBezTo>
                    <a:cubicBezTo>
                      <a:pt x="73" y="74"/>
                      <a:pt x="74" y="74"/>
                      <a:pt x="74" y="73"/>
                    </a:cubicBezTo>
                    <a:cubicBezTo>
                      <a:pt x="77" y="72"/>
                      <a:pt x="79" y="69"/>
                      <a:pt x="81" y="67"/>
                    </a:cubicBezTo>
                    <a:cubicBezTo>
                      <a:pt x="85" y="60"/>
                      <a:pt x="87" y="53"/>
                      <a:pt x="87" y="46"/>
                    </a:cubicBezTo>
                    <a:cubicBezTo>
                      <a:pt x="87" y="46"/>
                      <a:pt x="87" y="46"/>
                      <a:pt x="87" y="46"/>
                    </a:cubicBezTo>
                    <a:cubicBezTo>
                      <a:pt x="86" y="45"/>
                      <a:pt x="87" y="43"/>
                      <a:pt x="85" y="42"/>
                    </a:cubicBezTo>
                    <a:cubicBezTo>
                      <a:pt x="85" y="41"/>
                      <a:pt x="83" y="41"/>
                      <a:pt x="82" y="41"/>
                    </a:cubicBezTo>
                    <a:cubicBezTo>
                      <a:pt x="82" y="41"/>
                      <a:pt x="82" y="41"/>
                      <a:pt x="82" y="41"/>
                    </a:cubicBezTo>
                    <a:cubicBezTo>
                      <a:pt x="81" y="41"/>
                      <a:pt x="80" y="41"/>
                      <a:pt x="79" y="42"/>
                    </a:cubicBezTo>
                    <a:cubicBezTo>
                      <a:pt x="77" y="43"/>
                      <a:pt x="77" y="45"/>
                      <a:pt x="76" y="46"/>
                    </a:cubicBezTo>
                    <a:cubicBezTo>
                      <a:pt x="73" y="54"/>
                      <a:pt x="71" y="63"/>
                      <a:pt x="70" y="71"/>
                    </a:cubicBezTo>
                    <a:cubicBezTo>
                      <a:pt x="70" y="71"/>
                      <a:pt x="70" y="71"/>
                      <a:pt x="70" y="71"/>
                    </a:cubicBezTo>
                    <a:cubicBezTo>
                      <a:pt x="70" y="71"/>
                      <a:pt x="70" y="71"/>
                      <a:pt x="70" y="71"/>
                    </a:cubicBezTo>
                    <a:cubicBezTo>
                      <a:pt x="68" y="71"/>
                      <a:pt x="67" y="71"/>
                      <a:pt x="66" y="70"/>
                    </a:cubicBezTo>
                    <a:cubicBezTo>
                      <a:pt x="66" y="70"/>
                      <a:pt x="66" y="69"/>
                      <a:pt x="66" y="69"/>
                    </a:cubicBezTo>
                    <a:cubicBezTo>
                      <a:pt x="69" y="62"/>
                      <a:pt x="71" y="55"/>
                      <a:pt x="72" y="47"/>
                    </a:cubicBezTo>
                    <a:cubicBezTo>
                      <a:pt x="72" y="46"/>
                      <a:pt x="72" y="45"/>
                      <a:pt x="72" y="44"/>
                    </a:cubicBezTo>
                    <a:cubicBezTo>
                      <a:pt x="72" y="43"/>
                      <a:pt x="72" y="42"/>
                      <a:pt x="71" y="40"/>
                    </a:cubicBezTo>
                    <a:cubicBezTo>
                      <a:pt x="70" y="39"/>
                      <a:pt x="69" y="37"/>
                      <a:pt x="66" y="37"/>
                    </a:cubicBezTo>
                    <a:cubicBezTo>
                      <a:pt x="66" y="37"/>
                      <a:pt x="66" y="37"/>
                      <a:pt x="66" y="37"/>
                    </a:cubicBezTo>
                    <a:cubicBezTo>
                      <a:pt x="66" y="37"/>
                      <a:pt x="65" y="37"/>
                      <a:pt x="64" y="37"/>
                    </a:cubicBezTo>
                    <a:cubicBezTo>
                      <a:pt x="63" y="38"/>
                      <a:pt x="62" y="39"/>
                      <a:pt x="62" y="40"/>
                    </a:cubicBezTo>
                    <a:cubicBezTo>
                      <a:pt x="61" y="41"/>
                      <a:pt x="61" y="42"/>
                      <a:pt x="61" y="43"/>
                    </a:cubicBezTo>
                    <a:cubicBezTo>
                      <a:pt x="60" y="46"/>
                      <a:pt x="60" y="50"/>
                      <a:pt x="60" y="54"/>
                    </a:cubicBezTo>
                    <a:cubicBezTo>
                      <a:pt x="60" y="58"/>
                      <a:pt x="60" y="63"/>
                      <a:pt x="61" y="67"/>
                    </a:cubicBezTo>
                    <a:cubicBezTo>
                      <a:pt x="61" y="67"/>
                      <a:pt x="61" y="68"/>
                      <a:pt x="62" y="69"/>
                    </a:cubicBezTo>
                    <a:cubicBezTo>
                      <a:pt x="61" y="70"/>
                      <a:pt x="61" y="71"/>
                      <a:pt x="60" y="72"/>
                    </a:cubicBezTo>
                    <a:cubicBezTo>
                      <a:pt x="59" y="72"/>
                      <a:pt x="58" y="73"/>
                      <a:pt x="57" y="73"/>
                    </a:cubicBezTo>
                    <a:cubicBezTo>
                      <a:pt x="57" y="73"/>
                      <a:pt x="57" y="73"/>
                      <a:pt x="57" y="73"/>
                    </a:cubicBezTo>
                    <a:cubicBezTo>
                      <a:pt x="55" y="65"/>
                      <a:pt x="54" y="56"/>
                      <a:pt x="51" y="48"/>
                    </a:cubicBezTo>
                    <a:cubicBezTo>
                      <a:pt x="50" y="45"/>
                      <a:pt x="49" y="42"/>
                      <a:pt x="46" y="40"/>
                    </a:cubicBezTo>
                    <a:cubicBezTo>
                      <a:pt x="45" y="39"/>
                      <a:pt x="43" y="39"/>
                      <a:pt x="42" y="39"/>
                    </a:cubicBezTo>
                    <a:cubicBezTo>
                      <a:pt x="40" y="39"/>
                      <a:pt x="38" y="39"/>
                      <a:pt x="37" y="40"/>
                    </a:cubicBezTo>
                    <a:cubicBezTo>
                      <a:pt x="34" y="42"/>
                      <a:pt x="33" y="45"/>
                      <a:pt x="33" y="48"/>
                    </a:cubicBezTo>
                    <a:cubicBezTo>
                      <a:pt x="33" y="48"/>
                      <a:pt x="33" y="48"/>
                      <a:pt x="33" y="48"/>
                    </a:cubicBezTo>
                    <a:cubicBezTo>
                      <a:pt x="33" y="51"/>
                      <a:pt x="34" y="53"/>
                      <a:pt x="35" y="55"/>
                    </a:cubicBezTo>
                    <a:cubicBezTo>
                      <a:pt x="39" y="62"/>
                      <a:pt x="43" y="68"/>
                      <a:pt x="49" y="73"/>
                    </a:cubicBezTo>
                    <a:cubicBezTo>
                      <a:pt x="50" y="74"/>
                      <a:pt x="52" y="76"/>
                      <a:pt x="54" y="76"/>
                    </a:cubicBezTo>
                    <a:cubicBezTo>
                      <a:pt x="56" y="88"/>
                      <a:pt x="57" y="99"/>
                      <a:pt x="57" y="110"/>
                    </a:cubicBezTo>
                    <a:cubicBezTo>
                      <a:pt x="52" y="111"/>
                      <a:pt x="47" y="112"/>
                      <a:pt x="43" y="114"/>
                    </a:cubicBezTo>
                    <a:cubicBezTo>
                      <a:pt x="42" y="114"/>
                      <a:pt x="42" y="114"/>
                      <a:pt x="42" y="114"/>
                    </a:cubicBezTo>
                    <a:cubicBezTo>
                      <a:pt x="41" y="114"/>
                      <a:pt x="41" y="114"/>
                      <a:pt x="41" y="114"/>
                    </a:cubicBezTo>
                    <a:cubicBezTo>
                      <a:pt x="41" y="114"/>
                      <a:pt x="41" y="114"/>
                      <a:pt x="41" y="114"/>
                    </a:cubicBezTo>
                    <a:cubicBezTo>
                      <a:pt x="41" y="114"/>
                      <a:pt x="41" y="114"/>
                      <a:pt x="41" y="114"/>
                    </a:cubicBezTo>
                    <a:moveTo>
                      <a:pt x="60" y="0"/>
                    </a:moveTo>
                    <a:cubicBezTo>
                      <a:pt x="60" y="0"/>
                      <a:pt x="60" y="0"/>
                      <a:pt x="60" y="0"/>
                    </a:cubicBezTo>
                    <a:cubicBezTo>
                      <a:pt x="46" y="0"/>
                      <a:pt x="34" y="7"/>
                      <a:pt x="26" y="16"/>
                    </a:cubicBezTo>
                    <a:cubicBezTo>
                      <a:pt x="19" y="26"/>
                      <a:pt x="14" y="38"/>
                      <a:pt x="14" y="51"/>
                    </a:cubicBezTo>
                    <a:cubicBezTo>
                      <a:pt x="14" y="59"/>
                      <a:pt x="16" y="67"/>
                      <a:pt x="20" y="75"/>
                    </a:cubicBezTo>
                    <a:cubicBezTo>
                      <a:pt x="22" y="79"/>
                      <a:pt x="25" y="83"/>
                      <a:pt x="27" y="87"/>
                    </a:cubicBezTo>
                    <a:cubicBezTo>
                      <a:pt x="30" y="91"/>
                      <a:pt x="32" y="95"/>
                      <a:pt x="32" y="99"/>
                    </a:cubicBezTo>
                    <a:cubicBezTo>
                      <a:pt x="33" y="100"/>
                      <a:pt x="32" y="102"/>
                      <a:pt x="33" y="104"/>
                    </a:cubicBezTo>
                    <a:cubicBezTo>
                      <a:pt x="33" y="109"/>
                      <a:pt x="35" y="112"/>
                      <a:pt x="38" y="115"/>
                    </a:cubicBezTo>
                    <a:cubicBezTo>
                      <a:pt x="39" y="117"/>
                      <a:pt x="39" y="118"/>
                      <a:pt x="39" y="120"/>
                    </a:cubicBezTo>
                    <a:cubicBezTo>
                      <a:pt x="39" y="121"/>
                      <a:pt x="39" y="121"/>
                      <a:pt x="39" y="122"/>
                    </a:cubicBezTo>
                    <a:cubicBezTo>
                      <a:pt x="39" y="123"/>
                      <a:pt x="39" y="124"/>
                      <a:pt x="39" y="125"/>
                    </a:cubicBezTo>
                    <a:cubicBezTo>
                      <a:pt x="39" y="126"/>
                      <a:pt x="39" y="127"/>
                      <a:pt x="39" y="128"/>
                    </a:cubicBezTo>
                    <a:cubicBezTo>
                      <a:pt x="39" y="129"/>
                      <a:pt x="39" y="129"/>
                      <a:pt x="40" y="130"/>
                    </a:cubicBezTo>
                    <a:cubicBezTo>
                      <a:pt x="40" y="130"/>
                      <a:pt x="40" y="131"/>
                      <a:pt x="40" y="131"/>
                    </a:cubicBezTo>
                    <a:cubicBezTo>
                      <a:pt x="40" y="132"/>
                      <a:pt x="39" y="134"/>
                      <a:pt x="39" y="135"/>
                    </a:cubicBezTo>
                    <a:cubicBezTo>
                      <a:pt x="39" y="136"/>
                      <a:pt x="39" y="136"/>
                      <a:pt x="39" y="136"/>
                    </a:cubicBezTo>
                    <a:cubicBezTo>
                      <a:pt x="39" y="136"/>
                      <a:pt x="39" y="136"/>
                      <a:pt x="39" y="135"/>
                    </a:cubicBezTo>
                    <a:cubicBezTo>
                      <a:pt x="38" y="133"/>
                      <a:pt x="36" y="132"/>
                      <a:pt x="34" y="131"/>
                    </a:cubicBezTo>
                    <a:cubicBezTo>
                      <a:pt x="34" y="131"/>
                      <a:pt x="34" y="131"/>
                      <a:pt x="34" y="131"/>
                    </a:cubicBezTo>
                    <a:cubicBezTo>
                      <a:pt x="34" y="131"/>
                      <a:pt x="34" y="131"/>
                      <a:pt x="34" y="131"/>
                    </a:cubicBezTo>
                    <a:cubicBezTo>
                      <a:pt x="34" y="131"/>
                      <a:pt x="34" y="131"/>
                      <a:pt x="34" y="131"/>
                    </a:cubicBezTo>
                    <a:cubicBezTo>
                      <a:pt x="33" y="130"/>
                      <a:pt x="33" y="130"/>
                      <a:pt x="32" y="130"/>
                    </a:cubicBezTo>
                    <a:cubicBezTo>
                      <a:pt x="32" y="130"/>
                      <a:pt x="32" y="130"/>
                      <a:pt x="32" y="130"/>
                    </a:cubicBezTo>
                    <a:cubicBezTo>
                      <a:pt x="30" y="130"/>
                      <a:pt x="28" y="131"/>
                      <a:pt x="26" y="132"/>
                    </a:cubicBezTo>
                    <a:cubicBezTo>
                      <a:pt x="24" y="134"/>
                      <a:pt x="23" y="135"/>
                      <a:pt x="22" y="137"/>
                    </a:cubicBezTo>
                    <a:cubicBezTo>
                      <a:pt x="14" y="151"/>
                      <a:pt x="11" y="162"/>
                      <a:pt x="4" y="175"/>
                    </a:cubicBezTo>
                    <a:cubicBezTo>
                      <a:pt x="3" y="176"/>
                      <a:pt x="3" y="177"/>
                      <a:pt x="2" y="178"/>
                    </a:cubicBezTo>
                    <a:cubicBezTo>
                      <a:pt x="2" y="180"/>
                      <a:pt x="1" y="181"/>
                      <a:pt x="1" y="182"/>
                    </a:cubicBezTo>
                    <a:cubicBezTo>
                      <a:pt x="0" y="183"/>
                      <a:pt x="0" y="184"/>
                      <a:pt x="0" y="185"/>
                    </a:cubicBezTo>
                    <a:cubicBezTo>
                      <a:pt x="0" y="187"/>
                      <a:pt x="1" y="189"/>
                      <a:pt x="1" y="191"/>
                    </a:cubicBezTo>
                    <a:cubicBezTo>
                      <a:pt x="3" y="195"/>
                      <a:pt x="5" y="200"/>
                      <a:pt x="7" y="204"/>
                    </a:cubicBezTo>
                    <a:cubicBezTo>
                      <a:pt x="9" y="208"/>
                      <a:pt x="10" y="211"/>
                      <a:pt x="12" y="215"/>
                    </a:cubicBezTo>
                    <a:cubicBezTo>
                      <a:pt x="12" y="217"/>
                      <a:pt x="13" y="220"/>
                      <a:pt x="14" y="222"/>
                    </a:cubicBezTo>
                    <a:cubicBezTo>
                      <a:pt x="15" y="225"/>
                      <a:pt x="16" y="228"/>
                      <a:pt x="16" y="230"/>
                    </a:cubicBezTo>
                    <a:cubicBezTo>
                      <a:pt x="17" y="234"/>
                      <a:pt x="17" y="238"/>
                      <a:pt x="20" y="241"/>
                    </a:cubicBezTo>
                    <a:cubicBezTo>
                      <a:pt x="21" y="243"/>
                      <a:pt x="23" y="247"/>
                      <a:pt x="27" y="253"/>
                    </a:cubicBezTo>
                    <a:cubicBezTo>
                      <a:pt x="30" y="259"/>
                      <a:pt x="35" y="266"/>
                      <a:pt x="40" y="273"/>
                    </a:cubicBezTo>
                    <a:cubicBezTo>
                      <a:pt x="40" y="276"/>
                      <a:pt x="40" y="279"/>
                      <a:pt x="40" y="282"/>
                    </a:cubicBezTo>
                    <a:cubicBezTo>
                      <a:pt x="37" y="282"/>
                      <a:pt x="35" y="283"/>
                      <a:pt x="34" y="285"/>
                    </a:cubicBezTo>
                    <a:cubicBezTo>
                      <a:pt x="32" y="286"/>
                      <a:pt x="32" y="288"/>
                      <a:pt x="32" y="289"/>
                    </a:cubicBezTo>
                    <a:cubicBezTo>
                      <a:pt x="32" y="290"/>
                      <a:pt x="32" y="290"/>
                      <a:pt x="32" y="290"/>
                    </a:cubicBezTo>
                    <a:cubicBezTo>
                      <a:pt x="32" y="290"/>
                      <a:pt x="32" y="290"/>
                      <a:pt x="32" y="290"/>
                    </a:cubicBezTo>
                    <a:cubicBezTo>
                      <a:pt x="32" y="290"/>
                      <a:pt x="32" y="291"/>
                      <a:pt x="32" y="291"/>
                    </a:cubicBezTo>
                    <a:cubicBezTo>
                      <a:pt x="32" y="293"/>
                      <a:pt x="32" y="295"/>
                      <a:pt x="32" y="297"/>
                    </a:cubicBezTo>
                    <a:cubicBezTo>
                      <a:pt x="31" y="298"/>
                      <a:pt x="29" y="298"/>
                      <a:pt x="28" y="299"/>
                    </a:cubicBezTo>
                    <a:cubicBezTo>
                      <a:pt x="27" y="300"/>
                      <a:pt x="26" y="302"/>
                      <a:pt x="26" y="303"/>
                    </a:cubicBezTo>
                    <a:cubicBezTo>
                      <a:pt x="26" y="304"/>
                      <a:pt x="26" y="305"/>
                      <a:pt x="26" y="305"/>
                    </a:cubicBezTo>
                    <a:cubicBezTo>
                      <a:pt x="26" y="305"/>
                      <a:pt x="26" y="305"/>
                      <a:pt x="26" y="305"/>
                    </a:cubicBezTo>
                    <a:cubicBezTo>
                      <a:pt x="25" y="316"/>
                      <a:pt x="24" y="327"/>
                      <a:pt x="24" y="337"/>
                    </a:cubicBezTo>
                    <a:cubicBezTo>
                      <a:pt x="24" y="338"/>
                      <a:pt x="25" y="339"/>
                      <a:pt x="26" y="339"/>
                    </a:cubicBezTo>
                    <a:cubicBezTo>
                      <a:pt x="26" y="339"/>
                      <a:pt x="26" y="339"/>
                      <a:pt x="26" y="339"/>
                    </a:cubicBezTo>
                    <a:cubicBezTo>
                      <a:pt x="27" y="339"/>
                      <a:pt x="28" y="338"/>
                      <a:pt x="28" y="337"/>
                    </a:cubicBezTo>
                    <a:cubicBezTo>
                      <a:pt x="28" y="328"/>
                      <a:pt x="29" y="318"/>
                      <a:pt x="29" y="308"/>
                    </a:cubicBezTo>
                    <a:cubicBezTo>
                      <a:pt x="30" y="309"/>
                      <a:pt x="31" y="309"/>
                      <a:pt x="32" y="309"/>
                    </a:cubicBezTo>
                    <a:cubicBezTo>
                      <a:pt x="32" y="310"/>
                      <a:pt x="32" y="310"/>
                      <a:pt x="32" y="310"/>
                    </a:cubicBezTo>
                    <a:cubicBezTo>
                      <a:pt x="32" y="311"/>
                      <a:pt x="33" y="311"/>
                      <a:pt x="34" y="311"/>
                    </a:cubicBezTo>
                    <a:cubicBezTo>
                      <a:pt x="34" y="311"/>
                      <a:pt x="34" y="311"/>
                      <a:pt x="34" y="311"/>
                    </a:cubicBezTo>
                    <a:cubicBezTo>
                      <a:pt x="34" y="311"/>
                      <a:pt x="35" y="311"/>
                      <a:pt x="35" y="311"/>
                    </a:cubicBezTo>
                    <a:cubicBezTo>
                      <a:pt x="43" y="313"/>
                      <a:pt x="51" y="314"/>
                      <a:pt x="60" y="314"/>
                    </a:cubicBezTo>
                    <a:cubicBezTo>
                      <a:pt x="64" y="314"/>
                      <a:pt x="69" y="314"/>
                      <a:pt x="74" y="313"/>
                    </a:cubicBezTo>
                    <a:cubicBezTo>
                      <a:pt x="75" y="313"/>
                      <a:pt x="76" y="313"/>
                      <a:pt x="77" y="313"/>
                    </a:cubicBezTo>
                    <a:cubicBezTo>
                      <a:pt x="77" y="314"/>
                      <a:pt x="76" y="315"/>
                      <a:pt x="75" y="316"/>
                    </a:cubicBezTo>
                    <a:cubicBezTo>
                      <a:pt x="76" y="317"/>
                      <a:pt x="76" y="317"/>
                      <a:pt x="76" y="317"/>
                    </a:cubicBezTo>
                    <a:cubicBezTo>
                      <a:pt x="77" y="316"/>
                      <a:pt x="79" y="314"/>
                      <a:pt x="80" y="313"/>
                    </a:cubicBezTo>
                    <a:cubicBezTo>
                      <a:pt x="81" y="313"/>
                      <a:pt x="83" y="313"/>
                      <a:pt x="84" y="312"/>
                    </a:cubicBezTo>
                    <a:cubicBezTo>
                      <a:pt x="82" y="314"/>
                      <a:pt x="81" y="316"/>
                      <a:pt x="79" y="319"/>
                    </a:cubicBezTo>
                    <a:cubicBezTo>
                      <a:pt x="80" y="320"/>
                      <a:pt x="80" y="320"/>
                      <a:pt x="80" y="320"/>
                    </a:cubicBezTo>
                    <a:cubicBezTo>
                      <a:pt x="82" y="317"/>
                      <a:pt x="85" y="314"/>
                      <a:pt x="87" y="312"/>
                    </a:cubicBezTo>
                    <a:cubicBezTo>
                      <a:pt x="90" y="311"/>
                      <a:pt x="92" y="311"/>
                      <a:pt x="95" y="310"/>
                    </a:cubicBezTo>
                    <a:cubicBezTo>
                      <a:pt x="90" y="315"/>
                      <a:pt x="85" y="321"/>
                      <a:pt x="81" y="327"/>
                    </a:cubicBezTo>
                    <a:cubicBezTo>
                      <a:pt x="82" y="328"/>
                      <a:pt x="82" y="328"/>
                      <a:pt x="82" y="328"/>
                    </a:cubicBezTo>
                    <a:cubicBezTo>
                      <a:pt x="88" y="321"/>
                      <a:pt x="93" y="315"/>
                      <a:pt x="99" y="308"/>
                    </a:cubicBezTo>
                    <a:cubicBezTo>
                      <a:pt x="99" y="308"/>
                      <a:pt x="100" y="308"/>
                      <a:pt x="101" y="307"/>
                    </a:cubicBezTo>
                    <a:cubicBezTo>
                      <a:pt x="101" y="307"/>
                      <a:pt x="101" y="307"/>
                      <a:pt x="101" y="307"/>
                    </a:cubicBezTo>
                    <a:cubicBezTo>
                      <a:pt x="101" y="307"/>
                      <a:pt x="101" y="307"/>
                      <a:pt x="101" y="307"/>
                    </a:cubicBezTo>
                    <a:cubicBezTo>
                      <a:pt x="101" y="307"/>
                      <a:pt x="102" y="307"/>
                      <a:pt x="102" y="306"/>
                    </a:cubicBezTo>
                    <a:cubicBezTo>
                      <a:pt x="103" y="306"/>
                      <a:pt x="103" y="306"/>
                      <a:pt x="103" y="306"/>
                    </a:cubicBezTo>
                    <a:cubicBezTo>
                      <a:pt x="103" y="307"/>
                      <a:pt x="103" y="307"/>
                      <a:pt x="103" y="308"/>
                    </a:cubicBezTo>
                    <a:cubicBezTo>
                      <a:pt x="102" y="308"/>
                      <a:pt x="102" y="308"/>
                      <a:pt x="102" y="308"/>
                    </a:cubicBezTo>
                    <a:cubicBezTo>
                      <a:pt x="96" y="315"/>
                      <a:pt x="90" y="322"/>
                      <a:pt x="84" y="329"/>
                    </a:cubicBezTo>
                    <a:cubicBezTo>
                      <a:pt x="84" y="329"/>
                      <a:pt x="84" y="329"/>
                      <a:pt x="84" y="329"/>
                    </a:cubicBezTo>
                    <a:cubicBezTo>
                      <a:pt x="84" y="330"/>
                      <a:pt x="84" y="330"/>
                      <a:pt x="84" y="330"/>
                    </a:cubicBezTo>
                    <a:cubicBezTo>
                      <a:pt x="84" y="332"/>
                      <a:pt x="84" y="332"/>
                      <a:pt x="84" y="332"/>
                    </a:cubicBezTo>
                    <a:cubicBezTo>
                      <a:pt x="85" y="331"/>
                      <a:pt x="85" y="331"/>
                      <a:pt x="85" y="331"/>
                    </a:cubicBezTo>
                    <a:cubicBezTo>
                      <a:pt x="85" y="331"/>
                      <a:pt x="85" y="331"/>
                      <a:pt x="85" y="331"/>
                    </a:cubicBezTo>
                    <a:cubicBezTo>
                      <a:pt x="86" y="331"/>
                      <a:pt x="86" y="331"/>
                      <a:pt x="86" y="331"/>
                    </a:cubicBezTo>
                    <a:cubicBezTo>
                      <a:pt x="86" y="330"/>
                      <a:pt x="86" y="330"/>
                      <a:pt x="86" y="330"/>
                    </a:cubicBezTo>
                    <a:cubicBezTo>
                      <a:pt x="92" y="324"/>
                      <a:pt x="97" y="317"/>
                      <a:pt x="103" y="310"/>
                    </a:cubicBezTo>
                    <a:cubicBezTo>
                      <a:pt x="103" y="318"/>
                      <a:pt x="103" y="326"/>
                      <a:pt x="103" y="334"/>
                    </a:cubicBezTo>
                    <a:cubicBezTo>
                      <a:pt x="103" y="335"/>
                      <a:pt x="103" y="337"/>
                      <a:pt x="103" y="339"/>
                    </a:cubicBezTo>
                    <a:cubicBezTo>
                      <a:pt x="102" y="338"/>
                      <a:pt x="102" y="338"/>
                      <a:pt x="102" y="338"/>
                    </a:cubicBezTo>
                    <a:cubicBezTo>
                      <a:pt x="99" y="340"/>
                      <a:pt x="97" y="343"/>
                      <a:pt x="96" y="347"/>
                    </a:cubicBezTo>
                    <a:cubicBezTo>
                      <a:pt x="98" y="347"/>
                      <a:pt x="98" y="347"/>
                      <a:pt x="98" y="347"/>
                    </a:cubicBezTo>
                    <a:cubicBezTo>
                      <a:pt x="99" y="344"/>
                      <a:pt x="101" y="342"/>
                      <a:pt x="103" y="339"/>
                    </a:cubicBezTo>
                    <a:cubicBezTo>
                      <a:pt x="103" y="340"/>
                      <a:pt x="103" y="341"/>
                      <a:pt x="103" y="341"/>
                    </a:cubicBezTo>
                    <a:cubicBezTo>
                      <a:pt x="103" y="342"/>
                      <a:pt x="104" y="343"/>
                      <a:pt x="105" y="343"/>
                    </a:cubicBezTo>
                    <a:cubicBezTo>
                      <a:pt x="105" y="343"/>
                      <a:pt x="105" y="343"/>
                      <a:pt x="105" y="343"/>
                    </a:cubicBezTo>
                    <a:cubicBezTo>
                      <a:pt x="106" y="343"/>
                      <a:pt x="106" y="342"/>
                      <a:pt x="106" y="341"/>
                    </a:cubicBezTo>
                    <a:cubicBezTo>
                      <a:pt x="106" y="339"/>
                      <a:pt x="106" y="336"/>
                      <a:pt x="106" y="334"/>
                    </a:cubicBezTo>
                    <a:cubicBezTo>
                      <a:pt x="106" y="326"/>
                      <a:pt x="106" y="318"/>
                      <a:pt x="106" y="310"/>
                    </a:cubicBezTo>
                    <a:cubicBezTo>
                      <a:pt x="106" y="307"/>
                      <a:pt x="106" y="305"/>
                      <a:pt x="106" y="302"/>
                    </a:cubicBezTo>
                    <a:cubicBezTo>
                      <a:pt x="107" y="302"/>
                      <a:pt x="107" y="301"/>
                      <a:pt x="107" y="300"/>
                    </a:cubicBezTo>
                    <a:cubicBezTo>
                      <a:pt x="107" y="299"/>
                      <a:pt x="107" y="299"/>
                      <a:pt x="106" y="298"/>
                    </a:cubicBezTo>
                    <a:cubicBezTo>
                      <a:pt x="106" y="298"/>
                      <a:pt x="106" y="297"/>
                      <a:pt x="105" y="296"/>
                    </a:cubicBezTo>
                    <a:cubicBezTo>
                      <a:pt x="105" y="296"/>
                      <a:pt x="104" y="296"/>
                      <a:pt x="103" y="295"/>
                    </a:cubicBezTo>
                    <a:cubicBezTo>
                      <a:pt x="103" y="294"/>
                      <a:pt x="104" y="292"/>
                      <a:pt x="104" y="290"/>
                    </a:cubicBezTo>
                    <a:cubicBezTo>
                      <a:pt x="104" y="289"/>
                      <a:pt x="104" y="289"/>
                      <a:pt x="104" y="289"/>
                    </a:cubicBezTo>
                    <a:cubicBezTo>
                      <a:pt x="104" y="287"/>
                      <a:pt x="103" y="285"/>
                      <a:pt x="102" y="284"/>
                    </a:cubicBezTo>
                    <a:cubicBezTo>
                      <a:pt x="100" y="282"/>
                      <a:pt x="98" y="280"/>
                      <a:pt x="95" y="280"/>
                    </a:cubicBezTo>
                    <a:cubicBezTo>
                      <a:pt x="96" y="277"/>
                      <a:pt x="96" y="275"/>
                      <a:pt x="96" y="272"/>
                    </a:cubicBezTo>
                    <a:cubicBezTo>
                      <a:pt x="96" y="272"/>
                      <a:pt x="96" y="272"/>
                      <a:pt x="96" y="272"/>
                    </a:cubicBezTo>
                    <a:cubicBezTo>
                      <a:pt x="97" y="268"/>
                      <a:pt x="99" y="265"/>
                      <a:pt x="101" y="261"/>
                    </a:cubicBezTo>
                    <a:cubicBezTo>
                      <a:pt x="104" y="256"/>
                      <a:pt x="106" y="251"/>
                      <a:pt x="106" y="244"/>
                    </a:cubicBezTo>
                    <a:cubicBezTo>
                      <a:pt x="106" y="241"/>
                      <a:pt x="106" y="238"/>
                      <a:pt x="105" y="235"/>
                    </a:cubicBezTo>
                    <a:cubicBezTo>
                      <a:pt x="102" y="219"/>
                      <a:pt x="97" y="211"/>
                      <a:pt x="92" y="196"/>
                    </a:cubicBezTo>
                    <a:cubicBezTo>
                      <a:pt x="90" y="187"/>
                      <a:pt x="88" y="178"/>
                      <a:pt x="88" y="169"/>
                    </a:cubicBezTo>
                    <a:cubicBezTo>
                      <a:pt x="88" y="166"/>
                      <a:pt x="88" y="164"/>
                      <a:pt x="88" y="162"/>
                    </a:cubicBezTo>
                    <a:cubicBezTo>
                      <a:pt x="88" y="162"/>
                      <a:pt x="88" y="162"/>
                      <a:pt x="88" y="162"/>
                    </a:cubicBezTo>
                    <a:cubicBezTo>
                      <a:pt x="88" y="160"/>
                      <a:pt x="87" y="158"/>
                      <a:pt x="85" y="156"/>
                    </a:cubicBezTo>
                    <a:cubicBezTo>
                      <a:pt x="84" y="155"/>
                      <a:pt x="81" y="154"/>
                      <a:pt x="79" y="154"/>
                    </a:cubicBezTo>
                    <a:cubicBezTo>
                      <a:pt x="79" y="154"/>
                      <a:pt x="79" y="154"/>
                      <a:pt x="79" y="154"/>
                    </a:cubicBezTo>
                    <a:cubicBezTo>
                      <a:pt x="78" y="154"/>
                      <a:pt x="77" y="154"/>
                      <a:pt x="77" y="154"/>
                    </a:cubicBezTo>
                    <a:cubicBezTo>
                      <a:pt x="78" y="153"/>
                      <a:pt x="79" y="152"/>
                      <a:pt x="80" y="151"/>
                    </a:cubicBezTo>
                    <a:cubicBezTo>
                      <a:pt x="80" y="150"/>
                      <a:pt x="81" y="149"/>
                      <a:pt x="82" y="148"/>
                    </a:cubicBezTo>
                    <a:cubicBezTo>
                      <a:pt x="82" y="147"/>
                      <a:pt x="83" y="145"/>
                      <a:pt x="83" y="144"/>
                    </a:cubicBezTo>
                    <a:cubicBezTo>
                      <a:pt x="83" y="144"/>
                      <a:pt x="83" y="144"/>
                      <a:pt x="83" y="144"/>
                    </a:cubicBezTo>
                    <a:cubicBezTo>
                      <a:pt x="83" y="144"/>
                      <a:pt x="83" y="144"/>
                      <a:pt x="83" y="144"/>
                    </a:cubicBezTo>
                    <a:cubicBezTo>
                      <a:pt x="83" y="143"/>
                      <a:pt x="84" y="143"/>
                      <a:pt x="84" y="142"/>
                    </a:cubicBezTo>
                    <a:cubicBezTo>
                      <a:pt x="84" y="141"/>
                      <a:pt x="83" y="141"/>
                      <a:pt x="83" y="140"/>
                    </a:cubicBezTo>
                    <a:cubicBezTo>
                      <a:pt x="84" y="140"/>
                      <a:pt x="85" y="139"/>
                      <a:pt x="84" y="138"/>
                    </a:cubicBezTo>
                    <a:cubicBezTo>
                      <a:pt x="84" y="137"/>
                      <a:pt x="84" y="137"/>
                      <a:pt x="83" y="137"/>
                    </a:cubicBezTo>
                    <a:cubicBezTo>
                      <a:pt x="84" y="136"/>
                      <a:pt x="84" y="136"/>
                      <a:pt x="84" y="136"/>
                    </a:cubicBezTo>
                    <a:cubicBezTo>
                      <a:pt x="84" y="135"/>
                      <a:pt x="84" y="135"/>
                      <a:pt x="84" y="135"/>
                    </a:cubicBezTo>
                    <a:cubicBezTo>
                      <a:pt x="84" y="134"/>
                      <a:pt x="83" y="134"/>
                      <a:pt x="83" y="133"/>
                    </a:cubicBezTo>
                    <a:cubicBezTo>
                      <a:pt x="83" y="133"/>
                      <a:pt x="83" y="133"/>
                      <a:pt x="83" y="133"/>
                    </a:cubicBezTo>
                    <a:cubicBezTo>
                      <a:pt x="82" y="133"/>
                      <a:pt x="82" y="133"/>
                      <a:pt x="82" y="133"/>
                    </a:cubicBezTo>
                    <a:cubicBezTo>
                      <a:pt x="82" y="133"/>
                      <a:pt x="82" y="133"/>
                      <a:pt x="82" y="133"/>
                    </a:cubicBezTo>
                    <a:cubicBezTo>
                      <a:pt x="82" y="133"/>
                      <a:pt x="82" y="133"/>
                      <a:pt x="82" y="133"/>
                    </a:cubicBezTo>
                    <a:cubicBezTo>
                      <a:pt x="82" y="132"/>
                      <a:pt x="82" y="132"/>
                      <a:pt x="82" y="132"/>
                    </a:cubicBezTo>
                    <a:cubicBezTo>
                      <a:pt x="82" y="132"/>
                      <a:pt x="82" y="132"/>
                      <a:pt x="82" y="132"/>
                    </a:cubicBezTo>
                    <a:cubicBezTo>
                      <a:pt x="83" y="132"/>
                      <a:pt x="84" y="131"/>
                      <a:pt x="84" y="130"/>
                    </a:cubicBezTo>
                    <a:cubicBezTo>
                      <a:pt x="84" y="129"/>
                      <a:pt x="84" y="129"/>
                      <a:pt x="84" y="129"/>
                    </a:cubicBezTo>
                    <a:cubicBezTo>
                      <a:pt x="84" y="128"/>
                      <a:pt x="83" y="127"/>
                      <a:pt x="83" y="127"/>
                    </a:cubicBezTo>
                    <a:cubicBezTo>
                      <a:pt x="82" y="126"/>
                      <a:pt x="82" y="126"/>
                      <a:pt x="82" y="126"/>
                    </a:cubicBezTo>
                    <a:cubicBezTo>
                      <a:pt x="82" y="126"/>
                      <a:pt x="83" y="125"/>
                      <a:pt x="83" y="125"/>
                    </a:cubicBezTo>
                    <a:cubicBezTo>
                      <a:pt x="83" y="124"/>
                      <a:pt x="83" y="124"/>
                      <a:pt x="83" y="123"/>
                    </a:cubicBezTo>
                    <a:cubicBezTo>
                      <a:pt x="83" y="123"/>
                      <a:pt x="83" y="123"/>
                      <a:pt x="83" y="123"/>
                    </a:cubicBezTo>
                    <a:cubicBezTo>
                      <a:pt x="83" y="121"/>
                      <a:pt x="83" y="119"/>
                      <a:pt x="83" y="118"/>
                    </a:cubicBezTo>
                    <a:cubicBezTo>
                      <a:pt x="83" y="117"/>
                      <a:pt x="83" y="117"/>
                      <a:pt x="83" y="117"/>
                    </a:cubicBezTo>
                    <a:cubicBezTo>
                      <a:pt x="86" y="114"/>
                      <a:pt x="88" y="111"/>
                      <a:pt x="89" y="107"/>
                    </a:cubicBezTo>
                    <a:cubicBezTo>
                      <a:pt x="90" y="104"/>
                      <a:pt x="90" y="100"/>
                      <a:pt x="91" y="98"/>
                    </a:cubicBezTo>
                    <a:cubicBezTo>
                      <a:pt x="93" y="92"/>
                      <a:pt x="94" y="88"/>
                      <a:pt x="99" y="80"/>
                    </a:cubicBezTo>
                    <a:cubicBezTo>
                      <a:pt x="105" y="73"/>
                      <a:pt x="109" y="60"/>
                      <a:pt x="109" y="47"/>
                    </a:cubicBezTo>
                    <a:cubicBezTo>
                      <a:pt x="109" y="36"/>
                      <a:pt x="106" y="25"/>
                      <a:pt x="99" y="16"/>
                    </a:cubicBezTo>
                    <a:cubicBezTo>
                      <a:pt x="91" y="7"/>
                      <a:pt x="80" y="1"/>
                      <a:pt x="62" y="0"/>
                    </a:cubicBezTo>
                    <a:cubicBezTo>
                      <a:pt x="62" y="0"/>
                      <a:pt x="61" y="0"/>
                      <a:pt x="6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2" name="Freeform 861"/>
              <p:cNvSpPr/>
              <p:nvPr/>
            </p:nvSpPr>
            <p:spPr bwMode="auto">
              <a:xfrm>
                <a:off x="2519" y="754"/>
                <a:ext cx="14" cy="95"/>
              </a:xfrm>
              <a:custGeom>
                <a:avLst/>
                <a:gdLst>
                  <a:gd name="T0" fmla="*/ 2 w 6"/>
                  <a:gd name="T1" fmla="*/ 0 h 40"/>
                  <a:gd name="T2" fmla="*/ 2 w 6"/>
                  <a:gd name="T3" fmla="*/ 0 h 40"/>
                  <a:gd name="T4" fmla="*/ 0 w 6"/>
                  <a:gd name="T5" fmla="*/ 1 h 40"/>
                  <a:gd name="T6" fmla="*/ 0 w 6"/>
                  <a:gd name="T7" fmla="*/ 8 h 40"/>
                  <a:gd name="T8" fmla="*/ 2 w 6"/>
                  <a:gd name="T9" fmla="*/ 39 h 40"/>
                  <a:gd name="T10" fmla="*/ 4 w 6"/>
                  <a:gd name="T11" fmla="*/ 40 h 40"/>
                  <a:gd name="T12" fmla="*/ 4 w 6"/>
                  <a:gd name="T13" fmla="*/ 40 h 40"/>
                  <a:gd name="T14" fmla="*/ 6 w 6"/>
                  <a:gd name="T15" fmla="*/ 38 h 40"/>
                  <a:gd name="T16" fmla="*/ 4 w 6"/>
                  <a:gd name="T17" fmla="*/ 8 h 40"/>
                  <a:gd name="T18" fmla="*/ 4 w 6"/>
                  <a:gd name="T19" fmla="*/ 2 h 40"/>
                  <a:gd name="T20" fmla="*/ 2 w 6"/>
                  <a:gd name="T2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0">
                    <a:moveTo>
                      <a:pt x="2" y="0"/>
                    </a:moveTo>
                    <a:cubicBezTo>
                      <a:pt x="2" y="0"/>
                      <a:pt x="2" y="0"/>
                      <a:pt x="2" y="0"/>
                    </a:cubicBezTo>
                    <a:cubicBezTo>
                      <a:pt x="1" y="0"/>
                      <a:pt x="0" y="0"/>
                      <a:pt x="0" y="1"/>
                    </a:cubicBezTo>
                    <a:cubicBezTo>
                      <a:pt x="0" y="4"/>
                      <a:pt x="0" y="6"/>
                      <a:pt x="0" y="8"/>
                    </a:cubicBezTo>
                    <a:cubicBezTo>
                      <a:pt x="0" y="18"/>
                      <a:pt x="1" y="29"/>
                      <a:pt x="2" y="39"/>
                    </a:cubicBezTo>
                    <a:cubicBezTo>
                      <a:pt x="2" y="40"/>
                      <a:pt x="3" y="40"/>
                      <a:pt x="4" y="40"/>
                    </a:cubicBezTo>
                    <a:cubicBezTo>
                      <a:pt x="4" y="40"/>
                      <a:pt x="4" y="40"/>
                      <a:pt x="4" y="40"/>
                    </a:cubicBezTo>
                    <a:cubicBezTo>
                      <a:pt x="5" y="40"/>
                      <a:pt x="6" y="39"/>
                      <a:pt x="6" y="38"/>
                    </a:cubicBezTo>
                    <a:cubicBezTo>
                      <a:pt x="4" y="28"/>
                      <a:pt x="4" y="18"/>
                      <a:pt x="4" y="8"/>
                    </a:cubicBezTo>
                    <a:cubicBezTo>
                      <a:pt x="4" y="6"/>
                      <a:pt x="4" y="4"/>
                      <a:pt x="4" y="2"/>
                    </a:cubicBezTo>
                    <a:cubicBezTo>
                      <a:pt x="4" y="1"/>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3" name="Freeform 862"/>
              <p:cNvSpPr/>
              <p:nvPr/>
            </p:nvSpPr>
            <p:spPr bwMode="auto">
              <a:xfrm>
                <a:off x="2637" y="818"/>
                <a:ext cx="64" cy="48"/>
              </a:xfrm>
              <a:custGeom>
                <a:avLst/>
                <a:gdLst>
                  <a:gd name="T0" fmla="*/ 25 w 27"/>
                  <a:gd name="T1" fmla="*/ 0 h 20"/>
                  <a:gd name="T2" fmla="*/ 24 w 27"/>
                  <a:gd name="T3" fmla="*/ 1 h 20"/>
                  <a:gd name="T4" fmla="*/ 1 w 27"/>
                  <a:gd name="T5" fmla="*/ 17 h 20"/>
                  <a:gd name="T6" fmla="*/ 0 w 27"/>
                  <a:gd name="T7" fmla="*/ 20 h 20"/>
                  <a:gd name="T8" fmla="*/ 2 w 27"/>
                  <a:gd name="T9" fmla="*/ 20 h 20"/>
                  <a:gd name="T10" fmla="*/ 3 w 27"/>
                  <a:gd name="T11" fmla="*/ 20 h 20"/>
                  <a:gd name="T12" fmla="*/ 26 w 27"/>
                  <a:gd name="T13" fmla="*/ 3 h 20"/>
                  <a:gd name="T14" fmla="*/ 26 w 27"/>
                  <a:gd name="T15" fmla="*/ 1 h 20"/>
                  <a:gd name="T16" fmla="*/ 25 w 27"/>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0">
                    <a:moveTo>
                      <a:pt x="25" y="0"/>
                    </a:moveTo>
                    <a:cubicBezTo>
                      <a:pt x="24" y="0"/>
                      <a:pt x="24" y="0"/>
                      <a:pt x="24" y="1"/>
                    </a:cubicBezTo>
                    <a:cubicBezTo>
                      <a:pt x="16" y="6"/>
                      <a:pt x="8" y="12"/>
                      <a:pt x="1" y="17"/>
                    </a:cubicBezTo>
                    <a:cubicBezTo>
                      <a:pt x="0" y="18"/>
                      <a:pt x="0" y="19"/>
                      <a:pt x="0" y="20"/>
                    </a:cubicBezTo>
                    <a:cubicBezTo>
                      <a:pt x="1" y="20"/>
                      <a:pt x="1" y="20"/>
                      <a:pt x="2" y="20"/>
                    </a:cubicBezTo>
                    <a:cubicBezTo>
                      <a:pt x="2" y="20"/>
                      <a:pt x="3" y="20"/>
                      <a:pt x="3" y="20"/>
                    </a:cubicBezTo>
                    <a:cubicBezTo>
                      <a:pt x="11" y="14"/>
                      <a:pt x="18" y="9"/>
                      <a:pt x="26" y="3"/>
                    </a:cubicBezTo>
                    <a:cubicBezTo>
                      <a:pt x="27" y="3"/>
                      <a:pt x="27" y="2"/>
                      <a:pt x="26" y="1"/>
                    </a:cubicBezTo>
                    <a:cubicBezTo>
                      <a:pt x="26" y="0"/>
                      <a:pt x="25" y="0"/>
                      <a:pt x="2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4" name="Freeform 863"/>
              <p:cNvSpPr/>
              <p:nvPr/>
            </p:nvSpPr>
            <p:spPr bwMode="auto">
              <a:xfrm>
                <a:off x="2678" y="944"/>
                <a:ext cx="66" cy="23"/>
              </a:xfrm>
              <a:custGeom>
                <a:avLst/>
                <a:gdLst>
                  <a:gd name="T0" fmla="*/ 26 w 28"/>
                  <a:gd name="T1" fmla="*/ 0 h 10"/>
                  <a:gd name="T2" fmla="*/ 26 w 28"/>
                  <a:gd name="T3" fmla="*/ 0 h 10"/>
                  <a:gd name="T4" fmla="*/ 2 w 28"/>
                  <a:gd name="T5" fmla="*/ 6 h 10"/>
                  <a:gd name="T6" fmla="*/ 0 w 28"/>
                  <a:gd name="T7" fmla="*/ 8 h 10"/>
                  <a:gd name="T8" fmla="*/ 2 w 28"/>
                  <a:gd name="T9" fmla="*/ 10 h 10"/>
                  <a:gd name="T10" fmla="*/ 2 w 28"/>
                  <a:gd name="T11" fmla="*/ 10 h 10"/>
                  <a:gd name="T12" fmla="*/ 27 w 28"/>
                  <a:gd name="T13" fmla="*/ 4 h 10"/>
                  <a:gd name="T14" fmla="*/ 28 w 28"/>
                  <a:gd name="T15" fmla="*/ 1 h 10"/>
                  <a:gd name="T16" fmla="*/ 26 w 28"/>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0">
                    <a:moveTo>
                      <a:pt x="26" y="0"/>
                    </a:moveTo>
                    <a:cubicBezTo>
                      <a:pt x="26" y="0"/>
                      <a:pt x="26" y="0"/>
                      <a:pt x="26" y="0"/>
                    </a:cubicBezTo>
                    <a:cubicBezTo>
                      <a:pt x="18" y="4"/>
                      <a:pt x="10" y="6"/>
                      <a:pt x="2" y="6"/>
                    </a:cubicBezTo>
                    <a:cubicBezTo>
                      <a:pt x="1" y="6"/>
                      <a:pt x="0" y="7"/>
                      <a:pt x="0" y="8"/>
                    </a:cubicBezTo>
                    <a:cubicBezTo>
                      <a:pt x="0" y="9"/>
                      <a:pt x="1" y="10"/>
                      <a:pt x="2" y="10"/>
                    </a:cubicBezTo>
                    <a:cubicBezTo>
                      <a:pt x="2" y="10"/>
                      <a:pt x="2" y="10"/>
                      <a:pt x="2" y="10"/>
                    </a:cubicBezTo>
                    <a:cubicBezTo>
                      <a:pt x="10" y="10"/>
                      <a:pt x="19" y="8"/>
                      <a:pt x="27" y="4"/>
                    </a:cubicBezTo>
                    <a:cubicBezTo>
                      <a:pt x="28" y="3"/>
                      <a:pt x="28" y="2"/>
                      <a:pt x="28" y="1"/>
                    </a:cubicBezTo>
                    <a:cubicBezTo>
                      <a:pt x="28" y="1"/>
                      <a:pt x="27" y="0"/>
                      <a:pt x="2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5" name="Freeform 864"/>
              <p:cNvSpPr/>
              <p:nvPr/>
            </p:nvSpPr>
            <p:spPr bwMode="auto">
              <a:xfrm>
                <a:off x="2668" y="1048"/>
                <a:ext cx="55" cy="47"/>
              </a:xfrm>
              <a:custGeom>
                <a:avLst/>
                <a:gdLst>
                  <a:gd name="T0" fmla="*/ 2 w 23"/>
                  <a:gd name="T1" fmla="*/ 0 h 20"/>
                  <a:gd name="T2" fmla="*/ 1 w 23"/>
                  <a:gd name="T3" fmla="*/ 1 h 20"/>
                  <a:gd name="T4" fmla="*/ 1 w 23"/>
                  <a:gd name="T5" fmla="*/ 3 h 20"/>
                  <a:gd name="T6" fmla="*/ 20 w 23"/>
                  <a:gd name="T7" fmla="*/ 19 h 20"/>
                  <a:gd name="T8" fmla="*/ 21 w 23"/>
                  <a:gd name="T9" fmla="*/ 20 h 20"/>
                  <a:gd name="T10" fmla="*/ 22 w 23"/>
                  <a:gd name="T11" fmla="*/ 19 h 20"/>
                  <a:gd name="T12" fmla="*/ 22 w 23"/>
                  <a:gd name="T13" fmla="*/ 17 h 20"/>
                  <a:gd name="T14" fmla="*/ 3 w 23"/>
                  <a:gd name="T15" fmla="*/ 1 h 20"/>
                  <a:gd name="T16" fmla="*/ 2 w 23"/>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0">
                    <a:moveTo>
                      <a:pt x="2" y="0"/>
                    </a:moveTo>
                    <a:cubicBezTo>
                      <a:pt x="2" y="0"/>
                      <a:pt x="1" y="1"/>
                      <a:pt x="1" y="1"/>
                    </a:cubicBezTo>
                    <a:cubicBezTo>
                      <a:pt x="0" y="2"/>
                      <a:pt x="0" y="3"/>
                      <a:pt x="1" y="3"/>
                    </a:cubicBezTo>
                    <a:cubicBezTo>
                      <a:pt x="7" y="9"/>
                      <a:pt x="14" y="14"/>
                      <a:pt x="20" y="19"/>
                    </a:cubicBezTo>
                    <a:cubicBezTo>
                      <a:pt x="20" y="20"/>
                      <a:pt x="21" y="20"/>
                      <a:pt x="21" y="20"/>
                    </a:cubicBezTo>
                    <a:cubicBezTo>
                      <a:pt x="22" y="20"/>
                      <a:pt x="22" y="19"/>
                      <a:pt x="22" y="19"/>
                    </a:cubicBezTo>
                    <a:cubicBezTo>
                      <a:pt x="23" y="18"/>
                      <a:pt x="23" y="17"/>
                      <a:pt x="22" y="17"/>
                    </a:cubicBezTo>
                    <a:cubicBezTo>
                      <a:pt x="16" y="11"/>
                      <a:pt x="10" y="6"/>
                      <a:pt x="3" y="1"/>
                    </a:cubicBezTo>
                    <a:cubicBezTo>
                      <a:pt x="3" y="0"/>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6" name="Freeform 865"/>
              <p:cNvSpPr/>
              <p:nvPr/>
            </p:nvSpPr>
            <p:spPr bwMode="auto">
              <a:xfrm>
                <a:off x="2372" y="818"/>
                <a:ext cx="52" cy="50"/>
              </a:xfrm>
              <a:custGeom>
                <a:avLst/>
                <a:gdLst>
                  <a:gd name="T0" fmla="*/ 2 w 22"/>
                  <a:gd name="T1" fmla="*/ 0 h 21"/>
                  <a:gd name="T2" fmla="*/ 1 w 22"/>
                  <a:gd name="T3" fmla="*/ 1 h 21"/>
                  <a:gd name="T4" fmla="*/ 1 w 22"/>
                  <a:gd name="T5" fmla="*/ 3 h 21"/>
                  <a:gd name="T6" fmla="*/ 18 w 22"/>
                  <a:gd name="T7" fmla="*/ 21 h 21"/>
                  <a:gd name="T8" fmla="*/ 20 w 22"/>
                  <a:gd name="T9" fmla="*/ 21 h 21"/>
                  <a:gd name="T10" fmla="*/ 21 w 22"/>
                  <a:gd name="T11" fmla="*/ 21 h 21"/>
                  <a:gd name="T12" fmla="*/ 21 w 22"/>
                  <a:gd name="T13" fmla="*/ 19 h 21"/>
                  <a:gd name="T14" fmla="*/ 3 w 22"/>
                  <a:gd name="T15" fmla="*/ 0 h 21"/>
                  <a:gd name="T16" fmla="*/ 2 w 22"/>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2" y="0"/>
                    </a:moveTo>
                    <a:cubicBezTo>
                      <a:pt x="2" y="0"/>
                      <a:pt x="1" y="0"/>
                      <a:pt x="1" y="1"/>
                    </a:cubicBezTo>
                    <a:cubicBezTo>
                      <a:pt x="0" y="2"/>
                      <a:pt x="0" y="3"/>
                      <a:pt x="1" y="3"/>
                    </a:cubicBezTo>
                    <a:cubicBezTo>
                      <a:pt x="8" y="8"/>
                      <a:pt x="14" y="14"/>
                      <a:pt x="18" y="21"/>
                    </a:cubicBezTo>
                    <a:cubicBezTo>
                      <a:pt x="19" y="21"/>
                      <a:pt x="19" y="21"/>
                      <a:pt x="20" y="21"/>
                    </a:cubicBezTo>
                    <a:cubicBezTo>
                      <a:pt x="21" y="21"/>
                      <a:pt x="21" y="21"/>
                      <a:pt x="21" y="21"/>
                    </a:cubicBezTo>
                    <a:cubicBezTo>
                      <a:pt x="22" y="21"/>
                      <a:pt x="22" y="20"/>
                      <a:pt x="21" y="19"/>
                    </a:cubicBezTo>
                    <a:cubicBezTo>
                      <a:pt x="17" y="11"/>
                      <a:pt x="10" y="5"/>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7" name="Freeform 866"/>
              <p:cNvSpPr/>
              <p:nvPr/>
            </p:nvSpPr>
            <p:spPr bwMode="auto">
              <a:xfrm>
                <a:off x="2332" y="948"/>
                <a:ext cx="64" cy="22"/>
              </a:xfrm>
              <a:custGeom>
                <a:avLst/>
                <a:gdLst>
                  <a:gd name="T0" fmla="*/ 2 w 27"/>
                  <a:gd name="T1" fmla="*/ 0 h 9"/>
                  <a:gd name="T2" fmla="*/ 1 w 27"/>
                  <a:gd name="T3" fmla="*/ 1 h 9"/>
                  <a:gd name="T4" fmla="*/ 2 w 27"/>
                  <a:gd name="T5" fmla="*/ 3 h 9"/>
                  <a:gd name="T6" fmla="*/ 24 w 27"/>
                  <a:gd name="T7" fmla="*/ 9 h 9"/>
                  <a:gd name="T8" fmla="*/ 25 w 27"/>
                  <a:gd name="T9" fmla="*/ 9 h 9"/>
                  <a:gd name="T10" fmla="*/ 27 w 27"/>
                  <a:gd name="T11" fmla="*/ 8 h 9"/>
                  <a:gd name="T12" fmla="*/ 26 w 27"/>
                  <a:gd name="T13" fmla="*/ 5 h 9"/>
                  <a:gd name="T14" fmla="*/ 3 w 27"/>
                  <a:gd name="T15" fmla="*/ 0 h 9"/>
                  <a:gd name="T16" fmla="*/ 2 w 27"/>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9">
                    <a:moveTo>
                      <a:pt x="2" y="0"/>
                    </a:moveTo>
                    <a:cubicBezTo>
                      <a:pt x="1" y="0"/>
                      <a:pt x="1" y="0"/>
                      <a:pt x="1" y="1"/>
                    </a:cubicBezTo>
                    <a:cubicBezTo>
                      <a:pt x="0" y="2"/>
                      <a:pt x="1" y="3"/>
                      <a:pt x="2" y="3"/>
                    </a:cubicBezTo>
                    <a:cubicBezTo>
                      <a:pt x="10" y="4"/>
                      <a:pt x="17" y="6"/>
                      <a:pt x="24" y="9"/>
                    </a:cubicBezTo>
                    <a:cubicBezTo>
                      <a:pt x="25" y="9"/>
                      <a:pt x="25" y="9"/>
                      <a:pt x="25" y="9"/>
                    </a:cubicBezTo>
                    <a:cubicBezTo>
                      <a:pt x="26" y="9"/>
                      <a:pt x="26" y="8"/>
                      <a:pt x="27" y="8"/>
                    </a:cubicBezTo>
                    <a:cubicBezTo>
                      <a:pt x="27" y="7"/>
                      <a:pt x="27" y="6"/>
                      <a:pt x="26" y="5"/>
                    </a:cubicBezTo>
                    <a:cubicBezTo>
                      <a:pt x="18" y="3"/>
                      <a:pt x="10" y="1"/>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8" name="Freeform 867"/>
              <p:cNvSpPr/>
              <p:nvPr/>
            </p:nvSpPr>
            <p:spPr bwMode="auto">
              <a:xfrm>
                <a:off x="2351" y="1067"/>
                <a:ext cx="59" cy="49"/>
              </a:xfrm>
              <a:custGeom>
                <a:avLst/>
                <a:gdLst>
                  <a:gd name="T0" fmla="*/ 23 w 25"/>
                  <a:gd name="T1" fmla="*/ 0 h 21"/>
                  <a:gd name="T2" fmla="*/ 22 w 25"/>
                  <a:gd name="T3" fmla="*/ 0 h 21"/>
                  <a:gd name="T4" fmla="*/ 12 w 25"/>
                  <a:gd name="T5" fmla="*/ 9 h 21"/>
                  <a:gd name="T6" fmla="*/ 1 w 25"/>
                  <a:gd name="T7" fmla="*/ 18 h 21"/>
                  <a:gd name="T8" fmla="*/ 1 w 25"/>
                  <a:gd name="T9" fmla="*/ 21 h 21"/>
                  <a:gd name="T10" fmla="*/ 2 w 25"/>
                  <a:gd name="T11" fmla="*/ 21 h 21"/>
                  <a:gd name="T12" fmla="*/ 4 w 25"/>
                  <a:gd name="T13" fmla="*/ 21 h 21"/>
                  <a:gd name="T14" fmla="*/ 14 w 25"/>
                  <a:gd name="T15" fmla="*/ 12 h 21"/>
                  <a:gd name="T16" fmla="*/ 24 w 25"/>
                  <a:gd name="T17" fmla="*/ 3 h 21"/>
                  <a:gd name="T18" fmla="*/ 24 w 25"/>
                  <a:gd name="T19" fmla="*/ 0 h 21"/>
                  <a:gd name="T20" fmla="*/ 23 w 25"/>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21">
                    <a:moveTo>
                      <a:pt x="23" y="0"/>
                    </a:moveTo>
                    <a:cubicBezTo>
                      <a:pt x="22" y="0"/>
                      <a:pt x="22" y="0"/>
                      <a:pt x="22" y="0"/>
                    </a:cubicBezTo>
                    <a:cubicBezTo>
                      <a:pt x="18" y="4"/>
                      <a:pt x="15" y="7"/>
                      <a:pt x="12" y="9"/>
                    </a:cubicBezTo>
                    <a:cubicBezTo>
                      <a:pt x="8" y="11"/>
                      <a:pt x="5" y="14"/>
                      <a:pt x="1" y="18"/>
                    </a:cubicBezTo>
                    <a:cubicBezTo>
                      <a:pt x="0" y="19"/>
                      <a:pt x="1" y="20"/>
                      <a:pt x="1" y="21"/>
                    </a:cubicBezTo>
                    <a:cubicBezTo>
                      <a:pt x="2" y="21"/>
                      <a:pt x="2" y="21"/>
                      <a:pt x="2" y="21"/>
                    </a:cubicBezTo>
                    <a:cubicBezTo>
                      <a:pt x="3" y="21"/>
                      <a:pt x="3" y="21"/>
                      <a:pt x="4" y="21"/>
                    </a:cubicBezTo>
                    <a:cubicBezTo>
                      <a:pt x="8" y="16"/>
                      <a:pt x="11" y="14"/>
                      <a:pt x="14" y="12"/>
                    </a:cubicBezTo>
                    <a:cubicBezTo>
                      <a:pt x="17" y="10"/>
                      <a:pt x="20" y="7"/>
                      <a:pt x="24" y="3"/>
                    </a:cubicBezTo>
                    <a:cubicBezTo>
                      <a:pt x="25" y="2"/>
                      <a:pt x="25" y="1"/>
                      <a:pt x="24" y="0"/>
                    </a:cubicBezTo>
                    <a:cubicBezTo>
                      <a:pt x="24" y="0"/>
                      <a:pt x="23" y="0"/>
                      <a:pt x="2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29" name="Rectangle 868"/>
              <p:cNvSpPr>
                <a:spLocks noChangeArrowheads="1"/>
              </p:cNvSpPr>
              <p:nvPr/>
            </p:nvSpPr>
            <p:spPr bwMode="auto">
              <a:xfrm>
                <a:off x="2469" y="1183"/>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230" name="Freeform 869"/>
              <p:cNvSpPr/>
              <p:nvPr/>
            </p:nvSpPr>
            <p:spPr bwMode="auto">
              <a:xfrm>
                <a:off x="2469" y="1183"/>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1" name="Freeform 870"/>
              <p:cNvSpPr/>
              <p:nvPr/>
            </p:nvSpPr>
            <p:spPr bwMode="auto">
              <a:xfrm>
                <a:off x="2585" y="1618"/>
                <a:ext cx="45" cy="59"/>
              </a:xfrm>
              <a:custGeom>
                <a:avLst/>
                <a:gdLst>
                  <a:gd name="T0" fmla="*/ 18 w 19"/>
                  <a:gd name="T1" fmla="*/ 0 h 25"/>
                  <a:gd name="T2" fmla="*/ 0 w 19"/>
                  <a:gd name="T3" fmla="*/ 24 h 25"/>
                  <a:gd name="T4" fmla="*/ 2 w 19"/>
                  <a:gd name="T5" fmla="*/ 25 h 25"/>
                  <a:gd name="T6" fmla="*/ 19 w 19"/>
                  <a:gd name="T7" fmla="*/ 1 h 25"/>
                  <a:gd name="T8" fmla="*/ 18 w 19"/>
                  <a:gd name="T9" fmla="*/ 0 h 25"/>
                </a:gdLst>
                <a:ahLst/>
                <a:cxnLst>
                  <a:cxn ang="0">
                    <a:pos x="T0" y="T1"/>
                  </a:cxn>
                  <a:cxn ang="0">
                    <a:pos x="T2" y="T3"/>
                  </a:cxn>
                  <a:cxn ang="0">
                    <a:pos x="T4" y="T5"/>
                  </a:cxn>
                  <a:cxn ang="0">
                    <a:pos x="T6" y="T7"/>
                  </a:cxn>
                  <a:cxn ang="0">
                    <a:pos x="T8" y="T9"/>
                  </a:cxn>
                </a:cxnLst>
                <a:rect l="0" t="0" r="r" b="b"/>
                <a:pathLst>
                  <a:path w="19" h="25">
                    <a:moveTo>
                      <a:pt x="18" y="0"/>
                    </a:moveTo>
                    <a:cubicBezTo>
                      <a:pt x="12" y="8"/>
                      <a:pt x="6" y="16"/>
                      <a:pt x="0" y="24"/>
                    </a:cubicBezTo>
                    <a:cubicBezTo>
                      <a:pt x="2" y="25"/>
                      <a:pt x="2" y="25"/>
                      <a:pt x="2" y="25"/>
                    </a:cubicBezTo>
                    <a:cubicBezTo>
                      <a:pt x="8" y="17"/>
                      <a:pt x="14" y="9"/>
                      <a:pt x="19" y="1"/>
                    </a:cubicBezTo>
                    <a:cubicBezTo>
                      <a:pt x="18" y="0"/>
                      <a:pt x="18" y="0"/>
                      <a:pt x="1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2" name="Freeform 871"/>
              <p:cNvSpPr/>
              <p:nvPr/>
            </p:nvSpPr>
            <p:spPr bwMode="auto">
              <a:xfrm>
                <a:off x="2592" y="1639"/>
                <a:ext cx="38" cy="48"/>
              </a:xfrm>
              <a:custGeom>
                <a:avLst/>
                <a:gdLst>
                  <a:gd name="T0" fmla="*/ 15 w 16"/>
                  <a:gd name="T1" fmla="*/ 0 h 20"/>
                  <a:gd name="T2" fmla="*/ 0 w 16"/>
                  <a:gd name="T3" fmla="*/ 19 h 20"/>
                  <a:gd name="T4" fmla="*/ 2 w 16"/>
                  <a:gd name="T5" fmla="*/ 20 h 20"/>
                  <a:gd name="T6" fmla="*/ 16 w 16"/>
                  <a:gd name="T7" fmla="*/ 1 h 20"/>
                  <a:gd name="T8" fmla="*/ 15 w 16"/>
                  <a:gd name="T9" fmla="*/ 0 h 20"/>
                </a:gdLst>
                <a:ahLst/>
                <a:cxnLst>
                  <a:cxn ang="0">
                    <a:pos x="T0" y="T1"/>
                  </a:cxn>
                  <a:cxn ang="0">
                    <a:pos x="T2" y="T3"/>
                  </a:cxn>
                  <a:cxn ang="0">
                    <a:pos x="T4" y="T5"/>
                  </a:cxn>
                  <a:cxn ang="0">
                    <a:pos x="T6" y="T7"/>
                  </a:cxn>
                  <a:cxn ang="0">
                    <a:pos x="T8" y="T9"/>
                  </a:cxn>
                </a:cxnLst>
                <a:rect l="0" t="0" r="r" b="b"/>
                <a:pathLst>
                  <a:path w="16" h="20">
                    <a:moveTo>
                      <a:pt x="15" y="0"/>
                    </a:moveTo>
                    <a:cubicBezTo>
                      <a:pt x="10" y="7"/>
                      <a:pt x="5" y="13"/>
                      <a:pt x="0" y="19"/>
                    </a:cubicBezTo>
                    <a:cubicBezTo>
                      <a:pt x="2" y="20"/>
                      <a:pt x="2" y="20"/>
                      <a:pt x="2" y="20"/>
                    </a:cubicBezTo>
                    <a:cubicBezTo>
                      <a:pt x="6" y="14"/>
                      <a:pt x="11" y="8"/>
                      <a:pt x="16" y="1"/>
                    </a:cubicBezTo>
                    <a:cubicBezTo>
                      <a:pt x="15" y="0"/>
                      <a:pt x="15" y="0"/>
                      <a:pt x="1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3" name="Freeform 872"/>
              <p:cNvSpPr/>
              <p:nvPr/>
            </p:nvSpPr>
            <p:spPr bwMode="auto">
              <a:xfrm>
                <a:off x="2602" y="1658"/>
                <a:ext cx="28" cy="41"/>
              </a:xfrm>
              <a:custGeom>
                <a:avLst/>
                <a:gdLst>
                  <a:gd name="T0" fmla="*/ 10 w 12"/>
                  <a:gd name="T1" fmla="*/ 0 h 17"/>
                  <a:gd name="T2" fmla="*/ 1 w 12"/>
                  <a:gd name="T3" fmla="*/ 12 h 17"/>
                  <a:gd name="T4" fmla="*/ 1 w 12"/>
                  <a:gd name="T5" fmla="*/ 13 h 17"/>
                  <a:gd name="T6" fmla="*/ 1 w 12"/>
                  <a:gd name="T7" fmla="*/ 14 h 17"/>
                  <a:gd name="T8" fmla="*/ 0 w 12"/>
                  <a:gd name="T9" fmla="*/ 17 h 17"/>
                  <a:gd name="T10" fmla="*/ 2 w 12"/>
                  <a:gd name="T11" fmla="*/ 14 h 17"/>
                  <a:gd name="T12" fmla="*/ 2 w 12"/>
                  <a:gd name="T13" fmla="*/ 14 h 17"/>
                  <a:gd name="T14" fmla="*/ 3 w 12"/>
                  <a:gd name="T15" fmla="*/ 14 h 17"/>
                  <a:gd name="T16" fmla="*/ 12 w 12"/>
                  <a:gd name="T17" fmla="*/ 1 h 17"/>
                  <a:gd name="T18" fmla="*/ 10 w 12"/>
                  <a:gd name="T1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7">
                    <a:moveTo>
                      <a:pt x="10" y="0"/>
                    </a:moveTo>
                    <a:cubicBezTo>
                      <a:pt x="8" y="5"/>
                      <a:pt x="5" y="9"/>
                      <a:pt x="1" y="12"/>
                    </a:cubicBezTo>
                    <a:cubicBezTo>
                      <a:pt x="1" y="13"/>
                      <a:pt x="1" y="13"/>
                      <a:pt x="1" y="13"/>
                    </a:cubicBezTo>
                    <a:cubicBezTo>
                      <a:pt x="1" y="14"/>
                      <a:pt x="1" y="14"/>
                      <a:pt x="1" y="14"/>
                    </a:cubicBezTo>
                    <a:cubicBezTo>
                      <a:pt x="0" y="17"/>
                      <a:pt x="0" y="17"/>
                      <a:pt x="0" y="17"/>
                    </a:cubicBezTo>
                    <a:cubicBezTo>
                      <a:pt x="2" y="14"/>
                      <a:pt x="2" y="14"/>
                      <a:pt x="2" y="14"/>
                    </a:cubicBezTo>
                    <a:cubicBezTo>
                      <a:pt x="2" y="14"/>
                      <a:pt x="2" y="14"/>
                      <a:pt x="2" y="14"/>
                    </a:cubicBezTo>
                    <a:cubicBezTo>
                      <a:pt x="3" y="14"/>
                      <a:pt x="3" y="14"/>
                      <a:pt x="3" y="14"/>
                    </a:cubicBezTo>
                    <a:cubicBezTo>
                      <a:pt x="6" y="10"/>
                      <a:pt x="9" y="5"/>
                      <a:pt x="12" y="1"/>
                    </a:cubicBezTo>
                    <a:cubicBezTo>
                      <a:pt x="10" y="0"/>
                      <a:pt x="10"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4" name="Freeform 873"/>
              <p:cNvSpPr>
                <a:spLocks noEditPoints="1"/>
              </p:cNvSpPr>
              <p:nvPr/>
            </p:nvSpPr>
            <p:spPr bwMode="auto">
              <a:xfrm>
                <a:off x="2706" y="2020"/>
                <a:ext cx="367" cy="486"/>
              </a:xfrm>
              <a:custGeom>
                <a:avLst/>
                <a:gdLst>
                  <a:gd name="T0" fmla="*/ 125 w 155"/>
                  <a:gd name="T1" fmla="*/ 178 h 205"/>
                  <a:gd name="T2" fmla="*/ 124 w 155"/>
                  <a:gd name="T3" fmla="*/ 189 h 205"/>
                  <a:gd name="T4" fmla="*/ 115 w 155"/>
                  <a:gd name="T5" fmla="*/ 187 h 205"/>
                  <a:gd name="T6" fmla="*/ 60 w 155"/>
                  <a:gd name="T7" fmla="*/ 175 h 205"/>
                  <a:gd name="T8" fmla="*/ 71 w 155"/>
                  <a:gd name="T9" fmla="*/ 158 h 205"/>
                  <a:gd name="T10" fmla="*/ 73 w 155"/>
                  <a:gd name="T11" fmla="*/ 158 h 205"/>
                  <a:gd name="T12" fmla="*/ 88 w 155"/>
                  <a:gd name="T13" fmla="*/ 153 h 205"/>
                  <a:gd name="T14" fmla="*/ 124 w 155"/>
                  <a:gd name="T15" fmla="*/ 140 h 205"/>
                  <a:gd name="T16" fmla="*/ 133 w 155"/>
                  <a:gd name="T17" fmla="*/ 137 h 205"/>
                  <a:gd name="T18" fmla="*/ 141 w 155"/>
                  <a:gd name="T19" fmla="*/ 134 h 205"/>
                  <a:gd name="T20" fmla="*/ 146 w 155"/>
                  <a:gd name="T21" fmla="*/ 144 h 205"/>
                  <a:gd name="T22" fmla="*/ 35 w 155"/>
                  <a:gd name="T23" fmla="*/ 131 h 205"/>
                  <a:gd name="T24" fmla="*/ 44 w 155"/>
                  <a:gd name="T25" fmla="*/ 128 h 205"/>
                  <a:gd name="T26" fmla="*/ 75 w 155"/>
                  <a:gd name="T27" fmla="*/ 122 h 205"/>
                  <a:gd name="T28" fmla="*/ 56 w 155"/>
                  <a:gd name="T29" fmla="*/ 123 h 205"/>
                  <a:gd name="T30" fmla="*/ 69 w 155"/>
                  <a:gd name="T31" fmla="*/ 124 h 205"/>
                  <a:gd name="T32" fmla="*/ 107 w 155"/>
                  <a:gd name="T33" fmla="*/ 112 h 205"/>
                  <a:gd name="T34" fmla="*/ 108 w 155"/>
                  <a:gd name="T35" fmla="*/ 105 h 205"/>
                  <a:gd name="T36" fmla="*/ 115 w 155"/>
                  <a:gd name="T37" fmla="*/ 97 h 205"/>
                  <a:gd name="T38" fmla="*/ 47 w 155"/>
                  <a:gd name="T39" fmla="*/ 94 h 205"/>
                  <a:gd name="T40" fmla="*/ 117 w 155"/>
                  <a:gd name="T41" fmla="*/ 101 h 205"/>
                  <a:gd name="T42" fmla="*/ 133 w 155"/>
                  <a:gd name="T43" fmla="*/ 88 h 205"/>
                  <a:gd name="T44" fmla="*/ 39 w 155"/>
                  <a:gd name="T45" fmla="*/ 87 h 205"/>
                  <a:gd name="T46" fmla="*/ 30 w 155"/>
                  <a:gd name="T47" fmla="*/ 78 h 205"/>
                  <a:gd name="T48" fmla="*/ 23 w 155"/>
                  <a:gd name="T49" fmla="*/ 71 h 205"/>
                  <a:gd name="T50" fmla="*/ 21 w 155"/>
                  <a:gd name="T51" fmla="*/ 78 h 205"/>
                  <a:gd name="T52" fmla="*/ 7 w 155"/>
                  <a:gd name="T53" fmla="*/ 59 h 205"/>
                  <a:gd name="T54" fmla="*/ 119 w 155"/>
                  <a:gd name="T55" fmla="*/ 53 h 205"/>
                  <a:gd name="T56" fmla="*/ 122 w 155"/>
                  <a:gd name="T57" fmla="*/ 22 h 205"/>
                  <a:gd name="T58" fmla="*/ 80 w 155"/>
                  <a:gd name="T59" fmla="*/ 72 h 205"/>
                  <a:gd name="T60" fmla="*/ 108 w 155"/>
                  <a:gd name="T61" fmla="*/ 73 h 205"/>
                  <a:gd name="T62" fmla="*/ 103 w 155"/>
                  <a:gd name="T63" fmla="*/ 94 h 205"/>
                  <a:gd name="T64" fmla="*/ 101 w 155"/>
                  <a:gd name="T65" fmla="*/ 107 h 205"/>
                  <a:gd name="T66" fmla="*/ 106 w 155"/>
                  <a:gd name="T67" fmla="*/ 117 h 205"/>
                  <a:gd name="T68" fmla="*/ 115 w 155"/>
                  <a:gd name="T69" fmla="*/ 139 h 205"/>
                  <a:gd name="T70" fmla="*/ 89 w 155"/>
                  <a:gd name="T71" fmla="*/ 148 h 205"/>
                  <a:gd name="T72" fmla="*/ 79 w 155"/>
                  <a:gd name="T73" fmla="*/ 127 h 205"/>
                  <a:gd name="T74" fmla="*/ 73 w 155"/>
                  <a:gd name="T75" fmla="*/ 111 h 205"/>
                  <a:gd name="T76" fmla="*/ 31 w 155"/>
                  <a:gd name="T77" fmla="*/ 121 h 205"/>
                  <a:gd name="T78" fmla="*/ 52 w 155"/>
                  <a:gd name="T79" fmla="*/ 97 h 205"/>
                  <a:gd name="T80" fmla="*/ 53 w 155"/>
                  <a:gd name="T81" fmla="*/ 93 h 205"/>
                  <a:gd name="T82" fmla="*/ 59 w 155"/>
                  <a:gd name="T83" fmla="*/ 64 h 205"/>
                  <a:gd name="T84" fmla="*/ 76 w 155"/>
                  <a:gd name="T85" fmla="*/ 77 h 205"/>
                  <a:gd name="T86" fmla="*/ 0 w 155"/>
                  <a:gd name="T87" fmla="*/ 48 h 205"/>
                  <a:gd name="T88" fmla="*/ 8 w 155"/>
                  <a:gd name="T89" fmla="*/ 71 h 205"/>
                  <a:gd name="T90" fmla="*/ 35 w 155"/>
                  <a:gd name="T91" fmla="*/ 98 h 205"/>
                  <a:gd name="T92" fmla="*/ 43 w 155"/>
                  <a:gd name="T93" fmla="*/ 132 h 205"/>
                  <a:gd name="T94" fmla="*/ 66 w 155"/>
                  <a:gd name="T95" fmla="*/ 127 h 205"/>
                  <a:gd name="T96" fmla="*/ 46 w 155"/>
                  <a:gd name="T97" fmla="*/ 165 h 205"/>
                  <a:gd name="T98" fmla="*/ 106 w 155"/>
                  <a:gd name="T99" fmla="*/ 203 h 205"/>
                  <a:gd name="T100" fmla="*/ 110 w 155"/>
                  <a:gd name="T101" fmla="*/ 204 h 205"/>
                  <a:gd name="T102" fmla="*/ 125 w 155"/>
                  <a:gd name="T103" fmla="*/ 196 h 205"/>
                  <a:gd name="T104" fmla="*/ 124 w 155"/>
                  <a:gd name="T105" fmla="*/ 157 h 205"/>
                  <a:gd name="T106" fmla="*/ 152 w 155"/>
                  <a:gd name="T107" fmla="*/ 127 h 205"/>
                  <a:gd name="T108" fmla="*/ 111 w 155"/>
                  <a:gd name="T109" fmla="*/ 109 h 205"/>
                  <a:gd name="T110" fmla="*/ 137 w 155"/>
                  <a:gd name="T111" fmla="*/ 99 h 205"/>
                  <a:gd name="T112" fmla="*/ 133 w 155"/>
                  <a:gd name="T113" fmla="*/ 59 h 205"/>
                  <a:gd name="T114" fmla="*/ 125 w 155"/>
                  <a:gd name="T115"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5" h="205">
                    <a:moveTo>
                      <a:pt x="108" y="199"/>
                    </a:moveTo>
                    <a:cubicBezTo>
                      <a:pt x="106" y="193"/>
                      <a:pt x="104" y="188"/>
                      <a:pt x="102" y="182"/>
                    </a:cubicBezTo>
                    <a:cubicBezTo>
                      <a:pt x="104" y="180"/>
                      <a:pt x="106" y="179"/>
                      <a:pt x="108" y="178"/>
                    </a:cubicBezTo>
                    <a:cubicBezTo>
                      <a:pt x="108" y="185"/>
                      <a:pt x="108" y="192"/>
                      <a:pt x="109" y="199"/>
                    </a:cubicBezTo>
                    <a:cubicBezTo>
                      <a:pt x="108" y="199"/>
                      <a:pt x="108" y="199"/>
                      <a:pt x="108" y="199"/>
                    </a:cubicBezTo>
                    <a:moveTo>
                      <a:pt x="126" y="191"/>
                    </a:moveTo>
                    <a:cubicBezTo>
                      <a:pt x="126" y="190"/>
                      <a:pt x="126" y="190"/>
                      <a:pt x="126" y="189"/>
                    </a:cubicBezTo>
                    <a:cubicBezTo>
                      <a:pt x="126" y="185"/>
                      <a:pt x="125" y="181"/>
                      <a:pt x="125" y="178"/>
                    </a:cubicBezTo>
                    <a:cubicBezTo>
                      <a:pt x="126" y="182"/>
                      <a:pt x="128" y="185"/>
                      <a:pt x="131" y="189"/>
                    </a:cubicBezTo>
                    <a:cubicBezTo>
                      <a:pt x="129" y="190"/>
                      <a:pt x="127" y="190"/>
                      <a:pt x="126" y="191"/>
                    </a:cubicBezTo>
                    <a:moveTo>
                      <a:pt x="111" y="198"/>
                    </a:moveTo>
                    <a:cubicBezTo>
                      <a:pt x="110" y="191"/>
                      <a:pt x="110" y="184"/>
                      <a:pt x="110" y="177"/>
                    </a:cubicBezTo>
                    <a:cubicBezTo>
                      <a:pt x="110" y="177"/>
                      <a:pt x="110" y="177"/>
                      <a:pt x="110" y="177"/>
                    </a:cubicBezTo>
                    <a:cubicBezTo>
                      <a:pt x="114" y="175"/>
                      <a:pt x="118" y="174"/>
                      <a:pt x="122" y="173"/>
                    </a:cubicBezTo>
                    <a:cubicBezTo>
                      <a:pt x="122" y="174"/>
                      <a:pt x="122" y="174"/>
                      <a:pt x="122" y="174"/>
                    </a:cubicBezTo>
                    <a:cubicBezTo>
                      <a:pt x="123" y="179"/>
                      <a:pt x="124" y="184"/>
                      <a:pt x="124" y="189"/>
                    </a:cubicBezTo>
                    <a:cubicBezTo>
                      <a:pt x="124" y="190"/>
                      <a:pt x="124" y="191"/>
                      <a:pt x="124" y="192"/>
                    </a:cubicBezTo>
                    <a:cubicBezTo>
                      <a:pt x="121" y="193"/>
                      <a:pt x="119" y="194"/>
                      <a:pt x="117" y="195"/>
                    </a:cubicBezTo>
                    <a:cubicBezTo>
                      <a:pt x="117" y="192"/>
                      <a:pt x="117" y="190"/>
                      <a:pt x="117" y="187"/>
                    </a:cubicBezTo>
                    <a:cubicBezTo>
                      <a:pt x="117" y="183"/>
                      <a:pt x="117" y="180"/>
                      <a:pt x="117" y="176"/>
                    </a:cubicBezTo>
                    <a:cubicBezTo>
                      <a:pt x="117" y="176"/>
                      <a:pt x="116" y="175"/>
                      <a:pt x="116" y="175"/>
                    </a:cubicBezTo>
                    <a:cubicBezTo>
                      <a:pt x="116" y="175"/>
                      <a:pt x="116" y="175"/>
                      <a:pt x="116" y="175"/>
                    </a:cubicBezTo>
                    <a:cubicBezTo>
                      <a:pt x="115" y="175"/>
                      <a:pt x="115" y="176"/>
                      <a:pt x="115" y="176"/>
                    </a:cubicBezTo>
                    <a:cubicBezTo>
                      <a:pt x="115" y="180"/>
                      <a:pt x="115" y="183"/>
                      <a:pt x="115" y="187"/>
                    </a:cubicBezTo>
                    <a:cubicBezTo>
                      <a:pt x="115" y="190"/>
                      <a:pt x="115" y="193"/>
                      <a:pt x="115" y="196"/>
                    </a:cubicBezTo>
                    <a:cubicBezTo>
                      <a:pt x="113" y="197"/>
                      <a:pt x="112" y="197"/>
                      <a:pt x="111" y="198"/>
                    </a:cubicBezTo>
                    <a:moveTo>
                      <a:pt x="58" y="174"/>
                    </a:moveTo>
                    <a:cubicBezTo>
                      <a:pt x="56" y="171"/>
                      <a:pt x="54" y="168"/>
                      <a:pt x="51" y="165"/>
                    </a:cubicBezTo>
                    <a:cubicBezTo>
                      <a:pt x="52" y="165"/>
                      <a:pt x="54" y="164"/>
                      <a:pt x="56" y="164"/>
                    </a:cubicBezTo>
                    <a:cubicBezTo>
                      <a:pt x="57" y="167"/>
                      <a:pt x="57" y="171"/>
                      <a:pt x="58" y="174"/>
                    </a:cubicBezTo>
                    <a:moveTo>
                      <a:pt x="59" y="175"/>
                    </a:moveTo>
                    <a:cubicBezTo>
                      <a:pt x="60" y="175"/>
                      <a:pt x="60" y="175"/>
                      <a:pt x="60" y="175"/>
                    </a:cubicBezTo>
                    <a:cubicBezTo>
                      <a:pt x="59" y="171"/>
                      <a:pt x="59" y="167"/>
                      <a:pt x="58" y="163"/>
                    </a:cubicBezTo>
                    <a:cubicBezTo>
                      <a:pt x="60" y="162"/>
                      <a:pt x="62" y="162"/>
                      <a:pt x="64" y="161"/>
                    </a:cubicBezTo>
                    <a:cubicBezTo>
                      <a:pt x="64" y="165"/>
                      <a:pt x="64" y="169"/>
                      <a:pt x="64" y="173"/>
                    </a:cubicBezTo>
                    <a:cubicBezTo>
                      <a:pt x="63" y="174"/>
                      <a:pt x="61" y="174"/>
                      <a:pt x="59" y="175"/>
                    </a:cubicBezTo>
                    <a:moveTo>
                      <a:pt x="66" y="172"/>
                    </a:moveTo>
                    <a:cubicBezTo>
                      <a:pt x="66" y="168"/>
                      <a:pt x="66" y="164"/>
                      <a:pt x="66" y="161"/>
                    </a:cubicBezTo>
                    <a:cubicBezTo>
                      <a:pt x="66" y="160"/>
                      <a:pt x="66" y="160"/>
                      <a:pt x="66" y="160"/>
                    </a:cubicBezTo>
                    <a:cubicBezTo>
                      <a:pt x="67" y="160"/>
                      <a:pt x="69" y="159"/>
                      <a:pt x="71" y="158"/>
                    </a:cubicBezTo>
                    <a:cubicBezTo>
                      <a:pt x="71" y="160"/>
                      <a:pt x="71" y="162"/>
                      <a:pt x="71" y="164"/>
                    </a:cubicBezTo>
                    <a:cubicBezTo>
                      <a:pt x="71" y="166"/>
                      <a:pt x="71" y="168"/>
                      <a:pt x="72" y="169"/>
                    </a:cubicBezTo>
                    <a:cubicBezTo>
                      <a:pt x="72" y="170"/>
                      <a:pt x="72" y="170"/>
                      <a:pt x="72" y="170"/>
                    </a:cubicBezTo>
                    <a:cubicBezTo>
                      <a:pt x="70" y="170"/>
                      <a:pt x="68" y="171"/>
                      <a:pt x="66" y="172"/>
                    </a:cubicBezTo>
                    <a:moveTo>
                      <a:pt x="74" y="169"/>
                    </a:moveTo>
                    <a:cubicBezTo>
                      <a:pt x="73" y="167"/>
                      <a:pt x="73" y="165"/>
                      <a:pt x="73" y="164"/>
                    </a:cubicBezTo>
                    <a:cubicBezTo>
                      <a:pt x="73" y="162"/>
                      <a:pt x="73" y="160"/>
                      <a:pt x="73" y="159"/>
                    </a:cubicBezTo>
                    <a:cubicBezTo>
                      <a:pt x="73" y="158"/>
                      <a:pt x="73" y="158"/>
                      <a:pt x="73" y="158"/>
                    </a:cubicBezTo>
                    <a:cubicBezTo>
                      <a:pt x="76" y="157"/>
                      <a:pt x="79" y="156"/>
                      <a:pt x="82" y="155"/>
                    </a:cubicBezTo>
                    <a:cubicBezTo>
                      <a:pt x="82" y="155"/>
                      <a:pt x="82" y="155"/>
                      <a:pt x="82" y="155"/>
                    </a:cubicBezTo>
                    <a:cubicBezTo>
                      <a:pt x="82" y="159"/>
                      <a:pt x="81" y="163"/>
                      <a:pt x="81" y="166"/>
                    </a:cubicBezTo>
                    <a:cubicBezTo>
                      <a:pt x="78" y="167"/>
                      <a:pt x="76" y="168"/>
                      <a:pt x="74" y="169"/>
                    </a:cubicBezTo>
                    <a:moveTo>
                      <a:pt x="83" y="166"/>
                    </a:moveTo>
                    <a:cubicBezTo>
                      <a:pt x="83" y="162"/>
                      <a:pt x="84" y="159"/>
                      <a:pt x="84" y="155"/>
                    </a:cubicBezTo>
                    <a:cubicBezTo>
                      <a:pt x="84" y="155"/>
                      <a:pt x="84" y="155"/>
                      <a:pt x="83" y="154"/>
                    </a:cubicBezTo>
                    <a:cubicBezTo>
                      <a:pt x="85" y="154"/>
                      <a:pt x="86" y="153"/>
                      <a:pt x="88" y="153"/>
                    </a:cubicBezTo>
                    <a:cubicBezTo>
                      <a:pt x="90" y="160"/>
                      <a:pt x="92" y="165"/>
                      <a:pt x="95" y="171"/>
                    </a:cubicBezTo>
                    <a:cubicBezTo>
                      <a:pt x="93" y="169"/>
                      <a:pt x="92" y="167"/>
                      <a:pt x="91" y="165"/>
                    </a:cubicBezTo>
                    <a:cubicBezTo>
                      <a:pt x="91" y="165"/>
                      <a:pt x="90" y="164"/>
                      <a:pt x="89" y="164"/>
                    </a:cubicBezTo>
                    <a:cubicBezTo>
                      <a:pt x="89" y="164"/>
                      <a:pt x="89" y="164"/>
                      <a:pt x="89" y="164"/>
                    </a:cubicBezTo>
                    <a:cubicBezTo>
                      <a:pt x="87" y="165"/>
                      <a:pt x="85" y="165"/>
                      <a:pt x="83" y="166"/>
                    </a:cubicBezTo>
                    <a:moveTo>
                      <a:pt x="123" y="154"/>
                    </a:moveTo>
                    <a:cubicBezTo>
                      <a:pt x="121" y="150"/>
                      <a:pt x="120" y="146"/>
                      <a:pt x="118" y="142"/>
                    </a:cubicBezTo>
                    <a:cubicBezTo>
                      <a:pt x="120" y="141"/>
                      <a:pt x="122" y="140"/>
                      <a:pt x="124" y="140"/>
                    </a:cubicBezTo>
                    <a:cubicBezTo>
                      <a:pt x="124" y="144"/>
                      <a:pt x="124" y="148"/>
                      <a:pt x="125" y="152"/>
                    </a:cubicBezTo>
                    <a:cubicBezTo>
                      <a:pt x="124" y="153"/>
                      <a:pt x="124" y="153"/>
                      <a:pt x="124" y="153"/>
                    </a:cubicBezTo>
                    <a:cubicBezTo>
                      <a:pt x="123" y="153"/>
                      <a:pt x="123" y="153"/>
                      <a:pt x="123" y="153"/>
                    </a:cubicBezTo>
                    <a:cubicBezTo>
                      <a:pt x="123" y="154"/>
                      <a:pt x="123" y="154"/>
                      <a:pt x="123" y="154"/>
                    </a:cubicBezTo>
                    <a:moveTo>
                      <a:pt x="127" y="152"/>
                    </a:moveTo>
                    <a:cubicBezTo>
                      <a:pt x="126" y="147"/>
                      <a:pt x="126" y="143"/>
                      <a:pt x="125" y="139"/>
                    </a:cubicBezTo>
                    <a:cubicBezTo>
                      <a:pt x="128" y="138"/>
                      <a:pt x="131" y="137"/>
                      <a:pt x="133" y="136"/>
                    </a:cubicBezTo>
                    <a:cubicBezTo>
                      <a:pt x="133" y="137"/>
                      <a:pt x="133" y="137"/>
                      <a:pt x="133" y="137"/>
                    </a:cubicBezTo>
                    <a:cubicBezTo>
                      <a:pt x="133" y="141"/>
                      <a:pt x="133" y="145"/>
                      <a:pt x="133" y="149"/>
                    </a:cubicBezTo>
                    <a:cubicBezTo>
                      <a:pt x="133" y="149"/>
                      <a:pt x="132" y="149"/>
                      <a:pt x="132" y="149"/>
                    </a:cubicBezTo>
                    <a:cubicBezTo>
                      <a:pt x="130" y="150"/>
                      <a:pt x="128" y="151"/>
                      <a:pt x="127" y="152"/>
                    </a:cubicBezTo>
                    <a:moveTo>
                      <a:pt x="135" y="148"/>
                    </a:moveTo>
                    <a:cubicBezTo>
                      <a:pt x="135" y="144"/>
                      <a:pt x="135" y="140"/>
                      <a:pt x="135" y="137"/>
                    </a:cubicBezTo>
                    <a:cubicBezTo>
                      <a:pt x="135" y="136"/>
                      <a:pt x="135" y="136"/>
                      <a:pt x="134" y="136"/>
                    </a:cubicBezTo>
                    <a:cubicBezTo>
                      <a:pt x="137" y="135"/>
                      <a:pt x="140" y="134"/>
                      <a:pt x="142" y="133"/>
                    </a:cubicBezTo>
                    <a:cubicBezTo>
                      <a:pt x="141" y="134"/>
                      <a:pt x="141" y="134"/>
                      <a:pt x="141" y="134"/>
                    </a:cubicBezTo>
                    <a:cubicBezTo>
                      <a:pt x="141" y="138"/>
                      <a:pt x="141" y="142"/>
                      <a:pt x="141" y="146"/>
                    </a:cubicBezTo>
                    <a:cubicBezTo>
                      <a:pt x="139" y="147"/>
                      <a:pt x="137" y="147"/>
                      <a:pt x="135" y="148"/>
                    </a:cubicBezTo>
                    <a:moveTo>
                      <a:pt x="143" y="145"/>
                    </a:moveTo>
                    <a:cubicBezTo>
                      <a:pt x="143" y="141"/>
                      <a:pt x="143" y="138"/>
                      <a:pt x="143" y="134"/>
                    </a:cubicBezTo>
                    <a:cubicBezTo>
                      <a:pt x="144" y="133"/>
                      <a:pt x="143" y="133"/>
                      <a:pt x="143" y="133"/>
                    </a:cubicBezTo>
                    <a:cubicBezTo>
                      <a:pt x="145" y="132"/>
                      <a:pt x="147" y="131"/>
                      <a:pt x="148" y="131"/>
                    </a:cubicBezTo>
                    <a:cubicBezTo>
                      <a:pt x="149" y="135"/>
                      <a:pt x="149" y="139"/>
                      <a:pt x="150" y="142"/>
                    </a:cubicBezTo>
                    <a:cubicBezTo>
                      <a:pt x="149" y="143"/>
                      <a:pt x="148" y="143"/>
                      <a:pt x="146" y="144"/>
                    </a:cubicBezTo>
                    <a:cubicBezTo>
                      <a:pt x="145" y="144"/>
                      <a:pt x="144" y="145"/>
                      <a:pt x="143" y="145"/>
                    </a:cubicBezTo>
                    <a:moveTo>
                      <a:pt x="35" y="131"/>
                    </a:moveTo>
                    <a:cubicBezTo>
                      <a:pt x="33" y="129"/>
                      <a:pt x="32" y="128"/>
                      <a:pt x="31" y="125"/>
                    </a:cubicBezTo>
                    <a:cubicBezTo>
                      <a:pt x="32" y="125"/>
                      <a:pt x="32" y="125"/>
                      <a:pt x="32" y="125"/>
                    </a:cubicBezTo>
                    <a:cubicBezTo>
                      <a:pt x="33" y="125"/>
                      <a:pt x="35" y="124"/>
                      <a:pt x="36" y="124"/>
                    </a:cubicBezTo>
                    <a:cubicBezTo>
                      <a:pt x="36" y="125"/>
                      <a:pt x="36" y="126"/>
                      <a:pt x="36" y="127"/>
                    </a:cubicBezTo>
                    <a:cubicBezTo>
                      <a:pt x="36" y="128"/>
                      <a:pt x="36" y="129"/>
                      <a:pt x="36" y="130"/>
                    </a:cubicBezTo>
                    <a:cubicBezTo>
                      <a:pt x="35" y="131"/>
                      <a:pt x="35" y="131"/>
                      <a:pt x="35" y="131"/>
                    </a:cubicBezTo>
                    <a:moveTo>
                      <a:pt x="38" y="130"/>
                    </a:moveTo>
                    <a:cubicBezTo>
                      <a:pt x="38" y="129"/>
                      <a:pt x="38" y="128"/>
                      <a:pt x="38" y="127"/>
                    </a:cubicBezTo>
                    <a:cubicBezTo>
                      <a:pt x="38" y="126"/>
                      <a:pt x="38" y="124"/>
                      <a:pt x="38" y="123"/>
                    </a:cubicBezTo>
                    <a:cubicBezTo>
                      <a:pt x="38" y="123"/>
                      <a:pt x="38" y="123"/>
                      <a:pt x="38" y="123"/>
                    </a:cubicBezTo>
                    <a:cubicBezTo>
                      <a:pt x="39" y="123"/>
                      <a:pt x="40" y="122"/>
                      <a:pt x="41" y="122"/>
                    </a:cubicBezTo>
                    <a:cubicBezTo>
                      <a:pt x="41" y="124"/>
                      <a:pt x="42" y="126"/>
                      <a:pt x="42" y="128"/>
                    </a:cubicBezTo>
                    <a:cubicBezTo>
                      <a:pt x="40" y="129"/>
                      <a:pt x="39" y="129"/>
                      <a:pt x="38" y="130"/>
                    </a:cubicBezTo>
                    <a:moveTo>
                      <a:pt x="44" y="128"/>
                    </a:moveTo>
                    <a:cubicBezTo>
                      <a:pt x="44" y="125"/>
                      <a:pt x="43" y="123"/>
                      <a:pt x="43" y="121"/>
                    </a:cubicBezTo>
                    <a:cubicBezTo>
                      <a:pt x="46" y="120"/>
                      <a:pt x="50" y="119"/>
                      <a:pt x="53" y="118"/>
                    </a:cubicBezTo>
                    <a:cubicBezTo>
                      <a:pt x="53" y="120"/>
                      <a:pt x="52" y="122"/>
                      <a:pt x="52" y="125"/>
                    </a:cubicBezTo>
                    <a:cubicBezTo>
                      <a:pt x="48" y="126"/>
                      <a:pt x="46" y="127"/>
                      <a:pt x="44" y="128"/>
                    </a:cubicBezTo>
                    <a:moveTo>
                      <a:pt x="70" y="126"/>
                    </a:moveTo>
                    <a:cubicBezTo>
                      <a:pt x="71" y="123"/>
                      <a:pt x="72" y="119"/>
                      <a:pt x="73" y="116"/>
                    </a:cubicBezTo>
                    <a:cubicBezTo>
                      <a:pt x="73" y="116"/>
                      <a:pt x="73" y="116"/>
                      <a:pt x="73" y="116"/>
                    </a:cubicBezTo>
                    <a:cubicBezTo>
                      <a:pt x="73" y="118"/>
                      <a:pt x="74" y="120"/>
                      <a:pt x="75" y="122"/>
                    </a:cubicBezTo>
                    <a:cubicBezTo>
                      <a:pt x="75" y="122"/>
                      <a:pt x="76" y="123"/>
                      <a:pt x="76" y="124"/>
                    </a:cubicBezTo>
                    <a:cubicBezTo>
                      <a:pt x="74" y="125"/>
                      <a:pt x="72" y="125"/>
                      <a:pt x="70" y="126"/>
                    </a:cubicBezTo>
                    <a:moveTo>
                      <a:pt x="54" y="124"/>
                    </a:moveTo>
                    <a:cubicBezTo>
                      <a:pt x="55" y="122"/>
                      <a:pt x="55" y="119"/>
                      <a:pt x="55" y="117"/>
                    </a:cubicBezTo>
                    <a:cubicBezTo>
                      <a:pt x="58" y="116"/>
                      <a:pt x="60" y="115"/>
                      <a:pt x="63" y="114"/>
                    </a:cubicBezTo>
                    <a:cubicBezTo>
                      <a:pt x="62" y="117"/>
                      <a:pt x="62" y="119"/>
                      <a:pt x="62" y="121"/>
                    </a:cubicBezTo>
                    <a:cubicBezTo>
                      <a:pt x="61" y="122"/>
                      <a:pt x="60" y="122"/>
                      <a:pt x="58" y="122"/>
                    </a:cubicBezTo>
                    <a:cubicBezTo>
                      <a:pt x="57" y="123"/>
                      <a:pt x="57" y="123"/>
                      <a:pt x="56" y="123"/>
                    </a:cubicBezTo>
                    <a:cubicBezTo>
                      <a:pt x="55" y="124"/>
                      <a:pt x="55" y="124"/>
                      <a:pt x="55" y="124"/>
                    </a:cubicBezTo>
                    <a:cubicBezTo>
                      <a:pt x="54" y="124"/>
                      <a:pt x="54" y="124"/>
                      <a:pt x="54" y="124"/>
                    </a:cubicBezTo>
                    <a:moveTo>
                      <a:pt x="64" y="121"/>
                    </a:moveTo>
                    <a:cubicBezTo>
                      <a:pt x="64" y="118"/>
                      <a:pt x="64" y="116"/>
                      <a:pt x="65" y="114"/>
                    </a:cubicBezTo>
                    <a:cubicBezTo>
                      <a:pt x="66" y="113"/>
                      <a:pt x="68" y="113"/>
                      <a:pt x="69" y="112"/>
                    </a:cubicBezTo>
                    <a:cubicBezTo>
                      <a:pt x="70" y="113"/>
                      <a:pt x="70" y="113"/>
                      <a:pt x="70" y="114"/>
                    </a:cubicBezTo>
                    <a:cubicBezTo>
                      <a:pt x="71" y="114"/>
                      <a:pt x="71" y="114"/>
                      <a:pt x="71" y="114"/>
                    </a:cubicBezTo>
                    <a:cubicBezTo>
                      <a:pt x="70" y="117"/>
                      <a:pt x="69" y="121"/>
                      <a:pt x="69" y="124"/>
                    </a:cubicBezTo>
                    <a:cubicBezTo>
                      <a:pt x="68" y="123"/>
                      <a:pt x="68" y="123"/>
                      <a:pt x="68" y="123"/>
                    </a:cubicBezTo>
                    <a:cubicBezTo>
                      <a:pt x="68" y="122"/>
                      <a:pt x="67" y="121"/>
                      <a:pt x="66" y="121"/>
                    </a:cubicBezTo>
                    <a:cubicBezTo>
                      <a:pt x="66" y="121"/>
                      <a:pt x="66" y="121"/>
                      <a:pt x="66" y="121"/>
                    </a:cubicBezTo>
                    <a:cubicBezTo>
                      <a:pt x="66" y="121"/>
                      <a:pt x="66" y="121"/>
                      <a:pt x="66" y="121"/>
                    </a:cubicBezTo>
                    <a:cubicBezTo>
                      <a:pt x="66" y="121"/>
                      <a:pt x="66" y="121"/>
                      <a:pt x="66" y="121"/>
                    </a:cubicBezTo>
                    <a:cubicBezTo>
                      <a:pt x="66" y="120"/>
                      <a:pt x="65" y="120"/>
                      <a:pt x="65" y="120"/>
                    </a:cubicBezTo>
                    <a:cubicBezTo>
                      <a:pt x="65" y="120"/>
                      <a:pt x="64" y="121"/>
                      <a:pt x="64" y="121"/>
                    </a:cubicBezTo>
                    <a:moveTo>
                      <a:pt x="107" y="112"/>
                    </a:moveTo>
                    <a:cubicBezTo>
                      <a:pt x="107" y="111"/>
                      <a:pt x="106" y="110"/>
                      <a:pt x="106" y="109"/>
                    </a:cubicBezTo>
                    <a:cubicBezTo>
                      <a:pt x="106" y="108"/>
                      <a:pt x="105" y="107"/>
                      <a:pt x="105" y="106"/>
                    </a:cubicBezTo>
                    <a:cubicBezTo>
                      <a:pt x="105" y="105"/>
                      <a:pt x="105" y="104"/>
                      <a:pt x="105" y="104"/>
                    </a:cubicBezTo>
                    <a:cubicBezTo>
                      <a:pt x="105" y="103"/>
                      <a:pt x="105" y="103"/>
                      <a:pt x="105" y="103"/>
                    </a:cubicBezTo>
                    <a:cubicBezTo>
                      <a:pt x="105" y="102"/>
                      <a:pt x="105" y="100"/>
                      <a:pt x="106" y="97"/>
                    </a:cubicBezTo>
                    <a:cubicBezTo>
                      <a:pt x="106" y="97"/>
                      <a:pt x="107" y="97"/>
                      <a:pt x="107" y="96"/>
                    </a:cubicBezTo>
                    <a:cubicBezTo>
                      <a:pt x="109" y="99"/>
                      <a:pt x="109" y="102"/>
                      <a:pt x="109" y="105"/>
                    </a:cubicBezTo>
                    <a:cubicBezTo>
                      <a:pt x="109" y="105"/>
                      <a:pt x="108" y="105"/>
                      <a:pt x="108" y="105"/>
                    </a:cubicBezTo>
                    <a:cubicBezTo>
                      <a:pt x="107" y="106"/>
                      <a:pt x="107" y="106"/>
                      <a:pt x="107" y="107"/>
                    </a:cubicBezTo>
                    <a:cubicBezTo>
                      <a:pt x="107" y="107"/>
                      <a:pt x="107" y="107"/>
                      <a:pt x="107" y="107"/>
                    </a:cubicBezTo>
                    <a:cubicBezTo>
                      <a:pt x="107" y="109"/>
                      <a:pt x="107" y="110"/>
                      <a:pt x="107" y="112"/>
                    </a:cubicBezTo>
                    <a:moveTo>
                      <a:pt x="111" y="104"/>
                    </a:moveTo>
                    <a:cubicBezTo>
                      <a:pt x="111" y="101"/>
                      <a:pt x="110" y="98"/>
                      <a:pt x="109" y="96"/>
                    </a:cubicBezTo>
                    <a:cubicBezTo>
                      <a:pt x="111" y="95"/>
                      <a:pt x="112" y="95"/>
                      <a:pt x="113" y="94"/>
                    </a:cubicBezTo>
                    <a:cubicBezTo>
                      <a:pt x="114" y="94"/>
                      <a:pt x="115" y="94"/>
                      <a:pt x="115" y="94"/>
                    </a:cubicBezTo>
                    <a:cubicBezTo>
                      <a:pt x="115" y="95"/>
                      <a:pt x="115" y="96"/>
                      <a:pt x="115" y="97"/>
                    </a:cubicBezTo>
                    <a:cubicBezTo>
                      <a:pt x="115" y="99"/>
                      <a:pt x="115" y="100"/>
                      <a:pt x="115" y="102"/>
                    </a:cubicBezTo>
                    <a:cubicBezTo>
                      <a:pt x="114" y="103"/>
                      <a:pt x="113" y="103"/>
                      <a:pt x="111" y="104"/>
                    </a:cubicBezTo>
                    <a:moveTo>
                      <a:pt x="53" y="94"/>
                    </a:moveTo>
                    <a:cubicBezTo>
                      <a:pt x="53" y="94"/>
                      <a:pt x="53" y="94"/>
                      <a:pt x="53" y="94"/>
                    </a:cubicBezTo>
                    <a:cubicBezTo>
                      <a:pt x="53" y="94"/>
                      <a:pt x="53" y="94"/>
                      <a:pt x="53" y="94"/>
                    </a:cubicBezTo>
                    <a:moveTo>
                      <a:pt x="45" y="95"/>
                    </a:moveTo>
                    <a:cubicBezTo>
                      <a:pt x="45" y="94"/>
                      <a:pt x="45" y="93"/>
                      <a:pt x="45" y="92"/>
                    </a:cubicBezTo>
                    <a:cubicBezTo>
                      <a:pt x="46" y="93"/>
                      <a:pt x="47" y="94"/>
                      <a:pt x="47" y="94"/>
                    </a:cubicBezTo>
                    <a:cubicBezTo>
                      <a:pt x="47" y="95"/>
                      <a:pt x="46" y="95"/>
                      <a:pt x="45" y="95"/>
                    </a:cubicBezTo>
                    <a:moveTo>
                      <a:pt x="117" y="101"/>
                    </a:moveTo>
                    <a:cubicBezTo>
                      <a:pt x="117" y="100"/>
                      <a:pt x="117" y="99"/>
                      <a:pt x="117" y="97"/>
                    </a:cubicBezTo>
                    <a:cubicBezTo>
                      <a:pt x="117" y="96"/>
                      <a:pt x="117" y="94"/>
                      <a:pt x="117" y="93"/>
                    </a:cubicBezTo>
                    <a:cubicBezTo>
                      <a:pt x="119" y="92"/>
                      <a:pt x="122" y="92"/>
                      <a:pt x="124" y="91"/>
                    </a:cubicBezTo>
                    <a:cubicBezTo>
                      <a:pt x="124" y="92"/>
                      <a:pt x="124" y="92"/>
                      <a:pt x="124" y="92"/>
                    </a:cubicBezTo>
                    <a:cubicBezTo>
                      <a:pt x="124" y="94"/>
                      <a:pt x="124" y="97"/>
                      <a:pt x="123" y="99"/>
                    </a:cubicBezTo>
                    <a:cubicBezTo>
                      <a:pt x="121" y="100"/>
                      <a:pt x="119" y="101"/>
                      <a:pt x="117" y="101"/>
                    </a:cubicBezTo>
                    <a:moveTo>
                      <a:pt x="125" y="98"/>
                    </a:moveTo>
                    <a:cubicBezTo>
                      <a:pt x="126" y="96"/>
                      <a:pt x="126" y="94"/>
                      <a:pt x="126" y="92"/>
                    </a:cubicBezTo>
                    <a:cubicBezTo>
                      <a:pt x="126" y="91"/>
                      <a:pt x="126" y="91"/>
                      <a:pt x="126" y="90"/>
                    </a:cubicBezTo>
                    <a:cubicBezTo>
                      <a:pt x="128" y="90"/>
                      <a:pt x="129" y="89"/>
                      <a:pt x="131" y="89"/>
                    </a:cubicBezTo>
                    <a:cubicBezTo>
                      <a:pt x="131" y="91"/>
                      <a:pt x="130" y="94"/>
                      <a:pt x="130" y="97"/>
                    </a:cubicBezTo>
                    <a:cubicBezTo>
                      <a:pt x="129" y="97"/>
                      <a:pt x="127" y="98"/>
                      <a:pt x="125" y="98"/>
                    </a:cubicBezTo>
                    <a:moveTo>
                      <a:pt x="132" y="96"/>
                    </a:moveTo>
                    <a:cubicBezTo>
                      <a:pt x="133" y="93"/>
                      <a:pt x="133" y="91"/>
                      <a:pt x="133" y="88"/>
                    </a:cubicBezTo>
                    <a:cubicBezTo>
                      <a:pt x="134" y="88"/>
                      <a:pt x="135" y="88"/>
                      <a:pt x="135" y="87"/>
                    </a:cubicBezTo>
                    <a:cubicBezTo>
                      <a:pt x="136" y="89"/>
                      <a:pt x="136" y="91"/>
                      <a:pt x="136" y="93"/>
                    </a:cubicBezTo>
                    <a:cubicBezTo>
                      <a:pt x="136" y="94"/>
                      <a:pt x="136" y="95"/>
                      <a:pt x="136" y="95"/>
                    </a:cubicBezTo>
                    <a:cubicBezTo>
                      <a:pt x="136" y="95"/>
                      <a:pt x="136" y="95"/>
                      <a:pt x="136" y="95"/>
                    </a:cubicBezTo>
                    <a:cubicBezTo>
                      <a:pt x="134" y="95"/>
                      <a:pt x="133" y="96"/>
                      <a:pt x="132" y="96"/>
                    </a:cubicBezTo>
                    <a:moveTo>
                      <a:pt x="39" y="97"/>
                    </a:moveTo>
                    <a:cubicBezTo>
                      <a:pt x="39" y="96"/>
                      <a:pt x="39" y="96"/>
                      <a:pt x="39" y="96"/>
                    </a:cubicBezTo>
                    <a:cubicBezTo>
                      <a:pt x="39" y="93"/>
                      <a:pt x="39" y="90"/>
                      <a:pt x="39" y="87"/>
                    </a:cubicBezTo>
                    <a:cubicBezTo>
                      <a:pt x="41" y="88"/>
                      <a:pt x="42" y="90"/>
                      <a:pt x="44" y="91"/>
                    </a:cubicBezTo>
                    <a:cubicBezTo>
                      <a:pt x="44" y="91"/>
                      <a:pt x="44" y="91"/>
                      <a:pt x="44" y="91"/>
                    </a:cubicBezTo>
                    <a:cubicBezTo>
                      <a:pt x="43" y="93"/>
                      <a:pt x="43" y="94"/>
                      <a:pt x="43" y="96"/>
                    </a:cubicBezTo>
                    <a:cubicBezTo>
                      <a:pt x="42" y="96"/>
                      <a:pt x="41" y="96"/>
                      <a:pt x="40" y="97"/>
                    </a:cubicBezTo>
                    <a:cubicBezTo>
                      <a:pt x="39" y="97"/>
                      <a:pt x="39" y="97"/>
                      <a:pt x="39" y="97"/>
                    </a:cubicBezTo>
                    <a:moveTo>
                      <a:pt x="37" y="94"/>
                    </a:moveTo>
                    <a:cubicBezTo>
                      <a:pt x="35" y="92"/>
                      <a:pt x="33" y="90"/>
                      <a:pt x="31" y="88"/>
                    </a:cubicBezTo>
                    <a:cubicBezTo>
                      <a:pt x="31" y="85"/>
                      <a:pt x="30" y="81"/>
                      <a:pt x="30" y="78"/>
                    </a:cubicBezTo>
                    <a:cubicBezTo>
                      <a:pt x="33" y="81"/>
                      <a:pt x="35" y="83"/>
                      <a:pt x="37" y="85"/>
                    </a:cubicBezTo>
                    <a:cubicBezTo>
                      <a:pt x="37" y="86"/>
                      <a:pt x="37" y="86"/>
                      <a:pt x="37" y="86"/>
                    </a:cubicBezTo>
                    <a:cubicBezTo>
                      <a:pt x="37" y="89"/>
                      <a:pt x="37" y="91"/>
                      <a:pt x="37" y="94"/>
                    </a:cubicBezTo>
                    <a:moveTo>
                      <a:pt x="29" y="85"/>
                    </a:moveTo>
                    <a:cubicBezTo>
                      <a:pt x="27" y="84"/>
                      <a:pt x="25" y="82"/>
                      <a:pt x="24" y="81"/>
                    </a:cubicBezTo>
                    <a:cubicBezTo>
                      <a:pt x="23" y="80"/>
                      <a:pt x="23" y="80"/>
                      <a:pt x="23" y="80"/>
                    </a:cubicBezTo>
                    <a:cubicBezTo>
                      <a:pt x="23" y="80"/>
                      <a:pt x="23" y="80"/>
                      <a:pt x="23" y="80"/>
                    </a:cubicBezTo>
                    <a:cubicBezTo>
                      <a:pt x="23" y="77"/>
                      <a:pt x="23" y="74"/>
                      <a:pt x="23" y="71"/>
                    </a:cubicBezTo>
                    <a:cubicBezTo>
                      <a:pt x="25" y="73"/>
                      <a:pt x="26" y="75"/>
                      <a:pt x="28" y="76"/>
                    </a:cubicBezTo>
                    <a:cubicBezTo>
                      <a:pt x="28" y="77"/>
                      <a:pt x="28" y="77"/>
                      <a:pt x="28" y="77"/>
                    </a:cubicBezTo>
                    <a:cubicBezTo>
                      <a:pt x="28" y="80"/>
                      <a:pt x="28" y="83"/>
                      <a:pt x="29" y="85"/>
                    </a:cubicBezTo>
                    <a:moveTo>
                      <a:pt x="21" y="78"/>
                    </a:moveTo>
                    <a:cubicBezTo>
                      <a:pt x="19" y="76"/>
                      <a:pt x="17" y="74"/>
                      <a:pt x="16" y="73"/>
                    </a:cubicBezTo>
                    <a:cubicBezTo>
                      <a:pt x="16" y="70"/>
                      <a:pt x="15" y="66"/>
                      <a:pt x="15" y="63"/>
                    </a:cubicBezTo>
                    <a:cubicBezTo>
                      <a:pt x="17" y="65"/>
                      <a:pt x="19" y="67"/>
                      <a:pt x="21" y="69"/>
                    </a:cubicBezTo>
                    <a:cubicBezTo>
                      <a:pt x="21" y="72"/>
                      <a:pt x="21" y="75"/>
                      <a:pt x="21" y="78"/>
                    </a:cubicBezTo>
                    <a:moveTo>
                      <a:pt x="111" y="68"/>
                    </a:moveTo>
                    <a:cubicBezTo>
                      <a:pt x="112" y="65"/>
                      <a:pt x="113" y="62"/>
                      <a:pt x="113" y="59"/>
                    </a:cubicBezTo>
                    <a:cubicBezTo>
                      <a:pt x="114" y="61"/>
                      <a:pt x="114" y="64"/>
                      <a:pt x="115" y="66"/>
                    </a:cubicBezTo>
                    <a:cubicBezTo>
                      <a:pt x="113" y="67"/>
                      <a:pt x="112" y="67"/>
                      <a:pt x="111" y="68"/>
                    </a:cubicBezTo>
                    <a:moveTo>
                      <a:pt x="14" y="71"/>
                    </a:moveTo>
                    <a:cubicBezTo>
                      <a:pt x="13" y="71"/>
                      <a:pt x="13" y="70"/>
                      <a:pt x="12" y="70"/>
                    </a:cubicBezTo>
                    <a:cubicBezTo>
                      <a:pt x="12" y="69"/>
                      <a:pt x="11" y="69"/>
                      <a:pt x="11" y="68"/>
                    </a:cubicBezTo>
                    <a:cubicBezTo>
                      <a:pt x="9" y="63"/>
                      <a:pt x="7" y="61"/>
                      <a:pt x="7" y="59"/>
                    </a:cubicBezTo>
                    <a:cubicBezTo>
                      <a:pt x="6" y="57"/>
                      <a:pt x="6" y="56"/>
                      <a:pt x="5" y="53"/>
                    </a:cubicBezTo>
                    <a:cubicBezTo>
                      <a:pt x="7" y="56"/>
                      <a:pt x="10" y="58"/>
                      <a:pt x="12" y="61"/>
                    </a:cubicBezTo>
                    <a:cubicBezTo>
                      <a:pt x="13" y="64"/>
                      <a:pt x="13" y="68"/>
                      <a:pt x="14" y="71"/>
                    </a:cubicBezTo>
                    <a:moveTo>
                      <a:pt x="116" y="63"/>
                    </a:moveTo>
                    <a:cubicBezTo>
                      <a:pt x="116" y="60"/>
                      <a:pt x="115" y="57"/>
                      <a:pt x="114" y="55"/>
                    </a:cubicBezTo>
                    <a:cubicBezTo>
                      <a:pt x="115" y="51"/>
                      <a:pt x="116" y="47"/>
                      <a:pt x="117" y="43"/>
                    </a:cubicBezTo>
                    <a:cubicBezTo>
                      <a:pt x="117" y="46"/>
                      <a:pt x="118" y="49"/>
                      <a:pt x="118" y="53"/>
                    </a:cubicBezTo>
                    <a:cubicBezTo>
                      <a:pt x="119" y="53"/>
                      <a:pt x="119" y="53"/>
                      <a:pt x="119" y="53"/>
                    </a:cubicBezTo>
                    <a:cubicBezTo>
                      <a:pt x="118" y="56"/>
                      <a:pt x="117" y="60"/>
                      <a:pt x="116" y="63"/>
                    </a:cubicBezTo>
                    <a:moveTo>
                      <a:pt x="120" y="48"/>
                    </a:moveTo>
                    <a:cubicBezTo>
                      <a:pt x="119" y="45"/>
                      <a:pt x="119" y="41"/>
                      <a:pt x="118" y="37"/>
                    </a:cubicBezTo>
                    <a:cubicBezTo>
                      <a:pt x="119" y="33"/>
                      <a:pt x="120" y="30"/>
                      <a:pt x="121" y="26"/>
                    </a:cubicBezTo>
                    <a:cubicBezTo>
                      <a:pt x="122" y="30"/>
                      <a:pt x="122" y="34"/>
                      <a:pt x="122" y="37"/>
                    </a:cubicBezTo>
                    <a:cubicBezTo>
                      <a:pt x="121" y="41"/>
                      <a:pt x="120" y="45"/>
                      <a:pt x="120" y="48"/>
                    </a:cubicBezTo>
                    <a:moveTo>
                      <a:pt x="124" y="32"/>
                    </a:moveTo>
                    <a:cubicBezTo>
                      <a:pt x="123" y="28"/>
                      <a:pt x="123" y="25"/>
                      <a:pt x="122" y="22"/>
                    </a:cubicBezTo>
                    <a:cubicBezTo>
                      <a:pt x="122" y="19"/>
                      <a:pt x="123" y="17"/>
                      <a:pt x="123" y="14"/>
                    </a:cubicBezTo>
                    <a:cubicBezTo>
                      <a:pt x="124" y="17"/>
                      <a:pt x="124" y="21"/>
                      <a:pt x="124" y="24"/>
                    </a:cubicBezTo>
                    <a:cubicBezTo>
                      <a:pt x="124" y="25"/>
                      <a:pt x="124" y="25"/>
                      <a:pt x="124" y="26"/>
                    </a:cubicBezTo>
                    <a:cubicBezTo>
                      <a:pt x="124" y="28"/>
                      <a:pt x="124" y="30"/>
                      <a:pt x="124" y="32"/>
                    </a:cubicBezTo>
                    <a:moveTo>
                      <a:pt x="78" y="85"/>
                    </a:moveTo>
                    <a:cubicBezTo>
                      <a:pt x="79" y="85"/>
                      <a:pt x="79" y="85"/>
                      <a:pt x="79" y="85"/>
                    </a:cubicBezTo>
                    <a:cubicBezTo>
                      <a:pt x="80" y="85"/>
                      <a:pt x="80" y="84"/>
                      <a:pt x="80" y="83"/>
                    </a:cubicBezTo>
                    <a:cubicBezTo>
                      <a:pt x="80" y="79"/>
                      <a:pt x="80" y="76"/>
                      <a:pt x="80" y="72"/>
                    </a:cubicBezTo>
                    <a:cubicBezTo>
                      <a:pt x="80" y="55"/>
                      <a:pt x="82" y="38"/>
                      <a:pt x="84" y="20"/>
                    </a:cubicBezTo>
                    <a:cubicBezTo>
                      <a:pt x="97" y="15"/>
                      <a:pt x="109" y="10"/>
                      <a:pt x="121" y="5"/>
                    </a:cubicBezTo>
                    <a:cubicBezTo>
                      <a:pt x="116" y="27"/>
                      <a:pt x="112" y="48"/>
                      <a:pt x="107" y="70"/>
                    </a:cubicBezTo>
                    <a:cubicBezTo>
                      <a:pt x="106" y="70"/>
                      <a:pt x="106" y="71"/>
                      <a:pt x="106" y="71"/>
                    </a:cubicBezTo>
                    <a:cubicBezTo>
                      <a:pt x="107" y="72"/>
                      <a:pt x="107" y="72"/>
                      <a:pt x="108" y="73"/>
                    </a:cubicBezTo>
                    <a:cubicBezTo>
                      <a:pt x="108" y="73"/>
                      <a:pt x="108" y="73"/>
                      <a:pt x="108" y="73"/>
                    </a:cubicBezTo>
                    <a:cubicBezTo>
                      <a:pt x="108" y="73"/>
                      <a:pt x="108" y="73"/>
                      <a:pt x="108" y="73"/>
                    </a:cubicBezTo>
                    <a:cubicBezTo>
                      <a:pt x="108" y="73"/>
                      <a:pt x="108" y="73"/>
                      <a:pt x="108" y="73"/>
                    </a:cubicBezTo>
                    <a:cubicBezTo>
                      <a:pt x="108" y="73"/>
                      <a:pt x="108" y="73"/>
                      <a:pt x="109" y="73"/>
                    </a:cubicBezTo>
                    <a:cubicBezTo>
                      <a:pt x="109" y="73"/>
                      <a:pt x="109" y="73"/>
                      <a:pt x="110" y="72"/>
                    </a:cubicBezTo>
                    <a:cubicBezTo>
                      <a:pt x="117" y="70"/>
                      <a:pt x="124" y="67"/>
                      <a:pt x="131" y="64"/>
                    </a:cubicBezTo>
                    <a:cubicBezTo>
                      <a:pt x="133" y="70"/>
                      <a:pt x="134" y="76"/>
                      <a:pt x="135" y="82"/>
                    </a:cubicBezTo>
                    <a:cubicBezTo>
                      <a:pt x="135" y="82"/>
                      <a:pt x="134" y="83"/>
                      <a:pt x="134" y="83"/>
                    </a:cubicBezTo>
                    <a:cubicBezTo>
                      <a:pt x="127" y="86"/>
                      <a:pt x="119" y="88"/>
                      <a:pt x="112" y="90"/>
                    </a:cubicBezTo>
                    <a:cubicBezTo>
                      <a:pt x="109" y="91"/>
                      <a:pt x="106" y="92"/>
                      <a:pt x="103" y="94"/>
                    </a:cubicBezTo>
                    <a:cubicBezTo>
                      <a:pt x="103" y="94"/>
                      <a:pt x="103" y="94"/>
                      <a:pt x="103" y="94"/>
                    </a:cubicBezTo>
                    <a:cubicBezTo>
                      <a:pt x="102" y="95"/>
                      <a:pt x="102" y="95"/>
                      <a:pt x="102" y="95"/>
                    </a:cubicBezTo>
                    <a:cubicBezTo>
                      <a:pt x="102" y="95"/>
                      <a:pt x="102" y="95"/>
                      <a:pt x="102" y="95"/>
                    </a:cubicBezTo>
                    <a:cubicBezTo>
                      <a:pt x="102" y="95"/>
                      <a:pt x="102" y="95"/>
                      <a:pt x="102" y="95"/>
                    </a:cubicBezTo>
                    <a:cubicBezTo>
                      <a:pt x="102" y="96"/>
                      <a:pt x="102" y="96"/>
                      <a:pt x="102" y="96"/>
                    </a:cubicBezTo>
                    <a:cubicBezTo>
                      <a:pt x="102" y="96"/>
                      <a:pt x="102" y="96"/>
                      <a:pt x="102" y="96"/>
                    </a:cubicBezTo>
                    <a:cubicBezTo>
                      <a:pt x="102" y="98"/>
                      <a:pt x="101" y="100"/>
                      <a:pt x="101" y="103"/>
                    </a:cubicBezTo>
                    <a:cubicBezTo>
                      <a:pt x="101" y="104"/>
                      <a:pt x="101" y="104"/>
                      <a:pt x="101" y="105"/>
                    </a:cubicBezTo>
                    <a:cubicBezTo>
                      <a:pt x="101" y="105"/>
                      <a:pt x="101" y="106"/>
                      <a:pt x="101" y="107"/>
                    </a:cubicBezTo>
                    <a:cubicBezTo>
                      <a:pt x="102" y="109"/>
                      <a:pt x="102" y="110"/>
                      <a:pt x="103" y="112"/>
                    </a:cubicBezTo>
                    <a:cubicBezTo>
                      <a:pt x="103" y="113"/>
                      <a:pt x="103" y="114"/>
                      <a:pt x="103" y="115"/>
                    </a:cubicBezTo>
                    <a:cubicBezTo>
                      <a:pt x="103" y="115"/>
                      <a:pt x="103" y="116"/>
                      <a:pt x="104" y="116"/>
                    </a:cubicBezTo>
                    <a:cubicBezTo>
                      <a:pt x="104" y="117"/>
                      <a:pt x="105" y="117"/>
                      <a:pt x="105" y="117"/>
                    </a:cubicBezTo>
                    <a:cubicBezTo>
                      <a:pt x="106" y="117"/>
                      <a:pt x="106" y="117"/>
                      <a:pt x="106" y="117"/>
                    </a:cubicBezTo>
                    <a:cubicBezTo>
                      <a:pt x="106" y="117"/>
                      <a:pt x="106" y="117"/>
                      <a:pt x="106" y="117"/>
                    </a:cubicBezTo>
                    <a:cubicBezTo>
                      <a:pt x="106" y="117"/>
                      <a:pt x="106" y="117"/>
                      <a:pt x="106" y="117"/>
                    </a:cubicBezTo>
                    <a:cubicBezTo>
                      <a:pt x="106" y="117"/>
                      <a:pt x="106" y="117"/>
                      <a:pt x="106" y="117"/>
                    </a:cubicBezTo>
                    <a:cubicBezTo>
                      <a:pt x="119" y="112"/>
                      <a:pt x="127" y="110"/>
                      <a:pt x="133" y="108"/>
                    </a:cubicBezTo>
                    <a:cubicBezTo>
                      <a:pt x="136" y="107"/>
                      <a:pt x="138" y="106"/>
                      <a:pt x="139" y="105"/>
                    </a:cubicBezTo>
                    <a:cubicBezTo>
                      <a:pt x="140" y="105"/>
                      <a:pt x="140" y="105"/>
                      <a:pt x="141" y="105"/>
                    </a:cubicBezTo>
                    <a:cubicBezTo>
                      <a:pt x="142" y="108"/>
                      <a:pt x="144" y="113"/>
                      <a:pt x="145" y="118"/>
                    </a:cubicBezTo>
                    <a:cubicBezTo>
                      <a:pt x="146" y="121"/>
                      <a:pt x="147" y="124"/>
                      <a:pt x="148" y="126"/>
                    </a:cubicBezTo>
                    <a:cubicBezTo>
                      <a:pt x="147" y="127"/>
                      <a:pt x="144" y="128"/>
                      <a:pt x="141" y="129"/>
                    </a:cubicBezTo>
                    <a:cubicBezTo>
                      <a:pt x="136" y="131"/>
                      <a:pt x="127" y="134"/>
                      <a:pt x="115" y="139"/>
                    </a:cubicBezTo>
                    <a:cubicBezTo>
                      <a:pt x="115" y="139"/>
                      <a:pt x="115" y="139"/>
                      <a:pt x="115" y="139"/>
                    </a:cubicBezTo>
                    <a:cubicBezTo>
                      <a:pt x="115" y="139"/>
                      <a:pt x="115" y="139"/>
                      <a:pt x="115" y="139"/>
                    </a:cubicBezTo>
                    <a:cubicBezTo>
                      <a:pt x="114" y="139"/>
                      <a:pt x="114" y="139"/>
                      <a:pt x="114" y="139"/>
                    </a:cubicBezTo>
                    <a:cubicBezTo>
                      <a:pt x="113" y="139"/>
                      <a:pt x="112" y="141"/>
                      <a:pt x="113" y="142"/>
                    </a:cubicBezTo>
                    <a:cubicBezTo>
                      <a:pt x="113" y="142"/>
                      <a:pt x="114" y="143"/>
                      <a:pt x="114" y="143"/>
                    </a:cubicBezTo>
                    <a:cubicBezTo>
                      <a:pt x="118" y="153"/>
                      <a:pt x="121" y="159"/>
                      <a:pt x="124" y="169"/>
                    </a:cubicBezTo>
                    <a:cubicBezTo>
                      <a:pt x="116" y="169"/>
                      <a:pt x="108" y="172"/>
                      <a:pt x="101" y="178"/>
                    </a:cubicBezTo>
                    <a:cubicBezTo>
                      <a:pt x="97" y="167"/>
                      <a:pt x="95" y="161"/>
                      <a:pt x="91" y="150"/>
                    </a:cubicBezTo>
                    <a:cubicBezTo>
                      <a:pt x="90" y="149"/>
                      <a:pt x="90" y="148"/>
                      <a:pt x="89" y="148"/>
                    </a:cubicBezTo>
                    <a:cubicBezTo>
                      <a:pt x="89" y="148"/>
                      <a:pt x="88" y="148"/>
                      <a:pt x="88" y="148"/>
                    </a:cubicBezTo>
                    <a:cubicBezTo>
                      <a:pt x="88" y="149"/>
                      <a:pt x="88" y="149"/>
                      <a:pt x="88" y="149"/>
                    </a:cubicBezTo>
                    <a:cubicBezTo>
                      <a:pt x="88" y="149"/>
                      <a:pt x="88" y="149"/>
                      <a:pt x="88" y="149"/>
                    </a:cubicBezTo>
                    <a:cubicBezTo>
                      <a:pt x="66" y="156"/>
                      <a:pt x="54" y="160"/>
                      <a:pt x="49" y="162"/>
                    </a:cubicBezTo>
                    <a:cubicBezTo>
                      <a:pt x="48" y="154"/>
                      <a:pt x="46" y="147"/>
                      <a:pt x="43" y="140"/>
                    </a:cubicBezTo>
                    <a:cubicBezTo>
                      <a:pt x="44" y="140"/>
                      <a:pt x="44" y="139"/>
                      <a:pt x="44" y="139"/>
                    </a:cubicBezTo>
                    <a:cubicBezTo>
                      <a:pt x="49" y="138"/>
                      <a:pt x="60" y="134"/>
                      <a:pt x="79" y="127"/>
                    </a:cubicBezTo>
                    <a:cubicBezTo>
                      <a:pt x="79" y="127"/>
                      <a:pt x="79" y="127"/>
                      <a:pt x="79" y="127"/>
                    </a:cubicBezTo>
                    <a:cubicBezTo>
                      <a:pt x="79" y="127"/>
                      <a:pt x="79" y="127"/>
                      <a:pt x="79" y="127"/>
                    </a:cubicBezTo>
                    <a:cubicBezTo>
                      <a:pt x="80" y="127"/>
                      <a:pt x="80" y="127"/>
                      <a:pt x="80" y="127"/>
                    </a:cubicBezTo>
                    <a:cubicBezTo>
                      <a:pt x="81" y="126"/>
                      <a:pt x="81" y="125"/>
                      <a:pt x="81" y="124"/>
                    </a:cubicBezTo>
                    <a:cubicBezTo>
                      <a:pt x="81" y="124"/>
                      <a:pt x="80" y="124"/>
                      <a:pt x="80" y="123"/>
                    </a:cubicBezTo>
                    <a:cubicBezTo>
                      <a:pt x="80" y="122"/>
                      <a:pt x="79" y="120"/>
                      <a:pt x="78" y="118"/>
                    </a:cubicBezTo>
                    <a:cubicBezTo>
                      <a:pt x="77" y="117"/>
                      <a:pt x="77" y="116"/>
                      <a:pt x="76" y="115"/>
                    </a:cubicBezTo>
                    <a:cubicBezTo>
                      <a:pt x="76" y="114"/>
                      <a:pt x="75" y="113"/>
                      <a:pt x="75" y="112"/>
                    </a:cubicBezTo>
                    <a:cubicBezTo>
                      <a:pt x="74" y="112"/>
                      <a:pt x="74" y="111"/>
                      <a:pt x="73" y="111"/>
                    </a:cubicBezTo>
                    <a:cubicBezTo>
                      <a:pt x="73" y="110"/>
                      <a:pt x="72" y="110"/>
                      <a:pt x="72" y="110"/>
                    </a:cubicBezTo>
                    <a:cubicBezTo>
                      <a:pt x="72" y="110"/>
                      <a:pt x="72" y="110"/>
                      <a:pt x="72" y="110"/>
                    </a:cubicBezTo>
                    <a:cubicBezTo>
                      <a:pt x="72" y="109"/>
                      <a:pt x="71" y="108"/>
                      <a:pt x="70" y="108"/>
                    </a:cubicBezTo>
                    <a:cubicBezTo>
                      <a:pt x="70" y="108"/>
                      <a:pt x="70" y="108"/>
                      <a:pt x="70" y="108"/>
                    </a:cubicBezTo>
                    <a:cubicBezTo>
                      <a:pt x="70" y="108"/>
                      <a:pt x="69" y="108"/>
                      <a:pt x="69" y="108"/>
                    </a:cubicBezTo>
                    <a:cubicBezTo>
                      <a:pt x="68" y="108"/>
                      <a:pt x="68" y="108"/>
                      <a:pt x="67" y="108"/>
                    </a:cubicBezTo>
                    <a:cubicBezTo>
                      <a:pt x="67" y="109"/>
                      <a:pt x="67" y="109"/>
                      <a:pt x="67" y="109"/>
                    </a:cubicBezTo>
                    <a:cubicBezTo>
                      <a:pt x="53" y="113"/>
                      <a:pt x="43" y="116"/>
                      <a:pt x="31" y="121"/>
                    </a:cubicBezTo>
                    <a:cubicBezTo>
                      <a:pt x="30" y="116"/>
                      <a:pt x="28" y="110"/>
                      <a:pt x="28" y="104"/>
                    </a:cubicBezTo>
                    <a:cubicBezTo>
                      <a:pt x="31" y="103"/>
                      <a:pt x="35" y="102"/>
                      <a:pt x="37" y="101"/>
                    </a:cubicBezTo>
                    <a:cubicBezTo>
                      <a:pt x="38" y="102"/>
                      <a:pt x="38" y="102"/>
                      <a:pt x="38" y="102"/>
                    </a:cubicBezTo>
                    <a:cubicBezTo>
                      <a:pt x="38" y="102"/>
                      <a:pt x="38" y="102"/>
                      <a:pt x="38" y="102"/>
                    </a:cubicBezTo>
                    <a:cubicBezTo>
                      <a:pt x="38" y="102"/>
                      <a:pt x="39" y="102"/>
                      <a:pt x="39" y="101"/>
                    </a:cubicBezTo>
                    <a:cubicBezTo>
                      <a:pt x="39" y="101"/>
                      <a:pt x="39" y="101"/>
                      <a:pt x="39" y="101"/>
                    </a:cubicBezTo>
                    <a:cubicBezTo>
                      <a:pt x="40" y="101"/>
                      <a:pt x="40" y="101"/>
                      <a:pt x="41" y="101"/>
                    </a:cubicBezTo>
                    <a:cubicBezTo>
                      <a:pt x="45" y="100"/>
                      <a:pt x="48" y="99"/>
                      <a:pt x="52" y="97"/>
                    </a:cubicBezTo>
                    <a:cubicBezTo>
                      <a:pt x="52" y="97"/>
                      <a:pt x="52" y="97"/>
                      <a:pt x="52" y="97"/>
                    </a:cubicBezTo>
                    <a:cubicBezTo>
                      <a:pt x="52" y="97"/>
                      <a:pt x="52" y="97"/>
                      <a:pt x="52" y="97"/>
                    </a:cubicBezTo>
                    <a:cubicBezTo>
                      <a:pt x="52" y="97"/>
                      <a:pt x="52" y="97"/>
                      <a:pt x="52" y="97"/>
                    </a:cubicBezTo>
                    <a:cubicBezTo>
                      <a:pt x="52" y="97"/>
                      <a:pt x="52" y="97"/>
                      <a:pt x="52" y="97"/>
                    </a:cubicBezTo>
                    <a:cubicBezTo>
                      <a:pt x="52" y="96"/>
                      <a:pt x="52" y="96"/>
                      <a:pt x="52" y="96"/>
                    </a:cubicBezTo>
                    <a:cubicBezTo>
                      <a:pt x="53" y="96"/>
                      <a:pt x="53" y="96"/>
                      <a:pt x="53" y="96"/>
                    </a:cubicBezTo>
                    <a:cubicBezTo>
                      <a:pt x="53" y="96"/>
                      <a:pt x="53" y="95"/>
                      <a:pt x="53" y="95"/>
                    </a:cubicBezTo>
                    <a:cubicBezTo>
                      <a:pt x="53" y="94"/>
                      <a:pt x="53" y="94"/>
                      <a:pt x="53" y="93"/>
                    </a:cubicBezTo>
                    <a:cubicBezTo>
                      <a:pt x="52" y="93"/>
                      <a:pt x="52" y="93"/>
                      <a:pt x="52" y="93"/>
                    </a:cubicBezTo>
                    <a:cubicBezTo>
                      <a:pt x="37" y="80"/>
                      <a:pt x="19" y="62"/>
                      <a:pt x="5" y="47"/>
                    </a:cubicBezTo>
                    <a:cubicBezTo>
                      <a:pt x="6" y="46"/>
                      <a:pt x="9" y="45"/>
                      <a:pt x="11" y="44"/>
                    </a:cubicBezTo>
                    <a:cubicBezTo>
                      <a:pt x="16" y="42"/>
                      <a:pt x="22" y="41"/>
                      <a:pt x="26" y="40"/>
                    </a:cubicBezTo>
                    <a:cubicBezTo>
                      <a:pt x="29" y="39"/>
                      <a:pt x="31" y="39"/>
                      <a:pt x="32" y="38"/>
                    </a:cubicBezTo>
                    <a:cubicBezTo>
                      <a:pt x="32" y="38"/>
                      <a:pt x="33" y="38"/>
                      <a:pt x="33" y="38"/>
                    </a:cubicBezTo>
                    <a:cubicBezTo>
                      <a:pt x="34" y="39"/>
                      <a:pt x="36" y="41"/>
                      <a:pt x="38" y="43"/>
                    </a:cubicBezTo>
                    <a:cubicBezTo>
                      <a:pt x="43" y="48"/>
                      <a:pt x="51" y="56"/>
                      <a:pt x="59" y="64"/>
                    </a:cubicBezTo>
                    <a:cubicBezTo>
                      <a:pt x="66" y="72"/>
                      <a:pt x="73" y="80"/>
                      <a:pt x="77" y="84"/>
                    </a:cubicBezTo>
                    <a:cubicBezTo>
                      <a:pt x="77" y="85"/>
                      <a:pt x="78" y="85"/>
                      <a:pt x="78" y="85"/>
                    </a:cubicBezTo>
                    <a:moveTo>
                      <a:pt x="124" y="0"/>
                    </a:moveTo>
                    <a:cubicBezTo>
                      <a:pt x="124" y="0"/>
                      <a:pt x="124" y="0"/>
                      <a:pt x="123" y="0"/>
                    </a:cubicBezTo>
                    <a:cubicBezTo>
                      <a:pt x="109" y="6"/>
                      <a:pt x="96" y="11"/>
                      <a:pt x="82" y="17"/>
                    </a:cubicBezTo>
                    <a:cubicBezTo>
                      <a:pt x="81" y="17"/>
                      <a:pt x="81" y="18"/>
                      <a:pt x="81" y="19"/>
                    </a:cubicBezTo>
                    <a:cubicBezTo>
                      <a:pt x="78" y="36"/>
                      <a:pt x="76" y="54"/>
                      <a:pt x="76" y="72"/>
                    </a:cubicBezTo>
                    <a:cubicBezTo>
                      <a:pt x="76" y="74"/>
                      <a:pt x="76" y="76"/>
                      <a:pt x="76" y="77"/>
                    </a:cubicBezTo>
                    <a:cubicBezTo>
                      <a:pt x="71" y="71"/>
                      <a:pt x="62" y="62"/>
                      <a:pt x="54" y="54"/>
                    </a:cubicBezTo>
                    <a:cubicBezTo>
                      <a:pt x="44" y="43"/>
                      <a:pt x="35" y="34"/>
                      <a:pt x="35" y="34"/>
                    </a:cubicBezTo>
                    <a:cubicBezTo>
                      <a:pt x="35" y="34"/>
                      <a:pt x="34" y="34"/>
                      <a:pt x="34" y="34"/>
                    </a:cubicBezTo>
                    <a:cubicBezTo>
                      <a:pt x="34" y="34"/>
                      <a:pt x="34" y="34"/>
                      <a:pt x="34" y="34"/>
                    </a:cubicBezTo>
                    <a:cubicBezTo>
                      <a:pt x="33" y="34"/>
                      <a:pt x="27" y="35"/>
                      <a:pt x="20" y="37"/>
                    </a:cubicBezTo>
                    <a:cubicBezTo>
                      <a:pt x="17" y="38"/>
                      <a:pt x="13" y="39"/>
                      <a:pt x="9" y="40"/>
                    </a:cubicBezTo>
                    <a:cubicBezTo>
                      <a:pt x="6" y="42"/>
                      <a:pt x="3" y="44"/>
                      <a:pt x="1" y="46"/>
                    </a:cubicBezTo>
                    <a:cubicBezTo>
                      <a:pt x="0" y="46"/>
                      <a:pt x="0" y="47"/>
                      <a:pt x="0" y="48"/>
                    </a:cubicBezTo>
                    <a:cubicBezTo>
                      <a:pt x="0" y="48"/>
                      <a:pt x="0" y="49"/>
                      <a:pt x="0" y="49"/>
                    </a:cubicBezTo>
                    <a:cubicBezTo>
                      <a:pt x="1" y="55"/>
                      <a:pt x="2" y="57"/>
                      <a:pt x="3" y="60"/>
                    </a:cubicBezTo>
                    <a:cubicBezTo>
                      <a:pt x="3" y="61"/>
                      <a:pt x="4" y="63"/>
                      <a:pt x="5" y="64"/>
                    </a:cubicBezTo>
                    <a:cubicBezTo>
                      <a:pt x="5" y="65"/>
                      <a:pt x="5" y="65"/>
                      <a:pt x="5" y="65"/>
                    </a:cubicBezTo>
                    <a:cubicBezTo>
                      <a:pt x="5" y="65"/>
                      <a:pt x="5" y="65"/>
                      <a:pt x="5" y="65"/>
                    </a:cubicBezTo>
                    <a:cubicBezTo>
                      <a:pt x="5" y="66"/>
                      <a:pt x="5" y="66"/>
                      <a:pt x="5" y="67"/>
                    </a:cubicBezTo>
                    <a:cubicBezTo>
                      <a:pt x="5" y="68"/>
                      <a:pt x="6" y="69"/>
                      <a:pt x="7" y="70"/>
                    </a:cubicBezTo>
                    <a:cubicBezTo>
                      <a:pt x="8" y="71"/>
                      <a:pt x="8" y="71"/>
                      <a:pt x="8" y="71"/>
                    </a:cubicBezTo>
                    <a:cubicBezTo>
                      <a:pt x="8" y="71"/>
                      <a:pt x="8" y="71"/>
                      <a:pt x="8" y="71"/>
                    </a:cubicBezTo>
                    <a:cubicBezTo>
                      <a:pt x="8" y="72"/>
                      <a:pt x="9" y="72"/>
                      <a:pt x="9" y="73"/>
                    </a:cubicBezTo>
                    <a:cubicBezTo>
                      <a:pt x="14" y="77"/>
                      <a:pt x="21" y="83"/>
                      <a:pt x="29" y="92"/>
                    </a:cubicBezTo>
                    <a:cubicBezTo>
                      <a:pt x="29" y="92"/>
                      <a:pt x="29" y="93"/>
                      <a:pt x="29" y="93"/>
                    </a:cubicBezTo>
                    <a:cubicBezTo>
                      <a:pt x="29" y="94"/>
                      <a:pt x="30" y="94"/>
                      <a:pt x="30" y="94"/>
                    </a:cubicBezTo>
                    <a:cubicBezTo>
                      <a:pt x="30" y="94"/>
                      <a:pt x="30" y="94"/>
                      <a:pt x="30" y="94"/>
                    </a:cubicBezTo>
                    <a:cubicBezTo>
                      <a:pt x="31" y="94"/>
                      <a:pt x="31" y="94"/>
                      <a:pt x="31" y="94"/>
                    </a:cubicBezTo>
                    <a:cubicBezTo>
                      <a:pt x="32" y="95"/>
                      <a:pt x="34" y="96"/>
                      <a:pt x="35" y="98"/>
                    </a:cubicBezTo>
                    <a:cubicBezTo>
                      <a:pt x="32" y="99"/>
                      <a:pt x="29" y="100"/>
                      <a:pt x="25" y="101"/>
                    </a:cubicBezTo>
                    <a:cubicBezTo>
                      <a:pt x="24" y="102"/>
                      <a:pt x="23" y="102"/>
                      <a:pt x="23" y="103"/>
                    </a:cubicBezTo>
                    <a:cubicBezTo>
                      <a:pt x="24" y="110"/>
                      <a:pt x="26" y="117"/>
                      <a:pt x="28" y="123"/>
                    </a:cubicBezTo>
                    <a:cubicBezTo>
                      <a:pt x="27" y="124"/>
                      <a:pt x="27" y="124"/>
                      <a:pt x="27" y="125"/>
                    </a:cubicBezTo>
                    <a:cubicBezTo>
                      <a:pt x="28" y="129"/>
                      <a:pt x="30" y="132"/>
                      <a:pt x="33" y="135"/>
                    </a:cubicBezTo>
                    <a:cubicBezTo>
                      <a:pt x="33" y="135"/>
                      <a:pt x="34" y="135"/>
                      <a:pt x="34" y="135"/>
                    </a:cubicBezTo>
                    <a:cubicBezTo>
                      <a:pt x="34" y="135"/>
                      <a:pt x="35" y="135"/>
                      <a:pt x="35" y="135"/>
                    </a:cubicBezTo>
                    <a:cubicBezTo>
                      <a:pt x="38" y="134"/>
                      <a:pt x="41" y="133"/>
                      <a:pt x="43" y="132"/>
                    </a:cubicBezTo>
                    <a:cubicBezTo>
                      <a:pt x="46" y="131"/>
                      <a:pt x="49" y="130"/>
                      <a:pt x="56" y="128"/>
                    </a:cubicBezTo>
                    <a:cubicBezTo>
                      <a:pt x="56" y="128"/>
                      <a:pt x="57" y="127"/>
                      <a:pt x="58" y="127"/>
                    </a:cubicBezTo>
                    <a:cubicBezTo>
                      <a:pt x="59" y="127"/>
                      <a:pt x="61" y="126"/>
                      <a:pt x="62" y="125"/>
                    </a:cubicBezTo>
                    <a:cubicBezTo>
                      <a:pt x="63" y="125"/>
                      <a:pt x="64" y="125"/>
                      <a:pt x="64" y="125"/>
                    </a:cubicBezTo>
                    <a:cubicBezTo>
                      <a:pt x="65" y="125"/>
                      <a:pt x="65" y="125"/>
                      <a:pt x="65" y="125"/>
                    </a:cubicBezTo>
                    <a:cubicBezTo>
                      <a:pt x="65" y="125"/>
                      <a:pt x="65" y="125"/>
                      <a:pt x="65" y="125"/>
                    </a:cubicBezTo>
                    <a:cubicBezTo>
                      <a:pt x="65" y="125"/>
                      <a:pt x="65" y="126"/>
                      <a:pt x="65" y="126"/>
                    </a:cubicBezTo>
                    <a:cubicBezTo>
                      <a:pt x="66" y="127"/>
                      <a:pt x="66" y="127"/>
                      <a:pt x="66" y="127"/>
                    </a:cubicBezTo>
                    <a:cubicBezTo>
                      <a:pt x="59" y="130"/>
                      <a:pt x="54" y="132"/>
                      <a:pt x="50" y="133"/>
                    </a:cubicBezTo>
                    <a:cubicBezTo>
                      <a:pt x="47" y="134"/>
                      <a:pt x="45" y="135"/>
                      <a:pt x="43" y="135"/>
                    </a:cubicBezTo>
                    <a:cubicBezTo>
                      <a:pt x="42" y="136"/>
                      <a:pt x="40" y="136"/>
                      <a:pt x="40" y="136"/>
                    </a:cubicBezTo>
                    <a:cubicBezTo>
                      <a:pt x="40" y="136"/>
                      <a:pt x="39" y="137"/>
                      <a:pt x="39" y="137"/>
                    </a:cubicBezTo>
                    <a:cubicBezTo>
                      <a:pt x="39" y="138"/>
                      <a:pt x="39" y="138"/>
                      <a:pt x="39" y="139"/>
                    </a:cubicBezTo>
                    <a:cubicBezTo>
                      <a:pt x="41" y="146"/>
                      <a:pt x="44" y="155"/>
                      <a:pt x="46" y="162"/>
                    </a:cubicBezTo>
                    <a:cubicBezTo>
                      <a:pt x="45" y="162"/>
                      <a:pt x="45" y="162"/>
                      <a:pt x="45" y="162"/>
                    </a:cubicBezTo>
                    <a:cubicBezTo>
                      <a:pt x="45" y="163"/>
                      <a:pt x="45" y="164"/>
                      <a:pt x="46" y="165"/>
                    </a:cubicBezTo>
                    <a:cubicBezTo>
                      <a:pt x="50" y="169"/>
                      <a:pt x="53" y="174"/>
                      <a:pt x="56" y="179"/>
                    </a:cubicBezTo>
                    <a:cubicBezTo>
                      <a:pt x="56" y="180"/>
                      <a:pt x="57" y="180"/>
                      <a:pt x="58" y="180"/>
                    </a:cubicBezTo>
                    <a:cubicBezTo>
                      <a:pt x="58" y="180"/>
                      <a:pt x="58" y="180"/>
                      <a:pt x="58" y="180"/>
                    </a:cubicBezTo>
                    <a:cubicBezTo>
                      <a:pt x="69" y="175"/>
                      <a:pt x="77" y="171"/>
                      <a:pt x="88" y="169"/>
                    </a:cubicBezTo>
                    <a:cubicBezTo>
                      <a:pt x="91" y="173"/>
                      <a:pt x="94" y="178"/>
                      <a:pt x="96" y="184"/>
                    </a:cubicBezTo>
                    <a:cubicBezTo>
                      <a:pt x="99" y="191"/>
                      <a:pt x="102" y="198"/>
                      <a:pt x="104" y="202"/>
                    </a:cubicBezTo>
                    <a:cubicBezTo>
                      <a:pt x="104" y="203"/>
                      <a:pt x="105" y="203"/>
                      <a:pt x="106" y="203"/>
                    </a:cubicBezTo>
                    <a:cubicBezTo>
                      <a:pt x="106" y="203"/>
                      <a:pt x="106" y="203"/>
                      <a:pt x="106" y="203"/>
                    </a:cubicBezTo>
                    <a:cubicBezTo>
                      <a:pt x="107" y="204"/>
                      <a:pt x="107" y="204"/>
                      <a:pt x="107" y="204"/>
                    </a:cubicBezTo>
                    <a:cubicBezTo>
                      <a:pt x="108" y="204"/>
                      <a:pt x="108" y="204"/>
                      <a:pt x="108" y="203"/>
                    </a:cubicBezTo>
                    <a:cubicBezTo>
                      <a:pt x="109" y="203"/>
                      <a:pt x="109" y="203"/>
                      <a:pt x="109" y="203"/>
                    </a:cubicBezTo>
                    <a:cubicBezTo>
                      <a:pt x="109" y="204"/>
                      <a:pt x="109" y="204"/>
                      <a:pt x="109" y="204"/>
                    </a:cubicBezTo>
                    <a:cubicBezTo>
                      <a:pt x="109" y="204"/>
                      <a:pt x="109" y="204"/>
                      <a:pt x="109" y="204"/>
                    </a:cubicBezTo>
                    <a:cubicBezTo>
                      <a:pt x="109" y="204"/>
                      <a:pt x="109" y="204"/>
                      <a:pt x="109" y="204"/>
                    </a:cubicBezTo>
                    <a:cubicBezTo>
                      <a:pt x="110" y="205"/>
                      <a:pt x="110" y="205"/>
                      <a:pt x="110" y="205"/>
                    </a:cubicBezTo>
                    <a:cubicBezTo>
                      <a:pt x="110" y="204"/>
                      <a:pt x="110" y="204"/>
                      <a:pt x="110" y="204"/>
                    </a:cubicBezTo>
                    <a:cubicBezTo>
                      <a:pt x="110" y="204"/>
                      <a:pt x="110" y="204"/>
                      <a:pt x="110" y="204"/>
                    </a:cubicBezTo>
                    <a:cubicBezTo>
                      <a:pt x="110" y="204"/>
                      <a:pt x="110" y="204"/>
                      <a:pt x="110" y="204"/>
                    </a:cubicBezTo>
                    <a:cubicBezTo>
                      <a:pt x="111" y="204"/>
                      <a:pt x="111" y="204"/>
                      <a:pt x="111" y="204"/>
                    </a:cubicBezTo>
                    <a:cubicBezTo>
                      <a:pt x="111" y="203"/>
                      <a:pt x="111" y="203"/>
                      <a:pt x="111" y="202"/>
                    </a:cubicBezTo>
                    <a:cubicBezTo>
                      <a:pt x="115" y="200"/>
                      <a:pt x="119" y="198"/>
                      <a:pt x="124" y="196"/>
                    </a:cubicBezTo>
                    <a:cubicBezTo>
                      <a:pt x="124" y="197"/>
                      <a:pt x="124" y="197"/>
                      <a:pt x="124" y="197"/>
                    </a:cubicBezTo>
                    <a:cubicBezTo>
                      <a:pt x="124" y="197"/>
                      <a:pt x="124" y="197"/>
                      <a:pt x="124" y="197"/>
                    </a:cubicBezTo>
                    <a:cubicBezTo>
                      <a:pt x="125" y="197"/>
                      <a:pt x="125" y="197"/>
                      <a:pt x="125" y="196"/>
                    </a:cubicBezTo>
                    <a:cubicBezTo>
                      <a:pt x="126" y="195"/>
                      <a:pt x="126" y="195"/>
                      <a:pt x="126" y="195"/>
                    </a:cubicBezTo>
                    <a:cubicBezTo>
                      <a:pt x="129" y="194"/>
                      <a:pt x="132" y="193"/>
                      <a:pt x="134" y="192"/>
                    </a:cubicBezTo>
                    <a:cubicBezTo>
                      <a:pt x="135" y="191"/>
                      <a:pt x="135" y="191"/>
                      <a:pt x="136" y="190"/>
                    </a:cubicBezTo>
                    <a:cubicBezTo>
                      <a:pt x="136" y="190"/>
                      <a:pt x="136" y="189"/>
                      <a:pt x="135" y="189"/>
                    </a:cubicBezTo>
                    <a:cubicBezTo>
                      <a:pt x="132" y="184"/>
                      <a:pt x="129" y="179"/>
                      <a:pt x="128" y="173"/>
                    </a:cubicBezTo>
                    <a:cubicBezTo>
                      <a:pt x="128" y="173"/>
                      <a:pt x="129" y="173"/>
                      <a:pt x="129" y="172"/>
                    </a:cubicBezTo>
                    <a:cubicBezTo>
                      <a:pt x="129" y="172"/>
                      <a:pt x="129" y="171"/>
                      <a:pt x="129" y="170"/>
                    </a:cubicBezTo>
                    <a:cubicBezTo>
                      <a:pt x="127" y="165"/>
                      <a:pt x="126" y="161"/>
                      <a:pt x="124" y="157"/>
                    </a:cubicBezTo>
                    <a:cubicBezTo>
                      <a:pt x="125" y="157"/>
                      <a:pt x="125" y="157"/>
                      <a:pt x="125" y="157"/>
                    </a:cubicBezTo>
                    <a:cubicBezTo>
                      <a:pt x="125" y="157"/>
                      <a:pt x="125" y="156"/>
                      <a:pt x="126" y="156"/>
                    </a:cubicBezTo>
                    <a:cubicBezTo>
                      <a:pt x="129" y="155"/>
                      <a:pt x="135" y="152"/>
                      <a:pt x="141" y="150"/>
                    </a:cubicBezTo>
                    <a:cubicBezTo>
                      <a:pt x="143" y="149"/>
                      <a:pt x="146" y="148"/>
                      <a:pt x="148" y="147"/>
                    </a:cubicBezTo>
                    <a:cubicBezTo>
                      <a:pt x="151" y="147"/>
                      <a:pt x="152" y="146"/>
                      <a:pt x="153" y="146"/>
                    </a:cubicBezTo>
                    <a:cubicBezTo>
                      <a:pt x="154" y="146"/>
                      <a:pt x="155" y="145"/>
                      <a:pt x="155" y="143"/>
                    </a:cubicBezTo>
                    <a:cubicBezTo>
                      <a:pt x="154" y="139"/>
                      <a:pt x="153" y="134"/>
                      <a:pt x="152" y="129"/>
                    </a:cubicBezTo>
                    <a:cubicBezTo>
                      <a:pt x="152" y="129"/>
                      <a:pt x="153" y="128"/>
                      <a:pt x="152" y="127"/>
                    </a:cubicBezTo>
                    <a:cubicBezTo>
                      <a:pt x="152" y="127"/>
                      <a:pt x="151" y="122"/>
                      <a:pt x="149" y="117"/>
                    </a:cubicBezTo>
                    <a:cubicBezTo>
                      <a:pt x="147" y="111"/>
                      <a:pt x="145" y="105"/>
                      <a:pt x="144" y="101"/>
                    </a:cubicBezTo>
                    <a:cubicBezTo>
                      <a:pt x="143" y="101"/>
                      <a:pt x="143" y="100"/>
                      <a:pt x="142" y="100"/>
                    </a:cubicBezTo>
                    <a:cubicBezTo>
                      <a:pt x="142" y="100"/>
                      <a:pt x="142" y="100"/>
                      <a:pt x="142" y="100"/>
                    </a:cubicBezTo>
                    <a:cubicBezTo>
                      <a:pt x="141" y="100"/>
                      <a:pt x="141" y="100"/>
                      <a:pt x="141" y="100"/>
                    </a:cubicBezTo>
                    <a:cubicBezTo>
                      <a:pt x="140" y="101"/>
                      <a:pt x="140" y="101"/>
                      <a:pt x="138" y="102"/>
                    </a:cubicBezTo>
                    <a:cubicBezTo>
                      <a:pt x="134" y="103"/>
                      <a:pt x="126" y="106"/>
                      <a:pt x="111" y="111"/>
                    </a:cubicBezTo>
                    <a:cubicBezTo>
                      <a:pt x="111" y="110"/>
                      <a:pt x="111" y="110"/>
                      <a:pt x="111" y="109"/>
                    </a:cubicBezTo>
                    <a:cubicBezTo>
                      <a:pt x="111" y="108"/>
                      <a:pt x="111" y="108"/>
                      <a:pt x="111" y="108"/>
                    </a:cubicBezTo>
                    <a:cubicBezTo>
                      <a:pt x="111" y="108"/>
                      <a:pt x="111" y="108"/>
                      <a:pt x="111" y="108"/>
                    </a:cubicBezTo>
                    <a:cubicBezTo>
                      <a:pt x="116" y="106"/>
                      <a:pt x="123" y="103"/>
                      <a:pt x="130" y="101"/>
                    </a:cubicBezTo>
                    <a:cubicBezTo>
                      <a:pt x="130" y="102"/>
                      <a:pt x="130" y="102"/>
                      <a:pt x="130" y="102"/>
                    </a:cubicBezTo>
                    <a:cubicBezTo>
                      <a:pt x="131" y="102"/>
                      <a:pt x="131" y="102"/>
                      <a:pt x="131" y="102"/>
                    </a:cubicBezTo>
                    <a:cubicBezTo>
                      <a:pt x="131" y="102"/>
                      <a:pt x="132" y="102"/>
                      <a:pt x="132" y="101"/>
                    </a:cubicBezTo>
                    <a:cubicBezTo>
                      <a:pt x="132" y="101"/>
                      <a:pt x="132" y="101"/>
                      <a:pt x="132" y="101"/>
                    </a:cubicBezTo>
                    <a:cubicBezTo>
                      <a:pt x="134" y="100"/>
                      <a:pt x="135" y="99"/>
                      <a:pt x="137" y="99"/>
                    </a:cubicBezTo>
                    <a:cubicBezTo>
                      <a:pt x="138" y="98"/>
                      <a:pt x="138" y="98"/>
                      <a:pt x="139" y="97"/>
                    </a:cubicBezTo>
                    <a:cubicBezTo>
                      <a:pt x="140" y="96"/>
                      <a:pt x="140" y="95"/>
                      <a:pt x="140" y="93"/>
                    </a:cubicBezTo>
                    <a:cubicBezTo>
                      <a:pt x="140" y="91"/>
                      <a:pt x="140" y="89"/>
                      <a:pt x="139" y="87"/>
                    </a:cubicBezTo>
                    <a:cubicBezTo>
                      <a:pt x="139" y="87"/>
                      <a:pt x="139" y="86"/>
                      <a:pt x="139" y="86"/>
                    </a:cubicBezTo>
                    <a:cubicBezTo>
                      <a:pt x="139" y="85"/>
                      <a:pt x="140" y="85"/>
                      <a:pt x="139" y="84"/>
                    </a:cubicBezTo>
                    <a:cubicBezTo>
                      <a:pt x="138" y="76"/>
                      <a:pt x="137" y="69"/>
                      <a:pt x="135" y="61"/>
                    </a:cubicBezTo>
                    <a:cubicBezTo>
                      <a:pt x="135" y="60"/>
                      <a:pt x="134" y="60"/>
                      <a:pt x="134" y="60"/>
                    </a:cubicBezTo>
                    <a:cubicBezTo>
                      <a:pt x="133" y="59"/>
                      <a:pt x="133" y="59"/>
                      <a:pt x="133" y="59"/>
                    </a:cubicBezTo>
                    <a:cubicBezTo>
                      <a:pt x="133" y="59"/>
                      <a:pt x="132" y="59"/>
                      <a:pt x="132" y="59"/>
                    </a:cubicBezTo>
                    <a:cubicBezTo>
                      <a:pt x="128" y="61"/>
                      <a:pt x="124" y="63"/>
                      <a:pt x="120" y="65"/>
                    </a:cubicBezTo>
                    <a:cubicBezTo>
                      <a:pt x="121" y="61"/>
                      <a:pt x="122" y="57"/>
                      <a:pt x="123" y="53"/>
                    </a:cubicBezTo>
                    <a:cubicBezTo>
                      <a:pt x="124" y="48"/>
                      <a:pt x="125" y="43"/>
                      <a:pt x="127" y="36"/>
                    </a:cubicBezTo>
                    <a:cubicBezTo>
                      <a:pt x="128" y="33"/>
                      <a:pt x="128" y="29"/>
                      <a:pt x="128" y="26"/>
                    </a:cubicBezTo>
                    <a:cubicBezTo>
                      <a:pt x="128" y="25"/>
                      <a:pt x="128" y="25"/>
                      <a:pt x="128" y="24"/>
                    </a:cubicBezTo>
                    <a:cubicBezTo>
                      <a:pt x="128" y="17"/>
                      <a:pt x="127" y="9"/>
                      <a:pt x="126" y="2"/>
                    </a:cubicBezTo>
                    <a:cubicBezTo>
                      <a:pt x="126" y="1"/>
                      <a:pt x="126" y="1"/>
                      <a:pt x="125" y="0"/>
                    </a:cubicBezTo>
                    <a:cubicBezTo>
                      <a:pt x="125" y="0"/>
                      <a:pt x="125" y="0"/>
                      <a:pt x="125" y="0"/>
                    </a:cubicBezTo>
                    <a:cubicBezTo>
                      <a:pt x="125" y="0"/>
                      <a:pt x="124" y="0"/>
                      <a:pt x="12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5" name="Rectangle 874"/>
              <p:cNvSpPr>
                <a:spLocks noChangeArrowheads="1"/>
              </p:cNvSpPr>
              <p:nvPr/>
            </p:nvSpPr>
            <p:spPr bwMode="auto">
              <a:xfrm>
                <a:off x="2862" y="2307"/>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350"/>
              </a:p>
            </p:txBody>
          </p:sp>
          <p:sp>
            <p:nvSpPr>
              <p:cNvPr id="236" name="Freeform 875"/>
              <p:cNvSpPr/>
              <p:nvPr/>
            </p:nvSpPr>
            <p:spPr bwMode="auto">
              <a:xfrm>
                <a:off x="2862" y="230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7" name="Freeform 876"/>
              <p:cNvSpPr>
                <a:spLocks noEditPoints="1"/>
              </p:cNvSpPr>
              <p:nvPr/>
            </p:nvSpPr>
            <p:spPr bwMode="auto">
              <a:xfrm>
                <a:off x="4389" y="981"/>
                <a:ext cx="299" cy="417"/>
              </a:xfrm>
              <a:custGeom>
                <a:avLst/>
                <a:gdLst>
                  <a:gd name="T0" fmla="*/ 96 w 126"/>
                  <a:gd name="T1" fmla="*/ 172 h 176"/>
                  <a:gd name="T2" fmla="*/ 94 w 126"/>
                  <a:gd name="T3" fmla="*/ 160 h 176"/>
                  <a:gd name="T4" fmla="*/ 80 w 126"/>
                  <a:gd name="T5" fmla="*/ 170 h 176"/>
                  <a:gd name="T6" fmla="*/ 70 w 126"/>
                  <a:gd name="T7" fmla="*/ 155 h 176"/>
                  <a:gd name="T8" fmla="*/ 121 w 126"/>
                  <a:gd name="T9" fmla="*/ 158 h 176"/>
                  <a:gd name="T10" fmla="*/ 63 w 126"/>
                  <a:gd name="T11" fmla="*/ 164 h 176"/>
                  <a:gd name="T12" fmla="*/ 50 w 126"/>
                  <a:gd name="T13" fmla="*/ 157 h 176"/>
                  <a:gd name="T14" fmla="*/ 49 w 126"/>
                  <a:gd name="T15" fmla="*/ 154 h 176"/>
                  <a:gd name="T16" fmla="*/ 45 w 126"/>
                  <a:gd name="T17" fmla="*/ 141 h 176"/>
                  <a:gd name="T18" fmla="*/ 37 w 126"/>
                  <a:gd name="T19" fmla="*/ 143 h 176"/>
                  <a:gd name="T20" fmla="*/ 30 w 126"/>
                  <a:gd name="T21" fmla="*/ 119 h 176"/>
                  <a:gd name="T22" fmla="*/ 28 w 126"/>
                  <a:gd name="T23" fmla="*/ 118 h 176"/>
                  <a:gd name="T24" fmla="*/ 9 w 126"/>
                  <a:gd name="T25" fmla="*/ 119 h 176"/>
                  <a:gd name="T26" fmla="*/ 20 w 126"/>
                  <a:gd name="T27" fmla="*/ 106 h 176"/>
                  <a:gd name="T28" fmla="*/ 74 w 126"/>
                  <a:gd name="T29" fmla="*/ 104 h 176"/>
                  <a:gd name="T30" fmla="*/ 65 w 126"/>
                  <a:gd name="T31" fmla="*/ 104 h 176"/>
                  <a:gd name="T32" fmla="*/ 75 w 126"/>
                  <a:gd name="T33" fmla="*/ 115 h 176"/>
                  <a:gd name="T34" fmla="*/ 87 w 126"/>
                  <a:gd name="T35" fmla="*/ 114 h 176"/>
                  <a:gd name="T36" fmla="*/ 89 w 126"/>
                  <a:gd name="T37" fmla="*/ 115 h 176"/>
                  <a:gd name="T38" fmla="*/ 5 w 126"/>
                  <a:gd name="T39" fmla="*/ 101 h 176"/>
                  <a:gd name="T40" fmla="*/ 6 w 126"/>
                  <a:gd name="T41" fmla="*/ 81 h 176"/>
                  <a:gd name="T42" fmla="*/ 81 w 126"/>
                  <a:gd name="T43" fmla="*/ 76 h 176"/>
                  <a:gd name="T44" fmla="*/ 67 w 126"/>
                  <a:gd name="T45" fmla="*/ 83 h 176"/>
                  <a:gd name="T46" fmla="*/ 91 w 126"/>
                  <a:gd name="T47" fmla="*/ 76 h 176"/>
                  <a:gd name="T48" fmla="*/ 59 w 126"/>
                  <a:gd name="T49" fmla="*/ 81 h 176"/>
                  <a:gd name="T50" fmla="*/ 64 w 126"/>
                  <a:gd name="T51" fmla="*/ 83 h 176"/>
                  <a:gd name="T52" fmla="*/ 102 w 126"/>
                  <a:gd name="T53" fmla="*/ 75 h 176"/>
                  <a:gd name="T54" fmla="*/ 99 w 126"/>
                  <a:gd name="T55" fmla="*/ 76 h 176"/>
                  <a:gd name="T56" fmla="*/ 22 w 126"/>
                  <a:gd name="T57" fmla="*/ 75 h 176"/>
                  <a:gd name="T58" fmla="*/ 4 w 126"/>
                  <a:gd name="T59" fmla="*/ 76 h 176"/>
                  <a:gd name="T60" fmla="*/ 67 w 126"/>
                  <a:gd name="T61" fmla="*/ 44 h 176"/>
                  <a:gd name="T62" fmla="*/ 112 w 126"/>
                  <a:gd name="T63" fmla="*/ 46 h 176"/>
                  <a:gd name="T64" fmla="*/ 116 w 126"/>
                  <a:gd name="T65" fmla="*/ 37 h 176"/>
                  <a:gd name="T66" fmla="*/ 105 w 126"/>
                  <a:gd name="T67" fmla="*/ 42 h 176"/>
                  <a:gd name="T68" fmla="*/ 85 w 126"/>
                  <a:gd name="T69" fmla="*/ 33 h 176"/>
                  <a:gd name="T70" fmla="*/ 103 w 126"/>
                  <a:gd name="T71" fmla="*/ 33 h 176"/>
                  <a:gd name="T72" fmla="*/ 88 w 126"/>
                  <a:gd name="T73" fmla="*/ 39 h 176"/>
                  <a:gd name="T74" fmla="*/ 120 w 126"/>
                  <a:gd name="T75" fmla="*/ 24 h 176"/>
                  <a:gd name="T76" fmla="*/ 75 w 126"/>
                  <a:gd name="T77" fmla="*/ 56 h 176"/>
                  <a:gd name="T78" fmla="*/ 51 w 126"/>
                  <a:gd name="T79" fmla="*/ 72 h 176"/>
                  <a:gd name="T80" fmla="*/ 50 w 126"/>
                  <a:gd name="T81" fmla="*/ 85 h 176"/>
                  <a:gd name="T82" fmla="*/ 78 w 126"/>
                  <a:gd name="T83" fmla="*/ 100 h 176"/>
                  <a:gd name="T84" fmla="*/ 62 w 126"/>
                  <a:gd name="T85" fmla="*/ 118 h 176"/>
                  <a:gd name="T86" fmla="*/ 97 w 126"/>
                  <a:gd name="T87" fmla="*/ 156 h 176"/>
                  <a:gd name="T88" fmla="*/ 10 w 126"/>
                  <a:gd name="T89" fmla="*/ 101 h 176"/>
                  <a:gd name="T90" fmla="*/ 25 w 126"/>
                  <a:gd name="T91" fmla="*/ 84 h 176"/>
                  <a:gd name="T92" fmla="*/ 23 w 126"/>
                  <a:gd name="T93" fmla="*/ 71 h 176"/>
                  <a:gd name="T94" fmla="*/ 66 w 126"/>
                  <a:gd name="T95" fmla="*/ 6 h 176"/>
                  <a:gd name="T96" fmla="*/ 6 w 126"/>
                  <a:gd name="T97" fmla="*/ 54 h 176"/>
                  <a:gd name="T98" fmla="*/ 0 w 126"/>
                  <a:gd name="T99" fmla="*/ 85 h 176"/>
                  <a:gd name="T100" fmla="*/ 8 w 126"/>
                  <a:gd name="T101" fmla="*/ 86 h 176"/>
                  <a:gd name="T102" fmla="*/ 1 w 126"/>
                  <a:gd name="T103" fmla="*/ 122 h 176"/>
                  <a:gd name="T104" fmla="*/ 6 w 126"/>
                  <a:gd name="T105" fmla="*/ 123 h 176"/>
                  <a:gd name="T106" fmla="*/ 102 w 126"/>
                  <a:gd name="T107" fmla="*/ 176 h 176"/>
                  <a:gd name="T108" fmla="*/ 124 w 126"/>
                  <a:gd name="T109" fmla="*/ 173 h 176"/>
                  <a:gd name="T110" fmla="*/ 125 w 126"/>
                  <a:gd name="T111" fmla="*/ 123 h 176"/>
                  <a:gd name="T112" fmla="*/ 71 w 126"/>
                  <a:gd name="T113" fmla="*/ 124 h 176"/>
                  <a:gd name="T114" fmla="*/ 104 w 126"/>
                  <a:gd name="T115" fmla="*/ 82 h 176"/>
                  <a:gd name="T116" fmla="*/ 105 w 126"/>
                  <a:gd name="T117" fmla="*/ 54 h 176"/>
                  <a:gd name="T118" fmla="*/ 112 w 126"/>
                  <a:gd name="T119" fmla="*/ 51 h 176"/>
                  <a:gd name="T120" fmla="*/ 93 w 12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76">
                    <a:moveTo>
                      <a:pt x="116" y="171"/>
                    </a:moveTo>
                    <a:cubicBezTo>
                      <a:pt x="117" y="168"/>
                      <a:pt x="119" y="164"/>
                      <a:pt x="120" y="161"/>
                    </a:cubicBezTo>
                    <a:cubicBezTo>
                      <a:pt x="120" y="163"/>
                      <a:pt x="120" y="166"/>
                      <a:pt x="120" y="168"/>
                    </a:cubicBezTo>
                    <a:cubicBezTo>
                      <a:pt x="120" y="169"/>
                      <a:pt x="120" y="170"/>
                      <a:pt x="120" y="171"/>
                    </a:cubicBezTo>
                    <a:cubicBezTo>
                      <a:pt x="119" y="171"/>
                      <a:pt x="117" y="171"/>
                      <a:pt x="116" y="171"/>
                    </a:cubicBezTo>
                    <a:moveTo>
                      <a:pt x="97" y="160"/>
                    </a:moveTo>
                    <a:cubicBezTo>
                      <a:pt x="99" y="160"/>
                      <a:pt x="101" y="160"/>
                      <a:pt x="102" y="160"/>
                    </a:cubicBezTo>
                    <a:cubicBezTo>
                      <a:pt x="100" y="163"/>
                      <a:pt x="97" y="167"/>
                      <a:pt x="96" y="172"/>
                    </a:cubicBezTo>
                    <a:cubicBezTo>
                      <a:pt x="94" y="172"/>
                      <a:pt x="92" y="171"/>
                      <a:pt x="90" y="171"/>
                    </a:cubicBezTo>
                    <a:cubicBezTo>
                      <a:pt x="91" y="167"/>
                      <a:pt x="93" y="163"/>
                      <a:pt x="96" y="160"/>
                    </a:cubicBezTo>
                    <a:cubicBezTo>
                      <a:pt x="97" y="160"/>
                      <a:pt x="97" y="160"/>
                      <a:pt x="97" y="160"/>
                    </a:cubicBezTo>
                    <a:moveTo>
                      <a:pt x="88" y="171"/>
                    </a:moveTo>
                    <a:cubicBezTo>
                      <a:pt x="86" y="171"/>
                      <a:pt x="84" y="170"/>
                      <a:pt x="82" y="170"/>
                    </a:cubicBezTo>
                    <a:cubicBezTo>
                      <a:pt x="83" y="166"/>
                      <a:pt x="85" y="163"/>
                      <a:pt x="87" y="160"/>
                    </a:cubicBezTo>
                    <a:cubicBezTo>
                      <a:pt x="87" y="159"/>
                      <a:pt x="87" y="159"/>
                      <a:pt x="87" y="159"/>
                    </a:cubicBezTo>
                    <a:cubicBezTo>
                      <a:pt x="89" y="159"/>
                      <a:pt x="91" y="160"/>
                      <a:pt x="94" y="160"/>
                    </a:cubicBezTo>
                    <a:cubicBezTo>
                      <a:pt x="91" y="163"/>
                      <a:pt x="89" y="167"/>
                      <a:pt x="88" y="171"/>
                    </a:cubicBezTo>
                    <a:moveTo>
                      <a:pt x="102" y="172"/>
                    </a:moveTo>
                    <a:cubicBezTo>
                      <a:pt x="100" y="172"/>
                      <a:pt x="99" y="172"/>
                      <a:pt x="98" y="172"/>
                    </a:cubicBezTo>
                    <a:cubicBezTo>
                      <a:pt x="100" y="167"/>
                      <a:pt x="102" y="163"/>
                      <a:pt x="105" y="159"/>
                    </a:cubicBezTo>
                    <a:cubicBezTo>
                      <a:pt x="107" y="159"/>
                      <a:pt x="110" y="159"/>
                      <a:pt x="113" y="158"/>
                    </a:cubicBezTo>
                    <a:cubicBezTo>
                      <a:pt x="110" y="162"/>
                      <a:pt x="107" y="167"/>
                      <a:pt x="105" y="172"/>
                    </a:cubicBezTo>
                    <a:cubicBezTo>
                      <a:pt x="104" y="172"/>
                      <a:pt x="103" y="172"/>
                      <a:pt x="102" y="172"/>
                    </a:cubicBezTo>
                    <a:moveTo>
                      <a:pt x="80" y="170"/>
                    </a:moveTo>
                    <a:cubicBezTo>
                      <a:pt x="78" y="169"/>
                      <a:pt x="75" y="169"/>
                      <a:pt x="73" y="168"/>
                    </a:cubicBezTo>
                    <a:cubicBezTo>
                      <a:pt x="73" y="168"/>
                      <a:pt x="73" y="168"/>
                      <a:pt x="73" y="168"/>
                    </a:cubicBezTo>
                    <a:cubicBezTo>
                      <a:pt x="75" y="164"/>
                      <a:pt x="77" y="161"/>
                      <a:pt x="79" y="158"/>
                    </a:cubicBezTo>
                    <a:cubicBezTo>
                      <a:pt x="81" y="158"/>
                      <a:pt x="83" y="159"/>
                      <a:pt x="85" y="159"/>
                    </a:cubicBezTo>
                    <a:cubicBezTo>
                      <a:pt x="83" y="162"/>
                      <a:pt x="81" y="166"/>
                      <a:pt x="80" y="170"/>
                    </a:cubicBezTo>
                    <a:moveTo>
                      <a:pt x="71" y="167"/>
                    </a:moveTo>
                    <a:cubicBezTo>
                      <a:pt x="69" y="167"/>
                      <a:pt x="67" y="166"/>
                      <a:pt x="65" y="165"/>
                    </a:cubicBezTo>
                    <a:cubicBezTo>
                      <a:pt x="66" y="162"/>
                      <a:pt x="68" y="159"/>
                      <a:pt x="70" y="155"/>
                    </a:cubicBezTo>
                    <a:cubicBezTo>
                      <a:pt x="72" y="156"/>
                      <a:pt x="74" y="157"/>
                      <a:pt x="77" y="157"/>
                    </a:cubicBezTo>
                    <a:cubicBezTo>
                      <a:pt x="75" y="161"/>
                      <a:pt x="73" y="164"/>
                      <a:pt x="71" y="167"/>
                    </a:cubicBezTo>
                    <a:cubicBezTo>
                      <a:pt x="71" y="167"/>
                      <a:pt x="71" y="167"/>
                      <a:pt x="71" y="167"/>
                    </a:cubicBezTo>
                    <a:cubicBezTo>
                      <a:pt x="71" y="167"/>
                      <a:pt x="71" y="167"/>
                      <a:pt x="71" y="167"/>
                    </a:cubicBezTo>
                    <a:moveTo>
                      <a:pt x="107" y="172"/>
                    </a:moveTo>
                    <a:cubicBezTo>
                      <a:pt x="110" y="167"/>
                      <a:pt x="112" y="162"/>
                      <a:pt x="115" y="157"/>
                    </a:cubicBezTo>
                    <a:cubicBezTo>
                      <a:pt x="117" y="157"/>
                      <a:pt x="119" y="156"/>
                      <a:pt x="121" y="155"/>
                    </a:cubicBezTo>
                    <a:cubicBezTo>
                      <a:pt x="121" y="156"/>
                      <a:pt x="121" y="157"/>
                      <a:pt x="121" y="158"/>
                    </a:cubicBezTo>
                    <a:cubicBezTo>
                      <a:pt x="120" y="158"/>
                      <a:pt x="120" y="158"/>
                      <a:pt x="120" y="158"/>
                    </a:cubicBezTo>
                    <a:cubicBezTo>
                      <a:pt x="117" y="162"/>
                      <a:pt x="115" y="167"/>
                      <a:pt x="113" y="171"/>
                    </a:cubicBezTo>
                    <a:cubicBezTo>
                      <a:pt x="111" y="171"/>
                      <a:pt x="109" y="172"/>
                      <a:pt x="107" y="172"/>
                    </a:cubicBezTo>
                    <a:moveTo>
                      <a:pt x="63" y="164"/>
                    </a:moveTo>
                    <a:cubicBezTo>
                      <a:pt x="61" y="163"/>
                      <a:pt x="60" y="163"/>
                      <a:pt x="58" y="162"/>
                    </a:cubicBezTo>
                    <a:cubicBezTo>
                      <a:pt x="60" y="159"/>
                      <a:pt x="62" y="156"/>
                      <a:pt x="64" y="153"/>
                    </a:cubicBezTo>
                    <a:cubicBezTo>
                      <a:pt x="65" y="154"/>
                      <a:pt x="67" y="154"/>
                      <a:pt x="68" y="155"/>
                    </a:cubicBezTo>
                    <a:cubicBezTo>
                      <a:pt x="66" y="158"/>
                      <a:pt x="65" y="161"/>
                      <a:pt x="63" y="164"/>
                    </a:cubicBezTo>
                    <a:cubicBezTo>
                      <a:pt x="63" y="164"/>
                      <a:pt x="63" y="164"/>
                      <a:pt x="63" y="164"/>
                    </a:cubicBezTo>
                    <a:moveTo>
                      <a:pt x="57" y="161"/>
                    </a:moveTo>
                    <a:cubicBezTo>
                      <a:pt x="55" y="160"/>
                      <a:pt x="53" y="159"/>
                      <a:pt x="52" y="158"/>
                    </a:cubicBezTo>
                    <a:cubicBezTo>
                      <a:pt x="53" y="155"/>
                      <a:pt x="55" y="153"/>
                      <a:pt x="57" y="150"/>
                    </a:cubicBezTo>
                    <a:cubicBezTo>
                      <a:pt x="57" y="150"/>
                      <a:pt x="57" y="150"/>
                      <a:pt x="57" y="150"/>
                    </a:cubicBezTo>
                    <a:cubicBezTo>
                      <a:pt x="59" y="151"/>
                      <a:pt x="60" y="152"/>
                      <a:pt x="62" y="152"/>
                    </a:cubicBezTo>
                    <a:cubicBezTo>
                      <a:pt x="60" y="155"/>
                      <a:pt x="58" y="158"/>
                      <a:pt x="57" y="161"/>
                    </a:cubicBezTo>
                    <a:moveTo>
                      <a:pt x="50" y="157"/>
                    </a:moveTo>
                    <a:cubicBezTo>
                      <a:pt x="48" y="155"/>
                      <a:pt x="45" y="153"/>
                      <a:pt x="43" y="151"/>
                    </a:cubicBezTo>
                    <a:cubicBezTo>
                      <a:pt x="43" y="150"/>
                      <a:pt x="43" y="150"/>
                      <a:pt x="43" y="150"/>
                    </a:cubicBezTo>
                    <a:cubicBezTo>
                      <a:pt x="44" y="147"/>
                      <a:pt x="45" y="145"/>
                      <a:pt x="47" y="142"/>
                    </a:cubicBezTo>
                    <a:cubicBezTo>
                      <a:pt x="48" y="144"/>
                      <a:pt x="49" y="145"/>
                      <a:pt x="51" y="146"/>
                    </a:cubicBezTo>
                    <a:cubicBezTo>
                      <a:pt x="52" y="146"/>
                      <a:pt x="52" y="146"/>
                      <a:pt x="52" y="146"/>
                    </a:cubicBezTo>
                    <a:cubicBezTo>
                      <a:pt x="50" y="148"/>
                      <a:pt x="48" y="151"/>
                      <a:pt x="48" y="153"/>
                    </a:cubicBezTo>
                    <a:cubicBezTo>
                      <a:pt x="47" y="154"/>
                      <a:pt x="48" y="154"/>
                      <a:pt x="48" y="154"/>
                    </a:cubicBezTo>
                    <a:cubicBezTo>
                      <a:pt x="48" y="154"/>
                      <a:pt x="48" y="154"/>
                      <a:pt x="49" y="154"/>
                    </a:cubicBezTo>
                    <a:cubicBezTo>
                      <a:pt x="49" y="154"/>
                      <a:pt x="49" y="154"/>
                      <a:pt x="49" y="154"/>
                    </a:cubicBezTo>
                    <a:cubicBezTo>
                      <a:pt x="50" y="151"/>
                      <a:pt x="52" y="149"/>
                      <a:pt x="53" y="148"/>
                    </a:cubicBezTo>
                    <a:cubicBezTo>
                      <a:pt x="54" y="148"/>
                      <a:pt x="55" y="149"/>
                      <a:pt x="56" y="149"/>
                    </a:cubicBezTo>
                    <a:cubicBezTo>
                      <a:pt x="54" y="151"/>
                      <a:pt x="52" y="154"/>
                      <a:pt x="50" y="157"/>
                    </a:cubicBezTo>
                    <a:moveTo>
                      <a:pt x="41" y="149"/>
                    </a:moveTo>
                    <a:cubicBezTo>
                      <a:pt x="40" y="147"/>
                      <a:pt x="39" y="146"/>
                      <a:pt x="38" y="145"/>
                    </a:cubicBezTo>
                    <a:cubicBezTo>
                      <a:pt x="39" y="142"/>
                      <a:pt x="41" y="140"/>
                      <a:pt x="42" y="137"/>
                    </a:cubicBezTo>
                    <a:cubicBezTo>
                      <a:pt x="43" y="139"/>
                      <a:pt x="44" y="140"/>
                      <a:pt x="45" y="141"/>
                    </a:cubicBezTo>
                    <a:cubicBezTo>
                      <a:pt x="44" y="143"/>
                      <a:pt x="42" y="146"/>
                      <a:pt x="41" y="149"/>
                    </a:cubicBezTo>
                    <a:moveTo>
                      <a:pt x="37" y="143"/>
                    </a:moveTo>
                    <a:cubicBezTo>
                      <a:pt x="35" y="142"/>
                      <a:pt x="34" y="140"/>
                      <a:pt x="34" y="139"/>
                    </a:cubicBezTo>
                    <a:cubicBezTo>
                      <a:pt x="34" y="139"/>
                      <a:pt x="34" y="138"/>
                      <a:pt x="34" y="138"/>
                    </a:cubicBezTo>
                    <a:cubicBezTo>
                      <a:pt x="34" y="138"/>
                      <a:pt x="34" y="138"/>
                      <a:pt x="34" y="138"/>
                    </a:cubicBezTo>
                    <a:cubicBezTo>
                      <a:pt x="35" y="136"/>
                      <a:pt x="36" y="134"/>
                      <a:pt x="37" y="132"/>
                    </a:cubicBezTo>
                    <a:cubicBezTo>
                      <a:pt x="38" y="133"/>
                      <a:pt x="39" y="134"/>
                      <a:pt x="40" y="136"/>
                    </a:cubicBezTo>
                    <a:cubicBezTo>
                      <a:pt x="39" y="138"/>
                      <a:pt x="38" y="141"/>
                      <a:pt x="37" y="143"/>
                    </a:cubicBezTo>
                    <a:moveTo>
                      <a:pt x="32" y="137"/>
                    </a:moveTo>
                    <a:cubicBezTo>
                      <a:pt x="31" y="135"/>
                      <a:pt x="30" y="133"/>
                      <a:pt x="29" y="131"/>
                    </a:cubicBezTo>
                    <a:cubicBezTo>
                      <a:pt x="30" y="129"/>
                      <a:pt x="31" y="126"/>
                      <a:pt x="32" y="124"/>
                    </a:cubicBezTo>
                    <a:cubicBezTo>
                      <a:pt x="33" y="126"/>
                      <a:pt x="34" y="128"/>
                      <a:pt x="36" y="130"/>
                    </a:cubicBezTo>
                    <a:cubicBezTo>
                      <a:pt x="35" y="132"/>
                      <a:pt x="33" y="134"/>
                      <a:pt x="32" y="137"/>
                    </a:cubicBezTo>
                    <a:moveTo>
                      <a:pt x="28" y="129"/>
                    </a:moveTo>
                    <a:cubicBezTo>
                      <a:pt x="27" y="128"/>
                      <a:pt x="27" y="127"/>
                      <a:pt x="27" y="126"/>
                    </a:cubicBezTo>
                    <a:cubicBezTo>
                      <a:pt x="27" y="123"/>
                      <a:pt x="28" y="121"/>
                      <a:pt x="30" y="119"/>
                    </a:cubicBezTo>
                    <a:cubicBezTo>
                      <a:pt x="30" y="120"/>
                      <a:pt x="31" y="121"/>
                      <a:pt x="31" y="122"/>
                    </a:cubicBezTo>
                    <a:cubicBezTo>
                      <a:pt x="31" y="123"/>
                      <a:pt x="31" y="123"/>
                      <a:pt x="31" y="123"/>
                    </a:cubicBezTo>
                    <a:cubicBezTo>
                      <a:pt x="30" y="125"/>
                      <a:pt x="29" y="127"/>
                      <a:pt x="28" y="129"/>
                    </a:cubicBezTo>
                    <a:moveTo>
                      <a:pt x="26" y="123"/>
                    </a:moveTo>
                    <a:cubicBezTo>
                      <a:pt x="25" y="122"/>
                      <a:pt x="25" y="121"/>
                      <a:pt x="25" y="120"/>
                    </a:cubicBezTo>
                    <a:cubicBezTo>
                      <a:pt x="25" y="115"/>
                      <a:pt x="25" y="112"/>
                      <a:pt x="25" y="109"/>
                    </a:cubicBezTo>
                    <a:cubicBezTo>
                      <a:pt x="26" y="112"/>
                      <a:pt x="27" y="115"/>
                      <a:pt x="29" y="117"/>
                    </a:cubicBezTo>
                    <a:cubicBezTo>
                      <a:pt x="28" y="118"/>
                      <a:pt x="28" y="118"/>
                      <a:pt x="28" y="118"/>
                    </a:cubicBezTo>
                    <a:cubicBezTo>
                      <a:pt x="27" y="119"/>
                      <a:pt x="26" y="121"/>
                      <a:pt x="26" y="123"/>
                    </a:cubicBezTo>
                    <a:moveTo>
                      <a:pt x="6" y="119"/>
                    </a:moveTo>
                    <a:cubicBezTo>
                      <a:pt x="9" y="105"/>
                      <a:pt x="9" y="105"/>
                      <a:pt x="9" y="105"/>
                    </a:cubicBezTo>
                    <a:cubicBezTo>
                      <a:pt x="9" y="105"/>
                      <a:pt x="10" y="105"/>
                      <a:pt x="10" y="105"/>
                    </a:cubicBezTo>
                    <a:cubicBezTo>
                      <a:pt x="11" y="105"/>
                      <a:pt x="12" y="105"/>
                      <a:pt x="12" y="105"/>
                    </a:cubicBezTo>
                    <a:cubicBezTo>
                      <a:pt x="10" y="110"/>
                      <a:pt x="8" y="114"/>
                      <a:pt x="7" y="119"/>
                    </a:cubicBezTo>
                    <a:cubicBezTo>
                      <a:pt x="6" y="119"/>
                      <a:pt x="6" y="119"/>
                      <a:pt x="6" y="119"/>
                    </a:cubicBezTo>
                    <a:moveTo>
                      <a:pt x="9" y="119"/>
                    </a:moveTo>
                    <a:cubicBezTo>
                      <a:pt x="10" y="114"/>
                      <a:pt x="12" y="110"/>
                      <a:pt x="14" y="106"/>
                    </a:cubicBezTo>
                    <a:cubicBezTo>
                      <a:pt x="14" y="105"/>
                      <a:pt x="14" y="105"/>
                      <a:pt x="14" y="105"/>
                    </a:cubicBezTo>
                    <a:cubicBezTo>
                      <a:pt x="16" y="105"/>
                      <a:pt x="17" y="105"/>
                      <a:pt x="18" y="105"/>
                    </a:cubicBezTo>
                    <a:cubicBezTo>
                      <a:pt x="18" y="105"/>
                      <a:pt x="18" y="105"/>
                      <a:pt x="18" y="105"/>
                    </a:cubicBezTo>
                    <a:cubicBezTo>
                      <a:pt x="16" y="110"/>
                      <a:pt x="14" y="114"/>
                      <a:pt x="12" y="119"/>
                    </a:cubicBezTo>
                    <a:cubicBezTo>
                      <a:pt x="9" y="119"/>
                      <a:pt x="9" y="119"/>
                      <a:pt x="9" y="119"/>
                    </a:cubicBezTo>
                    <a:moveTo>
                      <a:pt x="15" y="119"/>
                    </a:moveTo>
                    <a:cubicBezTo>
                      <a:pt x="16" y="114"/>
                      <a:pt x="18" y="110"/>
                      <a:pt x="20" y="106"/>
                    </a:cubicBezTo>
                    <a:cubicBezTo>
                      <a:pt x="20" y="105"/>
                      <a:pt x="20" y="105"/>
                      <a:pt x="19" y="105"/>
                    </a:cubicBezTo>
                    <a:cubicBezTo>
                      <a:pt x="20" y="104"/>
                      <a:pt x="20" y="104"/>
                      <a:pt x="20" y="104"/>
                    </a:cubicBezTo>
                    <a:cubicBezTo>
                      <a:pt x="21" y="104"/>
                      <a:pt x="21" y="104"/>
                      <a:pt x="22" y="104"/>
                    </a:cubicBezTo>
                    <a:cubicBezTo>
                      <a:pt x="22" y="110"/>
                      <a:pt x="21" y="113"/>
                      <a:pt x="21" y="118"/>
                    </a:cubicBezTo>
                    <a:cubicBezTo>
                      <a:pt x="15" y="119"/>
                      <a:pt x="15" y="119"/>
                      <a:pt x="15" y="119"/>
                    </a:cubicBezTo>
                    <a:moveTo>
                      <a:pt x="68" y="115"/>
                    </a:moveTo>
                    <a:cubicBezTo>
                      <a:pt x="68" y="115"/>
                      <a:pt x="68" y="115"/>
                      <a:pt x="68" y="115"/>
                    </a:cubicBezTo>
                    <a:cubicBezTo>
                      <a:pt x="69" y="111"/>
                      <a:pt x="71" y="107"/>
                      <a:pt x="74" y="104"/>
                    </a:cubicBezTo>
                    <a:cubicBezTo>
                      <a:pt x="74" y="104"/>
                      <a:pt x="74" y="104"/>
                      <a:pt x="74" y="104"/>
                    </a:cubicBezTo>
                    <a:cubicBezTo>
                      <a:pt x="75" y="104"/>
                      <a:pt x="77" y="104"/>
                      <a:pt x="78" y="104"/>
                    </a:cubicBezTo>
                    <a:cubicBezTo>
                      <a:pt x="79" y="104"/>
                      <a:pt x="79" y="104"/>
                      <a:pt x="79" y="104"/>
                    </a:cubicBezTo>
                    <a:cubicBezTo>
                      <a:pt x="76" y="108"/>
                      <a:pt x="74" y="111"/>
                      <a:pt x="73" y="115"/>
                    </a:cubicBezTo>
                    <a:cubicBezTo>
                      <a:pt x="68" y="115"/>
                      <a:pt x="68" y="115"/>
                      <a:pt x="68" y="115"/>
                    </a:cubicBezTo>
                    <a:moveTo>
                      <a:pt x="64" y="115"/>
                    </a:moveTo>
                    <a:cubicBezTo>
                      <a:pt x="63" y="113"/>
                      <a:pt x="62" y="112"/>
                      <a:pt x="61" y="111"/>
                    </a:cubicBezTo>
                    <a:cubicBezTo>
                      <a:pt x="62" y="109"/>
                      <a:pt x="64" y="106"/>
                      <a:pt x="65" y="104"/>
                    </a:cubicBezTo>
                    <a:cubicBezTo>
                      <a:pt x="67" y="104"/>
                      <a:pt x="69" y="104"/>
                      <a:pt x="72" y="104"/>
                    </a:cubicBezTo>
                    <a:cubicBezTo>
                      <a:pt x="69" y="107"/>
                      <a:pt x="67" y="111"/>
                      <a:pt x="66" y="115"/>
                    </a:cubicBezTo>
                    <a:cubicBezTo>
                      <a:pt x="64" y="115"/>
                      <a:pt x="64" y="115"/>
                      <a:pt x="64" y="115"/>
                    </a:cubicBezTo>
                    <a:moveTo>
                      <a:pt x="75" y="115"/>
                    </a:moveTo>
                    <a:cubicBezTo>
                      <a:pt x="77" y="111"/>
                      <a:pt x="79" y="108"/>
                      <a:pt x="81" y="104"/>
                    </a:cubicBezTo>
                    <a:cubicBezTo>
                      <a:pt x="83" y="104"/>
                      <a:pt x="85" y="104"/>
                      <a:pt x="87" y="104"/>
                    </a:cubicBezTo>
                    <a:cubicBezTo>
                      <a:pt x="84" y="107"/>
                      <a:pt x="82" y="111"/>
                      <a:pt x="80" y="115"/>
                    </a:cubicBezTo>
                    <a:cubicBezTo>
                      <a:pt x="75" y="115"/>
                      <a:pt x="75" y="115"/>
                      <a:pt x="75" y="115"/>
                    </a:cubicBezTo>
                    <a:moveTo>
                      <a:pt x="60" y="109"/>
                    </a:moveTo>
                    <a:cubicBezTo>
                      <a:pt x="60" y="107"/>
                      <a:pt x="59" y="106"/>
                      <a:pt x="58" y="104"/>
                    </a:cubicBezTo>
                    <a:cubicBezTo>
                      <a:pt x="60" y="104"/>
                      <a:pt x="61" y="104"/>
                      <a:pt x="63" y="104"/>
                    </a:cubicBezTo>
                    <a:cubicBezTo>
                      <a:pt x="62" y="106"/>
                      <a:pt x="61" y="107"/>
                      <a:pt x="60" y="109"/>
                    </a:cubicBezTo>
                    <a:moveTo>
                      <a:pt x="83" y="115"/>
                    </a:moveTo>
                    <a:cubicBezTo>
                      <a:pt x="84" y="111"/>
                      <a:pt x="87" y="107"/>
                      <a:pt x="90" y="104"/>
                    </a:cubicBezTo>
                    <a:cubicBezTo>
                      <a:pt x="91" y="104"/>
                      <a:pt x="92" y="104"/>
                      <a:pt x="94" y="104"/>
                    </a:cubicBezTo>
                    <a:cubicBezTo>
                      <a:pt x="91" y="107"/>
                      <a:pt x="89" y="111"/>
                      <a:pt x="87" y="114"/>
                    </a:cubicBezTo>
                    <a:cubicBezTo>
                      <a:pt x="87" y="115"/>
                      <a:pt x="87" y="115"/>
                      <a:pt x="87" y="115"/>
                    </a:cubicBezTo>
                    <a:cubicBezTo>
                      <a:pt x="87" y="115"/>
                      <a:pt x="87" y="115"/>
                      <a:pt x="87" y="115"/>
                    </a:cubicBezTo>
                    <a:cubicBezTo>
                      <a:pt x="83" y="115"/>
                      <a:pt x="83" y="115"/>
                      <a:pt x="83" y="115"/>
                    </a:cubicBezTo>
                    <a:moveTo>
                      <a:pt x="89" y="115"/>
                    </a:moveTo>
                    <a:cubicBezTo>
                      <a:pt x="91" y="111"/>
                      <a:pt x="93" y="107"/>
                      <a:pt x="96" y="104"/>
                    </a:cubicBezTo>
                    <a:cubicBezTo>
                      <a:pt x="98" y="104"/>
                      <a:pt x="99" y="104"/>
                      <a:pt x="101" y="104"/>
                    </a:cubicBezTo>
                    <a:cubicBezTo>
                      <a:pt x="99" y="107"/>
                      <a:pt x="96" y="111"/>
                      <a:pt x="94" y="115"/>
                    </a:cubicBezTo>
                    <a:cubicBezTo>
                      <a:pt x="89" y="115"/>
                      <a:pt x="89" y="115"/>
                      <a:pt x="89" y="115"/>
                    </a:cubicBezTo>
                    <a:moveTo>
                      <a:pt x="96" y="115"/>
                    </a:moveTo>
                    <a:cubicBezTo>
                      <a:pt x="98" y="111"/>
                      <a:pt x="101" y="108"/>
                      <a:pt x="103" y="104"/>
                    </a:cubicBezTo>
                    <a:cubicBezTo>
                      <a:pt x="104" y="104"/>
                      <a:pt x="104" y="104"/>
                      <a:pt x="104" y="104"/>
                    </a:cubicBezTo>
                    <a:cubicBezTo>
                      <a:pt x="101" y="115"/>
                      <a:pt x="101" y="115"/>
                      <a:pt x="101" y="115"/>
                    </a:cubicBezTo>
                    <a:cubicBezTo>
                      <a:pt x="96" y="115"/>
                      <a:pt x="96" y="115"/>
                      <a:pt x="96" y="115"/>
                    </a:cubicBezTo>
                    <a:moveTo>
                      <a:pt x="5" y="104"/>
                    </a:moveTo>
                    <a:cubicBezTo>
                      <a:pt x="5" y="101"/>
                      <a:pt x="5" y="101"/>
                      <a:pt x="5" y="101"/>
                    </a:cubicBezTo>
                    <a:cubicBezTo>
                      <a:pt x="5" y="101"/>
                      <a:pt x="5" y="101"/>
                      <a:pt x="5" y="101"/>
                    </a:cubicBezTo>
                    <a:cubicBezTo>
                      <a:pt x="5" y="101"/>
                      <a:pt x="5" y="102"/>
                      <a:pt x="5" y="103"/>
                    </a:cubicBezTo>
                    <a:cubicBezTo>
                      <a:pt x="5" y="104"/>
                      <a:pt x="5" y="104"/>
                      <a:pt x="5" y="104"/>
                    </a:cubicBezTo>
                    <a:moveTo>
                      <a:pt x="6" y="81"/>
                    </a:moveTo>
                    <a:cubicBezTo>
                      <a:pt x="9" y="77"/>
                      <a:pt x="9" y="77"/>
                      <a:pt x="9" y="77"/>
                    </a:cubicBezTo>
                    <a:cubicBezTo>
                      <a:pt x="9" y="77"/>
                      <a:pt x="10" y="77"/>
                      <a:pt x="11" y="77"/>
                    </a:cubicBezTo>
                    <a:cubicBezTo>
                      <a:pt x="10" y="78"/>
                      <a:pt x="9" y="79"/>
                      <a:pt x="8" y="81"/>
                    </a:cubicBezTo>
                    <a:cubicBezTo>
                      <a:pt x="8" y="81"/>
                      <a:pt x="8" y="81"/>
                      <a:pt x="8" y="81"/>
                    </a:cubicBezTo>
                    <a:cubicBezTo>
                      <a:pt x="6" y="81"/>
                      <a:pt x="6" y="81"/>
                      <a:pt x="6" y="81"/>
                    </a:cubicBezTo>
                    <a:moveTo>
                      <a:pt x="10" y="81"/>
                    </a:moveTo>
                    <a:cubicBezTo>
                      <a:pt x="11" y="80"/>
                      <a:pt x="13" y="78"/>
                      <a:pt x="14" y="76"/>
                    </a:cubicBezTo>
                    <a:cubicBezTo>
                      <a:pt x="15" y="76"/>
                      <a:pt x="16" y="76"/>
                      <a:pt x="17" y="76"/>
                    </a:cubicBezTo>
                    <a:cubicBezTo>
                      <a:pt x="16" y="78"/>
                      <a:pt x="15" y="79"/>
                      <a:pt x="14" y="81"/>
                    </a:cubicBezTo>
                    <a:cubicBezTo>
                      <a:pt x="10" y="81"/>
                      <a:pt x="10" y="81"/>
                      <a:pt x="10" y="81"/>
                    </a:cubicBezTo>
                    <a:moveTo>
                      <a:pt x="73" y="83"/>
                    </a:moveTo>
                    <a:cubicBezTo>
                      <a:pt x="74" y="80"/>
                      <a:pt x="76" y="78"/>
                      <a:pt x="77" y="76"/>
                    </a:cubicBezTo>
                    <a:cubicBezTo>
                      <a:pt x="79" y="76"/>
                      <a:pt x="80" y="76"/>
                      <a:pt x="81" y="76"/>
                    </a:cubicBezTo>
                    <a:cubicBezTo>
                      <a:pt x="81" y="76"/>
                      <a:pt x="82" y="76"/>
                      <a:pt x="83" y="76"/>
                    </a:cubicBezTo>
                    <a:cubicBezTo>
                      <a:pt x="81" y="78"/>
                      <a:pt x="80" y="80"/>
                      <a:pt x="78" y="82"/>
                    </a:cubicBezTo>
                    <a:cubicBezTo>
                      <a:pt x="78" y="83"/>
                      <a:pt x="78" y="83"/>
                      <a:pt x="78" y="83"/>
                    </a:cubicBezTo>
                    <a:cubicBezTo>
                      <a:pt x="77" y="83"/>
                      <a:pt x="75" y="83"/>
                      <a:pt x="74" y="83"/>
                    </a:cubicBezTo>
                    <a:cubicBezTo>
                      <a:pt x="73" y="83"/>
                      <a:pt x="73" y="83"/>
                      <a:pt x="73" y="83"/>
                    </a:cubicBezTo>
                    <a:moveTo>
                      <a:pt x="71" y="83"/>
                    </a:moveTo>
                    <a:cubicBezTo>
                      <a:pt x="69" y="83"/>
                      <a:pt x="68" y="83"/>
                      <a:pt x="67" y="83"/>
                    </a:cubicBezTo>
                    <a:cubicBezTo>
                      <a:pt x="67" y="83"/>
                      <a:pt x="67" y="83"/>
                      <a:pt x="67" y="83"/>
                    </a:cubicBezTo>
                    <a:cubicBezTo>
                      <a:pt x="68" y="80"/>
                      <a:pt x="70" y="78"/>
                      <a:pt x="72" y="76"/>
                    </a:cubicBezTo>
                    <a:cubicBezTo>
                      <a:pt x="72" y="76"/>
                      <a:pt x="72" y="76"/>
                      <a:pt x="72" y="76"/>
                    </a:cubicBezTo>
                    <a:cubicBezTo>
                      <a:pt x="73" y="76"/>
                      <a:pt x="74" y="76"/>
                      <a:pt x="75" y="76"/>
                    </a:cubicBezTo>
                    <a:cubicBezTo>
                      <a:pt x="74" y="78"/>
                      <a:pt x="72" y="80"/>
                      <a:pt x="71" y="82"/>
                    </a:cubicBezTo>
                    <a:cubicBezTo>
                      <a:pt x="71" y="83"/>
                      <a:pt x="71" y="83"/>
                      <a:pt x="71" y="83"/>
                    </a:cubicBezTo>
                    <a:moveTo>
                      <a:pt x="80" y="83"/>
                    </a:moveTo>
                    <a:cubicBezTo>
                      <a:pt x="82" y="80"/>
                      <a:pt x="83" y="78"/>
                      <a:pt x="85" y="76"/>
                    </a:cubicBezTo>
                    <a:cubicBezTo>
                      <a:pt x="87" y="76"/>
                      <a:pt x="89" y="76"/>
                      <a:pt x="91" y="76"/>
                    </a:cubicBezTo>
                    <a:cubicBezTo>
                      <a:pt x="89" y="78"/>
                      <a:pt x="87" y="80"/>
                      <a:pt x="85" y="82"/>
                    </a:cubicBezTo>
                    <a:cubicBezTo>
                      <a:pt x="85" y="83"/>
                      <a:pt x="85" y="83"/>
                      <a:pt x="85" y="83"/>
                    </a:cubicBezTo>
                    <a:cubicBezTo>
                      <a:pt x="83" y="83"/>
                      <a:pt x="82" y="83"/>
                      <a:pt x="80" y="83"/>
                    </a:cubicBezTo>
                    <a:moveTo>
                      <a:pt x="54" y="83"/>
                    </a:moveTo>
                    <a:cubicBezTo>
                      <a:pt x="54" y="82"/>
                      <a:pt x="54" y="82"/>
                      <a:pt x="54" y="81"/>
                    </a:cubicBezTo>
                    <a:cubicBezTo>
                      <a:pt x="55" y="79"/>
                      <a:pt x="57" y="77"/>
                      <a:pt x="58" y="76"/>
                    </a:cubicBezTo>
                    <a:cubicBezTo>
                      <a:pt x="59" y="76"/>
                      <a:pt x="61" y="76"/>
                      <a:pt x="62" y="76"/>
                    </a:cubicBezTo>
                    <a:cubicBezTo>
                      <a:pt x="61" y="77"/>
                      <a:pt x="59" y="79"/>
                      <a:pt x="59" y="81"/>
                    </a:cubicBezTo>
                    <a:cubicBezTo>
                      <a:pt x="58" y="82"/>
                      <a:pt x="59" y="82"/>
                      <a:pt x="59" y="83"/>
                    </a:cubicBezTo>
                    <a:cubicBezTo>
                      <a:pt x="59" y="83"/>
                      <a:pt x="59" y="83"/>
                      <a:pt x="59" y="83"/>
                    </a:cubicBezTo>
                    <a:cubicBezTo>
                      <a:pt x="60" y="83"/>
                      <a:pt x="60" y="82"/>
                      <a:pt x="60" y="82"/>
                    </a:cubicBezTo>
                    <a:cubicBezTo>
                      <a:pt x="61" y="80"/>
                      <a:pt x="63" y="78"/>
                      <a:pt x="64" y="76"/>
                    </a:cubicBezTo>
                    <a:cubicBezTo>
                      <a:pt x="66" y="76"/>
                      <a:pt x="68" y="76"/>
                      <a:pt x="70" y="76"/>
                    </a:cubicBezTo>
                    <a:cubicBezTo>
                      <a:pt x="68" y="77"/>
                      <a:pt x="66" y="80"/>
                      <a:pt x="65" y="82"/>
                    </a:cubicBezTo>
                    <a:cubicBezTo>
                      <a:pt x="65" y="83"/>
                      <a:pt x="65" y="83"/>
                      <a:pt x="65" y="83"/>
                    </a:cubicBezTo>
                    <a:cubicBezTo>
                      <a:pt x="65" y="83"/>
                      <a:pt x="65" y="83"/>
                      <a:pt x="64" y="83"/>
                    </a:cubicBezTo>
                    <a:cubicBezTo>
                      <a:pt x="60" y="83"/>
                      <a:pt x="57" y="83"/>
                      <a:pt x="54" y="83"/>
                    </a:cubicBezTo>
                    <a:moveTo>
                      <a:pt x="54" y="78"/>
                    </a:moveTo>
                    <a:cubicBezTo>
                      <a:pt x="54" y="77"/>
                      <a:pt x="54" y="76"/>
                      <a:pt x="54" y="76"/>
                    </a:cubicBezTo>
                    <a:cubicBezTo>
                      <a:pt x="54" y="76"/>
                      <a:pt x="55" y="76"/>
                      <a:pt x="56" y="76"/>
                    </a:cubicBezTo>
                    <a:cubicBezTo>
                      <a:pt x="55" y="76"/>
                      <a:pt x="54" y="77"/>
                      <a:pt x="54" y="78"/>
                    </a:cubicBezTo>
                    <a:moveTo>
                      <a:pt x="87" y="83"/>
                    </a:moveTo>
                    <a:cubicBezTo>
                      <a:pt x="89" y="80"/>
                      <a:pt x="92" y="78"/>
                      <a:pt x="94" y="76"/>
                    </a:cubicBezTo>
                    <a:cubicBezTo>
                      <a:pt x="97" y="76"/>
                      <a:pt x="99" y="76"/>
                      <a:pt x="102" y="75"/>
                    </a:cubicBezTo>
                    <a:cubicBezTo>
                      <a:pt x="100" y="81"/>
                      <a:pt x="100" y="81"/>
                      <a:pt x="100" y="81"/>
                    </a:cubicBezTo>
                    <a:cubicBezTo>
                      <a:pt x="99" y="82"/>
                      <a:pt x="99" y="82"/>
                      <a:pt x="99" y="82"/>
                    </a:cubicBezTo>
                    <a:cubicBezTo>
                      <a:pt x="98" y="82"/>
                      <a:pt x="96" y="83"/>
                      <a:pt x="95" y="83"/>
                    </a:cubicBezTo>
                    <a:cubicBezTo>
                      <a:pt x="96" y="81"/>
                      <a:pt x="97" y="79"/>
                      <a:pt x="98" y="78"/>
                    </a:cubicBezTo>
                    <a:cubicBezTo>
                      <a:pt x="99" y="77"/>
                      <a:pt x="99" y="77"/>
                      <a:pt x="99" y="77"/>
                    </a:cubicBezTo>
                    <a:cubicBezTo>
                      <a:pt x="100" y="77"/>
                      <a:pt x="100" y="77"/>
                      <a:pt x="100" y="76"/>
                    </a:cubicBezTo>
                    <a:cubicBezTo>
                      <a:pt x="100" y="76"/>
                      <a:pt x="100" y="76"/>
                      <a:pt x="99" y="76"/>
                    </a:cubicBezTo>
                    <a:cubicBezTo>
                      <a:pt x="99" y="76"/>
                      <a:pt x="99" y="76"/>
                      <a:pt x="99" y="76"/>
                    </a:cubicBezTo>
                    <a:cubicBezTo>
                      <a:pt x="99" y="76"/>
                      <a:pt x="98" y="76"/>
                      <a:pt x="98" y="76"/>
                    </a:cubicBezTo>
                    <a:cubicBezTo>
                      <a:pt x="97" y="76"/>
                      <a:pt x="97" y="76"/>
                      <a:pt x="97" y="76"/>
                    </a:cubicBezTo>
                    <a:cubicBezTo>
                      <a:pt x="95" y="78"/>
                      <a:pt x="94" y="80"/>
                      <a:pt x="92" y="83"/>
                    </a:cubicBezTo>
                    <a:cubicBezTo>
                      <a:pt x="92" y="83"/>
                      <a:pt x="92" y="83"/>
                      <a:pt x="92" y="83"/>
                    </a:cubicBezTo>
                    <a:cubicBezTo>
                      <a:pt x="90" y="83"/>
                      <a:pt x="88" y="83"/>
                      <a:pt x="87" y="83"/>
                    </a:cubicBezTo>
                    <a:moveTo>
                      <a:pt x="16" y="81"/>
                    </a:moveTo>
                    <a:cubicBezTo>
                      <a:pt x="17" y="79"/>
                      <a:pt x="18" y="77"/>
                      <a:pt x="19" y="75"/>
                    </a:cubicBezTo>
                    <a:cubicBezTo>
                      <a:pt x="20" y="75"/>
                      <a:pt x="21" y="75"/>
                      <a:pt x="22" y="75"/>
                    </a:cubicBezTo>
                    <a:cubicBezTo>
                      <a:pt x="22" y="77"/>
                      <a:pt x="22" y="79"/>
                      <a:pt x="21" y="81"/>
                    </a:cubicBezTo>
                    <a:cubicBezTo>
                      <a:pt x="16" y="81"/>
                      <a:pt x="16" y="81"/>
                      <a:pt x="16" y="81"/>
                    </a:cubicBezTo>
                    <a:moveTo>
                      <a:pt x="4" y="76"/>
                    </a:moveTo>
                    <a:cubicBezTo>
                      <a:pt x="4" y="68"/>
                      <a:pt x="4" y="68"/>
                      <a:pt x="4" y="68"/>
                    </a:cubicBezTo>
                    <a:cubicBezTo>
                      <a:pt x="5" y="66"/>
                      <a:pt x="5" y="66"/>
                      <a:pt x="5" y="66"/>
                    </a:cubicBezTo>
                    <a:cubicBezTo>
                      <a:pt x="5" y="67"/>
                      <a:pt x="5" y="68"/>
                      <a:pt x="5" y="69"/>
                    </a:cubicBezTo>
                    <a:cubicBezTo>
                      <a:pt x="5" y="71"/>
                      <a:pt x="5" y="73"/>
                      <a:pt x="5" y="74"/>
                    </a:cubicBezTo>
                    <a:cubicBezTo>
                      <a:pt x="4" y="76"/>
                      <a:pt x="4" y="76"/>
                      <a:pt x="4" y="76"/>
                    </a:cubicBezTo>
                    <a:moveTo>
                      <a:pt x="61" y="52"/>
                    </a:moveTo>
                    <a:cubicBezTo>
                      <a:pt x="60" y="52"/>
                      <a:pt x="60" y="52"/>
                      <a:pt x="60" y="52"/>
                    </a:cubicBezTo>
                    <a:cubicBezTo>
                      <a:pt x="61" y="50"/>
                      <a:pt x="62" y="49"/>
                      <a:pt x="62" y="48"/>
                    </a:cubicBezTo>
                    <a:cubicBezTo>
                      <a:pt x="62" y="49"/>
                      <a:pt x="62" y="50"/>
                      <a:pt x="61" y="51"/>
                    </a:cubicBezTo>
                    <a:cubicBezTo>
                      <a:pt x="61" y="52"/>
                      <a:pt x="61" y="52"/>
                      <a:pt x="61" y="52"/>
                    </a:cubicBezTo>
                    <a:moveTo>
                      <a:pt x="65" y="52"/>
                    </a:moveTo>
                    <a:cubicBezTo>
                      <a:pt x="64" y="52"/>
                      <a:pt x="64" y="52"/>
                      <a:pt x="63" y="52"/>
                    </a:cubicBezTo>
                    <a:cubicBezTo>
                      <a:pt x="64" y="49"/>
                      <a:pt x="65" y="47"/>
                      <a:pt x="67" y="44"/>
                    </a:cubicBezTo>
                    <a:cubicBezTo>
                      <a:pt x="67" y="43"/>
                      <a:pt x="67" y="43"/>
                      <a:pt x="67" y="43"/>
                    </a:cubicBezTo>
                    <a:cubicBezTo>
                      <a:pt x="68" y="42"/>
                      <a:pt x="69" y="41"/>
                      <a:pt x="71" y="40"/>
                    </a:cubicBezTo>
                    <a:cubicBezTo>
                      <a:pt x="70" y="43"/>
                      <a:pt x="69" y="46"/>
                      <a:pt x="67" y="48"/>
                    </a:cubicBezTo>
                    <a:cubicBezTo>
                      <a:pt x="67" y="48"/>
                      <a:pt x="67" y="48"/>
                      <a:pt x="67" y="48"/>
                    </a:cubicBezTo>
                    <a:cubicBezTo>
                      <a:pt x="67" y="49"/>
                      <a:pt x="66" y="50"/>
                      <a:pt x="65" y="51"/>
                    </a:cubicBezTo>
                    <a:cubicBezTo>
                      <a:pt x="65" y="52"/>
                      <a:pt x="65" y="52"/>
                      <a:pt x="65" y="52"/>
                    </a:cubicBezTo>
                    <a:cubicBezTo>
                      <a:pt x="65" y="52"/>
                      <a:pt x="65" y="52"/>
                      <a:pt x="65" y="52"/>
                    </a:cubicBezTo>
                    <a:moveTo>
                      <a:pt x="112" y="46"/>
                    </a:moveTo>
                    <a:cubicBezTo>
                      <a:pt x="112" y="46"/>
                      <a:pt x="111" y="46"/>
                      <a:pt x="111" y="45"/>
                    </a:cubicBezTo>
                    <a:cubicBezTo>
                      <a:pt x="113" y="43"/>
                      <a:pt x="115" y="41"/>
                      <a:pt x="118" y="38"/>
                    </a:cubicBezTo>
                    <a:cubicBezTo>
                      <a:pt x="118" y="39"/>
                      <a:pt x="119" y="39"/>
                      <a:pt x="119" y="40"/>
                    </a:cubicBezTo>
                    <a:cubicBezTo>
                      <a:pt x="117" y="42"/>
                      <a:pt x="114" y="44"/>
                      <a:pt x="112" y="46"/>
                    </a:cubicBezTo>
                    <a:moveTo>
                      <a:pt x="109" y="44"/>
                    </a:moveTo>
                    <a:cubicBezTo>
                      <a:pt x="108" y="44"/>
                      <a:pt x="107" y="43"/>
                      <a:pt x="106" y="43"/>
                    </a:cubicBezTo>
                    <a:cubicBezTo>
                      <a:pt x="109" y="40"/>
                      <a:pt x="110" y="38"/>
                      <a:pt x="112" y="35"/>
                    </a:cubicBezTo>
                    <a:cubicBezTo>
                      <a:pt x="113" y="36"/>
                      <a:pt x="115" y="37"/>
                      <a:pt x="116" y="37"/>
                    </a:cubicBezTo>
                    <a:cubicBezTo>
                      <a:pt x="114" y="40"/>
                      <a:pt x="112" y="42"/>
                      <a:pt x="109" y="44"/>
                    </a:cubicBezTo>
                    <a:moveTo>
                      <a:pt x="71" y="45"/>
                    </a:moveTo>
                    <a:cubicBezTo>
                      <a:pt x="72" y="43"/>
                      <a:pt x="73" y="41"/>
                      <a:pt x="73" y="38"/>
                    </a:cubicBezTo>
                    <a:cubicBezTo>
                      <a:pt x="73" y="38"/>
                      <a:pt x="73" y="38"/>
                      <a:pt x="73" y="38"/>
                    </a:cubicBezTo>
                    <a:cubicBezTo>
                      <a:pt x="75" y="37"/>
                      <a:pt x="77" y="36"/>
                      <a:pt x="79" y="35"/>
                    </a:cubicBezTo>
                    <a:cubicBezTo>
                      <a:pt x="77" y="38"/>
                      <a:pt x="76" y="40"/>
                      <a:pt x="75" y="43"/>
                    </a:cubicBezTo>
                    <a:cubicBezTo>
                      <a:pt x="74" y="43"/>
                      <a:pt x="72" y="44"/>
                      <a:pt x="71" y="45"/>
                    </a:cubicBezTo>
                    <a:moveTo>
                      <a:pt x="105" y="42"/>
                    </a:moveTo>
                    <a:cubicBezTo>
                      <a:pt x="103" y="41"/>
                      <a:pt x="102" y="41"/>
                      <a:pt x="100" y="40"/>
                    </a:cubicBezTo>
                    <a:cubicBezTo>
                      <a:pt x="102" y="38"/>
                      <a:pt x="104" y="35"/>
                      <a:pt x="105" y="33"/>
                    </a:cubicBezTo>
                    <a:cubicBezTo>
                      <a:pt x="107" y="33"/>
                      <a:pt x="109" y="34"/>
                      <a:pt x="110" y="35"/>
                    </a:cubicBezTo>
                    <a:cubicBezTo>
                      <a:pt x="109" y="37"/>
                      <a:pt x="107" y="40"/>
                      <a:pt x="105" y="42"/>
                    </a:cubicBezTo>
                    <a:moveTo>
                      <a:pt x="78" y="41"/>
                    </a:moveTo>
                    <a:cubicBezTo>
                      <a:pt x="79" y="39"/>
                      <a:pt x="80" y="37"/>
                      <a:pt x="81" y="35"/>
                    </a:cubicBezTo>
                    <a:cubicBezTo>
                      <a:pt x="81" y="34"/>
                      <a:pt x="81" y="34"/>
                      <a:pt x="81" y="34"/>
                    </a:cubicBezTo>
                    <a:cubicBezTo>
                      <a:pt x="83" y="34"/>
                      <a:pt x="84" y="33"/>
                      <a:pt x="85" y="33"/>
                    </a:cubicBezTo>
                    <a:cubicBezTo>
                      <a:pt x="86" y="33"/>
                      <a:pt x="87" y="33"/>
                      <a:pt x="87" y="33"/>
                    </a:cubicBezTo>
                    <a:cubicBezTo>
                      <a:pt x="86" y="35"/>
                      <a:pt x="85" y="37"/>
                      <a:pt x="83" y="40"/>
                    </a:cubicBezTo>
                    <a:cubicBezTo>
                      <a:pt x="81" y="40"/>
                      <a:pt x="79" y="41"/>
                      <a:pt x="78" y="41"/>
                    </a:cubicBezTo>
                    <a:moveTo>
                      <a:pt x="98" y="40"/>
                    </a:moveTo>
                    <a:cubicBezTo>
                      <a:pt x="97" y="39"/>
                      <a:pt x="95" y="39"/>
                      <a:pt x="94" y="39"/>
                    </a:cubicBezTo>
                    <a:cubicBezTo>
                      <a:pt x="95" y="37"/>
                      <a:pt x="97" y="35"/>
                      <a:pt x="99" y="32"/>
                    </a:cubicBezTo>
                    <a:cubicBezTo>
                      <a:pt x="99" y="32"/>
                      <a:pt x="99" y="32"/>
                      <a:pt x="99" y="32"/>
                    </a:cubicBezTo>
                    <a:cubicBezTo>
                      <a:pt x="100" y="32"/>
                      <a:pt x="102" y="32"/>
                      <a:pt x="103" y="33"/>
                    </a:cubicBezTo>
                    <a:cubicBezTo>
                      <a:pt x="102" y="35"/>
                      <a:pt x="100" y="38"/>
                      <a:pt x="98" y="40"/>
                    </a:cubicBezTo>
                    <a:moveTo>
                      <a:pt x="86" y="39"/>
                    </a:moveTo>
                    <a:cubicBezTo>
                      <a:pt x="87" y="37"/>
                      <a:pt x="89" y="35"/>
                      <a:pt x="90" y="32"/>
                    </a:cubicBezTo>
                    <a:cubicBezTo>
                      <a:pt x="92" y="32"/>
                      <a:pt x="94" y="32"/>
                      <a:pt x="96" y="32"/>
                    </a:cubicBezTo>
                    <a:cubicBezTo>
                      <a:pt x="96" y="32"/>
                      <a:pt x="96" y="32"/>
                      <a:pt x="96" y="32"/>
                    </a:cubicBezTo>
                    <a:cubicBezTo>
                      <a:pt x="95" y="34"/>
                      <a:pt x="93" y="37"/>
                      <a:pt x="91" y="39"/>
                    </a:cubicBezTo>
                    <a:cubicBezTo>
                      <a:pt x="90" y="39"/>
                      <a:pt x="90" y="39"/>
                      <a:pt x="90" y="39"/>
                    </a:cubicBezTo>
                    <a:cubicBezTo>
                      <a:pt x="90" y="39"/>
                      <a:pt x="89" y="39"/>
                      <a:pt x="88" y="39"/>
                    </a:cubicBezTo>
                    <a:cubicBezTo>
                      <a:pt x="87" y="39"/>
                      <a:pt x="86" y="39"/>
                      <a:pt x="86" y="39"/>
                    </a:cubicBezTo>
                    <a:moveTo>
                      <a:pt x="27" y="56"/>
                    </a:moveTo>
                    <a:cubicBezTo>
                      <a:pt x="28" y="56"/>
                      <a:pt x="28" y="55"/>
                      <a:pt x="29" y="54"/>
                    </a:cubicBezTo>
                    <a:cubicBezTo>
                      <a:pt x="33" y="40"/>
                      <a:pt x="43" y="21"/>
                      <a:pt x="68" y="9"/>
                    </a:cubicBezTo>
                    <a:cubicBezTo>
                      <a:pt x="76" y="5"/>
                      <a:pt x="84" y="4"/>
                      <a:pt x="93" y="4"/>
                    </a:cubicBezTo>
                    <a:cubicBezTo>
                      <a:pt x="93" y="4"/>
                      <a:pt x="93" y="4"/>
                      <a:pt x="93" y="4"/>
                    </a:cubicBezTo>
                    <a:cubicBezTo>
                      <a:pt x="103" y="4"/>
                      <a:pt x="112" y="6"/>
                      <a:pt x="121" y="10"/>
                    </a:cubicBezTo>
                    <a:cubicBezTo>
                      <a:pt x="120" y="15"/>
                      <a:pt x="120" y="19"/>
                      <a:pt x="120" y="24"/>
                    </a:cubicBezTo>
                    <a:cubicBezTo>
                      <a:pt x="120" y="28"/>
                      <a:pt x="120" y="32"/>
                      <a:pt x="120" y="35"/>
                    </a:cubicBezTo>
                    <a:cubicBezTo>
                      <a:pt x="113" y="30"/>
                      <a:pt x="104" y="28"/>
                      <a:pt x="96" y="28"/>
                    </a:cubicBezTo>
                    <a:cubicBezTo>
                      <a:pt x="92" y="28"/>
                      <a:pt x="88" y="28"/>
                      <a:pt x="84" y="29"/>
                    </a:cubicBezTo>
                    <a:cubicBezTo>
                      <a:pt x="72" y="32"/>
                      <a:pt x="61" y="41"/>
                      <a:pt x="55" y="53"/>
                    </a:cubicBezTo>
                    <a:cubicBezTo>
                      <a:pt x="55" y="54"/>
                      <a:pt x="55" y="55"/>
                      <a:pt x="56" y="55"/>
                    </a:cubicBezTo>
                    <a:cubicBezTo>
                      <a:pt x="56" y="55"/>
                      <a:pt x="56" y="55"/>
                      <a:pt x="56" y="55"/>
                    </a:cubicBezTo>
                    <a:cubicBezTo>
                      <a:pt x="57" y="55"/>
                      <a:pt x="57" y="55"/>
                      <a:pt x="57" y="55"/>
                    </a:cubicBezTo>
                    <a:cubicBezTo>
                      <a:pt x="63" y="56"/>
                      <a:pt x="69" y="56"/>
                      <a:pt x="75" y="56"/>
                    </a:cubicBezTo>
                    <a:cubicBezTo>
                      <a:pt x="83" y="57"/>
                      <a:pt x="89" y="57"/>
                      <a:pt x="102" y="57"/>
                    </a:cubicBezTo>
                    <a:cubicBezTo>
                      <a:pt x="103" y="61"/>
                      <a:pt x="103" y="67"/>
                      <a:pt x="103" y="72"/>
                    </a:cubicBezTo>
                    <a:cubicBezTo>
                      <a:pt x="95" y="72"/>
                      <a:pt x="88" y="72"/>
                      <a:pt x="81" y="72"/>
                    </a:cubicBezTo>
                    <a:cubicBezTo>
                      <a:pt x="71" y="72"/>
                      <a:pt x="62" y="72"/>
                      <a:pt x="52" y="72"/>
                    </a:cubicBezTo>
                    <a:cubicBezTo>
                      <a:pt x="52" y="72"/>
                      <a:pt x="52" y="72"/>
                      <a:pt x="52" y="72"/>
                    </a:cubicBezTo>
                    <a:cubicBezTo>
                      <a:pt x="51" y="72"/>
                      <a:pt x="51" y="72"/>
                      <a:pt x="51" y="72"/>
                    </a:cubicBezTo>
                    <a:cubicBezTo>
                      <a:pt x="51" y="72"/>
                      <a:pt x="51" y="72"/>
                      <a:pt x="51" y="72"/>
                    </a:cubicBezTo>
                    <a:cubicBezTo>
                      <a:pt x="51" y="72"/>
                      <a:pt x="51" y="72"/>
                      <a:pt x="51" y="72"/>
                    </a:cubicBezTo>
                    <a:cubicBezTo>
                      <a:pt x="51" y="72"/>
                      <a:pt x="51" y="72"/>
                      <a:pt x="51" y="72"/>
                    </a:cubicBezTo>
                    <a:cubicBezTo>
                      <a:pt x="50" y="73"/>
                      <a:pt x="50" y="73"/>
                      <a:pt x="50" y="73"/>
                    </a:cubicBezTo>
                    <a:cubicBezTo>
                      <a:pt x="50" y="73"/>
                      <a:pt x="50" y="73"/>
                      <a:pt x="50" y="73"/>
                    </a:cubicBezTo>
                    <a:cubicBezTo>
                      <a:pt x="50" y="74"/>
                      <a:pt x="50" y="74"/>
                      <a:pt x="50" y="74"/>
                    </a:cubicBezTo>
                    <a:cubicBezTo>
                      <a:pt x="50" y="75"/>
                      <a:pt x="50" y="77"/>
                      <a:pt x="50" y="79"/>
                    </a:cubicBezTo>
                    <a:cubicBezTo>
                      <a:pt x="50" y="81"/>
                      <a:pt x="50" y="83"/>
                      <a:pt x="50" y="85"/>
                    </a:cubicBezTo>
                    <a:cubicBezTo>
                      <a:pt x="50" y="85"/>
                      <a:pt x="50" y="85"/>
                      <a:pt x="50" y="85"/>
                    </a:cubicBezTo>
                    <a:cubicBezTo>
                      <a:pt x="50" y="85"/>
                      <a:pt x="50" y="85"/>
                      <a:pt x="50" y="85"/>
                    </a:cubicBezTo>
                    <a:cubicBezTo>
                      <a:pt x="50" y="86"/>
                      <a:pt x="51" y="87"/>
                      <a:pt x="52" y="87"/>
                    </a:cubicBezTo>
                    <a:cubicBezTo>
                      <a:pt x="52" y="87"/>
                      <a:pt x="52" y="87"/>
                      <a:pt x="52" y="87"/>
                    </a:cubicBezTo>
                    <a:cubicBezTo>
                      <a:pt x="55" y="87"/>
                      <a:pt x="59" y="87"/>
                      <a:pt x="64" y="87"/>
                    </a:cubicBezTo>
                    <a:cubicBezTo>
                      <a:pt x="67" y="87"/>
                      <a:pt x="70" y="87"/>
                      <a:pt x="74" y="87"/>
                    </a:cubicBezTo>
                    <a:cubicBezTo>
                      <a:pt x="80" y="87"/>
                      <a:pt x="87" y="87"/>
                      <a:pt x="92" y="87"/>
                    </a:cubicBezTo>
                    <a:cubicBezTo>
                      <a:pt x="97" y="86"/>
                      <a:pt x="100" y="86"/>
                      <a:pt x="103" y="86"/>
                    </a:cubicBezTo>
                    <a:cubicBezTo>
                      <a:pt x="104" y="90"/>
                      <a:pt x="104" y="95"/>
                      <a:pt x="105" y="100"/>
                    </a:cubicBezTo>
                    <a:cubicBezTo>
                      <a:pt x="94" y="100"/>
                      <a:pt x="86" y="100"/>
                      <a:pt x="78" y="100"/>
                    </a:cubicBezTo>
                    <a:cubicBezTo>
                      <a:pt x="72" y="100"/>
                      <a:pt x="65" y="100"/>
                      <a:pt x="57" y="100"/>
                    </a:cubicBezTo>
                    <a:cubicBezTo>
                      <a:pt x="57" y="100"/>
                      <a:pt x="57" y="100"/>
                      <a:pt x="57" y="100"/>
                    </a:cubicBezTo>
                    <a:cubicBezTo>
                      <a:pt x="55" y="101"/>
                      <a:pt x="55" y="101"/>
                      <a:pt x="55" y="101"/>
                    </a:cubicBezTo>
                    <a:cubicBezTo>
                      <a:pt x="55" y="101"/>
                      <a:pt x="54" y="101"/>
                      <a:pt x="54" y="102"/>
                    </a:cubicBezTo>
                    <a:cubicBezTo>
                      <a:pt x="54" y="102"/>
                      <a:pt x="54" y="103"/>
                      <a:pt x="54" y="103"/>
                    </a:cubicBezTo>
                    <a:cubicBezTo>
                      <a:pt x="55" y="108"/>
                      <a:pt x="57" y="112"/>
                      <a:pt x="60" y="116"/>
                    </a:cubicBezTo>
                    <a:cubicBezTo>
                      <a:pt x="60" y="117"/>
                      <a:pt x="60" y="117"/>
                      <a:pt x="60" y="117"/>
                    </a:cubicBezTo>
                    <a:cubicBezTo>
                      <a:pt x="60" y="118"/>
                      <a:pt x="61" y="118"/>
                      <a:pt x="62" y="118"/>
                    </a:cubicBezTo>
                    <a:cubicBezTo>
                      <a:pt x="64" y="121"/>
                      <a:pt x="66" y="124"/>
                      <a:pt x="69" y="127"/>
                    </a:cubicBezTo>
                    <a:cubicBezTo>
                      <a:pt x="75" y="133"/>
                      <a:pt x="84" y="136"/>
                      <a:pt x="94" y="136"/>
                    </a:cubicBezTo>
                    <a:cubicBezTo>
                      <a:pt x="94" y="136"/>
                      <a:pt x="94" y="136"/>
                      <a:pt x="94" y="136"/>
                    </a:cubicBezTo>
                    <a:cubicBezTo>
                      <a:pt x="100" y="136"/>
                      <a:pt x="106" y="135"/>
                      <a:pt x="111" y="134"/>
                    </a:cubicBezTo>
                    <a:cubicBezTo>
                      <a:pt x="115" y="132"/>
                      <a:pt x="118" y="130"/>
                      <a:pt x="121" y="127"/>
                    </a:cubicBezTo>
                    <a:cubicBezTo>
                      <a:pt x="121" y="135"/>
                      <a:pt x="121" y="143"/>
                      <a:pt x="122" y="151"/>
                    </a:cubicBezTo>
                    <a:cubicBezTo>
                      <a:pt x="115" y="154"/>
                      <a:pt x="106" y="156"/>
                      <a:pt x="97" y="156"/>
                    </a:cubicBezTo>
                    <a:cubicBezTo>
                      <a:pt x="97" y="156"/>
                      <a:pt x="97" y="156"/>
                      <a:pt x="97" y="156"/>
                    </a:cubicBezTo>
                    <a:cubicBezTo>
                      <a:pt x="80" y="156"/>
                      <a:pt x="62" y="150"/>
                      <a:pt x="53" y="143"/>
                    </a:cubicBezTo>
                    <a:cubicBezTo>
                      <a:pt x="40" y="133"/>
                      <a:pt x="31" y="118"/>
                      <a:pt x="27" y="102"/>
                    </a:cubicBezTo>
                    <a:cubicBezTo>
                      <a:pt x="27" y="102"/>
                      <a:pt x="27" y="102"/>
                      <a:pt x="27" y="102"/>
                    </a:cubicBezTo>
                    <a:cubicBezTo>
                      <a:pt x="28" y="101"/>
                      <a:pt x="27" y="100"/>
                      <a:pt x="26" y="100"/>
                    </a:cubicBezTo>
                    <a:cubicBezTo>
                      <a:pt x="26" y="100"/>
                      <a:pt x="26" y="100"/>
                      <a:pt x="26" y="100"/>
                    </a:cubicBezTo>
                    <a:cubicBezTo>
                      <a:pt x="25" y="100"/>
                      <a:pt x="25" y="100"/>
                      <a:pt x="25" y="100"/>
                    </a:cubicBezTo>
                    <a:cubicBezTo>
                      <a:pt x="22" y="100"/>
                      <a:pt x="16" y="101"/>
                      <a:pt x="10" y="101"/>
                    </a:cubicBezTo>
                    <a:cubicBezTo>
                      <a:pt x="10" y="101"/>
                      <a:pt x="10" y="101"/>
                      <a:pt x="10" y="101"/>
                    </a:cubicBezTo>
                    <a:cubicBezTo>
                      <a:pt x="10" y="101"/>
                      <a:pt x="10" y="101"/>
                      <a:pt x="10" y="101"/>
                    </a:cubicBezTo>
                    <a:cubicBezTo>
                      <a:pt x="10" y="101"/>
                      <a:pt x="10" y="101"/>
                      <a:pt x="9" y="101"/>
                    </a:cubicBezTo>
                    <a:cubicBezTo>
                      <a:pt x="9" y="100"/>
                      <a:pt x="9" y="99"/>
                      <a:pt x="9" y="98"/>
                    </a:cubicBezTo>
                    <a:cubicBezTo>
                      <a:pt x="9" y="95"/>
                      <a:pt x="9" y="93"/>
                      <a:pt x="10" y="90"/>
                    </a:cubicBezTo>
                    <a:cubicBezTo>
                      <a:pt x="14" y="89"/>
                      <a:pt x="18" y="89"/>
                      <a:pt x="23" y="88"/>
                    </a:cubicBezTo>
                    <a:cubicBezTo>
                      <a:pt x="23" y="88"/>
                      <a:pt x="23" y="88"/>
                      <a:pt x="23" y="88"/>
                    </a:cubicBezTo>
                    <a:cubicBezTo>
                      <a:pt x="24" y="88"/>
                      <a:pt x="25" y="88"/>
                      <a:pt x="25" y="86"/>
                    </a:cubicBezTo>
                    <a:cubicBezTo>
                      <a:pt x="25" y="86"/>
                      <a:pt x="25" y="85"/>
                      <a:pt x="25" y="84"/>
                    </a:cubicBezTo>
                    <a:cubicBezTo>
                      <a:pt x="25" y="83"/>
                      <a:pt x="25" y="83"/>
                      <a:pt x="25" y="83"/>
                    </a:cubicBezTo>
                    <a:cubicBezTo>
                      <a:pt x="25" y="83"/>
                      <a:pt x="25" y="83"/>
                      <a:pt x="25" y="83"/>
                    </a:cubicBezTo>
                    <a:cubicBezTo>
                      <a:pt x="25" y="82"/>
                      <a:pt x="25" y="82"/>
                      <a:pt x="25" y="82"/>
                    </a:cubicBezTo>
                    <a:cubicBezTo>
                      <a:pt x="25" y="79"/>
                      <a:pt x="25" y="76"/>
                      <a:pt x="26" y="73"/>
                    </a:cubicBezTo>
                    <a:cubicBezTo>
                      <a:pt x="26" y="72"/>
                      <a:pt x="25" y="71"/>
                      <a:pt x="24" y="71"/>
                    </a:cubicBezTo>
                    <a:cubicBezTo>
                      <a:pt x="24" y="71"/>
                      <a:pt x="24" y="71"/>
                      <a:pt x="24" y="71"/>
                    </a:cubicBezTo>
                    <a:cubicBezTo>
                      <a:pt x="23" y="71"/>
                      <a:pt x="23" y="71"/>
                      <a:pt x="23" y="71"/>
                    </a:cubicBezTo>
                    <a:cubicBezTo>
                      <a:pt x="23" y="71"/>
                      <a:pt x="23" y="71"/>
                      <a:pt x="23" y="71"/>
                    </a:cubicBezTo>
                    <a:cubicBezTo>
                      <a:pt x="18" y="71"/>
                      <a:pt x="13" y="72"/>
                      <a:pt x="9" y="73"/>
                    </a:cubicBezTo>
                    <a:cubicBezTo>
                      <a:pt x="9" y="72"/>
                      <a:pt x="9" y="70"/>
                      <a:pt x="9" y="69"/>
                    </a:cubicBezTo>
                    <a:cubicBezTo>
                      <a:pt x="9" y="65"/>
                      <a:pt x="9" y="60"/>
                      <a:pt x="10" y="57"/>
                    </a:cubicBezTo>
                    <a:cubicBezTo>
                      <a:pt x="16" y="56"/>
                      <a:pt x="21" y="56"/>
                      <a:pt x="26" y="56"/>
                    </a:cubicBezTo>
                    <a:cubicBezTo>
                      <a:pt x="27" y="56"/>
                      <a:pt x="27" y="56"/>
                      <a:pt x="27" y="56"/>
                    </a:cubicBezTo>
                    <a:cubicBezTo>
                      <a:pt x="27" y="56"/>
                      <a:pt x="27" y="56"/>
                      <a:pt x="27" y="56"/>
                    </a:cubicBezTo>
                    <a:moveTo>
                      <a:pt x="93" y="0"/>
                    </a:moveTo>
                    <a:cubicBezTo>
                      <a:pt x="84" y="0"/>
                      <a:pt x="75" y="2"/>
                      <a:pt x="66" y="6"/>
                    </a:cubicBezTo>
                    <a:cubicBezTo>
                      <a:pt x="41" y="18"/>
                      <a:pt x="30" y="37"/>
                      <a:pt x="25" y="52"/>
                    </a:cubicBezTo>
                    <a:cubicBezTo>
                      <a:pt x="20" y="52"/>
                      <a:pt x="14" y="53"/>
                      <a:pt x="8" y="53"/>
                    </a:cubicBezTo>
                    <a:cubicBezTo>
                      <a:pt x="7" y="53"/>
                      <a:pt x="7" y="53"/>
                      <a:pt x="7" y="53"/>
                    </a:cubicBezTo>
                    <a:cubicBezTo>
                      <a:pt x="7" y="53"/>
                      <a:pt x="7" y="53"/>
                      <a:pt x="7" y="53"/>
                    </a:cubicBezTo>
                    <a:cubicBezTo>
                      <a:pt x="7" y="53"/>
                      <a:pt x="7" y="53"/>
                      <a:pt x="7" y="53"/>
                    </a:cubicBezTo>
                    <a:cubicBezTo>
                      <a:pt x="7" y="53"/>
                      <a:pt x="7" y="53"/>
                      <a:pt x="7" y="53"/>
                    </a:cubicBezTo>
                    <a:cubicBezTo>
                      <a:pt x="6" y="54"/>
                      <a:pt x="6" y="54"/>
                      <a:pt x="6" y="54"/>
                    </a:cubicBezTo>
                    <a:cubicBezTo>
                      <a:pt x="6" y="54"/>
                      <a:pt x="6" y="54"/>
                      <a:pt x="6" y="54"/>
                    </a:cubicBezTo>
                    <a:cubicBezTo>
                      <a:pt x="1" y="67"/>
                      <a:pt x="1" y="67"/>
                      <a:pt x="1" y="67"/>
                    </a:cubicBezTo>
                    <a:cubicBezTo>
                      <a:pt x="1" y="68"/>
                      <a:pt x="1" y="68"/>
                      <a:pt x="1" y="68"/>
                    </a:cubicBezTo>
                    <a:cubicBezTo>
                      <a:pt x="0" y="83"/>
                      <a:pt x="0" y="83"/>
                      <a:pt x="0" y="83"/>
                    </a:cubicBezTo>
                    <a:cubicBezTo>
                      <a:pt x="0" y="83"/>
                      <a:pt x="0" y="83"/>
                      <a:pt x="0" y="83"/>
                    </a:cubicBezTo>
                    <a:cubicBezTo>
                      <a:pt x="0" y="84"/>
                      <a:pt x="0" y="84"/>
                      <a:pt x="0" y="84"/>
                    </a:cubicBezTo>
                    <a:cubicBezTo>
                      <a:pt x="0" y="84"/>
                      <a:pt x="0" y="84"/>
                      <a:pt x="0" y="84"/>
                    </a:cubicBezTo>
                    <a:cubicBezTo>
                      <a:pt x="0" y="84"/>
                      <a:pt x="0" y="84"/>
                      <a:pt x="0" y="84"/>
                    </a:cubicBezTo>
                    <a:cubicBezTo>
                      <a:pt x="0" y="85"/>
                      <a:pt x="0" y="85"/>
                      <a:pt x="0" y="85"/>
                    </a:cubicBezTo>
                    <a:cubicBezTo>
                      <a:pt x="1" y="85"/>
                      <a:pt x="1" y="85"/>
                      <a:pt x="1" y="85"/>
                    </a:cubicBezTo>
                    <a:cubicBezTo>
                      <a:pt x="1" y="85"/>
                      <a:pt x="1" y="85"/>
                      <a:pt x="1" y="85"/>
                    </a:cubicBezTo>
                    <a:cubicBezTo>
                      <a:pt x="2" y="85"/>
                      <a:pt x="2" y="85"/>
                      <a:pt x="2" y="85"/>
                    </a:cubicBezTo>
                    <a:cubicBezTo>
                      <a:pt x="2" y="85"/>
                      <a:pt x="2" y="85"/>
                      <a:pt x="2" y="85"/>
                    </a:cubicBezTo>
                    <a:cubicBezTo>
                      <a:pt x="2" y="85"/>
                      <a:pt x="2" y="85"/>
                      <a:pt x="2" y="85"/>
                    </a:cubicBezTo>
                    <a:cubicBezTo>
                      <a:pt x="21" y="85"/>
                      <a:pt x="21" y="85"/>
                      <a:pt x="21" y="85"/>
                    </a:cubicBezTo>
                    <a:cubicBezTo>
                      <a:pt x="21" y="85"/>
                      <a:pt x="21" y="85"/>
                      <a:pt x="21" y="85"/>
                    </a:cubicBezTo>
                    <a:cubicBezTo>
                      <a:pt x="17" y="85"/>
                      <a:pt x="12" y="86"/>
                      <a:pt x="8" y="86"/>
                    </a:cubicBezTo>
                    <a:cubicBezTo>
                      <a:pt x="8" y="86"/>
                      <a:pt x="8" y="86"/>
                      <a:pt x="8" y="86"/>
                    </a:cubicBezTo>
                    <a:cubicBezTo>
                      <a:pt x="7" y="87"/>
                      <a:pt x="7" y="87"/>
                      <a:pt x="7" y="87"/>
                    </a:cubicBezTo>
                    <a:cubicBezTo>
                      <a:pt x="7" y="87"/>
                      <a:pt x="7" y="87"/>
                      <a:pt x="7" y="87"/>
                    </a:cubicBezTo>
                    <a:cubicBezTo>
                      <a:pt x="6" y="87"/>
                      <a:pt x="6" y="87"/>
                      <a:pt x="6" y="87"/>
                    </a:cubicBezTo>
                    <a:cubicBezTo>
                      <a:pt x="2" y="100"/>
                      <a:pt x="2" y="100"/>
                      <a:pt x="2" y="100"/>
                    </a:cubicBezTo>
                    <a:cubicBezTo>
                      <a:pt x="1" y="100"/>
                      <a:pt x="1" y="100"/>
                      <a:pt x="1" y="100"/>
                    </a:cubicBezTo>
                    <a:cubicBezTo>
                      <a:pt x="1" y="121"/>
                      <a:pt x="1" y="121"/>
                      <a:pt x="1" y="121"/>
                    </a:cubicBezTo>
                    <a:cubicBezTo>
                      <a:pt x="1" y="122"/>
                      <a:pt x="1" y="122"/>
                      <a:pt x="1" y="122"/>
                    </a:cubicBezTo>
                    <a:cubicBezTo>
                      <a:pt x="2" y="122"/>
                      <a:pt x="2" y="122"/>
                      <a:pt x="2" y="122"/>
                    </a:cubicBezTo>
                    <a:cubicBezTo>
                      <a:pt x="2" y="122"/>
                      <a:pt x="2" y="122"/>
                      <a:pt x="2" y="122"/>
                    </a:cubicBezTo>
                    <a:cubicBezTo>
                      <a:pt x="2" y="123"/>
                      <a:pt x="2" y="123"/>
                      <a:pt x="2" y="123"/>
                    </a:cubicBezTo>
                    <a:cubicBezTo>
                      <a:pt x="2" y="123"/>
                      <a:pt x="2" y="123"/>
                      <a:pt x="2" y="123"/>
                    </a:cubicBezTo>
                    <a:cubicBezTo>
                      <a:pt x="2" y="123"/>
                      <a:pt x="3" y="123"/>
                      <a:pt x="3" y="123"/>
                    </a:cubicBezTo>
                    <a:cubicBezTo>
                      <a:pt x="3" y="123"/>
                      <a:pt x="3" y="123"/>
                      <a:pt x="3" y="123"/>
                    </a:cubicBezTo>
                    <a:cubicBezTo>
                      <a:pt x="3" y="123"/>
                      <a:pt x="3" y="123"/>
                      <a:pt x="3" y="123"/>
                    </a:cubicBezTo>
                    <a:cubicBezTo>
                      <a:pt x="6" y="123"/>
                      <a:pt x="6" y="123"/>
                      <a:pt x="6" y="123"/>
                    </a:cubicBezTo>
                    <a:cubicBezTo>
                      <a:pt x="6" y="124"/>
                      <a:pt x="6" y="124"/>
                      <a:pt x="6" y="124"/>
                    </a:cubicBezTo>
                    <a:cubicBezTo>
                      <a:pt x="6" y="124"/>
                      <a:pt x="6" y="124"/>
                      <a:pt x="6" y="124"/>
                    </a:cubicBezTo>
                    <a:cubicBezTo>
                      <a:pt x="7" y="124"/>
                      <a:pt x="7" y="124"/>
                      <a:pt x="7" y="123"/>
                    </a:cubicBezTo>
                    <a:cubicBezTo>
                      <a:pt x="8" y="123"/>
                      <a:pt x="8" y="123"/>
                      <a:pt x="8" y="123"/>
                    </a:cubicBezTo>
                    <a:cubicBezTo>
                      <a:pt x="21" y="122"/>
                      <a:pt x="21" y="122"/>
                      <a:pt x="21" y="122"/>
                    </a:cubicBezTo>
                    <a:cubicBezTo>
                      <a:pt x="24" y="129"/>
                      <a:pt x="29" y="142"/>
                      <a:pt x="40" y="153"/>
                    </a:cubicBezTo>
                    <a:cubicBezTo>
                      <a:pt x="53" y="165"/>
                      <a:pt x="72" y="176"/>
                      <a:pt x="102" y="176"/>
                    </a:cubicBezTo>
                    <a:cubicBezTo>
                      <a:pt x="102" y="176"/>
                      <a:pt x="102" y="176"/>
                      <a:pt x="102" y="176"/>
                    </a:cubicBezTo>
                    <a:cubicBezTo>
                      <a:pt x="108" y="176"/>
                      <a:pt x="115" y="175"/>
                      <a:pt x="122" y="174"/>
                    </a:cubicBezTo>
                    <a:cubicBezTo>
                      <a:pt x="122" y="174"/>
                      <a:pt x="122" y="174"/>
                      <a:pt x="122" y="174"/>
                    </a:cubicBezTo>
                    <a:cubicBezTo>
                      <a:pt x="122" y="174"/>
                      <a:pt x="122" y="174"/>
                      <a:pt x="122" y="174"/>
                    </a:cubicBezTo>
                    <a:cubicBezTo>
                      <a:pt x="122" y="174"/>
                      <a:pt x="122" y="174"/>
                      <a:pt x="122" y="174"/>
                    </a:cubicBezTo>
                    <a:cubicBezTo>
                      <a:pt x="123" y="174"/>
                      <a:pt x="123" y="174"/>
                      <a:pt x="123" y="174"/>
                    </a:cubicBezTo>
                    <a:cubicBezTo>
                      <a:pt x="123" y="174"/>
                      <a:pt x="123" y="174"/>
                      <a:pt x="123" y="174"/>
                    </a:cubicBezTo>
                    <a:cubicBezTo>
                      <a:pt x="123" y="174"/>
                      <a:pt x="123" y="174"/>
                      <a:pt x="123" y="174"/>
                    </a:cubicBezTo>
                    <a:cubicBezTo>
                      <a:pt x="124" y="173"/>
                      <a:pt x="124" y="173"/>
                      <a:pt x="124" y="173"/>
                    </a:cubicBezTo>
                    <a:cubicBezTo>
                      <a:pt x="124" y="173"/>
                      <a:pt x="124" y="173"/>
                      <a:pt x="124" y="173"/>
                    </a:cubicBezTo>
                    <a:cubicBezTo>
                      <a:pt x="124" y="173"/>
                      <a:pt x="124" y="173"/>
                      <a:pt x="124" y="173"/>
                    </a:cubicBezTo>
                    <a:cubicBezTo>
                      <a:pt x="124" y="172"/>
                      <a:pt x="124" y="172"/>
                      <a:pt x="124" y="172"/>
                    </a:cubicBezTo>
                    <a:cubicBezTo>
                      <a:pt x="124" y="172"/>
                      <a:pt x="124" y="172"/>
                      <a:pt x="124" y="172"/>
                    </a:cubicBezTo>
                    <a:cubicBezTo>
                      <a:pt x="124" y="171"/>
                      <a:pt x="124" y="169"/>
                      <a:pt x="124" y="168"/>
                    </a:cubicBezTo>
                    <a:cubicBezTo>
                      <a:pt x="124" y="163"/>
                      <a:pt x="125" y="158"/>
                      <a:pt x="125" y="153"/>
                    </a:cubicBezTo>
                    <a:cubicBezTo>
                      <a:pt x="125" y="153"/>
                      <a:pt x="126" y="152"/>
                      <a:pt x="126" y="152"/>
                    </a:cubicBezTo>
                    <a:cubicBezTo>
                      <a:pt x="125" y="142"/>
                      <a:pt x="125" y="133"/>
                      <a:pt x="125" y="123"/>
                    </a:cubicBezTo>
                    <a:cubicBezTo>
                      <a:pt x="125" y="122"/>
                      <a:pt x="125" y="122"/>
                      <a:pt x="125" y="122"/>
                    </a:cubicBezTo>
                    <a:cubicBezTo>
                      <a:pt x="125" y="121"/>
                      <a:pt x="124" y="121"/>
                      <a:pt x="124" y="120"/>
                    </a:cubicBezTo>
                    <a:cubicBezTo>
                      <a:pt x="123" y="120"/>
                      <a:pt x="123" y="120"/>
                      <a:pt x="123" y="120"/>
                    </a:cubicBezTo>
                    <a:cubicBezTo>
                      <a:pt x="122" y="120"/>
                      <a:pt x="122" y="121"/>
                      <a:pt x="121" y="121"/>
                    </a:cubicBezTo>
                    <a:cubicBezTo>
                      <a:pt x="119" y="125"/>
                      <a:pt x="115" y="128"/>
                      <a:pt x="110" y="130"/>
                    </a:cubicBezTo>
                    <a:cubicBezTo>
                      <a:pt x="105" y="132"/>
                      <a:pt x="100" y="132"/>
                      <a:pt x="94" y="132"/>
                    </a:cubicBezTo>
                    <a:cubicBezTo>
                      <a:pt x="94" y="132"/>
                      <a:pt x="94" y="132"/>
                      <a:pt x="94" y="132"/>
                    </a:cubicBezTo>
                    <a:cubicBezTo>
                      <a:pt x="85" y="132"/>
                      <a:pt x="77" y="129"/>
                      <a:pt x="71" y="124"/>
                    </a:cubicBezTo>
                    <a:cubicBezTo>
                      <a:pt x="69" y="122"/>
                      <a:pt x="68" y="120"/>
                      <a:pt x="66" y="118"/>
                    </a:cubicBezTo>
                    <a:cubicBezTo>
                      <a:pt x="102" y="118"/>
                      <a:pt x="102" y="118"/>
                      <a:pt x="102" y="118"/>
                    </a:cubicBezTo>
                    <a:cubicBezTo>
                      <a:pt x="103" y="118"/>
                      <a:pt x="104" y="118"/>
                      <a:pt x="104" y="117"/>
                    </a:cubicBezTo>
                    <a:cubicBezTo>
                      <a:pt x="108" y="102"/>
                      <a:pt x="108" y="102"/>
                      <a:pt x="108" y="102"/>
                    </a:cubicBezTo>
                    <a:cubicBezTo>
                      <a:pt x="108" y="102"/>
                      <a:pt x="108" y="102"/>
                      <a:pt x="108" y="102"/>
                    </a:cubicBezTo>
                    <a:cubicBezTo>
                      <a:pt x="108" y="102"/>
                      <a:pt x="108" y="102"/>
                      <a:pt x="108" y="102"/>
                    </a:cubicBezTo>
                    <a:cubicBezTo>
                      <a:pt x="108" y="95"/>
                      <a:pt x="108" y="89"/>
                      <a:pt x="106" y="83"/>
                    </a:cubicBezTo>
                    <a:cubicBezTo>
                      <a:pt x="106" y="83"/>
                      <a:pt x="105" y="82"/>
                      <a:pt x="104" y="82"/>
                    </a:cubicBezTo>
                    <a:cubicBezTo>
                      <a:pt x="104" y="82"/>
                      <a:pt x="104" y="82"/>
                      <a:pt x="104" y="82"/>
                    </a:cubicBezTo>
                    <a:cubicBezTo>
                      <a:pt x="103" y="82"/>
                      <a:pt x="103" y="82"/>
                      <a:pt x="103" y="82"/>
                    </a:cubicBezTo>
                    <a:cubicBezTo>
                      <a:pt x="107" y="74"/>
                      <a:pt x="107" y="74"/>
                      <a:pt x="107" y="74"/>
                    </a:cubicBezTo>
                    <a:cubicBezTo>
                      <a:pt x="107" y="74"/>
                      <a:pt x="107" y="74"/>
                      <a:pt x="107" y="74"/>
                    </a:cubicBezTo>
                    <a:cubicBezTo>
                      <a:pt x="107" y="74"/>
                      <a:pt x="107" y="74"/>
                      <a:pt x="107" y="74"/>
                    </a:cubicBezTo>
                    <a:cubicBezTo>
                      <a:pt x="107" y="73"/>
                      <a:pt x="107" y="73"/>
                      <a:pt x="107" y="73"/>
                    </a:cubicBezTo>
                    <a:cubicBezTo>
                      <a:pt x="107" y="73"/>
                      <a:pt x="107" y="73"/>
                      <a:pt x="107" y="73"/>
                    </a:cubicBezTo>
                    <a:cubicBezTo>
                      <a:pt x="107" y="68"/>
                      <a:pt x="107" y="60"/>
                      <a:pt x="105" y="54"/>
                    </a:cubicBezTo>
                    <a:cubicBezTo>
                      <a:pt x="105" y="53"/>
                      <a:pt x="104" y="53"/>
                      <a:pt x="103" y="53"/>
                    </a:cubicBezTo>
                    <a:cubicBezTo>
                      <a:pt x="90" y="53"/>
                      <a:pt x="83" y="53"/>
                      <a:pt x="76" y="52"/>
                    </a:cubicBezTo>
                    <a:cubicBezTo>
                      <a:pt x="73" y="52"/>
                      <a:pt x="71" y="52"/>
                      <a:pt x="69" y="52"/>
                    </a:cubicBezTo>
                    <a:cubicBezTo>
                      <a:pt x="74" y="47"/>
                      <a:pt x="81" y="43"/>
                      <a:pt x="88" y="43"/>
                    </a:cubicBezTo>
                    <a:cubicBezTo>
                      <a:pt x="89" y="43"/>
                      <a:pt x="90" y="43"/>
                      <a:pt x="90" y="43"/>
                    </a:cubicBezTo>
                    <a:cubicBezTo>
                      <a:pt x="90" y="43"/>
                      <a:pt x="90" y="43"/>
                      <a:pt x="90" y="43"/>
                    </a:cubicBezTo>
                    <a:cubicBezTo>
                      <a:pt x="98" y="43"/>
                      <a:pt x="106" y="45"/>
                      <a:pt x="111" y="50"/>
                    </a:cubicBezTo>
                    <a:cubicBezTo>
                      <a:pt x="111" y="51"/>
                      <a:pt x="112" y="51"/>
                      <a:pt x="112" y="51"/>
                    </a:cubicBezTo>
                    <a:cubicBezTo>
                      <a:pt x="112" y="51"/>
                      <a:pt x="113" y="51"/>
                      <a:pt x="113" y="50"/>
                    </a:cubicBezTo>
                    <a:cubicBezTo>
                      <a:pt x="117" y="47"/>
                      <a:pt x="120" y="45"/>
                      <a:pt x="123" y="42"/>
                    </a:cubicBezTo>
                    <a:cubicBezTo>
                      <a:pt x="123" y="41"/>
                      <a:pt x="123" y="41"/>
                      <a:pt x="123" y="41"/>
                    </a:cubicBezTo>
                    <a:cubicBezTo>
                      <a:pt x="124" y="41"/>
                      <a:pt x="124" y="40"/>
                      <a:pt x="124" y="39"/>
                    </a:cubicBezTo>
                    <a:cubicBezTo>
                      <a:pt x="124" y="34"/>
                      <a:pt x="124" y="29"/>
                      <a:pt x="124" y="24"/>
                    </a:cubicBezTo>
                    <a:cubicBezTo>
                      <a:pt x="124" y="19"/>
                      <a:pt x="124" y="14"/>
                      <a:pt x="125" y="9"/>
                    </a:cubicBezTo>
                    <a:cubicBezTo>
                      <a:pt x="125" y="8"/>
                      <a:pt x="124" y="8"/>
                      <a:pt x="124" y="7"/>
                    </a:cubicBezTo>
                    <a:cubicBezTo>
                      <a:pt x="114" y="2"/>
                      <a:pt x="104" y="0"/>
                      <a:pt x="9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8" name="Freeform 877"/>
              <p:cNvSpPr>
                <a:spLocks noEditPoints="1"/>
              </p:cNvSpPr>
              <p:nvPr/>
            </p:nvSpPr>
            <p:spPr bwMode="auto">
              <a:xfrm>
                <a:off x="3565" y="707"/>
                <a:ext cx="609" cy="253"/>
              </a:xfrm>
              <a:custGeom>
                <a:avLst/>
                <a:gdLst>
                  <a:gd name="T0" fmla="*/ 16 w 257"/>
                  <a:gd name="T1" fmla="*/ 100 h 107"/>
                  <a:gd name="T2" fmla="*/ 181 w 257"/>
                  <a:gd name="T3" fmla="*/ 95 h 107"/>
                  <a:gd name="T4" fmla="*/ 9 w 257"/>
                  <a:gd name="T5" fmla="*/ 94 h 107"/>
                  <a:gd name="T6" fmla="*/ 19 w 257"/>
                  <a:gd name="T7" fmla="*/ 95 h 107"/>
                  <a:gd name="T8" fmla="*/ 4 w 257"/>
                  <a:gd name="T9" fmla="*/ 90 h 107"/>
                  <a:gd name="T10" fmla="*/ 8 w 257"/>
                  <a:gd name="T11" fmla="*/ 93 h 107"/>
                  <a:gd name="T12" fmla="*/ 169 w 257"/>
                  <a:gd name="T13" fmla="*/ 87 h 107"/>
                  <a:gd name="T14" fmla="*/ 6 w 257"/>
                  <a:gd name="T15" fmla="*/ 86 h 107"/>
                  <a:gd name="T16" fmla="*/ 181 w 257"/>
                  <a:gd name="T17" fmla="*/ 86 h 107"/>
                  <a:gd name="T18" fmla="*/ 177 w 257"/>
                  <a:gd name="T19" fmla="*/ 81 h 107"/>
                  <a:gd name="T20" fmla="*/ 241 w 257"/>
                  <a:gd name="T21" fmla="*/ 76 h 107"/>
                  <a:gd name="T22" fmla="*/ 168 w 257"/>
                  <a:gd name="T23" fmla="*/ 76 h 107"/>
                  <a:gd name="T24" fmla="*/ 180 w 257"/>
                  <a:gd name="T25" fmla="*/ 79 h 107"/>
                  <a:gd name="T26" fmla="*/ 179 w 257"/>
                  <a:gd name="T27" fmla="*/ 66 h 107"/>
                  <a:gd name="T28" fmla="*/ 156 w 257"/>
                  <a:gd name="T29" fmla="*/ 67 h 107"/>
                  <a:gd name="T30" fmla="*/ 59 w 257"/>
                  <a:gd name="T31" fmla="*/ 65 h 107"/>
                  <a:gd name="T32" fmla="*/ 25 w 257"/>
                  <a:gd name="T33" fmla="*/ 94 h 107"/>
                  <a:gd name="T34" fmla="*/ 25 w 257"/>
                  <a:gd name="T35" fmla="*/ 93 h 107"/>
                  <a:gd name="T36" fmla="*/ 166 w 257"/>
                  <a:gd name="T37" fmla="*/ 60 h 107"/>
                  <a:gd name="T38" fmla="*/ 153 w 257"/>
                  <a:gd name="T39" fmla="*/ 66 h 107"/>
                  <a:gd name="T40" fmla="*/ 164 w 257"/>
                  <a:gd name="T41" fmla="*/ 58 h 107"/>
                  <a:gd name="T42" fmla="*/ 142 w 257"/>
                  <a:gd name="T43" fmla="*/ 61 h 107"/>
                  <a:gd name="T44" fmla="*/ 141 w 257"/>
                  <a:gd name="T45" fmla="*/ 61 h 107"/>
                  <a:gd name="T46" fmla="*/ 67 w 257"/>
                  <a:gd name="T47" fmla="*/ 67 h 107"/>
                  <a:gd name="T48" fmla="*/ 116 w 257"/>
                  <a:gd name="T49" fmla="*/ 57 h 107"/>
                  <a:gd name="T50" fmla="*/ 76 w 257"/>
                  <a:gd name="T51" fmla="*/ 63 h 107"/>
                  <a:gd name="T52" fmla="*/ 88 w 257"/>
                  <a:gd name="T53" fmla="*/ 60 h 107"/>
                  <a:gd name="T54" fmla="*/ 87 w 257"/>
                  <a:gd name="T55" fmla="*/ 60 h 107"/>
                  <a:gd name="T56" fmla="*/ 118 w 257"/>
                  <a:gd name="T57" fmla="*/ 50 h 107"/>
                  <a:gd name="T58" fmla="*/ 179 w 257"/>
                  <a:gd name="T59" fmla="*/ 25 h 107"/>
                  <a:gd name="T60" fmla="*/ 179 w 257"/>
                  <a:gd name="T61" fmla="*/ 25 h 107"/>
                  <a:gd name="T62" fmla="*/ 172 w 257"/>
                  <a:gd name="T63" fmla="*/ 13 h 107"/>
                  <a:gd name="T64" fmla="*/ 181 w 257"/>
                  <a:gd name="T65" fmla="*/ 29 h 107"/>
                  <a:gd name="T66" fmla="*/ 185 w 257"/>
                  <a:gd name="T67" fmla="*/ 94 h 107"/>
                  <a:gd name="T68" fmla="*/ 182 w 257"/>
                  <a:gd name="T69" fmla="*/ 63 h 107"/>
                  <a:gd name="T70" fmla="*/ 58 w 257"/>
                  <a:gd name="T71" fmla="*/ 61 h 107"/>
                  <a:gd name="T72" fmla="*/ 11 w 257"/>
                  <a:gd name="T73" fmla="*/ 81 h 107"/>
                  <a:gd name="T74" fmla="*/ 129 w 257"/>
                  <a:gd name="T75" fmla="*/ 18 h 107"/>
                  <a:gd name="T76" fmla="*/ 180 w 257"/>
                  <a:gd name="T77" fmla="*/ 29 h 107"/>
                  <a:gd name="T78" fmla="*/ 181 w 257"/>
                  <a:gd name="T79" fmla="*/ 5 h 107"/>
                  <a:gd name="T80" fmla="*/ 168 w 257"/>
                  <a:gd name="T81" fmla="*/ 9 h 107"/>
                  <a:gd name="T82" fmla="*/ 52 w 257"/>
                  <a:gd name="T83" fmla="*/ 37 h 107"/>
                  <a:gd name="T84" fmla="*/ 0 w 257"/>
                  <a:gd name="T85" fmla="*/ 89 h 107"/>
                  <a:gd name="T86" fmla="*/ 17 w 257"/>
                  <a:gd name="T87" fmla="*/ 104 h 107"/>
                  <a:gd name="T88" fmla="*/ 111 w 257"/>
                  <a:gd name="T89" fmla="*/ 61 h 107"/>
                  <a:gd name="T90" fmla="*/ 166 w 257"/>
                  <a:gd name="T91" fmla="*/ 105 h 107"/>
                  <a:gd name="T92" fmla="*/ 167 w 257"/>
                  <a:gd name="T93" fmla="*/ 106 h 107"/>
                  <a:gd name="T94" fmla="*/ 168 w 257"/>
                  <a:gd name="T95" fmla="*/ 107 h 107"/>
                  <a:gd name="T96" fmla="*/ 169 w 257"/>
                  <a:gd name="T97" fmla="*/ 107 h 107"/>
                  <a:gd name="T98" fmla="*/ 235 w 257"/>
                  <a:gd name="T99" fmla="*/ 84 h 107"/>
                  <a:gd name="T100" fmla="*/ 257 w 257"/>
                  <a:gd name="T101" fmla="*/ 6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07">
                    <a:moveTo>
                      <a:pt x="16" y="100"/>
                    </a:moveTo>
                    <a:cubicBezTo>
                      <a:pt x="16" y="100"/>
                      <a:pt x="15" y="99"/>
                      <a:pt x="14" y="98"/>
                    </a:cubicBezTo>
                    <a:cubicBezTo>
                      <a:pt x="15" y="98"/>
                      <a:pt x="17" y="98"/>
                      <a:pt x="18" y="97"/>
                    </a:cubicBezTo>
                    <a:cubicBezTo>
                      <a:pt x="17" y="98"/>
                      <a:pt x="17" y="99"/>
                      <a:pt x="16" y="100"/>
                    </a:cubicBezTo>
                    <a:moveTo>
                      <a:pt x="170" y="102"/>
                    </a:moveTo>
                    <a:cubicBezTo>
                      <a:pt x="170" y="100"/>
                      <a:pt x="169" y="97"/>
                      <a:pt x="169" y="95"/>
                    </a:cubicBezTo>
                    <a:cubicBezTo>
                      <a:pt x="173" y="95"/>
                      <a:pt x="177" y="95"/>
                      <a:pt x="181" y="95"/>
                    </a:cubicBezTo>
                    <a:cubicBezTo>
                      <a:pt x="181" y="95"/>
                      <a:pt x="181" y="95"/>
                      <a:pt x="181" y="95"/>
                    </a:cubicBezTo>
                    <a:cubicBezTo>
                      <a:pt x="178" y="97"/>
                      <a:pt x="173" y="100"/>
                      <a:pt x="170" y="102"/>
                    </a:cubicBezTo>
                    <a:moveTo>
                      <a:pt x="13" y="97"/>
                    </a:moveTo>
                    <a:cubicBezTo>
                      <a:pt x="12" y="96"/>
                      <a:pt x="11" y="95"/>
                      <a:pt x="10" y="95"/>
                    </a:cubicBezTo>
                    <a:cubicBezTo>
                      <a:pt x="9" y="94"/>
                      <a:pt x="9" y="94"/>
                      <a:pt x="9" y="94"/>
                    </a:cubicBezTo>
                    <a:cubicBezTo>
                      <a:pt x="12" y="94"/>
                      <a:pt x="14" y="93"/>
                      <a:pt x="16" y="91"/>
                    </a:cubicBezTo>
                    <a:cubicBezTo>
                      <a:pt x="17" y="92"/>
                      <a:pt x="18" y="92"/>
                      <a:pt x="19" y="93"/>
                    </a:cubicBezTo>
                    <a:cubicBezTo>
                      <a:pt x="19" y="93"/>
                      <a:pt x="20" y="93"/>
                      <a:pt x="20" y="94"/>
                    </a:cubicBezTo>
                    <a:cubicBezTo>
                      <a:pt x="20" y="94"/>
                      <a:pt x="20" y="95"/>
                      <a:pt x="19" y="95"/>
                    </a:cubicBezTo>
                    <a:cubicBezTo>
                      <a:pt x="17" y="96"/>
                      <a:pt x="15" y="96"/>
                      <a:pt x="13" y="97"/>
                    </a:cubicBezTo>
                    <a:cubicBezTo>
                      <a:pt x="13" y="97"/>
                      <a:pt x="13" y="97"/>
                      <a:pt x="13" y="97"/>
                    </a:cubicBezTo>
                    <a:moveTo>
                      <a:pt x="8" y="93"/>
                    </a:moveTo>
                    <a:cubicBezTo>
                      <a:pt x="6" y="92"/>
                      <a:pt x="5" y="91"/>
                      <a:pt x="4" y="90"/>
                    </a:cubicBezTo>
                    <a:cubicBezTo>
                      <a:pt x="7" y="89"/>
                      <a:pt x="9" y="88"/>
                      <a:pt x="12" y="87"/>
                    </a:cubicBezTo>
                    <a:cubicBezTo>
                      <a:pt x="12" y="88"/>
                      <a:pt x="13" y="89"/>
                      <a:pt x="14" y="90"/>
                    </a:cubicBezTo>
                    <a:cubicBezTo>
                      <a:pt x="15" y="90"/>
                      <a:pt x="15" y="90"/>
                      <a:pt x="15" y="90"/>
                    </a:cubicBezTo>
                    <a:cubicBezTo>
                      <a:pt x="13" y="91"/>
                      <a:pt x="10" y="92"/>
                      <a:pt x="8" y="93"/>
                    </a:cubicBezTo>
                    <a:cubicBezTo>
                      <a:pt x="8" y="93"/>
                      <a:pt x="8" y="93"/>
                      <a:pt x="8" y="93"/>
                    </a:cubicBezTo>
                    <a:moveTo>
                      <a:pt x="181" y="93"/>
                    </a:moveTo>
                    <a:cubicBezTo>
                      <a:pt x="177" y="93"/>
                      <a:pt x="173" y="93"/>
                      <a:pt x="169" y="93"/>
                    </a:cubicBezTo>
                    <a:cubicBezTo>
                      <a:pt x="169" y="91"/>
                      <a:pt x="169" y="89"/>
                      <a:pt x="169" y="87"/>
                    </a:cubicBezTo>
                    <a:cubicBezTo>
                      <a:pt x="173" y="87"/>
                      <a:pt x="177" y="87"/>
                      <a:pt x="181" y="88"/>
                    </a:cubicBezTo>
                    <a:cubicBezTo>
                      <a:pt x="181" y="89"/>
                      <a:pt x="181" y="91"/>
                      <a:pt x="181" y="93"/>
                    </a:cubicBezTo>
                    <a:moveTo>
                      <a:pt x="5" y="88"/>
                    </a:moveTo>
                    <a:cubicBezTo>
                      <a:pt x="5" y="87"/>
                      <a:pt x="5" y="87"/>
                      <a:pt x="6" y="86"/>
                    </a:cubicBezTo>
                    <a:cubicBezTo>
                      <a:pt x="6" y="85"/>
                      <a:pt x="7" y="84"/>
                      <a:pt x="8" y="83"/>
                    </a:cubicBezTo>
                    <a:cubicBezTo>
                      <a:pt x="8" y="84"/>
                      <a:pt x="9" y="85"/>
                      <a:pt x="10" y="86"/>
                    </a:cubicBezTo>
                    <a:cubicBezTo>
                      <a:pt x="8" y="87"/>
                      <a:pt x="6" y="87"/>
                      <a:pt x="5" y="88"/>
                    </a:cubicBezTo>
                    <a:moveTo>
                      <a:pt x="181" y="86"/>
                    </a:moveTo>
                    <a:cubicBezTo>
                      <a:pt x="177" y="85"/>
                      <a:pt x="173" y="85"/>
                      <a:pt x="170" y="85"/>
                    </a:cubicBezTo>
                    <a:cubicBezTo>
                      <a:pt x="169" y="85"/>
                      <a:pt x="169" y="85"/>
                      <a:pt x="169" y="85"/>
                    </a:cubicBezTo>
                    <a:cubicBezTo>
                      <a:pt x="169" y="84"/>
                      <a:pt x="168" y="83"/>
                      <a:pt x="168" y="82"/>
                    </a:cubicBezTo>
                    <a:cubicBezTo>
                      <a:pt x="171" y="81"/>
                      <a:pt x="174" y="81"/>
                      <a:pt x="177" y="81"/>
                    </a:cubicBezTo>
                    <a:cubicBezTo>
                      <a:pt x="178" y="81"/>
                      <a:pt x="179" y="81"/>
                      <a:pt x="180" y="81"/>
                    </a:cubicBezTo>
                    <a:cubicBezTo>
                      <a:pt x="181" y="82"/>
                      <a:pt x="181" y="84"/>
                      <a:pt x="181" y="86"/>
                    </a:cubicBezTo>
                    <a:moveTo>
                      <a:pt x="214" y="86"/>
                    </a:moveTo>
                    <a:cubicBezTo>
                      <a:pt x="223" y="82"/>
                      <a:pt x="233" y="79"/>
                      <a:pt x="241" y="76"/>
                    </a:cubicBezTo>
                    <a:cubicBezTo>
                      <a:pt x="239" y="78"/>
                      <a:pt x="236" y="79"/>
                      <a:pt x="234" y="81"/>
                    </a:cubicBezTo>
                    <a:cubicBezTo>
                      <a:pt x="227" y="82"/>
                      <a:pt x="220" y="84"/>
                      <a:pt x="214" y="86"/>
                    </a:cubicBezTo>
                    <a:moveTo>
                      <a:pt x="168" y="80"/>
                    </a:moveTo>
                    <a:cubicBezTo>
                      <a:pt x="168" y="79"/>
                      <a:pt x="168" y="78"/>
                      <a:pt x="168" y="76"/>
                    </a:cubicBezTo>
                    <a:cubicBezTo>
                      <a:pt x="168" y="76"/>
                      <a:pt x="168" y="75"/>
                      <a:pt x="168" y="75"/>
                    </a:cubicBezTo>
                    <a:cubicBezTo>
                      <a:pt x="172" y="75"/>
                      <a:pt x="176" y="74"/>
                      <a:pt x="180" y="74"/>
                    </a:cubicBezTo>
                    <a:cubicBezTo>
                      <a:pt x="180" y="75"/>
                      <a:pt x="180" y="76"/>
                      <a:pt x="180" y="77"/>
                    </a:cubicBezTo>
                    <a:cubicBezTo>
                      <a:pt x="180" y="78"/>
                      <a:pt x="180" y="79"/>
                      <a:pt x="180" y="79"/>
                    </a:cubicBezTo>
                    <a:cubicBezTo>
                      <a:pt x="179" y="79"/>
                      <a:pt x="178" y="79"/>
                      <a:pt x="177" y="79"/>
                    </a:cubicBezTo>
                    <a:cubicBezTo>
                      <a:pt x="174" y="79"/>
                      <a:pt x="171" y="79"/>
                      <a:pt x="168" y="80"/>
                    </a:cubicBezTo>
                    <a:moveTo>
                      <a:pt x="168" y="73"/>
                    </a:moveTo>
                    <a:cubicBezTo>
                      <a:pt x="172" y="71"/>
                      <a:pt x="176" y="68"/>
                      <a:pt x="179" y="66"/>
                    </a:cubicBezTo>
                    <a:cubicBezTo>
                      <a:pt x="179" y="68"/>
                      <a:pt x="180" y="70"/>
                      <a:pt x="180" y="72"/>
                    </a:cubicBezTo>
                    <a:cubicBezTo>
                      <a:pt x="176" y="72"/>
                      <a:pt x="172" y="73"/>
                      <a:pt x="168" y="73"/>
                    </a:cubicBezTo>
                    <a:moveTo>
                      <a:pt x="165" y="71"/>
                    </a:moveTo>
                    <a:cubicBezTo>
                      <a:pt x="162" y="69"/>
                      <a:pt x="159" y="68"/>
                      <a:pt x="156" y="67"/>
                    </a:cubicBezTo>
                    <a:cubicBezTo>
                      <a:pt x="162" y="66"/>
                      <a:pt x="168" y="65"/>
                      <a:pt x="174" y="65"/>
                    </a:cubicBezTo>
                    <a:cubicBezTo>
                      <a:pt x="171" y="67"/>
                      <a:pt x="168" y="69"/>
                      <a:pt x="165" y="71"/>
                    </a:cubicBezTo>
                    <a:moveTo>
                      <a:pt x="25" y="93"/>
                    </a:moveTo>
                    <a:cubicBezTo>
                      <a:pt x="32" y="84"/>
                      <a:pt x="43" y="73"/>
                      <a:pt x="59" y="65"/>
                    </a:cubicBezTo>
                    <a:cubicBezTo>
                      <a:pt x="60" y="64"/>
                      <a:pt x="61" y="64"/>
                      <a:pt x="62" y="63"/>
                    </a:cubicBezTo>
                    <a:cubicBezTo>
                      <a:pt x="54" y="70"/>
                      <a:pt x="45" y="77"/>
                      <a:pt x="39" y="84"/>
                    </a:cubicBezTo>
                    <a:cubicBezTo>
                      <a:pt x="34" y="87"/>
                      <a:pt x="29" y="91"/>
                      <a:pt x="24" y="94"/>
                    </a:cubicBezTo>
                    <a:cubicBezTo>
                      <a:pt x="25" y="94"/>
                      <a:pt x="25" y="94"/>
                      <a:pt x="25" y="94"/>
                    </a:cubicBezTo>
                    <a:cubicBezTo>
                      <a:pt x="25" y="93"/>
                      <a:pt x="25" y="93"/>
                      <a:pt x="25" y="93"/>
                    </a:cubicBezTo>
                    <a:cubicBezTo>
                      <a:pt x="25" y="93"/>
                      <a:pt x="25" y="93"/>
                      <a:pt x="25" y="93"/>
                    </a:cubicBezTo>
                    <a:cubicBezTo>
                      <a:pt x="25" y="93"/>
                      <a:pt x="25" y="93"/>
                      <a:pt x="25" y="93"/>
                    </a:cubicBezTo>
                    <a:cubicBezTo>
                      <a:pt x="25" y="93"/>
                      <a:pt x="25" y="93"/>
                      <a:pt x="25" y="93"/>
                    </a:cubicBezTo>
                    <a:moveTo>
                      <a:pt x="153" y="66"/>
                    </a:moveTo>
                    <a:cubicBezTo>
                      <a:pt x="151" y="65"/>
                      <a:pt x="148" y="64"/>
                      <a:pt x="145" y="63"/>
                    </a:cubicBezTo>
                    <a:cubicBezTo>
                      <a:pt x="149" y="63"/>
                      <a:pt x="152" y="62"/>
                      <a:pt x="155" y="62"/>
                    </a:cubicBezTo>
                    <a:cubicBezTo>
                      <a:pt x="158" y="61"/>
                      <a:pt x="162" y="60"/>
                      <a:pt x="166" y="60"/>
                    </a:cubicBezTo>
                    <a:cubicBezTo>
                      <a:pt x="167" y="59"/>
                      <a:pt x="167" y="59"/>
                      <a:pt x="167" y="59"/>
                    </a:cubicBezTo>
                    <a:cubicBezTo>
                      <a:pt x="170" y="61"/>
                      <a:pt x="173" y="62"/>
                      <a:pt x="176" y="63"/>
                    </a:cubicBezTo>
                    <a:cubicBezTo>
                      <a:pt x="168" y="63"/>
                      <a:pt x="161" y="64"/>
                      <a:pt x="154" y="65"/>
                    </a:cubicBezTo>
                    <a:cubicBezTo>
                      <a:pt x="153" y="66"/>
                      <a:pt x="153" y="66"/>
                      <a:pt x="153" y="66"/>
                    </a:cubicBezTo>
                    <a:moveTo>
                      <a:pt x="141" y="61"/>
                    </a:moveTo>
                    <a:cubicBezTo>
                      <a:pt x="138" y="61"/>
                      <a:pt x="135" y="60"/>
                      <a:pt x="132" y="59"/>
                    </a:cubicBezTo>
                    <a:cubicBezTo>
                      <a:pt x="139" y="58"/>
                      <a:pt x="145" y="56"/>
                      <a:pt x="152" y="54"/>
                    </a:cubicBezTo>
                    <a:cubicBezTo>
                      <a:pt x="156" y="55"/>
                      <a:pt x="160" y="57"/>
                      <a:pt x="164" y="58"/>
                    </a:cubicBezTo>
                    <a:cubicBezTo>
                      <a:pt x="161" y="59"/>
                      <a:pt x="157" y="59"/>
                      <a:pt x="154" y="60"/>
                    </a:cubicBezTo>
                    <a:cubicBezTo>
                      <a:pt x="151" y="60"/>
                      <a:pt x="147" y="61"/>
                      <a:pt x="144" y="61"/>
                    </a:cubicBezTo>
                    <a:cubicBezTo>
                      <a:pt x="143" y="61"/>
                      <a:pt x="143" y="61"/>
                      <a:pt x="142" y="61"/>
                    </a:cubicBezTo>
                    <a:cubicBezTo>
                      <a:pt x="142" y="61"/>
                      <a:pt x="142" y="61"/>
                      <a:pt x="142" y="61"/>
                    </a:cubicBezTo>
                    <a:cubicBezTo>
                      <a:pt x="142" y="61"/>
                      <a:pt x="142" y="61"/>
                      <a:pt x="142" y="61"/>
                    </a:cubicBezTo>
                    <a:cubicBezTo>
                      <a:pt x="142" y="61"/>
                      <a:pt x="142" y="61"/>
                      <a:pt x="141" y="61"/>
                    </a:cubicBezTo>
                    <a:cubicBezTo>
                      <a:pt x="141" y="61"/>
                      <a:pt x="141" y="61"/>
                      <a:pt x="141" y="61"/>
                    </a:cubicBezTo>
                    <a:cubicBezTo>
                      <a:pt x="141" y="61"/>
                      <a:pt x="141" y="61"/>
                      <a:pt x="141" y="61"/>
                    </a:cubicBezTo>
                    <a:moveTo>
                      <a:pt x="50" y="76"/>
                    </a:moveTo>
                    <a:cubicBezTo>
                      <a:pt x="56" y="70"/>
                      <a:pt x="64" y="64"/>
                      <a:pt x="70" y="60"/>
                    </a:cubicBezTo>
                    <a:cubicBezTo>
                      <a:pt x="76" y="57"/>
                      <a:pt x="82" y="55"/>
                      <a:pt x="89" y="53"/>
                    </a:cubicBezTo>
                    <a:cubicBezTo>
                      <a:pt x="82" y="58"/>
                      <a:pt x="74" y="63"/>
                      <a:pt x="67" y="67"/>
                    </a:cubicBezTo>
                    <a:cubicBezTo>
                      <a:pt x="67" y="67"/>
                      <a:pt x="67" y="67"/>
                      <a:pt x="67" y="67"/>
                    </a:cubicBezTo>
                    <a:cubicBezTo>
                      <a:pt x="61" y="70"/>
                      <a:pt x="55" y="73"/>
                      <a:pt x="50" y="76"/>
                    </a:cubicBezTo>
                    <a:moveTo>
                      <a:pt x="128" y="59"/>
                    </a:moveTo>
                    <a:cubicBezTo>
                      <a:pt x="124" y="58"/>
                      <a:pt x="120" y="58"/>
                      <a:pt x="116" y="57"/>
                    </a:cubicBezTo>
                    <a:cubicBezTo>
                      <a:pt x="122" y="55"/>
                      <a:pt x="127" y="53"/>
                      <a:pt x="133" y="51"/>
                    </a:cubicBezTo>
                    <a:cubicBezTo>
                      <a:pt x="138" y="51"/>
                      <a:pt x="143" y="52"/>
                      <a:pt x="148" y="53"/>
                    </a:cubicBezTo>
                    <a:cubicBezTo>
                      <a:pt x="141" y="55"/>
                      <a:pt x="135" y="57"/>
                      <a:pt x="128" y="59"/>
                    </a:cubicBezTo>
                    <a:moveTo>
                      <a:pt x="76" y="63"/>
                    </a:moveTo>
                    <a:cubicBezTo>
                      <a:pt x="83" y="60"/>
                      <a:pt x="89" y="55"/>
                      <a:pt x="95" y="52"/>
                    </a:cubicBezTo>
                    <a:cubicBezTo>
                      <a:pt x="100" y="51"/>
                      <a:pt x="105" y="50"/>
                      <a:pt x="111" y="50"/>
                    </a:cubicBezTo>
                    <a:cubicBezTo>
                      <a:pt x="103" y="53"/>
                      <a:pt x="96" y="56"/>
                      <a:pt x="89" y="59"/>
                    </a:cubicBezTo>
                    <a:cubicBezTo>
                      <a:pt x="88" y="60"/>
                      <a:pt x="88" y="60"/>
                      <a:pt x="88" y="60"/>
                    </a:cubicBezTo>
                    <a:cubicBezTo>
                      <a:pt x="88" y="60"/>
                      <a:pt x="88" y="60"/>
                      <a:pt x="88" y="60"/>
                    </a:cubicBezTo>
                    <a:cubicBezTo>
                      <a:pt x="88" y="60"/>
                      <a:pt x="88" y="60"/>
                      <a:pt x="88" y="60"/>
                    </a:cubicBezTo>
                    <a:cubicBezTo>
                      <a:pt x="87" y="60"/>
                      <a:pt x="87" y="60"/>
                      <a:pt x="87" y="60"/>
                    </a:cubicBezTo>
                    <a:cubicBezTo>
                      <a:pt x="87" y="60"/>
                      <a:pt x="87" y="60"/>
                      <a:pt x="87" y="60"/>
                    </a:cubicBezTo>
                    <a:cubicBezTo>
                      <a:pt x="83" y="61"/>
                      <a:pt x="80" y="62"/>
                      <a:pt x="76" y="63"/>
                    </a:cubicBezTo>
                    <a:moveTo>
                      <a:pt x="95" y="59"/>
                    </a:moveTo>
                    <a:cubicBezTo>
                      <a:pt x="102" y="56"/>
                      <a:pt x="109" y="53"/>
                      <a:pt x="116" y="50"/>
                    </a:cubicBezTo>
                    <a:cubicBezTo>
                      <a:pt x="117" y="50"/>
                      <a:pt x="117" y="50"/>
                      <a:pt x="118" y="50"/>
                    </a:cubicBezTo>
                    <a:cubicBezTo>
                      <a:pt x="122" y="50"/>
                      <a:pt x="125" y="50"/>
                      <a:pt x="129" y="50"/>
                    </a:cubicBezTo>
                    <a:cubicBezTo>
                      <a:pt x="123" y="53"/>
                      <a:pt x="117" y="55"/>
                      <a:pt x="111" y="57"/>
                    </a:cubicBezTo>
                    <a:cubicBezTo>
                      <a:pt x="106" y="57"/>
                      <a:pt x="100" y="58"/>
                      <a:pt x="95" y="59"/>
                    </a:cubicBezTo>
                    <a:moveTo>
                      <a:pt x="179" y="25"/>
                    </a:moveTo>
                    <a:cubicBezTo>
                      <a:pt x="176" y="24"/>
                      <a:pt x="173" y="22"/>
                      <a:pt x="170" y="21"/>
                    </a:cubicBezTo>
                    <a:cubicBezTo>
                      <a:pt x="170" y="20"/>
                      <a:pt x="170" y="19"/>
                      <a:pt x="170" y="18"/>
                    </a:cubicBezTo>
                    <a:cubicBezTo>
                      <a:pt x="173" y="19"/>
                      <a:pt x="176" y="20"/>
                      <a:pt x="180" y="20"/>
                    </a:cubicBezTo>
                    <a:cubicBezTo>
                      <a:pt x="179" y="22"/>
                      <a:pt x="179" y="23"/>
                      <a:pt x="179" y="25"/>
                    </a:cubicBezTo>
                    <a:moveTo>
                      <a:pt x="180" y="18"/>
                    </a:moveTo>
                    <a:cubicBezTo>
                      <a:pt x="177" y="18"/>
                      <a:pt x="174" y="18"/>
                      <a:pt x="171" y="17"/>
                    </a:cubicBezTo>
                    <a:cubicBezTo>
                      <a:pt x="171" y="15"/>
                      <a:pt x="171" y="14"/>
                      <a:pt x="171" y="13"/>
                    </a:cubicBezTo>
                    <a:cubicBezTo>
                      <a:pt x="172" y="13"/>
                      <a:pt x="172" y="13"/>
                      <a:pt x="172" y="13"/>
                    </a:cubicBezTo>
                    <a:cubicBezTo>
                      <a:pt x="175" y="13"/>
                      <a:pt x="178" y="13"/>
                      <a:pt x="180" y="14"/>
                    </a:cubicBezTo>
                    <a:cubicBezTo>
                      <a:pt x="180" y="15"/>
                      <a:pt x="180" y="17"/>
                      <a:pt x="180" y="18"/>
                    </a:cubicBezTo>
                    <a:moveTo>
                      <a:pt x="181" y="29"/>
                    </a:moveTo>
                    <a:cubicBezTo>
                      <a:pt x="181" y="29"/>
                      <a:pt x="181" y="29"/>
                      <a:pt x="181" y="29"/>
                    </a:cubicBezTo>
                    <a:cubicBezTo>
                      <a:pt x="182" y="29"/>
                      <a:pt x="182" y="28"/>
                      <a:pt x="182" y="28"/>
                    </a:cubicBezTo>
                    <a:cubicBezTo>
                      <a:pt x="183" y="19"/>
                      <a:pt x="184" y="14"/>
                      <a:pt x="185" y="6"/>
                    </a:cubicBezTo>
                    <a:cubicBezTo>
                      <a:pt x="208" y="24"/>
                      <a:pt x="232" y="52"/>
                      <a:pt x="252" y="69"/>
                    </a:cubicBezTo>
                    <a:cubicBezTo>
                      <a:pt x="234" y="74"/>
                      <a:pt x="207" y="83"/>
                      <a:pt x="185" y="94"/>
                    </a:cubicBezTo>
                    <a:cubicBezTo>
                      <a:pt x="184" y="86"/>
                      <a:pt x="184" y="79"/>
                      <a:pt x="184" y="74"/>
                    </a:cubicBezTo>
                    <a:cubicBezTo>
                      <a:pt x="183" y="71"/>
                      <a:pt x="183" y="68"/>
                      <a:pt x="183" y="66"/>
                    </a:cubicBezTo>
                    <a:cubicBezTo>
                      <a:pt x="183" y="65"/>
                      <a:pt x="183" y="64"/>
                      <a:pt x="182" y="64"/>
                    </a:cubicBezTo>
                    <a:cubicBezTo>
                      <a:pt x="182" y="63"/>
                      <a:pt x="182" y="63"/>
                      <a:pt x="182" y="63"/>
                    </a:cubicBezTo>
                    <a:cubicBezTo>
                      <a:pt x="182" y="62"/>
                      <a:pt x="181" y="62"/>
                      <a:pt x="181" y="62"/>
                    </a:cubicBezTo>
                    <a:cubicBezTo>
                      <a:pt x="159" y="50"/>
                      <a:pt x="137" y="46"/>
                      <a:pt x="118" y="46"/>
                    </a:cubicBezTo>
                    <a:cubicBezTo>
                      <a:pt x="118" y="46"/>
                      <a:pt x="118" y="46"/>
                      <a:pt x="118" y="46"/>
                    </a:cubicBezTo>
                    <a:cubicBezTo>
                      <a:pt x="95" y="46"/>
                      <a:pt x="74" y="53"/>
                      <a:pt x="58" y="61"/>
                    </a:cubicBezTo>
                    <a:cubicBezTo>
                      <a:pt x="42" y="70"/>
                      <a:pt x="29" y="81"/>
                      <a:pt x="23" y="91"/>
                    </a:cubicBezTo>
                    <a:cubicBezTo>
                      <a:pt x="22" y="90"/>
                      <a:pt x="22" y="90"/>
                      <a:pt x="22" y="90"/>
                    </a:cubicBezTo>
                    <a:cubicBezTo>
                      <a:pt x="20" y="90"/>
                      <a:pt x="17" y="87"/>
                      <a:pt x="14" y="85"/>
                    </a:cubicBezTo>
                    <a:cubicBezTo>
                      <a:pt x="13" y="84"/>
                      <a:pt x="11" y="82"/>
                      <a:pt x="11" y="81"/>
                    </a:cubicBezTo>
                    <a:cubicBezTo>
                      <a:pt x="10" y="81"/>
                      <a:pt x="10" y="80"/>
                      <a:pt x="10" y="80"/>
                    </a:cubicBezTo>
                    <a:cubicBezTo>
                      <a:pt x="10" y="80"/>
                      <a:pt x="10" y="80"/>
                      <a:pt x="10" y="80"/>
                    </a:cubicBezTo>
                    <a:cubicBezTo>
                      <a:pt x="17" y="68"/>
                      <a:pt x="33" y="52"/>
                      <a:pt x="53" y="40"/>
                    </a:cubicBezTo>
                    <a:cubicBezTo>
                      <a:pt x="74" y="27"/>
                      <a:pt x="101" y="18"/>
                      <a:pt x="129" y="18"/>
                    </a:cubicBezTo>
                    <a:cubicBezTo>
                      <a:pt x="141" y="18"/>
                      <a:pt x="154" y="20"/>
                      <a:pt x="167" y="24"/>
                    </a:cubicBezTo>
                    <a:cubicBezTo>
                      <a:pt x="168" y="25"/>
                      <a:pt x="168" y="25"/>
                      <a:pt x="168" y="25"/>
                    </a:cubicBezTo>
                    <a:cubicBezTo>
                      <a:pt x="168" y="25"/>
                      <a:pt x="168" y="25"/>
                      <a:pt x="168" y="25"/>
                    </a:cubicBezTo>
                    <a:cubicBezTo>
                      <a:pt x="172" y="26"/>
                      <a:pt x="176" y="27"/>
                      <a:pt x="180" y="29"/>
                    </a:cubicBezTo>
                    <a:cubicBezTo>
                      <a:pt x="180" y="29"/>
                      <a:pt x="180" y="29"/>
                      <a:pt x="181" y="29"/>
                    </a:cubicBezTo>
                    <a:moveTo>
                      <a:pt x="181" y="12"/>
                    </a:moveTo>
                    <a:cubicBezTo>
                      <a:pt x="178" y="11"/>
                      <a:pt x="175" y="11"/>
                      <a:pt x="172" y="11"/>
                    </a:cubicBezTo>
                    <a:cubicBezTo>
                      <a:pt x="175" y="9"/>
                      <a:pt x="178" y="7"/>
                      <a:pt x="181" y="5"/>
                    </a:cubicBezTo>
                    <a:cubicBezTo>
                      <a:pt x="181" y="8"/>
                      <a:pt x="181" y="10"/>
                      <a:pt x="181" y="12"/>
                    </a:cubicBezTo>
                    <a:moveTo>
                      <a:pt x="184" y="0"/>
                    </a:moveTo>
                    <a:cubicBezTo>
                      <a:pt x="183" y="0"/>
                      <a:pt x="183" y="0"/>
                      <a:pt x="183" y="0"/>
                    </a:cubicBezTo>
                    <a:cubicBezTo>
                      <a:pt x="178" y="3"/>
                      <a:pt x="173" y="6"/>
                      <a:pt x="168" y="9"/>
                    </a:cubicBezTo>
                    <a:cubicBezTo>
                      <a:pt x="168" y="9"/>
                      <a:pt x="168" y="10"/>
                      <a:pt x="167" y="10"/>
                    </a:cubicBezTo>
                    <a:cubicBezTo>
                      <a:pt x="167" y="14"/>
                      <a:pt x="167" y="17"/>
                      <a:pt x="167" y="20"/>
                    </a:cubicBezTo>
                    <a:cubicBezTo>
                      <a:pt x="154" y="16"/>
                      <a:pt x="141" y="14"/>
                      <a:pt x="129" y="14"/>
                    </a:cubicBezTo>
                    <a:cubicBezTo>
                      <a:pt x="100" y="14"/>
                      <a:pt x="73" y="24"/>
                      <a:pt x="52" y="37"/>
                    </a:cubicBezTo>
                    <a:cubicBezTo>
                      <a:pt x="30" y="49"/>
                      <a:pt x="14" y="65"/>
                      <a:pt x="6" y="78"/>
                    </a:cubicBezTo>
                    <a:cubicBezTo>
                      <a:pt x="6" y="78"/>
                      <a:pt x="6" y="78"/>
                      <a:pt x="6" y="78"/>
                    </a:cubicBezTo>
                    <a:cubicBezTo>
                      <a:pt x="5" y="81"/>
                      <a:pt x="3" y="83"/>
                      <a:pt x="3" y="84"/>
                    </a:cubicBezTo>
                    <a:cubicBezTo>
                      <a:pt x="2" y="86"/>
                      <a:pt x="1" y="87"/>
                      <a:pt x="0" y="89"/>
                    </a:cubicBezTo>
                    <a:cubicBezTo>
                      <a:pt x="0" y="90"/>
                      <a:pt x="0" y="90"/>
                      <a:pt x="1" y="91"/>
                    </a:cubicBezTo>
                    <a:cubicBezTo>
                      <a:pt x="2" y="92"/>
                      <a:pt x="4" y="95"/>
                      <a:pt x="7" y="97"/>
                    </a:cubicBezTo>
                    <a:cubicBezTo>
                      <a:pt x="10" y="100"/>
                      <a:pt x="13" y="103"/>
                      <a:pt x="16" y="104"/>
                    </a:cubicBezTo>
                    <a:cubicBezTo>
                      <a:pt x="16" y="104"/>
                      <a:pt x="16" y="104"/>
                      <a:pt x="17" y="104"/>
                    </a:cubicBezTo>
                    <a:cubicBezTo>
                      <a:pt x="17" y="104"/>
                      <a:pt x="18" y="104"/>
                      <a:pt x="18" y="104"/>
                    </a:cubicBezTo>
                    <a:cubicBezTo>
                      <a:pt x="18" y="104"/>
                      <a:pt x="18" y="104"/>
                      <a:pt x="18" y="104"/>
                    </a:cubicBezTo>
                    <a:cubicBezTo>
                      <a:pt x="41" y="86"/>
                      <a:pt x="71" y="61"/>
                      <a:pt x="111" y="61"/>
                    </a:cubicBezTo>
                    <a:cubicBezTo>
                      <a:pt x="111" y="61"/>
                      <a:pt x="111" y="61"/>
                      <a:pt x="111" y="61"/>
                    </a:cubicBezTo>
                    <a:cubicBezTo>
                      <a:pt x="127" y="61"/>
                      <a:pt x="144" y="65"/>
                      <a:pt x="164" y="74"/>
                    </a:cubicBezTo>
                    <a:cubicBezTo>
                      <a:pt x="164" y="74"/>
                      <a:pt x="164" y="75"/>
                      <a:pt x="164" y="75"/>
                    </a:cubicBezTo>
                    <a:cubicBezTo>
                      <a:pt x="165" y="81"/>
                      <a:pt x="166" y="97"/>
                      <a:pt x="166" y="105"/>
                    </a:cubicBezTo>
                    <a:cubicBezTo>
                      <a:pt x="166" y="105"/>
                      <a:pt x="166" y="105"/>
                      <a:pt x="166" y="105"/>
                    </a:cubicBezTo>
                    <a:cubicBezTo>
                      <a:pt x="166" y="106"/>
                      <a:pt x="166" y="106"/>
                      <a:pt x="166" y="106"/>
                    </a:cubicBezTo>
                    <a:cubicBezTo>
                      <a:pt x="167" y="106"/>
                      <a:pt x="167" y="106"/>
                      <a:pt x="167" y="106"/>
                    </a:cubicBezTo>
                    <a:cubicBezTo>
                      <a:pt x="167" y="106"/>
                      <a:pt x="167" y="106"/>
                      <a:pt x="167" y="106"/>
                    </a:cubicBezTo>
                    <a:cubicBezTo>
                      <a:pt x="167" y="106"/>
                      <a:pt x="167" y="106"/>
                      <a:pt x="167" y="106"/>
                    </a:cubicBezTo>
                    <a:cubicBezTo>
                      <a:pt x="167" y="106"/>
                      <a:pt x="167" y="106"/>
                      <a:pt x="167" y="106"/>
                    </a:cubicBezTo>
                    <a:cubicBezTo>
                      <a:pt x="167" y="107"/>
                      <a:pt x="167" y="107"/>
                      <a:pt x="167" y="107"/>
                    </a:cubicBezTo>
                    <a:cubicBezTo>
                      <a:pt x="168" y="107"/>
                      <a:pt x="168" y="107"/>
                      <a:pt x="168" y="107"/>
                    </a:cubicBezTo>
                    <a:cubicBezTo>
                      <a:pt x="168" y="107"/>
                      <a:pt x="168" y="107"/>
                      <a:pt x="168" y="107"/>
                    </a:cubicBezTo>
                    <a:cubicBezTo>
                      <a:pt x="168" y="107"/>
                      <a:pt x="168" y="107"/>
                      <a:pt x="168" y="107"/>
                    </a:cubicBezTo>
                    <a:cubicBezTo>
                      <a:pt x="168" y="107"/>
                      <a:pt x="168" y="107"/>
                      <a:pt x="168" y="107"/>
                    </a:cubicBezTo>
                    <a:cubicBezTo>
                      <a:pt x="169" y="107"/>
                      <a:pt x="169" y="107"/>
                      <a:pt x="169" y="107"/>
                    </a:cubicBezTo>
                    <a:cubicBezTo>
                      <a:pt x="169" y="107"/>
                      <a:pt x="169" y="107"/>
                      <a:pt x="169" y="107"/>
                    </a:cubicBezTo>
                    <a:cubicBezTo>
                      <a:pt x="169" y="107"/>
                      <a:pt x="169" y="107"/>
                      <a:pt x="169" y="107"/>
                    </a:cubicBezTo>
                    <a:cubicBezTo>
                      <a:pt x="169" y="106"/>
                      <a:pt x="170" y="106"/>
                      <a:pt x="170" y="106"/>
                    </a:cubicBezTo>
                    <a:cubicBezTo>
                      <a:pt x="191" y="96"/>
                      <a:pt x="214" y="88"/>
                      <a:pt x="235" y="85"/>
                    </a:cubicBezTo>
                    <a:cubicBezTo>
                      <a:pt x="235" y="84"/>
                      <a:pt x="235" y="84"/>
                      <a:pt x="235" y="84"/>
                    </a:cubicBezTo>
                    <a:cubicBezTo>
                      <a:pt x="241" y="80"/>
                      <a:pt x="248" y="76"/>
                      <a:pt x="254" y="73"/>
                    </a:cubicBezTo>
                    <a:cubicBezTo>
                      <a:pt x="254" y="72"/>
                      <a:pt x="255" y="72"/>
                      <a:pt x="256" y="72"/>
                    </a:cubicBezTo>
                    <a:cubicBezTo>
                      <a:pt x="256" y="72"/>
                      <a:pt x="257" y="71"/>
                      <a:pt x="257" y="71"/>
                    </a:cubicBezTo>
                    <a:cubicBezTo>
                      <a:pt x="257" y="70"/>
                      <a:pt x="257" y="69"/>
                      <a:pt x="257" y="69"/>
                    </a:cubicBezTo>
                    <a:cubicBezTo>
                      <a:pt x="237" y="51"/>
                      <a:pt x="211" y="21"/>
                      <a:pt x="186" y="2"/>
                    </a:cubicBezTo>
                    <a:cubicBezTo>
                      <a:pt x="185" y="1"/>
                      <a:pt x="185" y="1"/>
                      <a:pt x="185" y="1"/>
                    </a:cubicBezTo>
                    <a:cubicBezTo>
                      <a:pt x="185" y="0"/>
                      <a:pt x="184" y="0"/>
                      <a:pt x="18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39" name="Freeform 878"/>
              <p:cNvSpPr>
                <a:spLocks noEditPoints="1"/>
              </p:cNvSpPr>
              <p:nvPr/>
            </p:nvSpPr>
            <p:spPr bwMode="auto">
              <a:xfrm>
                <a:off x="2372" y="3078"/>
                <a:ext cx="545" cy="564"/>
              </a:xfrm>
              <a:custGeom>
                <a:avLst/>
                <a:gdLst>
                  <a:gd name="T0" fmla="*/ 216 w 230"/>
                  <a:gd name="T1" fmla="*/ 232 h 238"/>
                  <a:gd name="T2" fmla="*/ 216 w 230"/>
                  <a:gd name="T3" fmla="*/ 232 h 238"/>
                  <a:gd name="T4" fmla="*/ 217 w 230"/>
                  <a:gd name="T5" fmla="*/ 220 h 238"/>
                  <a:gd name="T6" fmla="*/ 225 w 230"/>
                  <a:gd name="T7" fmla="*/ 222 h 238"/>
                  <a:gd name="T8" fmla="*/ 218 w 230"/>
                  <a:gd name="T9" fmla="*/ 212 h 238"/>
                  <a:gd name="T10" fmla="*/ 226 w 230"/>
                  <a:gd name="T11" fmla="*/ 214 h 238"/>
                  <a:gd name="T12" fmla="*/ 226 w 230"/>
                  <a:gd name="T13" fmla="*/ 214 h 238"/>
                  <a:gd name="T14" fmla="*/ 214 w 230"/>
                  <a:gd name="T15" fmla="*/ 207 h 238"/>
                  <a:gd name="T16" fmla="*/ 212 w 230"/>
                  <a:gd name="T17" fmla="*/ 207 h 238"/>
                  <a:gd name="T18" fmla="*/ 146 w 230"/>
                  <a:gd name="T19" fmla="*/ 190 h 238"/>
                  <a:gd name="T20" fmla="*/ 155 w 230"/>
                  <a:gd name="T21" fmla="*/ 187 h 238"/>
                  <a:gd name="T22" fmla="*/ 104 w 230"/>
                  <a:gd name="T23" fmla="*/ 158 h 238"/>
                  <a:gd name="T24" fmla="*/ 133 w 230"/>
                  <a:gd name="T25" fmla="*/ 173 h 238"/>
                  <a:gd name="T26" fmla="*/ 100 w 230"/>
                  <a:gd name="T27" fmla="*/ 153 h 238"/>
                  <a:gd name="T28" fmla="*/ 19 w 230"/>
                  <a:gd name="T29" fmla="*/ 128 h 238"/>
                  <a:gd name="T30" fmla="*/ 108 w 230"/>
                  <a:gd name="T31" fmla="*/ 147 h 238"/>
                  <a:gd name="T32" fmla="*/ 108 w 230"/>
                  <a:gd name="T33" fmla="*/ 147 h 238"/>
                  <a:gd name="T34" fmla="*/ 27 w 230"/>
                  <a:gd name="T35" fmla="*/ 126 h 238"/>
                  <a:gd name="T36" fmla="*/ 28 w 230"/>
                  <a:gd name="T37" fmla="*/ 111 h 238"/>
                  <a:gd name="T38" fmla="*/ 77 w 230"/>
                  <a:gd name="T39" fmla="*/ 115 h 238"/>
                  <a:gd name="T40" fmla="*/ 92 w 230"/>
                  <a:gd name="T41" fmla="*/ 119 h 238"/>
                  <a:gd name="T42" fmla="*/ 97 w 230"/>
                  <a:gd name="T43" fmla="*/ 130 h 238"/>
                  <a:gd name="T44" fmla="*/ 86 w 230"/>
                  <a:gd name="T45" fmla="*/ 101 h 238"/>
                  <a:gd name="T46" fmla="*/ 71 w 230"/>
                  <a:gd name="T47" fmla="*/ 96 h 238"/>
                  <a:gd name="T48" fmla="*/ 90 w 230"/>
                  <a:gd name="T49" fmla="*/ 114 h 238"/>
                  <a:gd name="T50" fmla="*/ 83 w 230"/>
                  <a:gd name="T51" fmla="*/ 84 h 238"/>
                  <a:gd name="T52" fmla="*/ 80 w 230"/>
                  <a:gd name="T53" fmla="*/ 68 h 238"/>
                  <a:gd name="T54" fmla="*/ 91 w 230"/>
                  <a:gd name="T55" fmla="*/ 77 h 238"/>
                  <a:gd name="T56" fmla="*/ 93 w 230"/>
                  <a:gd name="T57" fmla="*/ 74 h 238"/>
                  <a:gd name="T58" fmla="*/ 87 w 230"/>
                  <a:gd name="T59" fmla="*/ 61 h 238"/>
                  <a:gd name="T60" fmla="*/ 103 w 230"/>
                  <a:gd name="T61" fmla="*/ 67 h 238"/>
                  <a:gd name="T62" fmla="*/ 103 w 230"/>
                  <a:gd name="T63" fmla="*/ 67 h 238"/>
                  <a:gd name="T64" fmla="*/ 60 w 230"/>
                  <a:gd name="T65" fmla="*/ 31 h 238"/>
                  <a:gd name="T66" fmla="*/ 90 w 230"/>
                  <a:gd name="T67" fmla="*/ 52 h 238"/>
                  <a:gd name="T68" fmla="*/ 62 w 230"/>
                  <a:gd name="T69" fmla="*/ 79 h 238"/>
                  <a:gd name="T70" fmla="*/ 209 w 230"/>
                  <a:gd name="T71" fmla="*/ 212 h 238"/>
                  <a:gd name="T72" fmla="*/ 212 w 230"/>
                  <a:gd name="T73" fmla="*/ 230 h 238"/>
                  <a:gd name="T74" fmla="*/ 199 w 230"/>
                  <a:gd name="T75" fmla="*/ 233 h 238"/>
                  <a:gd name="T76" fmla="*/ 32 w 230"/>
                  <a:gd name="T77" fmla="*/ 107 h 238"/>
                  <a:gd name="T78" fmla="*/ 5 w 230"/>
                  <a:gd name="T79" fmla="*/ 120 h 238"/>
                  <a:gd name="T80" fmla="*/ 0 w 230"/>
                  <a:gd name="T81" fmla="*/ 118 h 238"/>
                  <a:gd name="T82" fmla="*/ 21 w 230"/>
                  <a:gd name="T83" fmla="*/ 134 h 238"/>
                  <a:gd name="T84" fmla="*/ 103 w 230"/>
                  <a:gd name="T85" fmla="*/ 208 h 238"/>
                  <a:gd name="T86" fmla="*/ 221 w 230"/>
                  <a:gd name="T87" fmla="*/ 236 h 238"/>
                  <a:gd name="T88" fmla="*/ 230 w 230"/>
                  <a:gd name="T89" fmla="*/ 213 h 238"/>
                  <a:gd name="T90" fmla="*/ 227 w 230"/>
                  <a:gd name="T91" fmla="*/ 206 h 238"/>
                  <a:gd name="T92" fmla="*/ 101 w 230"/>
                  <a:gd name="T93" fmla="*/ 75 h 238"/>
                  <a:gd name="T94" fmla="*/ 116 w 230"/>
                  <a:gd name="T95" fmla="*/ 61 h 238"/>
                  <a:gd name="T96" fmla="*/ 116 w 230"/>
                  <a:gd name="T97" fmla="*/ 60 h 238"/>
                  <a:gd name="T98" fmla="*/ 115 w 230"/>
                  <a:gd name="T99" fmla="*/ 58 h 238"/>
                  <a:gd name="T100" fmla="*/ 113 w 230"/>
                  <a:gd name="T101" fmla="*/ 57 h 238"/>
                  <a:gd name="T102" fmla="*/ 15 w 230"/>
                  <a:gd name="T103" fmla="*/ 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0" h="238">
                    <a:moveTo>
                      <a:pt x="211" y="233"/>
                    </a:moveTo>
                    <a:cubicBezTo>
                      <a:pt x="211" y="233"/>
                      <a:pt x="211" y="233"/>
                      <a:pt x="211" y="233"/>
                    </a:cubicBezTo>
                    <a:cubicBezTo>
                      <a:pt x="211" y="233"/>
                      <a:pt x="211" y="233"/>
                      <a:pt x="211" y="233"/>
                    </a:cubicBezTo>
                    <a:moveTo>
                      <a:pt x="216" y="232"/>
                    </a:moveTo>
                    <a:cubicBezTo>
                      <a:pt x="216" y="231"/>
                      <a:pt x="217" y="229"/>
                      <a:pt x="217" y="227"/>
                    </a:cubicBezTo>
                    <a:cubicBezTo>
                      <a:pt x="219" y="229"/>
                      <a:pt x="221" y="230"/>
                      <a:pt x="223" y="231"/>
                    </a:cubicBezTo>
                    <a:cubicBezTo>
                      <a:pt x="222" y="231"/>
                      <a:pt x="221" y="232"/>
                      <a:pt x="220" y="232"/>
                    </a:cubicBezTo>
                    <a:cubicBezTo>
                      <a:pt x="219" y="232"/>
                      <a:pt x="218" y="232"/>
                      <a:pt x="216" y="232"/>
                    </a:cubicBezTo>
                    <a:moveTo>
                      <a:pt x="225" y="230"/>
                    </a:moveTo>
                    <a:cubicBezTo>
                      <a:pt x="222" y="228"/>
                      <a:pt x="220" y="227"/>
                      <a:pt x="217" y="225"/>
                    </a:cubicBezTo>
                    <a:cubicBezTo>
                      <a:pt x="217" y="223"/>
                      <a:pt x="217" y="222"/>
                      <a:pt x="217" y="221"/>
                    </a:cubicBezTo>
                    <a:cubicBezTo>
                      <a:pt x="217" y="220"/>
                      <a:pt x="217" y="220"/>
                      <a:pt x="217" y="220"/>
                    </a:cubicBezTo>
                    <a:cubicBezTo>
                      <a:pt x="220" y="221"/>
                      <a:pt x="223" y="222"/>
                      <a:pt x="225" y="224"/>
                    </a:cubicBezTo>
                    <a:cubicBezTo>
                      <a:pt x="225" y="225"/>
                      <a:pt x="225" y="225"/>
                      <a:pt x="225" y="225"/>
                    </a:cubicBezTo>
                    <a:cubicBezTo>
                      <a:pt x="225" y="227"/>
                      <a:pt x="225" y="228"/>
                      <a:pt x="225" y="230"/>
                    </a:cubicBezTo>
                    <a:moveTo>
                      <a:pt x="225" y="222"/>
                    </a:moveTo>
                    <a:cubicBezTo>
                      <a:pt x="223" y="220"/>
                      <a:pt x="220" y="218"/>
                      <a:pt x="217" y="217"/>
                    </a:cubicBezTo>
                    <a:cubicBezTo>
                      <a:pt x="217" y="216"/>
                      <a:pt x="217" y="214"/>
                      <a:pt x="217" y="212"/>
                    </a:cubicBezTo>
                    <a:cubicBezTo>
                      <a:pt x="216" y="212"/>
                      <a:pt x="216" y="212"/>
                      <a:pt x="216" y="212"/>
                    </a:cubicBezTo>
                    <a:cubicBezTo>
                      <a:pt x="217" y="212"/>
                      <a:pt x="218" y="212"/>
                      <a:pt x="218" y="212"/>
                    </a:cubicBezTo>
                    <a:cubicBezTo>
                      <a:pt x="220" y="213"/>
                      <a:pt x="223" y="215"/>
                      <a:pt x="225" y="216"/>
                    </a:cubicBezTo>
                    <a:cubicBezTo>
                      <a:pt x="225" y="216"/>
                      <a:pt x="225" y="216"/>
                      <a:pt x="225" y="216"/>
                    </a:cubicBezTo>
                    <a:cubicBezTo>
                      <a:pt x="225" y="218"/>
                      <a:pt x="225" y="220"/>
                      <a:pt x="225" y="222"/>
                    </a:cubicBezTo>
                    <a:moveTo>
                      <a:pt x="226" y="214"/>
                    </a:moveTo>
                    <a:cubicBezTo>
                      <a:pt x="224" y="213"/>
                      <a:pt x="223" y="212"/>
                      <a:pt x="222" y="211"/>
                    </a:cubicBezTo>
                    <a:cubicBezTo>
                      <a:pt x="223" y="211"/>
                      <a:pt x="224" y="211"/>
                      <a:pt x="226" y="211"/>
                    </a:cubicBezTo>
                    <a:cubicBezTo>
                      <a:pt x="226" y="211"/>
                      <a:pt x="226" y="212"/>
                      <a:pt x="226" y="213"/>
                    </a:cubicBezTo>
                    <a:cubicBezTo>
                      <a:pt x="226" y="214"/>
                      <a:pt x="226" y="214"/>
                      <a:pt x="226" y="214"/>
                    </a:cubicBezTo>
                    <a:moveTo>
                      <a:pt x="209" y="207"/>
                    </a:moveTo>
                    <a:cubicBezTo>
                      <a:pt x="194" y="207"/>
                      <a:pt x="175" y="204"/>
                      <a:pt x="155" y="194"/>
                    </a:cubicBezTo>
                    <a:cubicBezTo>
                      <a:pt x="167" y="197"/>
                      <a:pt x="181" y="200"/>
                      <a:pt x="192" y="202"/>
                    </a:cubicBezTo>
                    <a:cubicBezTo>
                      <a:pt x="200" y="204"/>
                      <a:pt x="207" y="206"/>
                      <a:pt x="214" y="207"/>
                    </a:cubicBezTo>
                    <a:cubicBezTo>
                      <a:pt x="213" y="207"/>
                      <a:pt x="213" y="207"/>
                      <a:pt x="213" y="207"/>
                    </a:cubicBezTo>
                    <a:cubicBezTo>
                      <a:pt x="212" y="207"/>
                      <a:pt x="212" y="207"/>
                      <a:pt x="212" y="207"/>
                    </a:cubicBezTo>
                    <a:cubicBezTo>
                      <a:pt x="212" y="207"/>
                      <a:pt x="212" y="207"/>
                      <a:pt x="212" y="207"/>
                    </a:cubicBezTo>
                    <a:cubicBezTo>
                      <a:pt x="212" y="207"/>
                      <a:pt x="212" y="207"/>
                      <a:pt x="212" y="207"/>
                    </a:cubicBezTo>
                    <a:cubicBezTo>
                      <a:pt x="211" y="207"/>
                      <a:pt x="210" y="207"/>
                      <a:pt x="209" y="207"/>
                    </a:cubicBezTo>
                    <a:cubicBezTo>
                      <a:pt x="209" y="207"/>
                      <a:pt x="209" y="207"/>
                      <a:pt x="209" y="207"/>
                    </a:cubicBezTo>
                    <a:moveTo>
                      <a:pt x="177" y="197"/>
                    </a:moveTo>
                    <a:cubicBezTo>
                      <a:pt x="166" y="195"/>
                      <a:pt x="154" y="192"/>
                      <a:pt x="146" y="190"/>
                    </a:cubicBezTo>
                    <a:cubicBezTo>
                      <a:pt x="140" y="187"/>
                      <a:pt x="135" y="184"/>
                      <a:pt x="130" y="180"/>
                    </a:cubicBezTo>
                    <a:cubicBezTo>
                      <a:pt x="128" y="179"/>
                      <a:pt x="126" y="178"/>
                      <a:pt x="124" y="176"/>
                    </a:cubicBezTo>
                    <a:cubicBezTo>
                      <a:pt x="134" y="180"/>
                      <a:pt x="145" y="183"/>
                      <a:pt x="154" y="187"/>
                    </a:cubicBezTo>
                    <a:cubicBezTo>
                      <a:pt x="155" y="187"/>
                      <a:pt x="155" y="187"/>
                      <a:pt x="155" y="187"/>
                    </a:cubicBezTo>
                    <a:cubicBezTo>
                      <a:pt x="162" y="191"/>
                      <a:pt x="170" y="194"/>
                      <a:pt x="177" y="197"/>
                    </a:cubicBezTo>
                    <a:moveTo>
                      <a:pt x="144" y="181"/>
                    </a:moveTo>
                    <a:cubicBezTo>
                      <a:pt x="135" y="178"/>
                      <a:pt x="126" y="175"/>
                      <a:pt x="119" y="172"/>
                    </a:cubicBezTo>
                    <a:cubicBezTo>
                      <a:pt x="114" y="167"/>
                      <a:pt x="109" y="163"/>
                      <a:pt x="104" y="158"/>
                    </a:cubicBezTo>
                    <a:cubicBezTo>
                      <a:pt x="113" y="162"/>
                      <a:pt x="122" y="167"/>
                      <a:pt x="131" y="172"/>
                    </a:cubicBezTo>
                    <a:cubicBezTo>
                      <a:pt x="132" y="172"/>
                      <a:pt x="132" y="172"/>
                      <a:pt x="132" y="172"/>
                    </a:cubicBezTo>
                    <a:cubicBezTo>
                      <a:pt x="132" y="173"/>
                      <a:pt x="132" y="173"/>
                      <a:pt x="132" y="173"/>
                    </a:cubicBezTo>
                    <a:cubicBezTo>
                      <a:pt x="132" y="173"/>
                      <a:pt x="133" y="173"/>
                      <a:pt x="133" y="173"/>
                    </a:cubicBezTo>
                    <a:cubicBezTo>
                      <a:pt x="133" y="173"/>
                      <a:pt x="133" y="173"/>
                      <a:pt x="133" y="173"/>
                    </a:cubicBezTo>
                    <a:cubicBezTo>
                      <a:pt x="137" y="176"/>
                      <a:pt x="140" y="178"/>
                      <a:pt x="144" y="181"/>
                    </a:cubicBezTo>
                    <a:moveTo>
                      <a:pt x="125" y="166"/>
                    </a:moveTo>
                    <a:cubicBezTo>
                      <a:pt x="117" y="162"/>
                      <a:pt x="108" y="157"/>
                      <a:pt x="100" y="153"/>
                    </a:cubicBezTo>
                    <a:cubicBezTo>
                      <a:pt x="97" y="149"/>
                      <a:pt x="94" y="144"/>
                      <a:pt x="91" y="140"/>
                    </a:cubicBezTo>
                    <a:cubicBezTo>
                      <a:pt x="98" y="143"/>
                      <a:pt x="105" y="148"/>
                      <a:pt x="111" y="152"/>
                    </a:cubicBezTo>
                    <a:cubicBezTo>
                      <a:pt x="116" y="157"/>
                      <a:pt x="120" y="162"/>
                      <a:pt x="125" y="166"/>
                    </a:cubicBezTo>
                    <a:moveTo>
                      <a:pt x="19" y="128"/>
                    </a:moveTo>
                    <a:cubicBezTo>
                      <a:pt x="15" y="127"/>
                      <a:pt x="11" y="125"/>
                      <a:pt x="7" y="124"/>
                    </a:cubicBezTo>
                    <a:cubicBezTo>
                      <a:pt x="10" y="122"/>
                      <a:pt x="12" y="121"/>
                      <a:pt x="14" y="119"/>
                    </a:cubicBezTo>
                    <a:cubicBezTo>
                      <a:pt x="16" y="122"/>
                      <a:pt x="17" y="125"/>
                      <a:pt x="19" y="128"/>
                    </a:cubicBezTo>
                    <a:moveTo>
                      <a:pt x="108" y="147"/>
                    </a:moveTo>
                    <a:cubicBezTo>
                      <a:pt x="101" y="143"/>
                      <a:pt x="95" y="139"/>
                      <a:pt x="88" y="136"/>
                    </a:cubicBezTo>
                    <a:cubicBezTo>
                      <a:pt x="85" y="131"/>
                      <a:pt x="82" y="125"/>
                      <a:pt x="79" y="119"/>
                    </a:cubicBezTo>
                    <a:cubicBezTo>
                      <a:pt x="86" y="124"/>
                      <a:pt x="93" y="129"/>
                      <a:pt x="100" y="134"/>
                    </a:cubicBezTo>
                    <a:cubicBezTo>
                      <a:pt x="102" y="139"/>
                      <a:pt x="105" y="143"/>
                      <a:pt x="108" y="147"/>
                    </a:cubicBezTo>
                    <a:moveTo>
                      <a:pt x="22" y="128"/>
                    </a:moveTo>
                    <a:cubicBezTo>
                      <a:pt x="20" y="125"/>
                      <a:pt x="18" y="122"/>
                      <a:pt x="16" y="118"/>
                    </a:cubicBezTo>
                    <a:cubicBezTo>
                      <a:pt x="18" y="117"/>
                      <a:pt x="20" y="116"/>
                      <a:pt x="21" y="115"/>
                    </a:cubicBezTo>
                    <a:cubicBezTo>
                      <a:pt x="23" y="118"/>
                      <a:pt x="25" y="122"/>
                      <a:pt x="27" y="126"/>
                    </a:cubicBezTo>
                    <a:cubicBezTo>
                      <a:pt x="25" y="127"/>
                      <a:pt x="24" y="127"/>
                      <a:pt x="22" y="128"/>
                    </a:cubicBezTo>
                    <a:moveTo>
                      <a:pt x="28" y="124"/>
                    </a:moveTo>
                    <a:cubicBezTo>
                      <a:pt x="27" y="121"/>
                      <a:pt x="25" y="117"/>
                      <a:pt x="23" y="114"/>
                    </a:cubicBezTo>
                    <a:cubicBezTo>
                      <a:pt x="25" y="113"/>
                      <a:pt x="26" y="112"/>
                      <a:pt x="28" y="111"/>
                    </a:cubicBezTo>
                    <a:cubicBezTo>
                      <a:pt x="29" y="115"/>
                      <a:pt x="30" y="118"/>
                      <a:pt x="31" y="122"/>
                    </a:cubicBezTo>
                    <a:cubicBezTo>
                      <a:pt x="30" y="123"/>
                      <a:pt x="29" y="123"/>
                      <a:pt x="28" y="124"/>
                    </a:cubicBezTo>
                    <a:moveTo>
                      <a:pt x="97" y="130"/>
                    </a:moveTo>
                    <a:cubicBezTo>
                      <a:pt x="91" y="125"/>
                      <a:pt x="84" y="120"/>
                      <a:pt x="77" y="115"/>
                    </a:cubicBezTo>
                    <a:cubicBezTo>
                      <a:pt x="75" y="110"/>
                      <a:pt x="74" y="105"/>
                      <a:pt x="72" y="100"/>
                    </a:cubicBezTo>
                    <a:cubicBezTo>
                      <a:pt x="75" y="103"/>
                      <a:pt x="78" y="106"/>
                      <a:pt x="81" y="108"/>
                    </a:cubicBezTo>
                    <a:cubicBezTo>
                      <a:pt x="84" y="111"/>
                      <a:pt x="87" y="114"/>
                      <a:pt x="90" y="117"/>
                    </a:cubicBezTo>
                    <a:cubicBezTo>
                      <a:pt x="90" y="118"/>
                      <a:pt x="91" y="118"/>
                      <a:pt x="92" y="119"/>
                    </a:cubicBezTo>
                    <a:cubicBezTo>
                      <a:pt x="92" y="119"/>
                      <a:pt x="92" y="119"/>
                      <a:pt x="92" y="119"/>
                    </a:cubicBezTo>
                    <a:cubicBezTo>
                      <a:pt x="91" y="119"/>
                      <a:pt x="92" y="120"/>
                      <a:pt x="92" y="120"/>
                    </a:cubicBezTo>
                    <a:cubicBezTo>
                      <a:pt x="93" y="120"/>
                      <a:pt x="93" y="120"/>
                      <a:pt x="93" y="120"/>
                    </a:cubicBezTo>
                    <a:cubicBezTo>
                      <a:pt x="94" y="124"/>
                      <a:pt x="96" y="127"/>
                      <a:pt x="97" y="130"/>
                    </a:cubicBezTo>
                    <a:moveTo>
                      <a:pt x="86" y="101"/>
                    </a:moveTo>
                    <a:cubicBezTo>
                      <a:pt x="81" y="96"/>
                      <a:pt x="76" y="91"/>
                      <a:pt x="71" y="85"/>
                    </a:cubicBezTo>
                    <a:cubicBezTo>
                      <a:pt x="75" y="86"/>
                      <a:pt x="79" y="88"/>
                      <a:pt x="83" y="89"/>
                    </a:cubicBezTo>
                    <a:cubicBezTo>
                      <a:pt x="84" y="93"/>
                      <a:pt x="85" y="97"/>
                      <a:pt x="86" y="101"/>
                    </a:cubicBezTo>
                    <a:moveTo>
                      <a:pt x="90" y="114"/>
                    </a:moveTo>
                    <a:cubicBezTo>
                      <a:pt x="88" y="112"/>
                      <a:pt x="85" y="109"/>
                      <a:pt x="82" y="107"/>
                    </a:cubicBezTo>
                    <a:cubicBezTo>
                      <a:pt x="79" y="103"/>
                      <a:pt x="75" y="100"/>
                      <a:pt x="71" y="97"/>
                    </a:cubicBezTo>
                    <a:cubicBezTo>
                      <a:pt x="71" y="96"/>
                      <a:pt x="71" y="96"/>
                      <a:pt x="71" y="96"/>
                    </a:cubicBezTo>
                    <a:cubicBezTo>
                      <a:pt x="70" y="93"/>
                      <a:pt x="69" y="89"/>
                      <a:pt x="68" y="85"/>
                    </a:cubicBezTo>
                    <a:cubicBezTo>
                      <a:pt x="73" y="92"/>
                      <a:pt x="79" y="98"/>
                      <a:pt x="86" y="104"/>
                    </a:cubicBezTo>
                    <a:cubicBezTo>
                      <a:pt x="87" y="105"/>
                      <a:pt x="87" y="105"/>
                      <a:pt x="87" y="105"/>
                    </a:cubicBezTo>
                    <a:cubicBezTo>
                      <a:pt x="88" y="108"/>
                      <a:pt x="89" y="111"/>
                      <a:pt x="90" y="114"/>
                    </a:cubicBezTo>
                    <a:moveTo>
                      <a:pt x="83" y="84"/>
                    </a:moveTo>
                    <a:cubicBezTo>
                      <a:pt x="78" y="83"/>
                      <a:pt x="73" y="81"/>
                      <a:pt x="68" y="79"/>
                    </a:cubicBezTo>
                    <a:cubicBezTo>
                      <a:pt x="69" y="78"/>
                      <a:pt x="71" y="76"/>
                      <a:pt x="73" y="74"/>
                    </a:cubicBezTo>
                    <a:cubicBezTo>
                      <a:pt x="76" y="77"/>
                      <a:pt x="80" y="81"/>
                      <a:pt x="83" y="84"/>
                    </a:cubicBezTo>
                    <a:moveTo>
                      <a:pt x="85" y="83"/>
                    </a:moveTo>
                    <a:cubicBezTo>
                      <a:pt x="82" y="80"/>
                      <a:pt x="78" y="76"/>
                      <a:pt x="75" y="72"/>
                    </a:cubicBezTo>
                    <a:cubicBezTo>
                      <a:pt x="76" y="72"/>
                      <a:pt x="77" y="71"/>
                      <a:pt x="78" y="70"/>
                    </a:cubicBezTo>
                    <a:cubicBezTo>
                      <a:pt x="78" y="69"/>
                      <a:pt x="79" y="69"/>
                      <a:pt x="80" y="68"/>
                    </a:cubicBezTo>
                    <a:cubicBezTo>
                      <a:pt x="82" y="72"/>
                      <a:pt x="86" y="76"/>
                      <a:pt x="90" y="79"/>
                    </a:cubicBezTo>
                    <a:cubicBezTo>
                      <a:pt x="89" y="80"/>
                      <a:pt x="88" y="81"/>
                      <a:pt x="87" y="82"/>
                    </a:cubicBezTo>
                    <a:cubicBezTo>
                      <a:pt x="86" y="83"/>
                      <a:pt x="86" y="83"/>
                      <a:pt x="85" y="83"/>
                    </a:cubicBezTo>
                    <a:moveTo>
                      <a:pt x="91" y="77"/>
                    </a:moveTo>
                    <a:cubicBezTo>
                      <a:pt x="87" y="74"/>
                      <a:pt x="84" y="71"/>
                      <a:pt x="81" y="67"/>
                    </a:cubicBezTo>
                    <a:cubicBezTo>
                      <a:pt x="83" y="65"/>
                      <a:pt x="84" y="64"/>
                      <a:pt x="86" y="63"/>
                    </a:cubicBezTo>
                    <a:cubicBezTo>
                      <a:pt x="88" y="66"/>
                      <a:pt x="91" y="70"/>
                      <a:pt x="93" y="74"/>
                    </a:cubicBezTo>
                    <a:cubicBezTo>
                      <a:pt x="93" y="74"/>
                      <a:pt x="93" y="74"/>
                      <a:pt x="93" y="74"/>
                    </a:cubicBezTo>
                    <a:cubicBezTo>
                      <a:pt x="93" y="74"/>
                      <a:pt x="93" y="75"/>
                      <a:pt x="94" y="75"/>
                    </a:cubicBezTo>
                    <a:cubicBezTo>
                      <a:pt x="93" y="76"/>
                      <a:pt x="92" y="77"/>
                      <a:pt x="91" y="77"/>
                    </a:cubicBezTo>
                    <a:moveTo>
                      <a:pt x="96" y="73"/>
                    </a:moveTo>
                    <a:cubicBezTo>
                      <a:pt x="93" y="69"/>
                      <a:pt x="90" y="65"/>
                      <a:pt x="87" y="61"/>
                    </a:cubicBezTo>
                    <a:cubicBezTo>
                      <a:pt x="89" y="60"/>
                      <a:pt x="91" y="58"/>
                      <a:pt x="93" y="56"/>
                    </a:cubicBezTo>
                    <a:cubicBezTo>
                      <a:pt x="96" y="60"/>
                      <a:pt x="98" y="64"/>
                      <a:pt x="101" y="68"/>
                    </a:cubicBezTo>
                    <a:cubicBezTo>
                      <a:pt x="100" y="70"/>
                      <a:pt x="98" y="72"/>
                      <a:pt x="96" y="73"/>
                    </a:cubicBezTo>
                    <a:moveTo>
                      <a:pt x="103" y="67"/>
                    </a:moveTo>
                    <a:cubicBezTo>
                      <a:pt x="100" y="63"/>
                      <a:pt x="97" y="59"/>
                      <a:pt x="94" y="55"/>
                    </a:cubicBezTo>
                    <a:cubicBezTo>
                      <a:pt x="94" y="55"/>
                      <a:pt x="94" y="55"/>
                      <a:pt x="94" y="55"/>
                    </a:cubicBezTo>
                    <a:cubicBezTo>
                      <a:pt x="99" y="56"/>
                      <a:pt x="105" y="59"/>
                      <a:pt x="110" y="61"/>
                    </a:cubicBezTo>
                    <a:cubicBezTo>
                      <a:pt x="108" y="63"/>
                      <a:pt x="105" y="65"/>
                      <a:pt x="103" y="67"/>
                    </a:cubicBezTo>
                    <a:moveTo>
                      <a:pt x="60" y="31"/>
                    </a:moveTo>
                    <a:cubicBezTo>
                      <a:pt x="49" y="25"/>
                      <a:pt x="39" y="18"/>
                      <a:pt x="30" y="12"/>
                    </a:cubicBezTo>
                    <a:cubicBezTo>
                      <a:pt x="34" y="13"/>
                      <a:pt x="37" y="14"/>
                      <a:pt x="41" y="15"/>
                    </a:cubicBezTo>
                    <a:cubicBezTo>
                      <a:pt x="47" y="21"/>
                      <a:pt x="53" y="26"/>
                      <a:pt x="60" y="31"/>
                    </a:cubicBezTo>
                    <a:moveTo>
                      <a:pt x="5" y="120"/>
                    </a:moveTo>
                    <a:cubicBezTo>
                      <a:pt x="5" y="119"/>
                      <a:pt x="5" y="119"/>
                      <a:pt x="5" y="118"/>
                    </a:cubicBezTo>
                    <a:cubicBezTo>
                      <a:pt x="5" y="82"/>
                      <a:pt x="13" y="39"/>
                      <a:pt x="15" y="7"/>
                    </a:cubicBezTo>
                    <a:cubicBezTo>
                      <a:pt x="34" y="20"/>
                      <a:pt x="62" y="40"/>
                      <a:pt x="90" y="52"/>
                    </a:cubicBezTo>
                    <a:cubicBezTo>
                      <a:pt x="83" y="59"/>
                      <a:pt x="77" y="64"/>
                      <a:pt x="72" y="69"/>
                    </a:cubicBezTo>
                    <a:cubicBezTo>
                      <a:pt x="69" y="71"/>
                      <a:pt x="67" y="74"/>
                      <a:pt x="65" y="75"/>
                    </a:cubicBezTo>
                    <a:cubicBezTo>
                      <a:pt x="64" y="76"/>
                      <a:pt x="64" y="77"/>
                      <a:pt x="63" y="78"/>
                    </a:cubicBezTo>
                    <a:cubicBezTo>
                      <a:pt x="63" y="78"/>
                      <a:pt x="63" y="79"/>
                      <a:pt x="62" y="79"/>
                    </a:cubicBezTo>
                    <a:cubicBezTo>
                      <a:pt x="62" y="79"/>
                      <a:pt x="62" y="80"/>
                      <a:pt x="62" y="81"/>
                    </a:cubicBezTo>
                    <a:cubicBezTo>
                      <a:pt x="62" y="81"/>
                      <a:pt x="62" y="81"/>
                      <a:pt x="62" y="81"/>
                    </a:cubicBezTo>
                    <a:cubicBezTo>
                      <a:pt x="73" y="131"/>
                      <a:pt x="99" y="164"/>
                      <a:pt x="128" y="184"/>
                    </a:cubicBezTo>
                    <a:cubicBezTo>
                      <a:pt x="156" y="204"/>
                      <a:pt x="188" y="212"/>
                      <a:pt x="209" y="212"/>
                    </a:cubicBezTo>
                    <a:cubicBezTo>
                      <a:pt x="210" y="212"/>
                      <a:pt x="211" y="212"/>
                      <a:pt x="212" y="212"/>
                    </a:cubicBezTo>
                    <a:cubicBezTo>
                      <a:pt x="212" y="212"/>
                      <a:pt x="212" y="212"/>
                      <a:pt x="212" y="212"/>
                    </a:cubicBezTo>
                    <a:cubicBezTo>
                      <a:pt x="212" y="214"/>
                      <a:pt x="213" y="217"/>
                      <a:pt x="213" y="221"/>
                    </a:cubicBezTo>
                    <a:cubicBezTo>
                      <a:pt x="213" y="224"/>
                      <a:pt x="212" y="227"/>
                      <a:pt x="212" y="230"/>
                    </a:cubicBezTo>
                    <a:cubicBezTo>
                      <a:pt x="212" y="231"/>
                      <a:pt x="211" y="232"/>
                      <a:pt x="211" y="232"/>
                    </a:cubicBezTo>
                    <a:cubicBezTo>
                      <a:pt x="211" y="233"/>
                      <a:pt x="211" y="233"/>
                      <a:pt x="211" y="233"/>
                    </a:cubicBezTo>
                    <a:cubicBezTo>
                      <a:pt x="208" y="233"/>
                      <a:pt x="204" y="233"/>
                      <a:pt x="200" y="233"/>
                    </a:cubicBezTo>
                    <a:cubicBezTo>
                      <a:pt x="200" y="233"/>
                      <a:pt x="200" y="233"/>
                      <a:pt x="199" y="233"/>
                    </a:cubicBezTo>
                    <a:cubicBezTo>
                      <a:pt x="174" y="233"/>
                      <a:pt x="138" y="225"/>
                      <a:pt x="105" y="204"/>
                    </a:cubicBezTo>
                    <a:cubicBezTo>
                      <a:pt x="76" y="187"/>
                      <a:pt x="50" y="160"/>
                      <a:pt x="36" y="123"/>
                    </a:cubicBezTo>
                    <a:cubicBezTo>
                      <a:pt x="36" y="122"/>
                      <a:pt x="36" y="122"/>
                      <a:pt x="36" y="122"/>
                    </a:cubicBezTo>
                    <a:cubicBezTo>
                      <a:pt x="34" y="117"/>
                      <a:pt x="33" y="112"/>
                      <a:pt x="32" y="107"/>
                    </a:cubicBezTo>
                    <a:cubicBezTo>
                      <a:pt x="31" y="106"/>
                      <a:pt x="31" y="106"/>
                      <a:pt x="30" y="106"/>
                    </a:cubicBezTo>
                    <a:cubicBezTo>
                      <a:pt x="30" y="105"/>
                      <a:pt x="30" y="105"/>
                      <a:pt x="29" y="105"/>
                    </a:cubicBezTo>
                    <a:cubicBezTo>
                      <a:pt x="29" y="105"/>
                      <a:pt x="29" y="105"/>
                      <a:pt x="28" y="106"/>
                    </a:cubicBezTo>
                    <a:cubicBezTo>
                      <a:pt x="19" y="111"/>
                      <a:pt x="13" y="115"/>
                      <a:pt x="5" y="120"/>
                    </a:cubicBezTo>
                    <a:moveTo>
                      <a:pt x="13" y="0"/>
                    </a:moveTo>
                    <a:cubicBezTo>
                      <a:pt x="13" y="0"/>
                      <a:pt x="13" y="0"/>
                      <a:pt x="12" y="0"/>
                    </a:cubicBezTo>
                    <a:cubicBezTo>
                      <a:pt x="12" y="1"/>
                      <a:pt x="11" y="2"/>
                      <a:pt x="11" y="2"/>
                    </a:cubicBezTo>
                    <a:cubicBezTo>
                      <a:pt x="9" y="34"/>
                      <a:pt x="0" y="80"/>
                      <a:pt x="0" y="118"/>
                    </a:cubicBezTo>
                    <a:cubicBezTo>
                      <a:pt x="0" y="120"/>
                      <a:pt x="0" y="121"/>
                      <a:pt x="0" y="123"/>
                    </a:cubicBezTo>
                    <a:cubicBezTo>
                      <a:pt x="0" y="123"/>
                      <a:pt x="0" y="123"/>
                      <a:pt x="0" y="123"/>
                    </a:cubicBezTo>
                    <a:cubicBezTo>
                      <a:pt x="0" y="124"/>
                      <a:pt x="0" y="126"/>
                      <a:pt x="1" y="126"/>
                    </a:cubicBezTo>
                    <a:cubicBezTo>
                      <a:pt x="8" y="129"/>
                      <a:pt x="14" y="131"/>
                      <a:pt x="21" y="134"/>
                    </a:cubicBezTo>
                    <a:cubicBezTo>
                      <a:pt x="21" y="134"/>
                      <a:pt x="22" y="134"/>
                      <a:pt x="22" y="134"/>
                    </a:cubicBezTo>
                    <a:cubicBezTo>
                      <a:pt x="22" y="134"/>
                      <a:pt x="23" y="134"/>
                      <a:pt x="23" y="133"/>
                    </a:cubicBezTo>
                    <a:cubicBezTo>
                      <a:pt x="27" y="131"/>
                      <a:pt x="30" y="129"/>
                      <a:pt x="33" y="126"/>
                    </a:cubicBezTo>
                    <a:cubicBezTo>
                      <a:pt x="47" y="164"/>
                      <a:pt x="74" y="190"/>
                      <a:pt x="103" y="208"/>
                    </a:cubicBezTo>
                    <a:cubicBezTo>
                      <a:pt x="136" y="229"/>
                      <a:pt x="173" y="238"/>
                      <a:pt x="200" y="238"/>
                    </a:cubicBezTo>
                    <a:cubicBezTo>
                      <a:pt x="204" y="238"/>
                      <a:pt x="208" y="238"/>
                      <a:pt x="212" y="237"/>
                    </a:cubicBezTo>
                    <a:cubicBezTo>
                      <a:pt x="212" y="237"/>
                      <a:pt x="212" y="237"/>
                      <a:pt x="212" y="237"/>
                    </a:cubicBezTo>
                    <a:cubicBezTo>
                      <a:pt x="216" y="237"/>
                      <a:pt x="219" y="236"/>
                      <a:pt x="221" y="236"/>
                    </a:cubicBezTo>
                    <a:cubicBezTo>
                      <a:pt x="223" y="236"/>
                      <a:pt x="225" y="235"/>
                      <a:pt x="227" y="235"/>
                    </a:cubicBezTo>
                    <a:cubicBezTo>
                      <a:pt x="228" y="234"/>
                      <a:pt x="229" y="234"/>
                      <a:pt x="229" y="233"/>
                    </a:cubicBezTo>
                    <a:cubicBezTo>
                      <a:pt x="229" y="231"/>
                      <a:pt x="229" y="228"/>
                      <a:pt x="230" y="225"/>
                    </a:cubicBezTo>
                    <a:cubicBezTo>
                      <a:pt x="230" y="221"/>
                      <a:pt x="230" y="217"/>
                      <a:pt x="230" y="213"/>
                    </a:cubicBezTo>
                    <a:cubicBezTo>
                      <a:pt x="230" y="211"/>
                      <a:pt x="230" y="209"/>
                      <a:pt x="230" y="208"/>
                    </a:cubicBezTo>
                    <a:cubicBezTo>
                      <a:pt x="230" y="207"/>
                      <a:pt x="229" y="206"/>
                      <a:pt x="228" y="206"/>
                    </a:cubicBezTo>
                    <a:cubicBezTo>
                      <a:pt x="228" y="206"/>
                      <a:pt x="228" y="206"/>
                      <a:pt x="227" y="206"/>
                    </a:cubicBezTo>
                    <a:cubicBezTo>
                      <a:pt x="227" y="206"/>
                      <a:pt x="227" y="206"/>
                      <a:pt x="227" y="206"/>
                    </a:cubicBezTo>
                    <a:cubicBezTo>
                      <a:pt x="203" y="200"/>
                      <a:pt x="173" y="194"/>
                      <a:pt x="147" y="177"/>
                    </a:cubicBezTo>
                    <a:cubicBezTo>
                      <a:pt x="121" y="161"/>
                      <a:pt x="98" y="134"/>
                      <a:pt x="87" y="88"/>
                    </a:cubicBezTo>
                    <a:cubicBezTo>
                      <a:pt x="87" y="88"/>
                      <a:pt x="88" y="87"/>
                      <a:pt x="88" y="87"/>
                    </a:cubicBezTo>
                    <a:cubicBezTo>
                      <a:pt x="90" y="85"/>
                      <a:pt x="95" y="80"/>
                      <a:pt x="101" y="75"/>
                    </a:cubicBezTo>
                    <a:cubicBezTo>
                      <a:pt x="106" y="70"/>
                      <a:pt x="112" y="65"/>
                      <a:pt x="115" y="62"/>
                    </a:cubicBezTo>
                    <a:cubicBezTo>
                      <a:pt x="115" y="62"/>
                      <a:pt x="115" y="62"/>
                      <a:pt x="115" y="62"/>
                    </a:cubicBezTo>
                    <a:cubicBezTo>
                      <a:pt x="116" y="61"/>
                      <a:pt x="116" y="61"/>
                      <a:pt x="116" y="61"/>
                    </a:cubicBezTo>
                    <a:cubicBezTo>
                      <a:pt x="116" y="61"/>
                      <a:pt x="116" y="61"/>
                      <a:pt x="116" y="61"/>
                    </a:cubicBezTo>
                    <a:cubicBezTo>
                      <a:pt x="116" y="61"/>
                      <a:pt x="116" y="61"/>
                      <a:pt x="116" y="61"/>
                    </a:cubicBezTo>
                    <a:cubicBezTo>
                      <a:pt x="116" y="60"/>
                      <a:pt x="116" y="60"/>
                      <a:pt x="116" y="60"/>
                    </a:cubicBezTo>
                    <a:cubicBezTo>
                      <a:pt x="116" y="60"/>
                      <a:pt x="116" y="60"/>
                      <a:pt x="116" y="60"/>
                    </a:cubicBezTo>
                    <a:cubicBezTo>
                      <a:pt x="116" y="60"/>
                      <a:pt x="116" y="60"/>
                      <a:pt x="116" y="60"/>
                    </a:cubicBezTo>
                    <a:cubicBezTo>
                      <a:pt x="116" y="59"/>
                      <a:pt x="116" y="59"/>
                      <a:pt x="116" y="59"/>
                    </a:cubicBezTo>
                    <a:cubicBezTo>
                      <a:pt x="116" y="59"/>
                      <a:pt x="116" y="59"/>
                      <a:pt x="116" y="59"/>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4" y="58"/>
                      <a:pt x="114" y="58"/>
                      <a:pt x="113" y="57"/>
                    </a:cubicBezTo>
                    <a:cubicBezTo>
                      <a:pt x="87" y="45"/>
                      <a:pt x="62" y="29"/>
                      <a:pt x="43" y="11"/>
                    </a:cubicBezTo>
                    <a:cubicBezTo>
                      <a:pt x="42" y="11"/>
                      <a:pt x="42" y="11"/>
                      <a:pt x="42" y="11"/>
                    </a:cubicBezTo>
                    <a:cubicBezTo>
                      <a:pt x="34" y="8"/>
                      <a:pt x="25" y="5"/>
                      <a:pt x="17" y="2"/>
                    </a:cubicBezTo>
                    <a:cubicBezTo>
                      <a:pt x="16" y="2"/>
                      <a:pt x="15" y="1"/>
                      <a:pt x="15" y="1"/>
                    </a:cubicBezTo>
                    <a:cubicBezTo>
                      <a:pt x="14" y="0"/>
                      <a:pt x="14"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40" name="Freeform 879"/>
              <p:cNvSpPr>
                <a:spLocks noEditPoints="1"/>
              </p:cNvSpPr>
              <p:nvPr/>
            </p:nvSpPr>
            <p:spPr bwMode="auto">
              <a:xfrm>
                <a:off x="4044" y="1022"/>
                <a:ext cx="236" cy="239"/>
              </a:xfrm>
              <a:custGeom>
                <a:avLst/>
                <a:gdLst>
                  <a:gd name="T0" fmla="*/ 37 w 100"/>
                  <a:gd name="T1" fmla="*/ 97 h 101"/>
                  <a:gd name="T2" fmla="*/ 7 w 100"/>
                  <a:gd name="T3" fmla="*/ 88 h 101"/>
                  <a:gd name="T4" fmla="*/ 4 w 100"/>
                  <a:gd name="T5" fmla="*/ 67 h 101"/>
                  <a:gd name="T6" fmla="*/ 6 w 100"/>
                  <a:gd name="T7" fmla="*/ 33 h 101"/>
                  <a:gd name="T8" fmla="*/ 13 w 100"/>
                  <a:gd name="T9" fmla="*/ 20 h 101"/>
                  <a:gd name="T10" fmla="*/ 45 w 100"/>
                  <a:gd name="T11" fmla="*/ 16 h 101"/>
                  <a:gd name="T12" fmla="*/ 75 w 100"/>
                  <a:gd name="T13" fmla="*/ 19 h 101"/>
                  <a:gd name="T14" fmla="*/ 40 w 100"/>
                  <a:gd name="T15" fmla="*/ 48 h 101"/>
                  <a:gd name="T16" fmla="*/ 31 w 100"/>
                  <a:gd name="T17" fmla="*/ 31 h 101"/>
                  <a:gd name="T18" fmla="*/ 20 w 100"/>
                  <a:gd name="T19" fmla="*/ 43 h 101"/>
                  <a:gd name="T20" fmla="*/ 20 w 100"/>
                  <a:gd name="T21" fmla="*/ 46 h 101"/>
                  <a:gd name="T22" fmla="*/ 45 w 100"/>
                  <a:gd name="T23" fmla="*/ 83 h 101"/>
                  <a:gd name="T24" fmla="*/ 87 w 100"/>
                  <a:gd name="T25" fmla="*/ 27 h 101"/>
                  <a:gd name="T26" fmla="*/ 89 w 100"/>
                  <a:gd name="T27" fmla="*/ 48 h 101"/>
                  <a:gd name="T28" fmla="*/ 85 w 100"/>
                  <a:gd name="T29" fmla="*/ 83 h 101"/>
                  <a:gd name="T30" fmla="*/ 66 w 100"/>
                  <a:gd name="T31" fmla="*/ 96 h 101"/>
                  <a:gd name="T32" fmla="*/ 46 w 100"/>
                  <a:gd name="T33" fmla="*/ 66 h 101"/>
                  <a:gd name="T34" fmla="*/ 88 w 100"/>
                  <a:gd name="T35" fmla="*/ 7 h 101"/>
                  <a:gd name="T36" fmla="*/ 94 w 100"/>
                  <a:gd name="T37" fmla="*/ 15 h 101"/>
                  <a:gd name="T38" fmla="*/ 24 w 100"/>
                  <a:gd name="T39" fmla="*/ 45 h 101"/>
                  <a:gd name="T40" fmla="*/ 37 w 100"/>
                  <a:gd name="T41" fmla="*/ 49 h 101"/>
                  <a:gd name="T42" fmla="*/ 46 w 100"/>
                  <a:gd name="T43" fmla="*/ 66 h 101"/>
                  <a:gd name="T44" fmla="*/ 87 w 100"/>
                  <a:gd name="T45" fmla="*/ 3 h 101"/>
                  <a:gd name="T46" fmla="*/ 56 w 100"/>
                  <a:gd name="T47" fmla="*/ 12 h 101"/>
                  <a:gd name="T48" fmla="*/ 22 w 100"/>
                  <a:gd name="T49" fmla="*/ 14 h 101"/>
                  <a:gd name="T50" fmla="*/ 4 w 100"/>
                  <a:gd name="T51" fmla="*/ 23 h 101"/>
                  <a:gd name="T52" fmla="*/ 0 w 100"/>
                  <a:gd name="T53" fmla="*/ 67 h 101"/>
                  <a:gd name="T54" fmla="*/ 4 w 100"/>
                  <a:gd name="T55" fmla="*/ 90 h 101"/>
                  <a:gd name="T56" fmla="*/ 37 w 100"/>
                  <a:gd name="T57" fmla="*/ 101 h 101"/>
                  <a:gd name="T58" fmla="*/ 67 w 100"/>
                  <a:gd name="T59" fmla="*/ 100 h 101"/>
                  <a:gd name="T60" fmla="*/ 88 w 100"/>
                  <a:gd name="T61" fmla="*/ 85 h 101"/>
                  <a:gd name="T62" fmla="*/ 93 w 100"/>
                  <a:gd name="T63" fmla="*/ 48 h 101"/>
                  <a:gd name="T64" fmla="*/ 93 w 100"/>
                  <a:gd name="T65" fmla="*/ 32 h 101"/>
                  <a:gd name="T66" fmla="*/ 90 w 100"/>
                  <a:gd name="T67" fmla="*/ 25 h 101"/>
                  <a:gd name="T68" fmla="*/ 100 w 100"/>
                  <a:gd name="T69" fmla="*/ 14 h 101"/>
                  <a:gd name="T70" fmla="*/ 93 w 100"/>
                  <a:gd name="T71" fmla="*/ 9 h 101"/>
                  <a:gd name="T72" fmla="*/ 89 w 100"/>
                  <a:gd name="T7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101">
                    <a:moveTo>
                      <a:pt x="50" y="97"/>
                    </a:moveTo>
                    <a:cubicBezTo>
                      <a:pt x="46" y="97"/>
                      <a:pt x="41" y="97"/>
                      <a:pt x="37" y="97"/>
                    </a:cubicBezTo>
                    <a:cubicBezTo>
                      <a:pt x="32" y="97"/>
                      <a:pt x="25" y="97"/>
                      <a:pt x="20" y="95"/>
                    </a:cubicBezTo>
                    <a:cubicBezTo>
                      <a:pt x="15" y="94"/>
                      <a:pt x="10" y="92"/>
                      <a:pt x="7" y="88"/>
                    </a:cubicBezTo>
                    <a:cubicBezTo>
                      <a:pt x="4" y="84"/>
                      <a:pt x="3" y="79"/>
                      <a:pt x="3" y="73"/>
                    </a:cubicBezTo>
                    <a:cubicBezTo>
                      <a:pt x="3" y="71"/>
                      <a:pt x="4" y="69"/>
                      <a:pt x="4" y="67"/>
                    </a:cubicBezTo>
                    <a:cubicBezTo>
                      <a:pt x="4" y="62"/>
                      <a:pt x="4" y="53"/>
                      <a:pt x="5" y="45"/>
                    </a:cubicBezTo>
                    <a:cubicBezTo>
                      <a:pt x="5" y="40"/>
                      <a:pt x="5" y="36"/>
                      <a:pt x="6" y="33"/>
                    </a:cubicBezTo>
                    <a:cubicBezTo>
                      <a:pt x="6" y="29"/>
                      <a:pt x="7" y="27"/>
                      <a:pt x="8" y="25"/>
                    </a:cubicBezTo>
                    <a:cubicBezTo>
                      <a:pt x="9" y="23"/>
                      <a:pt x="10" y="22"/>
                      <a:pt x="13" y="20"/>
                    </a:cubicBezTo>
                    <a:cubicBezTo>
                      <a:pt x="17" y="19"/>
                      <a:pt x="22" y="17"/>
                      <a:pt x="28" y="17"/>
                    </a:cubicBezTo>
                    <a:cubicBezTo>
                      <a:pt x="33" y="16"/>
                      <a:pt x="39" y="16"/>
                      <a:pt x="45" y="16"/>
                    </a:cubicBezTo>
                    <a:cubicBezTo>
                      <a:pt x="50" y="16"/>
                      <a:pt x="54" y="16"/>
                      <a:pt x="56" y="16"/>
                    </a:cubicBezTo>
                    <a:cubicBezTo>
                      <a:pt x="66" y="16"/>
                      <a:pt x="70" y="17"/>
                      <a:pt x="75" y="19"/>
                    </a:cubicBezTo>
                    <a:cubicBezTo>
                      <a:pt x="66" y="30"/>
                      <a:pt x="57" y="43"/>
                      <a:pt x="46" y="60"/>
                    </a:cubicBezTo>
                    <a:cubicBezTo>
                      <a:pt x="44" y="56"/>
                      <a:pt x="42" y="52"/>
                      <a:pt x="40" y="48"/>
                    </a:cubicBezTo>
                    <a:cubicBezTo>
                      <a:pt x="37" y="42"/>
                      <a:pt x="35" y="36"/>
                      <a:pt x="33" y="33"/>
                    </a:cubicBezTo>
                    <a:cubicBezTo>
                      <a:pt x="31" y="31"/>
                      <a:pt x="31" y="31"/>
                      <a:pt x="31" y="31"/>
                    </a:cubicBezTo>
                    <a:cubicBezTo>
                      <a:pt x="30" y="33"/>
                      <a:pt x="30" y="33"/>
                      <a:pt x="30" y="33"/>
                    </a:cubicBezTo>
                    <a:cubicBezTo>
                      <a:pt x="27" y="37"/>
                      <a:pt x="24" y="40"/>
                      <a:pt x="20" y="43"/>
                    </a:cubicBezTo>
                    <a:cubicBezTo>
                      <a:pt x="19" y="45"/>
                      <a:pt x="19" y="45"/>
                      <a:pt x="19" y="45"/>
                    </a:cubicBezTo>
                    <a:cubicBezTo>
                      <a:pt x="20" y="46"/>
                      <a:pt x="20" y="46"/>
                      <a:pt x="20" y="46"/>
                    </a:cubicBezTo>
                    <a:cubicBezTo>
                      <a:pt x="25" y="52"/>
                      <a:pt x="39" y="69"/>
                      <a:pt x="44" y="80"/>
                    </a:cubicBezTo>
                    <a:cubicBezTo>
                      <a:pt x="45" y="83"/>
                      <a:pt x="45" y="83"/>
                      <a:pt x="45" y="83"/>
                    </a:cubicBezTo>
                    <a:cubicBezTo>
                      <a:pt x="47" y="80"/>
                      <a:pt x="47" y="80"/>
                      <a:pt x="47" y="80"/>
                    </a:cubicBezTo>
                    <a:cubicBezTo>
                      <a:pt x="59" y="62"/>
                      <a:pt x="73" y="44"/>
                      <a:pt x="87" y="27"/>
                    </a:cubicBezTo>
                    <a:cubicBezTo>
                      <a:pt x="88" y="28"/>
                      <a:pt x="89" y="29"/>
                      <a:pt x="89" y="32"/>
                    </a:cubicBezTo>
                    <a:cubicBezTo>
                      <a:pt x="89" y="38"/>
                      <a:pt x="89" y="43"/>
                      <a:pt x="89" y="48"/>
                    </a:cubicBezTo>
                    <a:cubicBezTo>
                      <a:pt x="89" y="56"/>
                      <a:pt x="89" y="64"/>
                      <a:pt x="88" y="74"/>
                    </a:cubicBezTo>
                    <a:cubicBezTo>
                      <a:pt x="87" y="78"/>
                      <a:pt x="86" y="81"/>
                      <a:pt x="85" y="83"/>
                    </a:cubicBezTo>
                    <a:cubicBezTo>
                      <a:pt x="84" y="85"/>
                      <a:pt x="82" y="88"/>
                      <a:pt x="79" y="90"/>
                    </a:cubicBezTo>
                    <a:cubicBezTo>
                      <a:pt x="76" y="93"/>
                      <a:pt x="71" y="95"/>
                      <a:pt x="66" y="96"/>
                    </a:cubicBezTo>
                    <a:cubicBezTo>
                      <a:pt x="61" y="97"/>
                      <a:pt x="56" y="97"/>
                      <a:pt x="50" y="97"/>
                    </a:cubicBezTo>
                    <a:moveTo>
                      <a:pt x="46" y="66"/>
                    </a:moveTo>
                    <a:cubicBezTo>
                      <a:pt x="48" y="64"/>
                      <a:pt x="48" y="64"/>
                      <a:pt x="48" y="64"/>
                    </a:cubicBezTo>
                    <a:cubicBezTo>
                      <a:pt x="64" y="40"/>
                      <a:pt x="74" y="24"/>
                      <a:pt x="88" y="7"/>
                    </a:cubicBezTo>
                    <a:cubicBezTo>
                      <a:pt x="89" y="9"/>
                      <a:pt x="89" y="10"/>
                      <a:pt x="90" y="11"/>
                    </a:cubicBezTo>
                    <a:cubicBezTo>
                      <a:pt x="91" y="12"/>
                      <a:pt x="93" y="13"/>
                      <a:pt x="94" y="15"/>
                    </a:cubicBezTo>
                    <a:cubicBezTo>
                      <a:pt x="76" y="34"/>
                      <a:pt x="60" y="54"/>
                      <a:pt x="46" y="76"/>
                    </a:cubicBezTo>
                    <a:cubicBezTo>
                      <a:pt x="40" y="65"/>
                      <a:pt x="29" y="51"/>
                      <a:pt x="24" y="45"/>
                    </a:cubicBezTo>
                    <a:cubicBezTo>
                      <a:pt x="26" y="42"/>
                      <a:pt x="29" y="40"/>
                      <a:pt x="31" y="37"/>
                    </a:cubicBezTo>
                    <a:cubicBezTo>
                      <a:pt x="33" y="40"/>
                      <a:pt x="35" y="45"/>
                      <a:pt x="37" y="49"/>
                    </a:cubicBezTo>
                    <a:cubicBezTo>
                      <a:pt x="40" y="55"/>
                      <a:pt x="42" y="60"/>
                      <a:pt x="45" y="64"/>
                    </a:cubicBezTo>
                    <a:cubicBezTo>
                      <a:pt x="46" y="66"/>
                      <a:pt x="46" y="66"/>
                      <a:pt x="46" y="66"/>
                    </a:cubicBezTo>
                    <a:moveTo>
                      <a:pt x="89" y="0"/>
                    </a:moveTo>
                    <a:cubicBezTo>
                      <a:pt x="87" y="3"/>
                      <a:pt x="87" y="3"/>
                      <a:pt x="87" y="3"/>
                    </a:cubicBezTo>
                    <a:cubicBezTo>
                      <a:pt x="83" y="7"/>
                      <a:pt x="80" y="11"/>
                      <a:pt x="77" y="16"/>
                    </a:cubicBezTo>
                    <a:cubicBezTo>
                      <a:pt x="72" y="14"/>
                      <a:pt x="67" y="13"/>
                      <a:pt x="56" y="12"/>
                    </a:cubicBezTo>
                    <a:cubicBezTo>
                      <a:pt x="54" y="12"/>
                      <a:pt x="50" y="12"/>
                      <a:pt x="45" y="12"/>
                    </a:cubicBezTo>
                    <a:cubicBezTo>
                      <a:pt x="38" y="12"/>
                      <a:pt x="29" y="12"/>
                      <a:pt x="22" y="14"/>
                    </a:cubicBezTo>
                    <a:cubicBezTo>
                      <a:pt x="18" y="15"/>
                      <a:pt x="14" y="16"/>
                      <a:pt x="11" y="17"/>
                    </a:cubicBezTo>
                    <a:cubicBezTo>
                      <a:pt x="8" y="19"/>
                      <a:pt x="6" y="21"/>
                      <a:pt x="4" y="23"/>
                    </a:cubicBezTo>
                    <a:cubicBezTo>
                      <a:pt x="3" y="26"/>
                      <a:pt x="3" y="29"/>
                      <a:pt x="2" y="32"/>
                    </a:cubicBezTo>
                    <a:cubicBezTo>
                      <a:pt x="1" y="43"/>
                      <a:pt x="1" y="60"/>
                      <a:pt x="0" y="67"/>
                    </a:cubicBezTo>
                    <a:cubicBezTo>
                      <a:pt x="0" y="69"/>
                      <a:pt x="0" y="71"/>
                      <a:pt x="0" y="73"/>
                    </a:cubicBezTo>
                    <a:cubicBezTo>
                      <a:pt x="0" y="79"/>
                      <a:pt x="1" y="85"/>
                      <a:pt x="4" y="90"/>
                    </a:cubicBezTo>
                    <a:cubicBezTo>
                      <a:pt x="8" y="95"/>
                      <a:pt x="13" y="97"/>
                      <a:pt x="19" y="99"/>
                    </a:cubicBezTo>
                    <a:cubicBezTo>
                      <a:pt x="25" y="100"/>
                      <a:pt x="31" y="101"/>
                      <a:pt x="37" y="101"/>
                    </a:cubicBezTo>
                    <a:cubicBezTo>
                      <a:pt x="41" y="101"/>
                      <a:pt x="46" y="101"/>
                      <a:pt x="50" y="101"/>
                    </a:cubicBezTo>
                    <a:cubicBezTo>
                      <a:pt x="56" y="101"/>
                      <a:pt x="62" y="101"/>
                      <a:pt x="67" y="100"/>
                    </a:cubicBezTo>
                    <a:cubicBezTo>
                      <a:pt x="72" y="99"/>
                      <a:pt x="77" y="97"/>
                      <a:pt x="81" y="93"/>
                    </a:cubicBezTo>
                    <a:cubicBezTo>
                      <a:pt x="85" y="90"/>
                      <a:pt x="87" y="88"/>
                      <a:pt x="88" y="85"/>
                    </a:cubicBezTo>
                    <a:cubicBezTo>
                      <a:pt x="90" y="82"/>
                      <a:pt x="90" y="79"/>
                      <a:pt x="91" y="75"/>
                    </a:cubicBezTo>
                    <a:cubicBezTo>
                      <a:pt x="93" y="65"/>
                      <a:pt x="93" y="56"/>
                      <a:pt x="93" y="48"/>
                    </a:cubicBezTo>
                    <a:cubicBezTo>
                      <a:pt x="93" y="43"/>
                      <a:pt x="93" y="38"/>
                      <a:pt x="93" y="32"/>
                    </a:cubicBezTo>
                    <a:cubicBezTo>
                      <a:pt x="93" y="32"/>
                      <a:pt x="93" y="32"/>
                      <a:pt x="93" y="32"/>
                    </a:cubicBezTo>
                    <a:cubicBezTo>
                      <a:pt x="93" y="32"/>
                      <a:pt x="93" y="32"/>
                      <a:pt x="93" y="32"/>
                    </a:cubicBezTo>
                    <a:cubicBezTo>
                      <a:pt x="92" y="28"/>
                      <a:pt x="91" y="26"/>
                      <a:pt x="90" y="25"/>
                    </a:cubicBezTo>
                    <a:cubicBezTo>
                      <a:pt x="93" y="22"/>
                      <a:pt x="95" y="19"/>
                      <a:pt x="98" y="16"/>
                    </a:cubicBezTo>
                    <a:cubicBezTo>
                      <a:pt x="100" y="14"/>
                      <a:pt x="100" y="14"/>
                      <a:pt x="100" y="14"/>
                    </a:cubicBezTo>
                    <a:cubicBezTo>
                      <a:pt x="98" y="13"/>
                      <a:pt x="98" y="13"/>
                      <a:pt x="98" y="13"/>
                    </a:cubicBezTo>
                    <a:cubicBezTo>
                      <a:pt x="96" y="11"/>
                      <a:pt x="94" y="10"/>
                      <a:pt x="93" y="9"/>
                    </a:cubicBezTo>
                    <a:cubicBezTo>
                      <a:pt x="92" y="7"/>
                      <a:pt x="91" y="6"/>
                      <a:pt x="90" y="3"/>
                    </a:cubicBezTo>
                    <a:cubicBezTo>
                      <a:pt x="89" y="0"/>
                      <a:pt x="89" y="0"/>
                      <a:pt x="8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41" name="Freeform 880"/>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42" name="Freeform 881"/>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43" name="Freeform 882"/>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44" name="Freeform 883"/>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45" name="Freeform 884"/>
              <p:cNvSpPr>
                <a:spLocks noEditPoints="1"/>
              </p:cNvSpPr>
              <p:nvPr/>
            </p:nvSpPr>
            <p:spPr bwMode="auto">
              <a:xfrm>
                <a:off x="2803" y="724"/>
                <a:ext cx="277" cy="433"/>
              </a:xfrm>
              <a:custGeom>
                <a:avLst/>
                <a:gdLst>
                  <a:gd name="T0" fmla="*/ 78 w 117"/>
                  <a:gd name="T1" fmla="*/ 178 h 183"/>
                  <a:gd name="T2" fmla="*/ 91 w 117"/>
                  <a:gd name="T3" fmla="*/ 179 h 183"/>
                  <a:gd name="T4" fmla="*/ 86 w 117"/>
                  <a:gd name="T5" fmla="*/ 178 h 183"/>
                  <a:gd name="T6" fmla="*/ 94 w 117"/>
                  <a:gd name="T7" fmla="*/ 179 h 183"/>
                  <a:gd name="T8" fmla="*/ 64 w 117"/>
                  <a:gd name="T9" fmla="*/ 174 h 183"/>
                  <a:gd name="T10" fmla="*/ 100 w 117"/>
                  <a:gd name="T11" fmla="*/ 178 h 183"/>
                  <a:gd name="T12" fmla="*/ 106 w 117"/>
                  <a:gd name="T13" fmla="*/ 175 h 183"/>
                  <a:gd name="T14" fmla="*/ 57 w 117"/>
                  <a:gd name="T15" fmla="*/ 172 h 183"/>
                  <a:gd name="T16" fmla="*/ 11 w 117"/>
                  <a:gd name="T17" fmla="*/ 167 h 183"/>
                  <a:gd name="T18" fmla="*/ 47 w 117"/>
                  <a:gd name="T19" fmla="*/ 169 h 183"/>
                  <a:gd name="T20" fmla="*/ 18 w 117"/>
                  <a:gd name="T21" fmla="*/ 164 h 183"/>
                  <a:gd name="T22" fmla="*/ 41 w 117"/>
                  <a:gd name="T23" fmla="*/ 157 h 183"/>
                  <a:gd name="T24" fmla="*/ 32 w 117"/>
                  <a:gd name="T25" fmla="*/ 157 h 183"/>
                  <a:gd name="T26" fmla="*/ 35 w 117"/>
                  <a:gd name="T27" fmla="*/ 157 h 183"/>
                  <a:gd name="T28" fmla="*/ 12 w 117"/>
                  <a:gd name="T29" fmla="*/ 151 h 183"/>
                  <a:gd name="T30" fmla="*/ 5 w 117"/>
                  <a:gd name="T31" fmla="*/ 154 h 183"/>
                  <a:gd name="T32" fmla="*/ 6 w 117"/>
                  <a:gd name="T33" fmla="*/ 142 h 183"/>
                  <a:gd name="T34" fmla="*/ 86 w 117"/>
                  <a:gd name="T35" fmla="*/ 103 h 183"/>
                  <a:gd name="T36" fmla="*/ 73 w 117"/>
                  <a:gd name="T37" fmla="*/ 112 h 183"/>
                  <a:gd name="T38" fmla="*/ 66 w 117"/>
                  <a:gd name="T39" fmla="*/ 102 h 183"/>
                  <a:gd name="T40" fmla="*/ 12 w 117"/>
                  <a:gd name="T41" fmla="*/ 103 h 183"/>
                  <a:gd name="T42" fmla="*/ 10 w 117"/>
                  <a:gd name="T43" fmla="*/ 111 h 183"/>
                  <a:gd name="T44" fmla="*/ 19 w 117"/>
                  <a:gd name="T45" fmla="*/ 102 h 183"/>
                  <a:gd name="T46" fmla="*/ 30 w 117"/>
                  <a:gd name="T47" fmla="*/ 101 h 183"/>
                  <a:gd name="T48" fmla="*/ 102 w 117"/>
                  <a:gd name="T49" fmla="*/ 56 h 183"/>
                  <a:gd name="T50" fmla="*/ 84 w 117"/>
                  <a:gd name="T51" fmla="*/ 53 h 183"/>
                  <a:gd name="T52" fmla="*/ 80 w 117"/>
                  <a:gd name="T53" fmla="*/ 63 h 183"/>
                  <a:gd name="T54" fmla="*/ 89 w 117"/>
                  <a:gd name="T55" fmla="*/ 60 h 183"/>
                  <a:gd name="T56" fmla="*/ 76 w 117"/>
                  <a:gd name="T57" fmla="*/ 52 h 183"/>
                  <a:gd name="T58" fmla="*/ 103 w 117"/>
                  <a:gd name="T59" fmla="*/ 52 h 183"/>
                  <a:gd name="T60" fmla="*/ 97 w 117"/>
                  <a:gd name="T61" fmla="*/ 49 h 183"/>
                  <a:gd name="T62" fmla="*/ 72 w 117"/>
                  <a:gd name="T63" fmla="*/ 48 h 183"/>
                  <a:gd name="T64" fmla="*/ 53 w 117"/>
                  <a:gd name="T65" fmla="*/ 46 h 183"/>
                  <a:gd name="T66" fmla="*/ 73 w 117"/>
                  <a:gd name="T67" fmla="*/ 37 h 183"/>
                  <a:gd name="T68" fmla="*/ 54 w 117"/>
                  <a:gd name="T69" fmla="*/ 50 h 183"/>
                  <a:gd name="T70" fmla="*/ 66 w 117"/>
                  <a:gd name="T71" fmla="*/ 36 h 183"/>
                  <a:gd name="T72" fmla="*/ 65 w 117"/>
                  <a:gd name="T73" fmla="*/ 46 h 183"/>
                  <a:gd name="T74" fmla="*/ 30 w 117"/>
                  <a:gd name="T75" fmla="*/ 79 h 183"/>
                  <a:gd name="T76" fmla="*/ 62 w 117"/>
                  <a:gd name="T77" fmla="*/ 4 h 183"/>
                  <a:gd name="T78" fmla="*/ 75 w 117"/>
                  <a:gd name="T79" fmla="*/ 33 h 183"/>
                  <a:gd name="T80" fmla="*/ 49 w 117"/>
                  <a:gd name="T81" fmla="*/ 54 h 183"/>
                  <a:gd name="T82" fmla="*/ 57 w 117"/>
                  <a:gd name="T83" fmla="*/ 81 h 183"/>
                  <a:gd name="T84" fmla="*/ 58 w 117"/>
                  <a:gd name="T85" fmla="*/ 98 h 183"/>
                  <a:gd name="T86" fmla="*/ 54 w 117"/>
                  <a:gd name="T87" fmla="*/ 114 h 183"/>
                  <a:gd name="T88" fmla="*/ 83 w 117"/>
                  <a:gd name="T89" fmla="*/ 142 h 183"/>
                  <a:gd name="T90" fmla="*/ 34 w 117"/>
                  <a:gd name="T91" fmla="*/ 153 h 183"/>
                  <a:gd name="T92" fmla="*/ 25 w 117"/>
                  <a:gd name="T93" fmla="*/ 120 h 183"/>
                  <a:gd name="T94" fmla="*/ 33 w 117"/>
                  <a:gd name="T95" fmla="*/ 98 h 183"/>
                  <a:gd name="T96" fmla="*/ 32 w 117"/>
                  <a:gd name="T97" fmla="*/ 97 h 183"/>
                  <a:gd name="T98" fmla="*/ 22 w 117"/>
                  <a:gd name="T99" fmla="*/ 32 h 183"/>
                  <a:gd name="T100" fmla="*/ 7 w 117"/>
                  <a:gd name="T101" fmla="*/ 115 h 183"/>
                  <a:gd name="T102" fmla="*/ 10 w 117"/>
                  <a:gd name="T103" fmla="*/ 117 h 183"/>
                  <a:gd name="T104" fmla="*/ 4 w 117"/>
                  <a:gd name="T105" fmla="*/ 132 h 183"/>
                  <a:gd name="T106" fmla="*/ 8 w 117"/>
                  <a:gd name="T107" fmla="*/ 170 h 183"/>
                  <a:gd name="T108" fmla="*/ 36 w 117"/>
                  <a:gd name="T109" fmla="*/ 173 h 183"/>
                  <a:gd name="T110" fmla="*/ 111 w 117"/>
                  <a:gd name="T111" fmla="*/ 180 h 183"/>
                  <a:gd name="T112" fmla="*/ 111 w 117"/>
                  <a:gd name="T113" fmla="*/ 136 h 183"/>
                  <a:gd name="T114" fmla="*/ 50 w 117"/>
                  <a:gd name="T115" fmla="*/ 130 h 183"/>
                  <a:gd name="T116" fmla="*/ 87 w 117"/>
                  <a:gd name="T117" fmla="*/ 116 h 183"/>
                  <a:gd name="T118" fmla="*/ 90 w 117"/>
                  <a:gd name="T119" fmla="*/ 95 h 183"/>
                  <a:gd name="T120" fmla="*/ 55 w 117"/>
                  <a:gd name="T121" fmla="*/ 64 h 183"/>
                  <a:gd name="T122" fmla="*/ 73 w 117"/>
                  <a:gd name="T123" fmla="*/ 60 h 183"/>
                  <a:gd name="T124" fmla="*/ 104 w 117"/>
                  <a:gd name="T125" fmla="*/ 5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 h="183">
                    <a:moveTo>
                      <a:pt x="78" y="178"/>
                    </a:moveTo>
                    <a:cubicBezTo>
                      <a:pt x="77" y="178"/>
                      <a:pt x="75" y="177"/>
                      <a:pt x="74" y="177"/>
                    </a:cubicBezTo>
                    <a:cubicBezTo>
                      <a:pt x="75" y="173"/>
                      <a:pt x="77" y="170"/>
                      <a:pt x="79" y="166"/>
                    </a:cubicBezTo>
                    <a:cubicBezTo>
                      <a:pt x="79" y="165"/>
                      <a:pt x="79" y="165"/>
                      <a:pt x="79" y="165"/>
                    </a:cubicBezTo>
                    <a:cubicBezTo>
                      <a:pt x="79" y="165"/>
                      <a:pt x="79" y="165"/>
                      <a:pt x="79" y="165"/>
                    </a:cubicBezTo>
                    <a:cubicBezTo>
                      <a:pt x="81" y="165"/>
                      <a:pt x="82" y="166"/>
                      <a:pt x="84" y="166"/>
                    </a:cubicBezTo>
                    <a:cubicBezTo>
                      <a:pt x="82" y="170"/>
                      <a:pt x="80" y="174"/>
                      <a:pt x="78" y="178"/>
                    </a:cubicBezTo>
                    <a:moveTo>
                      <a:pt x="86" y="178"/>
                    </a:moveTo>
                    <a:cubicBezTo>
                      <a:pt x="87" y="178"/>
                      <a:pt x="87" y="178"/>
                      <a:pt x="87" y="178"/>
                    </a:cubicBezTo>
                    <a:cubicBezTo>
                      <a:pt x="89" y="174"/>
                      <a:pt x="92" y="170"/>
                      <a:pt x="94" y="166"/>
                    </a:cubicBezTo>
                    <a:cubicBezTo>
                      <a:pt x="94" y="165"/>
                      <a:pt x="94" y="165"/>
                      <a:pt x="94" y="165"/>
                    </a:cubicBezTo>
                    <a:cubicBezTo>
                      <a:pt x="96" y="165"/>
                      <a:pt x="97" y="165"/>
                      <a:pt x="98" y="165"/>
                    </a:cubicBezTo>
                    <a:cubicBezTo>
                      <a:pt x="96" y="169"/>
                      <a:pt x="94" y="174"/>
                      <a:pt x="91" y="179"/>
                    </a:cubicBezTo>
                    <a:cubicBezTo>
                      <a:pt x="91" y="179"/>
                      <a:pt x="91" y="179"/>
                      <a:pt x="91" y="179"/>
                    </a:cubicBezTo>
                    <a:cubicBezTo>
                      <a:pt x="87" y="179"/>
                      <a:pt x="84" y="179"/>
                      <a:pt x="80" y="178"/>
                    </a:cubicBezTo>
                    <a:cubicBezTo>
                      <a:pt x="82" y="174"/>
                      <a:pt x="84" y="170"/>
                      <a:pt x="86" y="166"/>
                    </a:cubicBezTo>
                    <a:cubicBezTo>
                      <a:pt x="86" y="166"/>
                      <a:pt x="87" y="166"/>
                      <a:pt x="87" y="166"/>
                    </a:cubicBezTo>
                    <a:cubicBezTo>
                      <a:pt x="89" y="166"/>
                      <a:pt x="90" y="166"/>
                      <a:pt x="92" y="166"/>
                    </a:cubicBezTo>
                    <a:cubicBezTo>
                      <a:pt x="90" y="169"/>
                      <a:pt x="88" y="173"/>
                      <a:pt x="86" y="177"/>
                    </a:cubicBezTo>
                    <a:cubicBezTo>
                      <a:pt x="85" y="178"/>
                      <a:pt x="86" y="178"/>
                      <a:pt x="86" y="178"/>
                    </a:cubicBezTo>
                    <a:cubicBezTo>
                      <a:pt x="86" y="178"/>
                      <a:pt x="86" y="178"/>
                      <a:pt x="86" y="178"/>
                    </a:cubicBezTo>
                    <a:moveTo>
                      <a:pt x="72" y="176"/>
                    </a:moveTo>
                    <a:cubicBezTo>
                      <a:pt x="70" y="176"/>
                      <a:pt x="68" y="175"/>
                      <a:pt x="65" y="175"/>
                    </a:cubicBezTo>
                    <a:cubicBezTo>
                      <a:pt x="68" y="171"/>
                      <a:pt x="70" y="168"/>
                      <a:pt x="73" y="164"/>
                    </a:cubicBezTo>
                    <a:cubicBezTo>
                      <a:pt x="73" y="164"/>
                      <a:pt x="73" y="164"/>
                      <a:pt x="73" y="164"/>
                    </a:cubicBezTo>
                    <a:cubicBezTo>
                      <a:pt x="74" y="164"/>
                      <a:pt x="76" y="165"/>
                      <a:pt x="77" y="165"/>
                    </a:cubicBezTo>
                    <a:cubicBezTo>
                      <a:pt x="75" y="169"/>
                      <a:pt x="74" y="173"/>
                      <a:pt x="72" y="176"/>
                    </a:cubicBezTo>
                    <a:moveTo>
                      <a:pt x="94" y="179"/>
                    </a:moveTo>
                    <a:cubicBezTo>
                      <a:pt x="96" y="174"/>
                      <a:pt x="98" y="169"/>
                      <a:pt x="101" y="164"/>
                    </a:cubicBezTo>
                    <a:cubicBezTo>
                      <a:pt x="102" y="164"/>
                      <a:pt x="104" y="164"/>
                      <a:pt x="105" y="163"/>
                    </a:cubicBezTo>
                    <a:cubicBezTo>
                      <a:pt x="103" y="168"/>
                      <a:pt x="101" y="172"/>
                      <a:pt x="99" y="177"/>
                    </a:cubicBezTo>
                    <a:cubicBezTo>
                      <a:pt x="98" y="178"/>
                      <a:pt x="99" y="178"/>
                      <a:pt x="99" y="178"/>
                    </a:cubicBezTo>
                    <a:cubicBezTo>
                      <a:pt x="100" y="178"/>
                      <a:pt x="100" y="178"/>
                      <a:pt x="100" y="178"/>
                    </a:cubicBezTo>
                    <a:cubicBezTo>
                      <a:pt x="98" y="179"/>
                      <a:pt x="96" y="179"/>
                      <a:pt x="94" y="179"/>
                    </a:cubicBezTo>
                    <a:moveTo>
                      <a:pt x="64" y="174"/>
                    </a:moveTo>
                    <a:cubicBezTo>
                      <a:pt x="62" y="173"/>
                      <a:pt x="61" y="173"/>
                      <a:pt x="59" y="172"/>
                    </a:cubicBezTo>
                    <a:cubicBezTo>
                      <a:pt x="61" y="169"/>
                      <a:pt x="63" y="165"/>
                      <a:pt x="65" y="162"/>
                    </a:cubicBezTo>
                    <a:cubicBezTo>
                      <a:pt x="66" y="162"/>
                      <a:pt x="66" y="163"/>
                      <a:pt x="67" y="163"/>
                    </a:cubicBezTo>
                    <a:cubicBezTo>
                      <a:pt x="68" y="163"/>
                      <a:pt x="69" y="163"/>
                      <a:pt x="71" y="164"/>
                    </a:cubicBezTo>
                    <a:cubicBezTo>
                      <a:pt x="68" y="167"/>
                      <a:pt x="66" y="170"/>
                      <a:pt x="64" y="174"/>
                    </a:cubicBezTo>
                    <a:moveTo>
                      <a:pt x="100" y="178"/>
                    </a:moveTo>
                    <a:cubicBezTo>
                      <a:pt x="100" y="178"/>
                      <a:pt x="100" y="178"/>
                      <a:pt x="100" y="178"/>
                    </a:cubicBezTo>
                    <a:cubicBezTo>
                      <a:pt x="103" y="173"/>
                      <a:pt x="105" y="167"/>
                      <a:pt x="108" y="162"/>
                    </a:cubicBezTo>
                    <a:cubicBezTo>
                      <a:pt x="108" y="162"/>
                      <a:pt x="108" y="162"/>
                      <a:pt x="108" y="162"/>
                    </a:cubicBezTo>
                    <a:cubicBezTo>
                      <a:pt x="110" y="162"/>
                      <a:pt x="111" y="161"/>
                      <a:pt x="113" y="161"/>
                    </a:cubicBezTo>
                    <a:cubicBezTo>
                      <a:pt x="112" y="161"/>
                      <a:pt x="112" y="161"/>
                      <a:pt x="112" y="161"/>
                    </a:cubicBezTo>
                    <a:cubicBezTo>
                      <a:pt x="112" y="161"/>
                      <a:pt x="112" y="161"/>
                      <a:pt x="112" y="161"/>
                    </a:cubicBezTo>
                    <a:cubicBezTo>
                      <a:pt x="112" y="161"/>
                      <a:pt x="112" y="161"/>
                      <a:pt x="112" y="161"/>
                    </a:cubicBezTo>
                    <a:cubicBezTo>
                      <a:pt x="110" y="166"/>
                      <a:pt x="108" y="171"/>
                      <a:pt x="106" y="175"/>
                    </a:cubicBezTo>
                    <a:cubicBezTo>
                      <a:pt x="105" y="176"/>
                      <a:pt x="106" y="176"/>
                      <a:pt x="106" y="177"/>
                    </a:cubicBezTo>
                    <a:cubicBezTo>
                      <a:pt x="106" y="177"/>
                      <a:pt x="106" y="177"/>
                      <a:pt x="107" y="177"/>
                    </a:cubicBezTo>
                    <a:cubicBezTo>
                      <a:pt x="107" y="177"/>
                      <a:pt x="107" y="176"/>
                      <a:pt x="107" y="176"/>
                    </a:cubicBezTo>
                    <a:cubicBezTo>
                      <a:pt x="109" y="174"/>
                      <a:pt x="110" y="171"/>
                      <a:pt x="111" y="169"/>
                    </a:cubicBezTo>
                    <a:cubicBezTo>
                      <a:pt x="110" y="171"/>
                      <a:pt x="110" y="173"/>
                      <a:pt x="109" y="176"/>
                    </a:cubicBezTo>
                    <a:cubicBezTo>
                      <a:pt x="106" y="177"/>
                      <a:pt x="103" y="178"/>
                      <a:pt x="100" y="178"/>
                    </a:cubicBezTo>
                    <a:moveTo>
                      <a:pt x="57" y="172"/>
                    </a:moveTo>
                    <a:cubicBezTo>
                      <a:pt x="55" y="171"/>
                      <a:pt x="52" y="170"/>
                      <a:pt x="50" y="170"/>
                    </a:cubicBezTo>
                    <a:cubicBezTo>
                      <a:pt x="51" y="166"/>
                      <a:pt x="53" y="163"/>
                      <a:pt x="55" y="160"/>
                    </a:cubicBezTo>
                    <a:cubicBezTo>
                      <a:pt x="55" y="160"/>
                      <a:pt x="55" y="160"/>
                      <a:pt x="55" y="160"/>
                    </a:cubicBezTo>
                    <a:cubicBezTo>
                      <a:pt x="58" y="160"/>
                      <a:pt x="60" y="161"/>
                      <a:pt x="63" y="162"/>
                    </a:cubicBezTo>
                    <a:cubicBezTo>
                      <a:pt x="61" y="165"/>
                      <a:pt x="59" y="168"/>
                      <a:pt x="57" y="172"/>
                    </a:cubicBezTo>
                    <a:moveTo>
                      <a:pt x="13" y="172"/>
                    </a:moveTo>
                    <a:cubicBezTo>
                      <a:pt x="13" y="170"/>
                      <a:pt x="12" y="169"/>
                      <a:pt x="11" y="167"/>
                    </a:cubicBezTo>
                    <a:cubicBezTo>
                      <a:pt x="11" y="167"/>
                      <a:pt x="10" y="167"/>
                      <a:pt x="10" y="166"/>
                    </a:cubicBezTo>
                    <a:cubicBezTo>
                      <a:pt x="11" y="163"/>
                      <a:pt x="13" y="161"/>
                      <a:pt x="14" y="160"/>
                    </a:cubicBezTo>
                    <a:cubicBezTo>
                      <a:pt x="15" y="159"/>
                      <a:pt x="15" y="159"/>
                      <a:pt x="15" y="159"/>
                    </a:cubicBezTo>
                    <a:cubicBezTo>
                      <a:pt x="14" y="164"/>
                      <a:pt x="14" y="167"/>
                      <a:pt x="13" y="172"/>
                    </a:cubicBezTo>
                    <a:moveTo>
                      <a:pt x="48" y="169"/>
                    </a:moveTo>
                    <a:cubicBezTo>
                      <a:pt x="47" y="169"/>
                      <a:pt x="47" y="169"/>
                      <a:pt x="47" y="169"/>
                    </a:cubicBezTo>
                    <a:cubicBezTo>
                      <a:pt x="47" y="169"/>
                      <a:pt x="47" y="169"/>
                      <a:pt x="47" y="169"/>
                    </a:cubicBezTo>
                    <a:cubicBezTo>
                      <a:pt x="46" y="169"/>
                      <a:pt x="45" y="169"/>
                      <a:pt x="44" y="169"/>
                    </a:cubicBezTo>
                    <a:cubicBezTo>
                      <a:pt x="45" y="165"/>
                      <a:pt x="47" y="162"/>
                      <a:pt x="50" y="159"/>
                    </a:cubicBezTo>
                    <a:cubicBezTo>
                      <a:pt x="50" y="158"/>
                      <a:pt x="50" y="158"/>
                      <a:pt x="50" y="158"/>
                    </a:cubicBezTo>
                    <a:cubicBezTo>
                      <a:pt x="51" y="159"/>
                      <a:pt x="52" y="159"/>
                      <a:pt x="53" y="159"/>
                    </a:cubicBezTo>
                    <a:cubicBezTo>
                      <a:pt x="51" y="162"/>
                      <a:pt x="50" y="166"/>
                      <a:pt x="48" y="169"/>
                    </a:cubicBezTo>
                    <a:moveTo>
                      <a:pt x="17" y="174"/>
                    </a:moveTo>
                    <a:cubicBezTo>
                      <a:pt x="18" y="170"/>
                      <a:pt x="18" y="167"/>
                      <a:pt x="18" y="164"/>
                    </a:cubicBezTo>
                    <a:cubicBezTo>
                      <a:pt x="19" y="163"/>
                      <a:pt x="19" y="163"/>
                      <a:pt x="19" y="163"/>
                    </a:cubicBezTo>
                    <a:cubicBezTo>
                      <a:pt x="21" y="162"/>
                      <a:pt x="21" y="160"/>
                      <a:pt x="23" y="159"/>
                    </a:cubicBezTo>
                    <a:cubicBezTo>
                      <a:pt x="24" y="159"/>
                      <a:pt x="25" y="158"/>
                      <a:pt x="25" y="158"/>
                    </a:cubicBezTo>
                    <a:cubicBezTo>
                      <a:pt x="23" y="163"/>
                      <a:pt x="20" y="168"/>
                      <a:pt x="17" y="174"/>
                    </a:cubicBezTo>
                    <a:moveTo>
                      <a:pt x="35" y="169"/>
                    </a:moveTo>
                    <a:cubicBezTo>
                      <a:pt x="36" y="169"/>
                      <a:pt x="36" y="169"/>
                      <a:pt x="36" y="169"/>
                    </a:cubicBezTo>
                    <a:cubicBezTo>
                      <a:pt x="37" y="165"/>
                      <a:pt x="39" y="161"/>
                      <a:pt x="41" y="157"/>
                    </a:cubicBezTo>
                    <a:cubicBezTo>
                      <a:pt x="43" y="157"/>
                      <a:pt x="45" y="158"/>
                      <a:pt x="48" y="158"/>
                    </a:cubicBezTo>
                    <a:cubicBezTo>
                      <a:pt x="45" y="161"/>
                      <a:pt x="43" y="165"/>
                      <a:pt x="42" y="169"/>
                    </a:cubicBezTo>
                    <a:cubicBezTo>
                      <a:pt x="40" y="169"/>
                      <a:pt x="37" y="169"/>
                      <a:pt x="35" y="169"/>
                    </a:cubicBezTo>
                    <a:cubicBezTo>
                      <a:pt x="35" y="169"/>
                      <a:pt x="35" y="169"/>
                      <a:pt x="35" y="169"/>
                    </a:cubicBezTo>
                    <a:moveTo>
                      <a:pt x="20" y="173"/>
                    </a:moveTo>
                    <a:cubicBezTo>
                      <a:pt x="22" y="168"/>
                      <a:pt x="25" y="163"/>
                      <a:pt x="28" y="157"/>
                    </a:cubicBezTo>
                    <a:cubicBezTo>
                      <a:pt x="29" y="157"/>
                      <a:pt x="31" y="157"/>
                      <a:pt x="32" y="157"/>
                    </a:cubicBezTo>
                    <a:cubicBezTo>
                      <a:pt x="30" y="161"/>
                      <a:pt x="28" y="166"/>
                      <a:pt x="26" y="170"/>
                    </a:cubicBezTo>
                    <a:cubicBezTo>
                      <a:pt x="26" y="171"/>
                      <a:pt x="26" y="171"/>
                      <a:pt x="26" y="171"/>
                    </a:cubicBezTo>
                    <a:cubicBezTo>
                      <a:pt x="26" y="171"/>
                      <a:pt x="26" y="171"/>
                      <a:pt x="26" y="171"/>
                    </a:cubicBezTo>
                    <a:cubicBezTo>
                      <a:pt x="25" y="171"/>
                      <a:pt x="25" y="171"/>
                      <a:pt x="24" y="171"/>
                    </a:cubicBezTo>
                    <a:cubicBezTo>
                      <a:pt x="22" y="172"/>
                      <a:pt x="21" y="172"/>
                      <a:pt x="20" y="173"/>
                    </a:cubicBezTo>
                    <a:moveTo>
                      <a:pt x="28" y="170"/>
                    </a:moveTo>
                    <a:cubicBezTo>
                      <a:pt x="30" y="166"/>
                      <a:pt x="32" y="161"/>
                      <a:pt x="35" y="157"/>
                    </a:cubicBezTo>
                    <a:cubicBezTo>
                      <a:pt x="36" y="157"/>
                      <a:pt x="37" y="157"/>
                      <a:pt x="39" y="157"/>
                    </a:cubicBezTo>
                    <a:cubicBezTo>
                      <a:pt x="37" y="161"/>
                      <a:pt x="36" y="164"/>
                      <a:pt x="34" y="168"/>
                    </a:cubicBezTo>
                    <a:cubicBezTo>
                      <a:pt x="34" y="169"/>
                      <a:pt x="34" y="169"/>
                      <a:pt x="34" y="169"/>
                    </a:cubicBezTo>
                    <a:cubicBezTo>
                      <a:pt x="32" y="170"/>
                      <a:pt x="30" y="170"/>
                      <a:pt x="28" y="170"/>
                    </a:cubicBezTo>
                    <a:moveTo>
                      <a:pt x="9" y="164"/>
                    </a:moveTo>
                    <a:cubicBezTo>
                      <a:pt x="8" y="163"/>
                      <a:pt x="7" y="162"/>
                      <a:pt x="7" y="160"/>
                    </a:cubicBezTo>
                    <a:cubicBezTo>
                      <a:pt x="8" y="157"/>
                      <a:pt x="10" y="154"/>
                      <a:pt x="12" y="151"/>
                    </a:cubicBezTo>
                    <a:cubicBezTo>
                      <a:pt x="13" y="153"/>
                      <a:pt x="14" y="154"/>
                      <a:pt x="14" y="156"/>
                    </a:cubicBezTo>
                    <a:cubicBezTo>
                      <a:pt x="13" y="157"/>
                      <a:pt x="11" y="160"/>
                      <a:pt x="9" y="164"/>
                    </a:cubicBezTo>
                    <a:moveTo>
                      <a:pt x="6" y="158"/>
                    </a:moveTo>
                    <a:cubicBezTo>
                      <a:pt x="6" y="158"/>
                      <a:pt x="6" y="158"/>
                      <a:pt x="6" y="158"/>
                    </a:cubicBezTo>
                    <a:cubicBezTo>
                      <a:pt x="5" y="157"/>
                      <a:pt x="5" y="156"/>
                      <a:pt x="5" y="155"/>
                    </a:cubicBezTo>
                    <a:cubicBezTo>
                      <a:pt x="5" y="155"/>
                      <a:pt x="5" y="155"/>
                      <a:pt x="5" y="155"/>
                    </a:cubicBezTo>
                    <a:cubicBezTo>
                      <a:pt x="5" y="154"/>
                      <a:pt x="5" y="154"/>
                      <a:pt x="5" y="154"/>
                    </a:cubicBezTo>
                    <a:cubicBezTo>
                      <a:pt x="6" y="152"/>
                      <a:pt x="8" y="149"/>
                      <a:pt x="9" y="147"/>
                    </a:cubicBezTo>
                    <a:cubicBezTo>
                      <a:pt x="10" y="148"/>
                      <a:pt x="10" y="149"/>
                      <a:pt x="11" y="149"/>
                    </a:cubicBezTo>
                    <a:cubicBezTo>
                      <a:pt x="9" y="152"/>
                      <a:pt x="7" y="155"/>
                      <a:pt x="6" y="158"/>
                    </a:cubicBezTo>
                    <a:moveTo>
                      <a:pt x="4" y="152"/>
                    </a:moveTo>
                    <a:cubicBezTo>
                      <a:pt x="4" y="152"/>
                      <a:pt x="4" y="152"/>
                      <a:pt x="4" y="152"/>
                    </a:cubicBezTo>
                    <a:cubicBezTo>
                      <a:pt x="4" y="150"/>
                      <a:pt x="4" y="148"/>
                      <a:pt x="5" y="146"/>
                    </a:cubicBezTo>
                    <a:cubicBezTo>
                      <a:pt x="5" y="144"/>
                      <a:pt x="5" y="143"/>
                      <a:pt x="6" y="142"/>
                    </a:cubicBezTo>
                    <a:cubicBezTo>
                      <a:pt x="6" y="143"/>
                      <a:pt x="7" y="144"/>
                      <a:pt x="8" y="145"/>
                    </a:cubicBezTo>
                    <a:cubicBezTo>
                      <a:pt x="7" y="147"/>
                      <a:pt x="5" y="150"/>
                      <a:pt x="4" y="152"/>
                    </a:cubicBezTo>
                    <a:moveTo>
                      <a:pt x="85" y="112"/>
                    </a:moveTo>
                    <a:cubicBezTo>
                      <a:pt x="84" y="112"/>
                      <a:pt x="83" y="112"/>
                      <a:pt x="81" y="112"/>
                    </a:cubicBezTo>
                    <a:cubicBezTo>
                      <a:pt x="83" y="109"/>
                      <a:pt x="84" y="106"/>
                      <a:pt x="86" y="104"/>
                    </a:cubicBezTo>
                    <a:cubicBezTo>
                      <a:pt x="86" y="103"/>
                      <a:pt x="86" y="103"/>
                      <a:pt x="86" y="103"/>
                    </a:cubicBezTo>
                    <a:cubicBezTo>
                      <a:pt x="86" y="103"/>
                      <a:pt x="86" y="103"/>
                      <a:pt x="86" y="103"/>
                    </a:cubicBezTo>
                    <a:cubicBezTo>
                      <a:pt x="86" y="106"/>
                      <a:pt x="85" y="109"/>
                      <a:pt x="85" y="112"/>
                    </a:cubicBezTo>
                    <a:moveTo>
                      <a:pt x="79" y="112"/>
                    </a:moveTo>
                    <a:cubicBezTo>
                      <a:pt x="78" y="112"/>
                      <a:pt x="77" y="112"/>
                      <a:pt x="75" y="112"/>
                    </a:cubicBezTo>
                    <a:cubicBezTo>
                      <a:pt x="77" y="109"/>
                      <a:pt x="79" y="106"/>
                      <a:pt x="81" y="103"/>
                    </a:cubicBezTo>
                    <a:cubicBezTo>
                      <a:pt x="82" y="103"/>
                      <a:pt x="83" y="103"/>
                      <a:pt x="84" y="103"/>
                    </a:cubicBezTo>
                    <a:cubicBezTo>
                      <a:pt x="82" y="106"/>
                      <a:pt x="81" y="109"/>
                      <a:pt x="79" y="112"/>
                    </a:cubicBezTo>
                    <a:moveTo>
                      <a:pt x="73" y="112"/>
                    </a:moveTo>
                    <a:cubicBezTo>
                      <a:pt x="71" y="112"/>
                      <a:pt x="69" y="112"/>
                      <a:pt x="67" y="112"/>
                    </a:cubicBezTo>
                    <a:cubicBezTo>
                      <a:pt x="69" y="109"/>
                      <a:pt x="71" y="106"/>
                      <a:pt x="73" y="102"/>
                    </a:cubicBezTo>
                    <a:cubicBezTo>
                      <a:pt x="75" y="102"/>
                      <a:pt x="77" y="103"/>
                      <a:pt x="79" y="103"/>
                    </a:cubicBezTo>
                    <a:cubicBezTo>
                      <a:pt x="77" y="106"/>
                      <a:pt x="75" y="109"/>
                      <a:pt x="73" y="112"/>
                    </a:cubicBezTo>
                    <a:moveTo>
                      <a:pt x="65" y="112"/>
                    </a:moveTo>
                    <a:cubicBezTo>
                      <a:pt x="63" y="112"/>
                      <a:pt x="62" y="112"/>
                      <a:pt x="60" y="112"/>
                    </a:cubicBezTo>
                    <a:cubicBezTo>
                      <a:pt x="62" y="109"/>
                      <a:pt x="64" y="105"/>
                      <a:pt x="66" y="102"/>
                    </a:cubicBezTo>
                    <a:cubicBezTo>
                      <a:pt x="67" y="102"/>
                      <a:pt x="69" y="102"/>
                      <a:pt x="71" y="102"/>
                    </a:cubicBezTo>
                    <a:cubicBezTo>
                      <a:pt x="69" y="106"/>
                      <a:pt x="67" y="109"/>
                      <a:pt x="65" y="112"/>
                    </a:cubicBezTo>
                    <a:moveTo>
                      <a:pt x="10" y="107"/>
                    </a:moveTo>
                    <a:cubicBezTo>
                      <a:pt x="10" y="105"/>
                      <a:pt x="10" y="104"/>
                      <a:pt x="10" y="102"/>
                    </a:cubicBezTo>
                    <a:cubicBezTo>
                      <a:pt x="11" y="102"/>
                      <a:pt x="11" y="102"/>
                      <a:pt x="12" y="102"/>
                    </a:cubicBezTo>
                    <a:cubicBezTo>
                      <a:pt x="12" y="102"/>
                      <a:pt x="12" y="102"/>
                      <a:pt x="12" y="102"/>
                    </a:cubicBezTo>
                    <a:cubicBezTo>
                      <a:pt x="12" y="103"/>
                      <a:pt x="12" y="103"/>
                      <a:pt x="12" y="103"/>
                    </a:cubicBezTo>
                    <a:cubicBezTo>
                      <a:pt x="11" y="104"/>
                      <a:pt x="11" y="105"/>
                      <a:pt x="10" y="107"/>
                    </a:cubicBezTo>
                    <a:moveTo>
                      <a:pt x="59" y="109"/>
                    </a:moveTo>
                    <a:cubicBezTo>
                      <a:pt x="60" y="106"/>
                      <a:pt x="60" y="104"/>
                      <a:pt x="60" y="102"/>
                    </a:cubicBezTo>
                    <a:cubicBezTo>
                      <a:pt x="61" y="102"/>
                      <a:pt x="62" y="102"/>
                      <a:pt x="63" y="102"/>
                    </a:cubicBezTo>
                    <a:cubicBezTo>
                      <a:pt x="62" y="104"/>
                      <a:pt x="61" y="106"/>
                      <a:pt x="59" y="109"/>
                    </a:cubicBezTo>
                    <a:moveTo>
                      <a:pt x="10" y="113"/>
                    </a:moveTo>
                    <a:cubicBezTo>
                      <a:pt x="10" y="112"/>
                      <a:pt x="10" y="112"/>
                      <a:pt x="10" y="111"/>
                    </a:cubicBezTo>
                    <a:cubicBezTo>
                      <a:pt x="12" y="108"/>
                      <a:pt x="13" y="105"/>
                      <a:pt x="14" y="102"/>
                    </a:cubicBezTo>
                    <a:cubicBezTo>
                      <a:pt x="15" y="102"/>
                      <a:pt x="16" y="102"/>
                      <a:pt x="17" y="102"/>
                    </a:cubicBezTo>
                    <a:cubicBezTo>
                      <a:pt x="16" y="105"/>
                      <a:pt x="14" y="108"/>
                      <a:pt x="13" y="112"/>
                    </a:cubicBezTo>
                    <a:cubicBezTo>
                      <a:pt x="13" y="112"/>
                      <a:pt x="13" y="112"/>
                      <a:pt x="13" y="112"/>
                    </a:cubicBezTo>
                    <a:cubicBezTo>
                      <a:pt x="12" y="112"/>
                      <a:pt x="11" y="113"/>
                      <a:pt x="10" y="113"/>
                    </a:cubicBezTo>
                    <a:moveTo>
                      <a:pt x="15" y="112"/>
                    </a:moveTo>
                    <a:cubicBezTo>
                      <a:pt x="16" y="109"/>
                      <a:pt x="18" y="105"/>
                      <a:pt x="19" y="102"/>
                    </a:cubicBezTo>
                    <a:cubicBezTo>
                      <a:pt x="21" y="101"/>
                      <a:pt x="23" y="101"/>
                      <a:pt x="24" y="101"/>
                    </a:cubicBezTo>
                    <a:cubicBezTo>
                      <a:pt x="23" y="105"/>
                      <a:pt x="21" y="108"/>
                      <a:pt x="19" y="112"/>
                    </a:cubicBezTo>
                    <a:cubicBezTo>
                      <a:pt x="19" y="112"/>
                      <a:pt x="19" y="112"/>
                      <a:pt x="19" y="112"/>
                    </a:cubicBezTo>
                    <a:cubicBezTo>
                      <a:pt x="18" y="112"/>
                      <a:pt x="16" y="112"/>
                      <a:pt x="15" y="112"/>
                    </a:cubicBezTo>
                    <a:moveTo>
                      <a:pt x="21" y="112"/>
                    </a:moveTo>
                    <a:cubicBezTo>
                      <a:pt x="23" y="109"/>
                      <a:pt x="25" y="105"/>
                      <a:pt x="27" y="101"/>
                    </a:cubicBezTo>
                    <a:cubicBezTo>
                      <a:pt x="28" y="101"/>
                      <a:pt x="29" y="101"/>
                      <a:pt x="30" y="101"/>
                    </a:cubicBezTo>
                    <a:cubicBezTo>
                      <a:pt x="29" y="105"/>
                      <a:pt x="27" y="108"/>
                      <a:pt x="25" y="112"/>
                    </a:cubicBezTo>
                    <a:cubicBezTo>
                      <a:pt x="24" y="112"/>
                      <a:pt x="22" y="112"/>
                      <a:pt x="21" y="112"/>
                    </a:cubicBezTo>
                    <a:moveTo>
                      <a:pt x="27" y="75"/>
                    </a:moveTo>
                    <a:cubicBezTo>
                      <a:pt x="26" y="72"/>
                      <a:pt x="25" y="68"/>
                      <a:pt x="25" y="64"/>
                    </a:cubicBezTo>
                    <a:cubicBezTo>
                      <a:pt x="26" y="68"/>
                      <a:pt x="27" y="72"/>
                      <a:pt x="27" y="75"/>
                    </a:cubicBezTo>
                    <a:cubicBezTo>
                      <a:pt x="27" y="75"/>
                      <a:pt x="27" y="75"/>
                      <a:pt x="27" y="75"/>
                    </a:cubicBezTo>
                    <a:moveTo>
                      <a:pt x="102" y="56"/>
                    </a:moveTo>
                    <a:cubicBezTo>
                      <a:pt x="103" y="55"/>
                      <a:pt x="103" y="55"/>
                      <a:pt x="103" y="55"/>
                    </a:cubicBezTo>
                    <a:cubicBezTo>
                      <a:pt x="103" y="56"/>
                      <a:pt x="103" y="56"/>
                      <a:pt x="103" y="56"/>
                    </a:cubicBezTo>
                    <a:cubicBezTo>
                      <a:pt x="102" y="56"/>
                      <a:pt x="102" y="56"/>
                      <a:pt x="102" y="56"/>
                    </a:cubicBezTo>
                    <a:moveTo>
                      <a:pt x="80" y="60"/>
                    </a:moveTo>
                    <a:cubicBezTo>
                      <a:pt x="80" y="58"/>
                      <a:pt x="80" y="57"/>
                      <a:pt x="80" y="55"/>
                    </a:cubicBezTo>
                    <a:cubicBezTo>
                      <a:pt x="80" y="55"/>
                      <a:pt x="80" y="54"/>
                      <a:pt x="80" y="54"/>
                    </a:cubicBezTo>
                    <a:cubicBezTo>
                      <a:pt x="81" y="53"/>
                      <a:pt x="82" y="53"/>
                      <a:pt x="84" y="53"/>
                    </a:cubicBezTo>
                    <a:cubicBezTo>
                      <a:pt x="82" y="55"/>
                      <a:pt x="81" y="58"/>
                      <a:pt x="80" y="60"/>
                    </a:cubicBezTo>
                    <a:moveTo>
                      <a:pt x="80" y="63"/>
                    </a:moveTo>
                    <a:cubicBezTo>
                      <a:pt x="82" y="60"/>
                      <a:pt x="84" y="56"/>
                      <a:pt x="86" y="52"/>
                    </a:cubicBezTo>
                    <a:cubicBezTo>
                      <a:pt x="88" y="52"/>
                      <a:pt x="89" y="51"/>
                      <a:pt x="91" y="51"/>
                    </a:cubicBezTo>
                    <a:cubicBezTo>
                      <a:pt x="88" y="54"/>
                      <a:pt x="86" y="58"/>
                      <a:pt x="84" y="61"/>
                    </a:cubicBezTo>
                    <a:cubicBezTo>
                      <a:pt x="84" y="62"/>
                      <a:pt x="84" y="62"/>
                      <a:pt x="84" y="62"/>
                    </a:cubicBezTo>
                    <a:cubicBezTo>
                      <a:pt x="83" y="62"/>
                      <a:pt x="81" y="63"/>
                      <a:pt x="80" y="63"/>
                    </a:cubicBezTo>
                    <a:moveTo>
                      <a:pt x="87" y="61"/>
                    </a:moveTo>
                    <a:cubicBezTo>
                      <a:pt x="89" y="57"/>
                      <a:pt x="91" y="54"/>
                      <a:pt x="93" y="51"/>
                    </a:cubicBezTo>
                    <a:cubicBezTo>
                      <a:pt x="93" y="50"/>
                      <a:pt x="93" y="50"/>
                      <a:pt x="93" y="50"/>
                    </a:cubicBezTo>
                    <a:cubicBezTo>
                      <a:pt x="94" y="50"/>
                      <a:pt x="95" y="50"/>
                      <a:pt x="96" y="49"/>
                    </a:cubicBezTo>
                    <a:cubicBezTo>
                      <a:pt x="95" y="50"/>
                      <a:pt x="95" y="50"/>
                      <a:pt x="95" y="50"/>
                    </a:cubicBezTo>
                    <a:cubicBezTo>
                      <a:pt x="95" y="50"/>
                      <a:pt x="95" y="50"/>
                      <a:pt x="95" y="50"/>
                    </a:cubicBezTo>
                    <a:cubicBezTo>
                      <a:pt x="93" y="53"/>
                      <a:pt x="91" y="56"/>
                      <a:pt x="89" y="60"/>
                    </a:cubicBezTo>
                    <a:cubicBezTo>
                      <a:pt x="88" y="60"/>
                      <a:pt x="87" y="60"/>
                      <a:pt x="87" y="61"/>
                    </a:cubicBezTo>
                    <a:moveTo>
                      <a:pt x="76" y="55"/>
                    </a:moveTo>
                    <a:cubicBezTo>
                      <a:pt x="76" y="54"/>
                      <a:pt x="75" y="53"/>
                      <a:pt x="75" y="52"/>
                    </a:cubicBezTo>
                    <a:cubicBezTo>
                      <a:pt x="74" y="52"/>
                      <a:pt x="74" y="52"/>
                      <a:pt x="74" y="52"/>
                    </a:cubicBezTo>
                    <a:cubicBezTo>
                      <a:pt x="75" y="51"/>
                      <a:pt x="76" y="50"/>
                      <a:pt x="77" y="48"/>
                    </a:cubicBezTo>
                    <a:cubicBezTo>
                      <a:pt x="77" y="49"/>
                      <a:pt x="76" y="50"/>
                      <a:pt x="76" y="50"/>
                    </a:cubicBezTo>
                    <a:cubicBezTo>
                      <a:pt x="76" y="51"/>
                      <a:pt x="76" y="51"/>
                      <a:pt x="76" y="52"/>
                    </a:cubicBezTo>
                    <a:cubicBezTo>
                      <a:pt x="76" y="53"/>
                      <a:pt x="76" y="54"/>
                      <a:pt x="76" y="55"/>
                    </a:cubicBezTo>
                    <a:cubicBezTo>
                      <a:pt x="76" y="55"/>
                      <a:pt x="76" y="55"/>
                      <a:pt x="76" y="55"/>
                    </a:cubicBezTo>
                    <a:moveTo>
                      <a:pt x="98" y="57"/>
                    </a:moveTo>
                    <a:cubicBezTo>
                      <a:pt x="100" y="54"/>
                      <a:pt x="102" y="52"/>
                      <a:pt x="104" y="49"/>
                    </a:cubicBezTo>
                    <a:cubicBezTo>
                      <a:pt x="104" y="48"/>
                      <a:pt x="104" y="48"/>
                      <a:pt x="104" y="48"/>
                    </a:cubicBezTo>
                    <a:cubicBezTo>
                      <a:pt x="104" y="50"/>
                      <a:pt x="104" y="51"/>
                      <a:pt x="104" y="52"/>
                    </a:cubicBezTo>
                    <a:cubicBezTo>
                      <a:pt x="104" y="52"/>
                      <a:pt x="103" y="52"/>
                      <a:pt x="103" y="52"/>
                    </a:cubicBezTo>
                    <a:cubicBezTo>
                      <a:pt x="103" y="52"/>
                      <a:pt x="103" y="52"/>
                      <a:pt x="103" y="52"/>
                    </a:cubicBezTo>
                    <a:cubicBezTo>
                      <a:pt x="101" y="54"/>
                      <a:pt x="100" y="55"/>
                      <a:pt x="99" y="57"/>
                    </a:cubicBezTo>
                    <a:cubicBezTo>
                      <a:pt x="99" y="57"/>
                      <a:pt x="99" y="57"/>
                      <a:pt x="99" y="57"/>
                    </a:cubicBezTo>
                    <a:cubicBezTo>
                      <a:pt x="99" y="57"/>
                      <a:pt x="98" y="57"/>
                      <a:pt x="98" y="57"/>
                    </a:cubicBezTo>
                    <a:moveTo>
                      <a:pt x="92" y="59"/>
                    </a:moveTo>
                    <a:cubicBezTo>
                      <a:pt x="93" y="56"/>
                      <a:pt x="95" y="53"/>
                      <a:pt x="97" y="51"/>
                    </a:cubicBezTo>
                    <a:cubicBezTo>
                      <a:pt x="97" y="50"/>
                      <a:pt x="97" y="50"/>
                      <a:pt x="97" y="49"/>
                    </a:cubicBezTo>
                    <a:cubicBezTo>
                      <a:pt x="96" y="49"/>
                      <a:pt x="96" y="49"/>
                      <a:pt x="96" y="49"/>
                    </a:cubicBezTo>
                    <a:cubicBezTo>
                      <a:pt x="98" y="49"/>
                      <a:pt x="100" y="48"/>
                      <a:pt x="103" y="47"/>
                    </a:cubicBezTo>
                    <a:cubicBezTo>
                      <a:pt x="102" y="48"/>
                      <a:pt x="102" y="48"/>
                      <a:pt x="102" y="48"/>
                    </a:cubicBezTo>
                    <a:cubicBezTo>
                      <a:pt x="100" y="51"/>
                      <a:pt x="97" y="55"/>
                      <a:pt x="95" y="58"/>
                    </a:cubicBezTo>
                    <a:cubicBezTo>
                      <a:pt x="94" y="58"/>
                      <a:pt x="93" y="59"/>
                      <a:pt x="92" y="59"/>
                    </a:cubicBezTo>
                    <a:moveTo>
                      <a:pt x="73" y="50"/>
                    </a:moveTo>
                    <a:cubicBezTo>
                      <a:pt x="73" y="50"/>
                      <a:pt x="72" y="49"/>
                      <a:pt x="72" y="48"/>
                    </a:cubicBezTo>
                    <a:cubicBezTo>
                      <a:pt x="73" y="46"/>
                      <a:pt x="75" y="43"/>
                      <a:pt x="76" y="41"/>
                    </a:cubicBezTo>
                    <a:cubicBezTo>
                      <a:pt x="76" y="42"/>
                      <a:pt x="77" y="43"/>
                      <a:pt x="77" y="45"/>
                    </a:cubicBezTo>
                    <a:cubicBezTo>
                      <a:pt x="76" y="45"/>
                      <a:pt x="76" y="45"/>
                      <a:pt x="76" y="45"/>
                    </a:cubicBezTo>
                    <a:cubicBezTo>
                      <a:pt x="75" y="47"/>
                      <a:pt x="74" y="48"/>
                      <a:pt x="73" y="50"/>
                    </a:cubicBezTo>
                    <a:moveTo>
                      <a:pt x="52" y="50"/>
                    </a:moveTo>
                    <a:cubicBezTo>
                      <a:pt x="52" y="49"/>
                      <a:pt x="52" y="49"/>
                      <a:pt x="52" y="48"/>
                    </a:cubicBezTo>
                    <a:cubicBezTo>
                      <a:pt x="52" y="47"/>
                      <a:pt x="52" y="47"/>
                      <a:pt x="53" y="46"/>
                    </a:cubicBezTo>
                    <a:cubicBezTo>
                      <a:pt x="53" y="43"/>
                      <a:pt x="54" y="41"/>
                      <a:pt x="56" y="40"/>
                    </a:cubicBezTo>
                    <a:cubicBezTo>
                      <a:pt x="55" y="43"/>
                      <a:pt x="54" y="46"/>
                      <a:pt x="53" y="50"/>
                    </a:cubicBezTo>
                    <a:cubicBezTo>
                      <a:pt x="52" y="50"/>
                      <a:pt x="52" y="50"/>
                      <a:pt x="52" y="50"/>
                    </a:cubicBezTo>
                    <a:moveTo>
                      <a:pt x="70" y="47"/>
                    </a:moveTo>
                    <a:cubicBezTo>
                      <a:pt x="69" y="47"/>
                      <a:pt x="69" y="47"/>
                      <a:pt x="68" y="47"/>
                    </a:cubicBezTo>
                    <a:cubicBezTo>
                      <a:pt x="68" y="47"/>
                      <a:pt x="67" y="46"/>
                      <a:pt x="67" y="46"/>
                    </a:cubicBezTo>
                    <a:cubicBezTo>
                      <a:pt x="69" y="43"/>
                      <a:pt x="71" y="40"/>
                      <a:pt x="73" y="37"/>
                    </a:cubicBezTo>
                    <a:cubicBezTo>
                      <a:pt x="73" y="37"/>
                      <a:pt x="73" y="37"/>
                      <a:pt x="73" y="37"/>
                    </a:cubicBezTo>
                    <a:cubicBezTo>
                      <a:pt x="74" y="37"/>
                      <a:pt x="75" y="38"/>
                      <a:pt x="75" y="39"/>
                    </a:cubicBezTo>
                    <a:cubicBezTo>
                      <a:pt x="75" y="39"/>
                      <a:pt x="75" y="39"/>
                      <a:pt x="75" y="39"/>
                    </a:cubicBezTo>
                    <a:cubicBezTo>
                      <a:pt x="73" y="42"/>
                      <a:pt x="71" y="45"/>
                      <a:pt x="70" y="47"/>
                    </a:cubicBezTo>
                    <a:moveTo>
                      <a:pt x="53" y="54"/>
                    </a:moveTo>
                    <a:cubicBezTo>
                      <a:pt x="53" y="54"/>
                      <a:pt x="53" y="54"/>
                      <a:pt x="53" y="54"/>
                    </a:cubicBezTo>
                    <a:cubicBezTo>
                      <a:pt x="53" y="53"/>
                      <a:pt x="54" y="52"/>
                      <a:pt x="54" y="50"/>
                    </a:cubicBezTo>
                    <a:cubicBezTo>
                      <a:pt x="56" y="47"/>
                      <a:pt x="58" y="43"/>
                      <a:pt x="58" y="38"/>
                    </a:cubicBezTo>
                    <a:cubicBezTo>
                      <a:pt x="58" y="38"/>
                      <a:pt x="58" y="38"/>
                      <a:pt x="58" y="38"/>
                    </a:cubicBezTo>
                    <a:cubicBezTo>
                      <a:pt x="60" y="37"/>
                      <a:pt x="62" y="36"/>
                      <a:pt x="64" y="36"/>
                    </a:cubicBezTo>
                    <a:cubicBezTo>
                      <a:pt x="61" y="40"/>
                      <a:pt x="58" y="45"/>
                      <a:pt x="57" y="50"/>
                    </a:cubicBezTo>
                    <a:cubicBezTo>
                      <a:pt x="55" y="51"/>
                      <a:pt x="54" y="52"/>
                      <a:pt x="53" y="54"/>
                    </a:cubicBezTo>
                    <a:moveTo>
                      <a:pt x="59" y="48"/>
                    </a:moveTo>
                    <a:cubicBezTo>
                      <a:pt x="61" y="44"/>
                      <a:pt x="63" y="40"/>
                      <a:pt x="66" y="36"/>
                    </a:cubicBezTo>
                    <a:cubicBezTo>
                      <a:pt x="66" y="35"/>
                      <a:pt x="66" y="35"/>
                      <a:pt x="66" y="35"/>
                    </a:cubicBezTo>
                    <a:cubicBezTo>
                      <a:pt x="67" y="35"/>
                      <a:pt x="67" y="35"/>
                      <a:pt x="68" y="35"/>
                    </a:cubicBezTo>
                    <a:cubicBezTo>
                      <a:pt x="68" y="35"/>
                      <a:pt x="68" y="35"/>
                      <a:pt x="68" y="35"/>
                    </a:cubicBezTo>
                    <a:cubicBezTo>
                      <a:pt x="68" y="35"/>
                      <a:pt x="68" y="35"/>
                      <a:pt x="68" y="35"/>
                    </a:cubicBezTo>
                    <a:cubicBezTo>
                      <a:pt x="68" y="35"/>
                      <a:pt x="68" y="35"/>
                      <a:pt x="68" y="35"/>
                    </a:cubicBezTo>
                    <a:cubicBezTo>
                      <a:pt x="69" y="35"/>
                      <a:pt x="70" y="35"/>
                      <a:pt x="71" y="36"/>
                    </a:cubicBezTo>
                    <a:cubicBezTo>
                      <a:pt x="69" y="39"/>
                      <a:pt x="67" y="43"/>
                      <a:pt x="65" y="46"/>
                    </a:cubicBezTo>
                    <a:cubicBezTo>
                      <a:pt x="64" y="46"/>
                      <a:pt x="63" y="46"/>
                      <a:pt x="63" y="47"/>
                    </a:cubicBezTo>
                    <a:cubicBezTo>
                      <a:pt x="62" y="47"/>
                      <a:pt x="60" y="47"/>
                      <a:pt x="59" y="48"/>
                    </a:cubicBezTo>
                    <a:moveTo>
                      <a:pt x="10" y="98"/>
                    </a:moveTo>
                    <a:cubicBezTo>
                      <a:pt x="10" y="92"/>
                      <a:pt x="10" y="85"/>
                      <a:pt x="10" y="79"/>
                    </a:cubicBezTo>
                    <a:cubicBezTo>
                      <a:pt x="17" y="79"/>
                      <a:pt x="23" y="79"/>
                      <a:pt x="29" y="79"/>
                    </a:cubicBezTo>
                    <a:cubicBezTo>
                      <a:pt x="30" y="79"/>
                      <a:pt x="30" y="79"/>
                      <a:pt x="30" y="79"/>
                    </a:cubicBezTo>
                    <a:cubicBezTo>
                      <a:pt x="30" y="79"/>
                      <a:pt x="30" y="79"/>
                      <a:pt x="30" y="79"/>
                    </a:cubicBezTo>
                    <a:cubicBezTo>
                      <a:pt x="31" y="78"/>
                      <a:pt x="32" y="77"/>
                      <a:pt x="32" y="76"/>
                    </a:cubicBezTo>
                    <a:cubicBezTo>
                      <a:pt x="29" y="66"/>
                      <a:pt x="26" y="50"/>
                      <a:pt x="26" y="38"/>
                    </a:cubicBezTo>
                    <a:cubicBezTo>
                      <a:pt x="26" y="35"/>
                      <a:pt x="26" y="33"/>
                      <a:pt x="26" y="31"/>
                    </a:cubicBezTo>
                    <a:cubicBezTo>
                      <a:pt x="27" y="26"/>
                      <a:pt x="29" y="21"/>
                      <a:pt x="33" y="17"/>
                    </a:cubicBezTo>
                    <a:cubicBezTo>
                      <a:pt x="36" y="13"/>
                      <a:pt x="41" y="9"/>
                      <a:pt x="45" y="7"/>
                    </a:cubicBezTo>
                    <a:cubicBezTo>
                      <a:pt x="48" y="6"/>
                      <a:pt x="55" y="4"/>
                      <a:pt x="62" y="4"/>
                    </a:cubicBezTo>
                    <a:cubicBezTo>
                      <a:pt x="62" y="4"/>
                      <a:pt x="62" y="4"/>
                      <a:pt x="62" y="4"/>
                    </a:cubicBezTo>
                    <a:cubicBezTo>
                      <a:pt x="62" y="4"/>
                      <a:pt x="62" y="4"/>
                      <a:pt x="62" y="4"/>
                    </a:cubicBezTo>
                    <a:cubicBezTo>
                      <a:pt x="71" y="4"/>
                      <a:pt x="81" y="6"/>
                      <a:pt x="89" y="12"/>
                    </a:cubicBezTo>
                    <a:cubicBezTo>
                      <a:pt x="97" y="18"/>
                      <a:pt x="103" y="27"/>
                      <a:pt x="104" y="43"/>
                    </a:cubicBezTo>
                    <a:cubicBezTo>
                      <a:pt x="94" y="46"/>
                      <a:pt x="90" y="47"/>
                      <a:pt x="80" y="50"/>
                    </a:cubicBezTo>
                    <a:cubicBezTo>
                      <a:pt x="81" y="48"/>
                      <a:pt x="81" y="47"/>
                      <a:pt x="81" y="45"/>
                    </a:cubicBezTo>
                    <a:cubicBezTo>
                      <a:pt x="81" y="43"/>
                      <a:pt x="80" y="41"/>
                      <a:pt x="80" y="39"/>
                    </a:cubicBezTo>
                    <a:cubicBezTo>
                      <a:pt x="79" y="37"/>
                      <a:pt x="77" y="35"/>
                      <a:pt x="75" y="33"/>
                    </a:cubicBezTo>
                    <a:cubicBezTo>
                      <a:pt x="73" y="32"/>
                      <a:pt x="70" y="31"/>
                      <a:pt x="68" y="31"/>
                    </a:cubicBezTo>
                    <a:cubicBezTo>
                      <a:pt x="67" y="31"/>
                      <a:pt x="67" y="31"/>
                      <a:pt x="67" y="31"/>
                    </a:cubicBezTo>
                    <a:cubicBezTo>
                      <a:pt x="67" y="31"/>
                      <a:pt x="67" y="31"/>
                      <a:pt x="67" y="31"/>
                    </a:cubicBezTo>
                    <a:cubicBezTo>
                      <a:pt x="63" y="31"/>
                      <a:pt x="59" y="33"/>
                      <a:pt x="56" y="35"/>
                    </a:cubicBezTo>
                    <a:cubicBezTo>
                      <a:pt x="52" y="37"/>
                      <a:pt x="50" y="41"/>
                      <a:pt x="49" y="45"/>
                    </a:cubicBezTo>
                    <a:cubicBezTo>
                      <a:pt x="48" y="46"/>
                      <a:pt x="48" y="47"/>
                      <a:pt x="48" y="48"/>
                    </a:cubicBezTo>
                    <a:cubicBezTo>
                      <a:pt x="48" y="50"/>
                      <a:pt x="49" y="52"/>
                      <a:pt x="49" y="54"/>
                    </a:cubicBezTo>
                    <a:cubicBezTo>
                      <a:pt x="49" y="55"/>
                      <a:pt x="49" y="56"/>
                      <a:pt x="50" y="56"/>
                    </a:cubicBezTo>
                    <a:cubicBezTo>
                      <a:pt x="50" y="56"/>
                      <a:pt x="50" y="56"/>
                      <a:pt x="50" y="56"/>
                    </a:cubicBezTo>
                    <a:cubicBezTo>
                      <a:pt x="49" y="57"/>
                      <a:pt x="49" y="57"/>
                      <a:pt x="50" y="58"/>
                    </a:cubicBezTo>
                    <a:cubicBezTo>
                      <a:pt x="50" y="60"/>
                      <a:pt x="51" y="63"/>
                      <a:pt x="51" y="67"/>
                    </a:cubicBezTo>
                    <a:cubicBezTo>
                      <a:pt x="52" y="72"/>
                      <a:pt x="53" y="76"/>
                      <a:pt x="55" y="79"/>
                    </a:cubicBezTo>
                    <a:cubicBezTo>
                      <a:pt x="55" y="80"/>
                      <a:pt x="55" y="80"/>
                      <a:pt x="56" y="80"/>
                    </a:cubicBezTo>
                    <a:cubicBezTo>
                      <a:pt x="56" y="81"/>
                      <a:pt x="57" y="81"/>
                      <a:pt x="57" y="81"/>
                    </a:cubicBezTo>
                    <a:cubicBezTo>
                      <a:pt x="57" y="81"/>
                      <a:pt x="57" y="81"/>
                      <a:pt x="57" y="81"/>
                    </a:cubicBezTo>
                    <a:cubicBezTo>
                      <a:pt x="68" y="81"/>
                      <a:pt x="78" y="81"/>
                      <a:pt x="88" y="81"/>
                    </a:cubicBezTo>
                    <a:cubicBezTo>
                      <a:pt x="87" y="86"/>
                      <a:pt x="86" y="90"/>
                      <a:pt x="86" y="95"/>
                    </a:cubicBezTo>
                    <a:cubicBezTo>
                      <a:pt x="86" y="96"/>
                      <a:pt x="87" y="98"/>
                      <a:pt x="87" y="99"/>
                    </a:cubicBezTo>
                    <a:cubicBezTo>
                      <a:pt x="87" y="99"/>
                      <a:pt x="87" y="99"/>
                      <a:pt x="87" y="99"/>
                    </a:cubicBezTo>
                    <a:cubicBezTo>
                      <a:pt x="78" y="98"/>
                      <a:pt x="66" y="98"/>
                      <a:pt x="58" y="98"/>
                    </a:cubicBezTo>
                    <a:cubicBezTo>
                      <a:pt x="58" y="98"/>
                      <a:pt x="58" y="98"/>
                      <a:pt x="58" y="98"/>
                    </a:cubicBezTo>
                    <a:cubicBezTo>
                      <a:pt x="57" y="98"/>
                      <a:pt x="56" y="99"/>
                      <a:pt x="56" y="100"/>
                    </a:cubicBezTo>
                    <a:cubicBezTo>
                      <a:pt x="56" y="100"/>
                      <a:pt x="56" y="100"/>
                      <a:pt x="56" y="100"/>
                    </a:cubicBezTo>
                    <a:cubicBezTo>
                      <a:pt x="56" y="100"/>
                      <a:pt x="56" y="100"/>
                      <a:pt x="56" y="100"/>
                    </a:cubicBezTo>
                    <a:cubicBezTo>
                      <a:pt x="56" y="100"/>
                      <a:pt x="56" y="100"/>
                      <a:pt x="56" y="100"/>
                    </a:cubicBezTo>
                    <a:cubicBezTo>
                      <a:pt x="56" y="105"/>
                      <a:pt x="56" y="109"/>
                      <a:pt x="54" y="113"/>
                    </a:cubicBezTo>
                    <a:cubicBezTo>
                      <a:pt x="54" y="113"/>
                      <a:pt x="54" y="113"/>
                      <a:pt x="54" y="114"/>
                    </a:cubicBezTo>
                    <a:cubicBezTo>
                      <a:pt x="54" y="114"/>
                      <a:pt x="54" y="114"/>
                      <a:pt x="54" y="114"/>
                    </a:cubicBezTo>
                    <a:cubicBezTo>
                      <a:pt x="52" y="120"/>
                      <a:pt x="49" y="125"/>
                      <a:pt x="46" y="129"/>
                    </a:cubicBezTo>
                    <a:cubicBezTo>
                      <a:pt x="46" y="129"/>
                      <a:pt x="46" y="129"/>
                      <a:pt x="46" y="129"/>
                    </a:cubicBezTo>
                    <a:cubicBezTo>
                      <a:pt x="45" y="129"/>
                      <a:pt x="45" y="130"/>
                      <a:pt x="45" y="130"/>
                    </a:cubicBezTo>
                    <a:cubicBezTo>
                      <a:pt x="45" y="131"/>
                      <a:pt x="45" y="131"/>
                      <a:pt x="46" y="132"/>
                    </a:cubicBezTo>
                    <a:cubicBezTo>
                      <a:pt x="46" y="132"/>
                      <a:pt x="46" y="132"/>
                      <a:pt x="46" y="132"/>
                    </a:cubicBezTo>
                    <a:cubicBezTo>
                      <a:pt x="47" y="133"/>
                      <a:pt x="48" y="134"/>
                      <a:pt x="50" y="135"/>
                    </a:cubicBezTo>
                    <a:cubicBezTo>
                      <a:pt x="56" y="137"/>
                      <a:pt x="67" y="142"/>
                      <a:pt x="83" y="142"/>
                    </a:cubicBezTo>
                    <a:cubicBezTo>
                      <a:pt x="90" y="142"/>
                      <a:pt x="98" y="141"/>
                      <a:pt x="107" y="138"/>
                    </a:cubicBezTo>
                    <a:cubicBezTo>
                      <a:pt x="108" y="142"/>
                      <a:pt x="108" y="145"/>
                      <a:pt x="109" y="147"/>
                    </a:cubicBezTo>
                    <a:cubicBezTo>
                      <a:pt x="110" y="150"/>
                      <a:pt x="111" y="153"/>
                      <a:pt x="112" y="156"/>
                    </a:cubicBezTo>
                    <a:cubicBezTo>
                      <a:pt x="107" y="159"/>
                      <a:pt x="98" y="162"/>
                      <a:pt x="87" y="162"/>
                    </a:cubicBezTo>
                    <a:cubicBezTo>
                      <a:pt x="81" y="162"/>
                      <a:pt x="75" y="161"/>
                      <a:pt x="68" y="159"/>
                    </a:cubicBezTo>
                    <a:cubicBezTo>
                      <a:pt x="52" y="154"/>
                      <a:pt x="42" y="153"/>
                      <a:pt x="34" y="153"/>
                    </a:cubicBezTo>
                    <a:cubicBezTo>
                      <a:pt x="34" y="153"/>
                      <a:pt x="34" y="153"/>
                      <a:pt x="34" y="153"/>
                    </a:cubicBezTo>
                    <a:cubicBezTo>
                      <a:pt x="28" y="153"/>
                      <a:pt x="24" y="154"/>
                      <a:pt x="21" y="156"/>
                    </a:cubicBezTo>
                    <a:cubicBezTo>
                      <a:pt x="20" y="156"/>
                      <a:pt x="20" y="157"/>
                      <a:pt x="19" y="158"/>
                    </a:cubicBezTo>
                    <a:cubicBezTo>
                      <a:pt x="18" y="154"/>
                      <a:pt x="16" y="151"/>
                      <a:pt x="14" y="148"/>
                    </a:cubicBezTo>
                    <a:cubicBezTo>
                      <a:pt x="12" y="144"/>
                      <a:pt x="9" y="141"/>
                      <a:pt x="7" y="136"/>
                    </a:cubicBezTo>
                    <a:cubicBezTo>
                      <a:pt x="7" y="136"/>
                      <a:pt x="7" y="135"/>
                      <a:pt x="7" y="135"/>
                    </a:cubicBezTo>
                    <a:cubicBezTo>
                      <a:pt x="7" y="135"/>
                      <a:pt x="7" y="135"/>
                      <a:pt x="8" y="134"/>
                    </a:cubicBezTo>
                    <a:cubicBezTo>
                      <a:pt x="14" y="131"/>
                      <a:pt x="20" y="126"/>
                      <a:pt x="25" y="120"/>
                    </a:cubicBezTo>
                    <a:cubicBezTo>
                      <a:pt x="26" y="118"/>
                      <a:pt x="27" y="117"/>
                      <a:pt x="28" y="115"/>
                    </a:cubicBezTo>
                    <a:cubicBezTo>
                      <a:pt x="31" y="110"/>
                      <a:pt x="33" y="105"/>
                      <a:pt x="34" y="99"/>
                    </a:cubicBezTo>
                    <a:cubicBezTo>
                      <a:pt x="34" y="99"/>
                      <a:pt x="34" y="99"/>
                      <a:pt x="34" y="99"/>
                    </a:cubicBezTo>
                    <a:cubicBezTo>
                      <a:pt x="34" y="99"/>
                      <a:pt x="34" y="99"/>
                      <a:pt x="34" y="99"/>
                    </a:cubicBezTo>
                    <a:cubicBezTo>
                      <a:pt x="34" y="99"/>
                      <a:pt x="34" y="99"/>
                      <a:pt x="34" y="99"/>
                    </a:cubicBezTo>
                    <a:cubicBezTo>
                      <a:pt x="34" y="98"/>
                      <a:pt x="34" y="98"/>
                      <a:pt x="34" y="98"/>
                    </a:cubicBezTo>
                    <a:cubicBezTo>
                      <a:pt x="33" y="98"/>
                      <a:pt x="33" y="98"/>
                      <a:pt x="33" y="98"/>
                    </a:cubicBezTo>
                    <a:cubicBezTo>
                      <a:pt x="33" y="98"/>
                      <a:pt x="33" y="98"/>
                      <a:pt x="33" y="98"/>
                    </a:cubicBezTo>
                    <a:cubicBezTo>
                      <a:pt x="33" y="97"/>
                      <a:pt x="33" y="97"/>
                      <a:pt x="33" y="97"/>
                    </a:cubicBezTo>
                    <a:cubicBezTo>
                      <a:pt x="33" y="97"/>
                      <a:pt x="33" y="97"/>
                      <a:pt x="33" y="97"/>
                    </a:cubicBezTo>
                    <a:cubicBezTo>
                      <a:pt x="32" y="97"/>
                      <a:pt x="32" y="97"/>
                      <a:pt x="32" y="97"/>
                    </a:cubicBezTo>
                    <a:cubicBezTo>
                      <a:pt x="32" y="97"/>
                      <a:pt x="32" y="97"/>
                      <a:pt x="32" y="97"/>
                    </a:cubicBezTo>
                    <a:cubicBezTo>
                      <a:pt x="32" y="97"/>
                      <a:pt x="32" y="97"/>
                      <a:pt x="32" y="97"/>
                    </a:cubicBezTo>
                    <a:cubicBezTo>
                      <a:pt x="32" y="97"/>
                      <a:pt x="32" y="97"/>
                      <a:pt x="32" y="97"/>
                    </a:cubicBezTo>
                    <a:cubicBezTo>
                      <a:pt x="24" y="97"/>
                      <a:pt x="20" y="98"/>
                      <a:pt x="10" y="98"/>
                    </a:cubicBezTo>
                    <a:moveTo>
                      <a:pt x="62" y="0"/>
                    </a:moveTo>
                    <a:cubicBezTo>
                      <a:pt x="54" y="0"/>
                      <a:pt x="47" y="2"/>
                      <a:pt x="44" y="4"/>
                    </a:cubicBezTo>
                    <a:cubicBezTo>
                      <a:pt x="38" y="6"/>
                      <a:pt x="33" y="10"/>
                      <a:pt x="30" y="15"/>
                    </a:cubicBezTo>
                    <a:cubicBezTo>
                      <a:pt x="26" y="19"/>
                      <a:pt x="23" y="25"/>
                      <a:pt x="22" y="30"/>
                    </a:cubicBezTo>
                    <a:cubicBezTo>
                      <a:pt x="22" y="31"/>
                      <a:pt x="22" y="31"/>
                      <a:pt x="22" y="31"/>
                    </a:cubicBezTo>
                    <a:cubicBezTo>
                      <a:pt x="22" y="32"/>
                      <a:pt x="22" y="32"/>
                      <a:pt x="22" y="32"/>
                    </a:cubicBezTo>
                    <a:cubicBezTo>
                      <a:pt x="20" y="37"/>
                      <a:pt x="20" y="43"/>
                      <a:pt x="20" y="49"/>
                    </a:cubicBezTo>
                    <a:cubicBezTo>
                      <a:pt x="20" y="58"/>
                      <a:pt x="21" y="68"/>
                      <a:pt x="23" y="75"/>
                    </a:cubicBezTo>
                    <a:cubicBezTo>
                      <a:pt x="18" y="75"/>
                      <a:pt x="13" y="75"/>
                      <a:pt x="8" y="75"/>
                    </a:cubicBezTo>
                    <a:cubicBezTo>
                      <a:pt x="7" y="75"/>
                      <a:pt x="7" y="76"/>
                      <a:pt x="7" y="77"/>
                    </a:cubicBezTo>
                    <a:cubicBezTo>
                      <a:pt x="6" y="84"/>
                      <a:pt x="6" y="91"/>
                      <a:pt x="6" y="99"/>
                    </a:cubicBezTo>
                    <a:cubicBezTo>
                      <a:pt x="6" y="99"/>
                      <a:pt x="6" y="99"/>
                      <a:pt x="6" y="99"/>
                    </a:cubicBezTo>
                    <a:cubicBezTo>
                      <a:pt x="6" y="105"/>
                      <a:pt x="7" y="109"/>
                      <a:pt x="7" y="115"/>
                    </a:cubicBezTo>
                    <a:cubicBezTo>
                      <a:pt x="7" y="116"/>
                      <a:pt x="7" y="117"/>
                      <a:pt x="9" y="117"/>
                    </a:cubicBezTo>
                    <a:cubicBezTo>
                      <a:pt x="9" y="117"/>
                      <a:pt x="9" y="117"/>
                      <a:pt x="9" y="117"/>
                    </a:cubicBezTo>
                    <a:cubicBezTo>
                      <a:pt x="9" y="116"/>
                      <a:pt x="9" y="116"/>
                      <a:pt x="9" y="116"/>
                    </a:cubicBezTo>
                    <a:cubicBezTo>
                      <a:pt x="9" y="116"/>
                      <a:pt x="9" y="116"/>
                      <a:pt x="9" y="116"/>
                    </a:cubicBezTo>
                    <a:cubicBezTo>
                      <a:pt x="9" y="117"/>
                      <a:pt x="9" y="117"/>
                      <a:pt x="9" y="117"/>
                    </a:cubicBezTo>
                    <a:cubicBezTo>
                      <a:pt x="10" y="117"/>
                      <a:pt x="10" y="117"/>
                      <a:pt x="10" y="117"/>
                    </a:cubicBezTo>
                    <a:cubicBezTo>
                      <a:pt x="10" y="117"/>
                      <a:pt x="10" y="117"/>
                      <a:pt x="10" y="117"/>
                    </a:cubicBezTo>
                    <a:cubicBezTo>
                      <a:pt x="10" y="117"/>
                      <a:pt x="10" y="117"/>
                      <a:pt x="10" y="117"/>
                    </a:cubicBezTo>
                    <a:cubicBezTo>
                      <a:pt x="14" y="116"/>
                      <a:pt x="18" y="116"/>
                      <a:pt x="22" y="116"/>
                    </a:cubicBezTo>
                    <a:cubicBezTo>
                      <a:pt x="22" y="117"/>
                      <a:pt x="22" y="117"/>
                      <a:pt x="22" y="117"/>
                    </a:cubicBezTo>
                    <a:cubicBezTo>
                      <a:pt x="17" y="123"/>
                      <a:pt x="11" y="128"/>
                      <a:pt x="6" y="131"/>
                    </a:cubicBezTo>
                    <a:cubicBezTo>
                      <a:pt x="5" y="131"/>
                      <a:pt x="5" y="132"/>
                      <a:pt x="4" y="132"/>
                    </a:cubicBezTo>
                    <a:cubicBezTo>
                      <a:pt x="4" y="132"/>
                      <a:pt x="4" y="132"/>
                      <a:pt x="4" y="132"/>
                    </a:cubicBezTo>
                    <a:cubicBezTo>
                      <a:pt x="4" y="132"/>
                      <a:pt x="4" y="132"/>
                      <a:pt x="4" y="132"/>
                    </a:cubicBezTo>
                    <a:cubicBezTo>
                      <a:pt x="3" y="132"/>
                      <a:pt x="2" y="133"/>
                      <a:pt x="2" y="134"/>
                    </a:cubicBezTo>
                    <a:cubicBezTo>
                      <a:pt x="2" y="135"/>
                      <a:pt x="2" y="136"/>
                      <a:pt x="2" y="137"/>
                    </a:cubicBezTo>
                    <a:cubicBezTo>
                      <a:pt x="2" y="140"/>
                      <a:pt x="2" y="142"/>
                      <a:pt x="1" y="146"/>
                    </a:cubicBezTo>
                    <a:cubicBezTo>
                      <a:pt x="1" y="147"/>
                      <a:pt x="0" y="149"/>
                      <a:pt x="0" y="152"/>
                    </a:cubicBezTo>
                    <a:cubicBezTo>
                      <a:pt x="0" y="152"/>
                      <a:pt x="0" y="153"/>
                      <a:pt x="0" y="153"/>
                    </a:cubicBezTo>
                    <a:cubicBezTo>
                      <a:pt x="0" y="155"/>
                      <a:pt x="1" y="157"/>
                      <a:pt x="2" y="159"/>
                    </a:cubicBezTo>
                    <a:cubicBezTo>
                      <a:pt x="4" y="164"/>
                      <a:pt x="6" y="167"/>
                      <a:pt x="8" y="170"/>
                    </a:cubicBezTo>
                    <a:cubicBezTo>
                      <a:pt x="9" y="172"/>
                      <a:pt x="11" y="175"/>
                      <a:pt x="13" y="179"/>
                    </a:cubicBezTo>
                    <a:cubicBezTo>
                      <a:pt x="13" y="180"/>
                      <a:pt x="14" y="180"/>
                      <a:pt x="14" y="180"/>
                    </a:cubicBezTo>
                    <a:cubicBezTo>
                      <a:pt x="14" y="181"/>
                      <a:pt x="14" y="181"/>
                      <a:pt x="14" y="181"/>
                    </a:cubicBezTo>
                    <a:cubicBezTo>
                      <a:pt x="15" y="181"/>
                      <a:pt x="15" y="181"/>
                      <a:pt x="15" y="181"/>
                    </a:cubicBezTo>
                    <a:cubicBezTo>
                      <a:pt x="16" y="181"/>
                      <a:pt x="17" y="181"/>
                      <a:pt x="17" y="180"/>
                    </a:cubicBezTo>
                    <a:cubicBezTo>
                      <a:pt x="19" y="178"/>
                      <a:pt x="22" y="176"/>
                      <a:pt x="25" y="175"/>
                    </a:cubicBezTo>
                    <a:cubicBezTo>
                      <a:pt x="28" y="174"/>
                      <a:pt x="32" y="174"/>
                      <a:pt x="36" y="173"/>
                    </a:cubicBezTo>
                    <a:cubicBezTo>
                      <a:pt x="38" y="173"/>
                      <a:pt x="41" y="173"/>
                      <a:pt x="43" y="173"/>
                    </a:cubicBezTo>
                    <a:cubicBezTo>
                      <a:pt x="43" y="173"/>
                      <a:pt x="43" y="173"/>
                      <a:pt x="43" y="173"/>
                    </a:cubicBezTo>
                    <a:cubicBezTo>
                      <a:pt x="44" y="173"/>
                      <a:pt x="46" y="173"/>
                      <a:pt x="47" y="173"/>
                    </a:cubicBezTo>
                    <a:cubicBezTo>
                      <a:pt x="47" y="173"/>
                      <a:pt x="47" y="173"/>
                      <a:pt x="47" y="173"/>
                    </a:cubicBezTo>
                    <a:cubicBezTo>
                      <a:pt x="52" y="174"/>
                      <a:pt x="58" y="176"/>
                      <a:pt x="64" y="178"/>
                    </a:cubicBezTo>
                    <a:cubicBezTo>
                      <a:pt x="72" y="181"/>
                      <a:pt x="81" y="183"/>
                      <a:pt x="91" y="183"/>
                    </a:cubicBezTo>
                    <a:cubicBezTo>
                      <a:pt x="97" y="183"/>
                      <a:pt x="104" y="182"/>
                      <a:pt x="111" y="180"/>
                    </a:cubicBezTo>
                    <a:cubicBezTo>
                      <a:pt x="111" y="180"/>
                      <a:pt x="111" y="180"/>
                      <a:pt x="111" y="180"/>
                    </a:cubicBezTo>
                    <a:cubicBezTo>
                      <a:pt x="112" y="180"/>
                      <a:pt x="113" y="179"/>
                      <a:pt x="113" y="178"/>
                    </a:cubicBezTo>
                    <a:cubicBezTo>
                      <a:pt x="113" y="177"/>
                      <a:pt x="113" y="177"/>
                      <a:pt x="113" y="177"/>
                    </a:cubicBezTo>
                    <a:cubicBezTo>
                      <a:pt x="115" y="170"/>
                      <a:pt x="116" y="165"/>
                      <a:pt x="117" y="158"/>
                    </a:cubicBezTo>
                    <a:cubicBezTo>
                      <a:pt x="117" y="157"/>
                      <a:pt x="117" y="157"/>
                      <a:pt x="116" y="156"/>
                    </a:cubicBezTo>
                    <a:cubicBezTo>
                      <a:pt x="115" y="152"/>
                      <a:pt x="114" y="149"/>
                      <a:pt x="113" y="146"/>
                    </a:cubicBezTo>
                    <a:cubicBezTo>
                      <a:pt x="112" y="143"/>
                      <a:pt x="111" y="140"/>
                      <a:pt x="111" y="136"/>
                    </a:cubicBezTo>
                    <a:cubicBezTo>
                      <a:pt x="111" y="135"/>
                      <a:pt x="111" y="134"/>
                      <a:pt x="110" y="134"/>
                    </a:cubicBezTo>
                    <a:cubicBezTo>
                      <a:pt x="110" y="134"/>
                      <a:pt x="110" y="134"/>
                      <a:pt x="109" y="134"/>
                    </a:cubicBezTo>
                    <a:cubicBezTo>
                      <a:pt x="109" y="134"/>
                      <a:pt x="109" y="134"/>
                      <a:pt x="109" y="134"/>
                    </a:cubicBezTo>
                    <a:cubicBezTo>
                      <a:pt x="99" y="137"/>
                      <a:pt x="90" y="138"/>
                      <a:pt x="83" y="138"/>
                    </a:cubicBezTo>
                    <a:cubicBezTo>
                      <a:pt x="72" y="138"/>
                      <a:pt x="63" y="136"/>
                      <a:pt x="57" y="133"/>
                    </a:cubicBezTo>
                    <a:cubicBezTo>
                      <a:pt x="54" y="132"/>
                      <a:pt x="52" y="131"/>
                      <a:pt x="51" y="130"/>
                    </a:cubicBezTo>
                    <a:cubicBezTo>
                      <a:pt x="50" y="130"/>
                      <a:pt x="50" y="130"/>
                      <a:pt x="50" y="130"/>
                    </a:cubicBezTo>
                    <a:cubicBezTo>
                      <a:pt x="53" y="126"/>
                      <a:pt x="56" y="121"/>
                      <a:pt x="58" y="116"/>
                    </a:cubicBezTo>
                    <a:cubicBezTo>
                      <a:pt x="68" y="116"/>
                      <a:pt x="77" y="116"/>
                      <a:pt x="85" y="116"/>
                    </a:cubicBezTo>
                    <a:cubicBezTo>
                      <a:pt x="86" y="116"/>
                      <a:pt x="86" y="116"/>
                      <a:pt x="86" y="116"/>
                    </a:cubicBezTo>
                    <a:cubicBezTo>
                      <a:pt x="87" y="116"/>
                      <a:pt x="87" y="116"/>
                      <a:pt x="87" y="116"/>
                    </a:cubicBezTo>
                    <a:cubicBezTo>
                      <a:pt x="87" y="116"/>
                      <a:pt x="87" y="116"/>
                      <a:pt x="87" y="116"/>
                    </a:cubicBezTo>
                    <a:cubicBezTo>
                      <a:pt x="87" y="116"/>
                      <a:pt x="87" y="116"/>
                      <a:pt x="87" y="116"/>
                    </a:cubicBezTo>
                    <a:cubicBezTo>
                      <a:pt x="87" y="116"/>
                      <a:pt x="87" y="116"/>
                      <a:pt x="87" y="116"/>
                    </a:cubicBezTo>
                    <a:cubicBezTo>
                      <a:pt x="88" y="116"/>
                      <a:pt x="88" y="116"/>
                      <a:pt x="88" y="116"/>
                    </a:cubicBezTo>
                    <a:cubicBezTo>
                      <a:pt x="88" y="115"/>
                      <a:pt x="88" y="115"/>
                      <a:pt x="88" y="115"/>
                    </a:cubicBezTo>
                    <a:cubicBezTo>
                      <a:pt x="88" y="115"/>
                      <a:pt x="88" y="115"/>
                      <a:pt x="88" y="115"/>
                    </a:cubicBezTo>
                    <a:cubicBezTo>
                      <a:pt x="88" y="115"/>
                      <a:pt x="88" y="115"/>
                      <a:pt x="88" y="115"/>
                    </a:cubicBezTo>
                    <a:cubicBezTo>
                      <a:pt x="89" y="111"/>
                      <a:pt x="90" y="107"/>
                      <a:pt x="90" y="103"/>
                    </a:cubicBezTo>
                    <a:cubicBezTo>
                      <a:pt x="91" y="103"/>
                      <a:pt x="91" y="102"/>
                      <a:pt x="91" y="102"/>
                    </a:cubicBezTo>
                    <a:cubicBezTo>
                      <a:pt x="91" y="99"/>
                      <a:pt x="90" y="97"/>
                      <a:pt x="90" y="95"/>
                    </a:cubicBezTo>
                    <a:cubicBezTo>
                      <a:pt x="90" y="90"/>
                      <a:pt x="91" y="85"/>
                      <a:pt x="92" y="79"/>
                    </a:cubicBezTo>
                    <a:cubicBezTo>
                      <a:pt x="92" y="79"/>
                      <a:pt x="92" y="78"/>
                      <a:pt x="92" y="78"/>
                    </a:cubicBezTo>
                    <a:cubicBezTo>
                      <a:pt x="91" y="77"/>
                      <a:pt x="91" y="77"/>
                      <a:pt x="90" y="77"/>
                    </a:cubicBezTo>
                    <a:cubicBezTo>
                      <a:pt x="90" y="77"/>
                      <a:pt x="90" y="77"/>
                      <a:pt x="90" y="77"/>
                    </a:cubicBezTo>
                    <a:cubicBezTo>
                      <a:pt x="80" y="77"/>
                      <a:pt x="69" y="77"/>
                      <a:pt x="58" y="77"/>
                    </a:cubicBezTo>
                    <a:cubicBezTo>
                      <a:pt x="57" y="75"/>
                      <a:pt x="56" y="71"/>
                      <a:pt x="55" y="66"/>
                    </a:cubicBezTo>
                    <a:cubicBezTo>
                      <a:pt x="55" y="65"/>
                      <a:pt x="55" y="65"/>
                      <a:pt x="55" y="64"/>
                    </a:cubicBezTo>
                    <a:cubicBezTo>
                      <a:pt x="55" y="63"/>
                      <a:pt x="55" y="63"/>
                      <a:pt x="55" y="63"/>
                    </a:cubicBezTo>
                    <a:cubicBezTo>
                      <a:pt x="55" y="63"/>
                      <a:pt x="55" y="62"/>
                      <a:pt x="55" y="62"/>
                    </a:cubicBezTo>
                    <a:cubicBezTo>
                      <a:pt x="55" y="57"/>
                      <a:pt x="59" y="51"/>
                      <a:pt x="64" y="50"/>
                    </a:cubicBezTo>
                    <a:cubicBezTo>
                      <a:pt x="64" y="50"/>
                      <a:pt x="65" y="50"/>
                      <a:pt x="66" y="50"/>
                    </a:cubicBezTo>
                    <a:cubicBezTo>
                      <a:pt x="66" y="50"/>
                      <a:pt x="67" y="50"/>
                      <a:pt x="67" y="50"/>
                    </a:cubicBezTo>
                    <a:cubicBezTo>
                      <a:pt x="69" y="51"/>
                      <a:pt x="70" y="52"/>
                      <a:pt x="71" y="54"/>
                    </a:cubicBezTo>
                    <a:cubicBezTo>
                      <a:pt x="72" y="56"/>
                      <a:pt x="73" y="58"/>
                      <a:pt x="73" y="60"/>
                    </a:cubicBezTo>
                    <a:cubicBezTo>
                      <a:pt x="74" y="62"/>
                      <a:pt x="74" y="64"/>
                      <a:pt x="74" y="66"/>
                    </a:cubicBezTo>
                    <a:cubicBezTo>
                      <a:pt x="75" y="67"/>
                      <a:pt x="76" y="67"/>
                      <a:pt x="76" y="67"/>
                    </a:cubicBezTo>
                    <a:cubicBezTo>
                      <a:pt x="77" y="67"/>
                      <a:pt x="77" y="67"/>
                      <a:pt x="77" y="67"/>
                    </a:cubicBezTo>
                    <a:cubicBezTo>
                      <a:pt x="77" y="67"/>
                      <a:pt x="77" y="67"/>
                      <a:pt x="77" y="67"/>
                    </a:cubicBezTo>
                    <a:cubicBezTo>
                      <a:pt x="78" y="68"/>
                      <a:pt x="78" y="68"/>
                      <a:pt x="79" y="68"/>
                    </a:cubicBezTo>
                    <a:cubicBezTo>
                      <a:pt x="79" y="68"/>
                      <a:pt x="79" y="68"/>
                      <a:pt x="79" y="68"/>
                    </a:cubicBezTo>
                    <a:cubicBezTo>
                      <a:pt x="87" y="64"/>
                      <a:pt x="96" y="61"/>
                      <a:pt x="104" y="59"/>
                    </a:cubicBezTo>
                    <a:cubicBezTo>
                      <a:pt x="105" y="59"/>
                      <a:pt x="105" y="59"/>
                      <a:pt x="105" y="59"/>
                    </a:cubicBezTo>
                    <a:cubicBezTo>
                      <a:pt x="106" y="59"/>
                      <a:pt x="106" y="59"/>
                      <a:pt x="106" y="58"/>
                    </a:cubicBezTo>
                    <a:cubicBezTo>
                      <a:pt x="108" y="53"/>
                      <a:pt x="109" y="49"/>
                      <a:pt x="109" y="44"/>
                    </a:cubicBezTo>
                    <a:cubicBezTo>
                      <a:pt x="109" y="43"/>
                      <a:pt x="109" y="42"/>
                      <a:pt x="108" y="42"/>
                    </a:cubicBezTo>
                    <a:cubicBezTo>
                      <a:pt x="107" y="26"/>
                      <a:pt x="100" y="15"/>
                      <a:pt x="92" y="9"/>
                    </a:cubicBezTo>
                    <a:cubicBezTo>
                      <a:pt x="83" y="2"/>
                      <a:pt x="72" y="0"/>
                      <a:pt x="6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nvGrpSpPr>
            <p:cNvPr id="80" name="组合 79"/>
            <p:cNvGrpSpPr/>
            <p:nvPr/>
          </p:nvGrpSpPr>
          <p:grpSpPr>
            <a:xfrm>
              <a:off x="2257214" y="3153007"/>
              <a:ext cx="672141" cy="1957394"/>
              <a:chOff x="5162550" y="368300"/>
              <a:chExt cx="1866900" cy="5436746"/>
            </a:xfrm>
            <a:solidFill>
              <a:schemeClr val="bg1"/>
            </a:solidFill>
            <a:effectLst>
              <a:outerShdw blurRad="127000" dist="50800" dir="2700000" algn="tl" rotWithShape="0">
                <a:prstClr val="black">
                  <a:alpha val="30000"/>
                </a:prstClr>
              </a:outerShdw>
            </a:effectLst>
          </p:grpSpPr>
          <p:sp>
            <p:nvSpPr>
              <p:cNvPr id="95" name="任意多边形 94"/>
              <p:cNvSpPr/>
              <p:nvPr/>
            </p:nvSpPr>
            <p:spPr>
              <a:xfrm>
                <a:off x="5162550" y="368300"/>
                <a:ext cx="1866900" cy="2450803"/>
              </a:xfrm>
              <a:custGeom>
                <a:avLst/>
                <a:gdLst>
                  <a:gd name="connsiteX0" fmla="*/ 703729 w 1866900"/>
                  <a:gd name="connsiteY0" fmla="*/ 2328771 h 2450803"/>
                  <a:gd name="connsiteX1" fmla="*/ 1163171 w 1866900"/>
                  <a:gd name="connsiteY1" fmla="*/ 2328771 h 2450803"/>
                  <a:gd name="connsiteX2" fmla="*/ 1224187 w 1866900"/>
                  <a:gd name="connsiteY2" fmla="*/ 2389787 h 2450803"/>
                  <a:gd name="connsiteX3" fmla="*/ 1163171 w 1866900"/>
                  <a:gd name="connsiteY3" fmla="*/ 2450803 h 2450803"/>
                  <a:gd name="connsiteX4" fmla="*/ 703729 w 1866900"/>
                  <a:gd name="connsiteY4" fmla="*/ 2450803 h 2450803"/>
                  <a:gd name="connsiteX5" fmla="*/ 642713 w 1866900"/>
                  <a:gd name="connsiteY5" fmla="*/ 2389787 h 2450803"/>
                  <a:gd name="connsiteX6" fmla="*/ 703729 w 1866900"/>
                  <a:gd name="connsiteY6" fmla="*/ 2328771 h 2450803"/>
                  <a:gd name="connsiteX7" fmla="*/ 646157 w 1866900"/>
                  <a:gd name="connsiteY7" fmla="*/ 2177104 h 2450803"/>
                  <a:gd name="connsiteX8" fmla="*/ 1220743 w 1866900"/>
                  <a:gd name="connsiteY8" fmla="*/ 2177104 h 2450803"/>
                  <a:gd name="connsiteX9" fmla="*/ 1281759 w 1866900"/>
                  <a:gd name="connsiteY9" fmla="*/ 2238120 h 2450803"/>
                  <a:gd name="connsiteX10" fmla="*/ 1220743 w 1866900"/>
                  <a:gd name="connsiteY10" fmla="*/ 2299136 h 2450803"/>
                  <a:gd name="connsiteX11" fmla="*/ 646157 w 1866900"/>
                  <a:gd name="connsiteY11" fmla="*/ 2299136 h 2450803"/>
                  <a:gd name="connsiteX12" fmla="*/ 585141 w 1866900"/>
                  <a:gd name="connsiteY12" fmla="*/ 2238120 h 2450803"/>
                  <a:gd name="connsiteX13" fmla="*/ 646157 w 1866900"/>
                  <a:gd name="connsiteY13" fmla="*/ 2177104 h 2450803"/>
                  <a:gd name="connsiteX14" fmla="*/ 601983 w 1866900"/>
                  <a:gd name="connsiteY14" fmla="*/ 2025437 h 2450803"/>
                  <a:gd name="connsiteX15" fmla="*/ 1264918 w 1866900"/>
                  <a:gd name="connsiteY15" fmla="*/ 2025437 h 2450803"/>
                  <a:gd name="connsiteX16" fmla="*/ 1325934 w 1866900"/>
                  <a:gd name="connsiteY16" fmla="*/ 2086453 h 2450803"/>
                  <a:gd name="connsiteX17" fmla="*/ 1264918 w 1866900"/>
                  <a:gd name="connsiteY17" fmla="*/ 2147469 h 2450803"/>
                  <a:gd name="connsiteX18" fmla="*/ 601983 w 1866900"/>
                  <a:gd name="connsiteY18" fmla="*/ 2147469 h 2450803"/>
                  <a:gd name="connsiteX19" fmla="*/ 540967 w 1866900"/>
                  <a:gd name="connsiteY19" fmla="*/ 2086453 h 2450803"/>
                  <a:gd name="connsiteX20" fmla="*/ 601983 w 1866900"/>
                  <a:gd name="connsiteY20" fmla="*/ 2025437 h 2450803"/>
                  <a:gd name="connsiteX21" fmla="*/ 933450 w 1866900"/>
                  <a:gd name="connsiteY21" fmla="*/ 0 h 2450803"/>
                  <a:gd name="connsiteX22" fmla="*/ 1866900 w 1866900"/>
                  <a:gd name="connsiteY22" fmla="*/ 933450 h 2450803"/>
                  <a:gd name="connsiteX23" fmla="*/ 1296791 w 1866900"/>
                  <a:gd name="connsiteY23" fmla="*/ 1793545 h 2450803"/>
                  <a:gd name="connsiteX24" fmla="*/ 1232555 w 1866900"/>
                  <a:gd name="connsiteY24" fmla="*/ 1999556 h 2450803"/>
                  <a:gd name="connsiteX25" fmla="*/ 634346 w 1866900"/>
                  <a:gd name="connsiteY25" fmla="*/ 1999556 h 2450803"/>
                  <a:gd name="connsiteX26" fmla="*/ 570109 w 1866900"/>
                  <a:gd name="connsiteY26" fmla="*/ 1793545 h 2450803"/>
                  <a:gd name="connsiteX27" fmla="*/ 0 w 1866900"/>
                  <a:gd name="connsiteY27" fmla="*/ 933450 h 2450803"/>
                  <a:gd name="connsiteX28" fmla="*/ 933450 w 1866900"/>
                  <a:gd name="connsiteY28" fmla="*/ 0 h 245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866900" h="2450803">
                    <a:moveTo>
                      <a:pt x="703729" y="2328771"/>
                    </a:moveTo>
                    <a:lnTo>
                      <a:pt x="1163171" y="2328771"/>
                    </a:lnTo>
                    <a:cubicBezTo>
                      <a:pt x="1196869" y="2328771"/>
                      <a:pt x="1224187" y="2356089"/>
                      <a:pt x="1224187" y="2389787"/>
                    </a:cubicBezTo>
                    <a:cubicBezTo>
                      <a:pt x="1224187" y="2423485"/>
                      <a:pt x="1196869" y="2450803"/>
                      <a:pt x="1163171" y="2450803"/>
                    </a:cubicBezTo>
                    <a:lnTo>
                      <a:pt x="703729" y="2450803"/>
                    </a:lnTo>
                    <a:cubicBezTo>
                      <a:pt x="670031" y="2450803"/>
                      <a:pt x="642713" y="2423485"/>
                      <a:pt x="642713" y="2389787"/>
                    </a:cubicBezTo>
                    <a:cubicBezTo>
                      <a:pt x="642713" y="2356089"/>
                      <a:pt x="670031" y="2328771"/>
                      <a:pt x="703729" y="2328771"/>
                    </a:cubicBezTo>
                    <a:close/>
                    <a:moveTo>
                      <a:pt x="646157" y="2177104"/>
                    </a:moveTo>
                    <a:lnTo>
                      <a:pt x="1220743" y="2177104"/>
                    </a:lnTo>
                    <a:cubicBezTo>
                      <a:pt x="1254441" y="2177104"/>
                      <a:pt x="1281759" y="2204422"/>
                      <a:pt x="1281759" y="2238120"/>
                    </a:cubicBezTo>
                    <a:cubicBezTo>
                      <a:pt x="1281759" y="2271818"/>
                      <a:pt x="1254441" y="2299136"/>
                      <a:pt x="1220743" y="2299136"/>
                    </a:cubicBezTo>
                    <a:lnTo>
                      <a:pt x="646157" y="2299136"/>
                    </a:lnTo>
                    <a:cubicBezTo>
                      <a:pt x="612459" y="2299136"/>
                      <a:pt x="585141" y="2271818"/>
                      <a:pt x="585141" y="2238120"/>
                    </a:cubicBezTo>
                    <a:cubicBezTo>
                      <a:pt x="585141" y="2204422"/>
                      <a:pt x="612459" y="2177104"/>
                      <a:pt x="646157" y="2177104"/>
                    </a:cubicBezTo>
                    <a:close/>
                    <a:moveTo>
                      <a:pt x="601983" y="2025437"/>
                    </a:moveTo>
                    <a:lnTo>
                      <a:pt x="1264918" y="2025437"/>
                    </a:lnTo>
                    <a:cubicBezTo>
                      <a:pt x="1298616" y="2025437"/>
                      <a:pt x="1325934" y="2052755"/>
                      <a:pt x="1325934" y="2086453"/>
                    </a:cubicBezTo>
                    <a:cubicBezTo>
                      <a:pt x="1325934" y="2120151"/>
                      <a:pt x="1298616" y="2147469"/>
                      <a:pt x="1264918" y="2147469"/>
                    </a:cubicBezTo>
                    <a:lnTo>
                      <a:pt x="601983" y="2147469"/>
                    </a:lnTo>
                    <a:cubicBezTo>
                      <a:pt x="568285" y="2147469"/>
                      <a:pt x="540967" y="2120151"/>
                      <a:pt x="540967" y="2086453"/>
                    </a:cubicBezTo>
                    <a:cubicBezTo>
                      <a:pt x="540967" y="2052755"/>
                      <a:pt x="568285" y="2025437"/>
                      <a:pt x="601983" y="2025437"/>
                    </a:cubicBezTo>
                    <a:close/>
                    <a:moveTo>
                      <a:pt x="933450" y="0"/>
                    </a:moveTo>
                    <a:cubicBezTo>
                      <a:pt x="1448980" y="0"/>
                      <a:pt x="1866900" y="417920"/>
                      <a:pt x="1866900" y="933450"/>
                    </a:cubicBezTo>
                    <a:cubicBezTo>
                      <a:pt x="1866900" y="1320098"/>
                      <a:pt x="1631820" y="1651839"/>
                      <a:pt x="1296791" y="1793545"/>
                    </a:cubicBezTo>
                    <a:cubicBezTo>
                      <a:pt x="1203942" y="1852691"/>
                      <a:pt x="1287305" y="1930886"/>
                      <a:pt x="1232555" y="1999556"/>
                    </a:cubicBezTo>
                    <a:lnTo>
                      <a:pt x="634346" y="1999556"/>
                    </a:lnTo>
                    <a:cubicBezTo>
                      <a:pt x="565309" y="1902311"/>
                      <a:pt x="667721" y="1838403"/>
                      <a:pt x="570109" y="1793545"/>
                    </a:cubicBezTo>
                    <a:cubicBezTo>
                      <a:pt x="235080" y="1651839"/>
                      <a:pt x="0" y="1320098"/>
                      <a:pt x="0" y="933450"/>
                    </a:cubicBezTo>
                    <a:cubicBezTo>
                      <a:pt x="0" y="417920"/>
                      <a:pt x="417920" y="0"/>
                      <a:pt x="933450" y="0"/>
                    </a:cubicBezTo>
                    <a:close/>
                  </a:path>
                </a:pathLst>
              </a:custGeom>
              <a:solidFill>
                <a:schemeClr val="bg1">
                  <a:lumMod val="95000"/>
                </a:schemeClr>
              </a:soli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6" name="任意多边形 95"/>
              <p:cNvSpPr/>
              <p:nvPr/>
            </p:nvSpPr>
            <p:spPr>
              <a:xfrm rot="5400000">
                <a:off x="4622610" y="3468979"/>
                <a:ext cx="2946783" cy="1725351"/>
              </a:xfrm>
              <a:custGeom>
                <a:avLst/>
                <a:gdLst>
                  <a:gd name="connsiteX0" fmla="*/ 0 w 2946783"/>
                  <a:gd name="connsiteY0" fmla="*/ 1579299 h 1725351"/>
                  <a:gd name="connsiteX1" fmla="*/ 0 w 2946783"/>
                  <a:gd name="connsiteY1" fmla="*/ 146052 h 1725351"/>
                  <a:gd name="connsiteX2" fmla="*/ 146052 w 2946783"/>
                  <a:gd name="connsiteY2" fmla="*/ 0 h 1725351"/>
                  <a:gd name="connsiteX3" fmla="*/ 273048 w 2946783"/>
                  <a:gd name="connsiteY3" fmla="*/ 0 h 1725351"/>
                  <a:gd name="connsiteX4" fmla="*/ 276917 w 2946783"/>
                  <a:gd name="connsiteY4" fmla="*/ 781 h 1725351"/>
                  <a:gd name="connsiteX5" fmla="*/ 284665 w 2946783"/>
                  <a:gd name="connsiteY5" fmla="*/ 0 h 1725351"/>
                  <a:gd name="connsiteX6" fmla="*/ 1262891 w 2946783"/>
                  <a:gd name="connsiteY6" fmla="*/ 0 h 1725351"/>
                  <a:gd name="connsiteX7" fmla="*/ 1472441 w 2946783"/>
                  <a:gd name="connsiteY7" fmla="*/ 209550 h 1725351"/>
                  <a:gd name="connsiteX8" fmla="*/ 1371551 w 2946783"/>
                  <a:gd name="connsiteY8" fmla="*/ 388763 h 1725351"/>
                  <a:gd name="connsiteX9" fmla="*/ 1317424 w 2946783"/>
                  <a:gd name="connsiteY9" fmla="*/ 410014 h 1725351"/>
                  <a:gd name="connsiteX10" fmla="*/ 449527 w 2946783"/>
                  <a:gd name="connsiteY10" fmla="*/ 410013 h 1725351"/>
                  <a:gd name="connsiteX11" fmla="*/ 419437 w 2946783"/>
                  <a:gd name="connsiteY11" fmla="*/ 440103 h 1725351"/>
                  <a:gd name="connsiteX12" fmla="*/ 449527 w 2946783"/>
                  <a:gd name="connsiteY12" fmla="*/ 470193 h 1725351"/>
                  <a:gd name="connsiteX13" fmla="*/ 2130333 w 2946783"/>
                  <a:gd name="connsiteY13" fmla="*/ 470193 h 1725351"/>
                  <a:gd name="connsiteX14" fmla="*/ 2946783 w 2946783"/>
                  <a:gd name="connsiteY14" fmla="*/ 862677 h 1725351"/>
                  <a:gd name="connsiteX15" fmla="*/ 2130333 w 2946783"/>
                  <a:gd name="connsiteY15" fmla="*/ 1255161 h 1725351"/>
                  <a:gd name="connsiteX16" fmla="*/ 2130333 w 2946783"/>
                  <a:gd name="connsiteY16" fmla="*/ 1255160 h 1725351"/>
                  <a:gd name="connsiteX17" fmla="*/ 449527 w 2946783"/>
                  <a:gd name="connsiteY17" fmla="*/ 1255159 h 1725351"/>
                  <a:gd name="connsiteX18" fmla="*/ 419437 w 2946783"/>
                  <a:gd name="connsiteY18" fmla="*/ 1285249 h 1725351"/>
                  <a:gd name="connsiteX19" fmla="*/ 449527 w 2946783"/>
                  <a:gd name="connsiteY19" fmla="*/ 1315339 h 1725351"/>
                  <a:gd name="connsiteX20" fmla="*/ 1320685 w 2946783"/>
                  <a:gd name="connsiteY20" fmla="*/ 1315339 h 1725351"/>
                  <a:gd name="connsiteX21" fmla="*/ 1344457 w 2946783"/>
                  <a:gd name="connsiteY21" fmla="*/ 1322719 h 1725351"/>
                  <a:gd name="connsiteX22" fmla="*/ 1472441 w 2946783"/>
                  <a:gd name="connsiteY22" fmla="*/ 1515801 h 1725351"/>
                  <a:gd name="connsiteX23" fmla="*/ 1262891 w 2946783"/>
                  <a:gd name="connsiteY23" fmla="*/ 1725351 h 1725351"/>
                  <a:gd name="connsiteX24" fmla="*/ 284663 w 2946783"/>
                  <a:gd name="connsiteY24" fmla="*/ 1725351 h 1725351"/>
                  <a:gd name="connsiteX25" fmla="*/ 276916 w 2946783"/>
                  <a:gd name="connsiteY25" fmla="*/ 1724570 h 1725351"/>
                  <a:gd name="connsiteX26" fmla="*/ 273048 w 2946783"/>
                  <a:gd name="connsiteY26" fmla="*/ 1725351 h 1725351"/>
                  <a:gd name="connsiteX27" fmla="*/ 146052 w 2946783"/>
                  <a:gd name="connsiteY27" fmla="*/ 1725351 h 1725351"/>
                  <a:gd name="connsiteX28" fmla="*/ 0 w 2946783"/>
                  <a:gd name="connsiteY28" fmla="*/ 1579299 h 1725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6783" h="1725351">
                    <a:moveTo>
                      <a:pt x="0" y="1579299"/>
                    </a:moveTo>
                    <a:lnTo>
                      <a:pt x="0" y="146052"/>
                    </a:lnTo>
                    <a:cubicBezTo>
                      <a:pt x="0" y="65390"/>
                      <a:pt x="65390" y="0"/>
                      <a:pt x="146052" y="0"/>
                    </a:cubicBezTo>
                    <a:lnTo>
                      <a:pt x="273048" y="0"/>
                    </a:lnTo>
                    <a:lnTo>
                      <a:pt x="276917" y="781"/>
                    </a:lnTo>
                    <a:lnTo>
                      <a:pt x="284665" y="0"/>
                    </a:lnTo>
                    <a:lnTo>
                      <a:pt x="1262891" y="0"/>
                    </a:lnTo>
                    <a:cubicBezTo>
                      <a:pt x="1378622" y="0"/>
                      <a:pt x="1472441" y="93819"/>
                      <a:pt x="1472441" y="209550"/>
                    </a:cubicBezTo>
                    <a:cubicBezTo>
                      <a:pt x="1472441" y="285499"/>
                      <a:pt x="1432037" y="352011"/>
                      <a:pt x="1371551" y="388763"/>
                    </a:cubicBezTo>
                    <a:lnTo>
                      <a:pt x="1317424" y="410014"/>
                    </a:lnTo>
                    <a:lnTo>
                      <a:pt x="449527" y="410013"/>
                    </a:lnTo>
                    <a:cubicBezTo>
                      <a:pt x="432909" y="410013"/>
                      <a:pt x="419437" y="423485"/>
                      <a:pt x="419437" y="440103"/>
                    </a:cubicBezTo>
                    <a:cubicBezTo>
                      <a:pt x="419437" y="456721"/>
                      <a:pt x="432909" y="470193"/>
                      <a:pt x="449527" y="470193"/>
                    </a:cubicBezTo>
                    <a:lnTo>
                      <a:pt x="2130333" y="470193"/>
                    </a:lnTo>
                    <a:lnTo>
                      <a:pt x="2946783" y="862677"/>
                    </a:lnTo>
                    <a:lnTo>
                      <a:pt x="2130333" y="1255161"/>
                    </a:lnTo>
                    <a:lnTo>
                      <a:pt x="2130333" y="1255160"/>
                    </a:lnTo>
                    <a:lnTo>
                      <a:pt x="449527" y="1255159"/>
                    </a:lnTo>
                    <a:cubicBezTo>
                      <a:pt x="432909" y="1255159"/>
                      <a:pt x="419437" y="1268631"/>
                      <a:pt x="419437" y="1285249"/>
                    </a:cubicBezTo>
                    <a:cubicBezTo>
                      <a:pt x="419437" y="1301867"/>
                      <a:pt x="432909" y="1315339"/>
                      <a:pt x="449527" y="1315339"/>
                    </a:cubicBezTo>
                    <a:lnTo>
                      <a:pt x="1320685" y="1315339"/>
                    </a:lnTo>
                    <a:lnTo>
                      <a:pt x="1344457" y="1322719"/>
                    </a:lnTo>
                    <a:cubicBezTo>
                      <a:pt x="1419668" y="1354530"/>
                      <a:pt x="1472441" y="1429003"/>
                      <a:pt x="1472441" y="1515801"/>
                    </a:cubicBezTo>
                    <a:cubicBezTo>
                      <a:pt x="1472441" y="1631532"/>
                      <a:pt x="1378622" y="1725351"/>
                      <a:pt x="1262891" y="1725351"/>
                    </a:cubicBezTo>
                    <a:lnTo>
                      <a:pt x="284663" y="1725351"/>
                    </a:lnTo>
                    <a:lnTo>
                      <a:pt x="276916" y="1724570"/>
                    </a:lnTo>
                    <a:lnTo>
                      <a:pt x="273048" y="1725351"/>
                    </a:lnTo>
                    <a:lnTo>
                      <a:pt x="146052" y="1725351"/>
                    </a:lnTo>
                    <a:cubicBezTo>
                      <a:pt x="65390" y="1725351"/>
                      <a:pt x="0" y="1659961"/>
                      <a:pt x="0" y="1579299"/>
                    </a:cubicBezTo>
                    <a:close/>
                  </a:path>
                </a:pathLst>
              </a:custGeom>
              <a:gradFill>
                <a:gsLst>
                  <a:gs pos="73000">
                    <a:schemeClr val="bg1">
                      <a:lumMod val="85000"/>
                    </a:schemeClr>
                  </a:gs>
                  <a:gs pos="72000">
                    <a:schemeClr val="bg1">
                      <a:lumMod val="95000"/>
                    </a:schemeClr>
                  </a:gs>
                  <a:gs pos="94000">
                    <a:schemeClr val="bg1">
                      <a:lumMod val="85000"/>
                    </a:schemeClr>
                  </a:gs>
                  <a:gs pos="94000">
                    <a:schemeClr val="bg1">
                      <a:lumMod val="50000"/>
                    </a:schemeClr>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7" name="任意多边形 96"/>
              <p:cNvSpPr/>
              <p:nvPr/>
            </p:nvSpPr>
            <p:spPr>
              <a:xfrm flipV="1">
                <a:off x="6010155" y="2865786"/>
                <a:ext cx="171690" cy="1081000"/>
              </a:xfrm>
              <a:custGeom>
                <a:avLst/>
                <a:gdLst>
                  <a:gd name="connsiteX0" fmla="*/ 0 w 171689"/>
                  <a:gd name="connsiteY0" fmla="*/ 1081000 h 1081000"/>
                  <a:gd name="connsiteX1" fmla="*/ 171689 w 171689"/>
                  <a:gd name="connsiteY1" fmla="*/ 1081000 h 1081000"/>
                  <a:gd name="connsiteX2" fmla="*/ 116621 w 171689"/>
                  <a:gd name="connsiteY2" fmla="*/ 966447 h 1081000"/>
                  <a:gd name="connsiteX3" fmla="*/ 144455 w 171689"/>
                  <a:gd name="connsiteY3" fmla="*/ 83306 h 1081000"/>
                  <a:gd name="connsiteX4" fmla="*/ 148442 w 171689"/>
                  <a:gd name="connsiteY4" fmla="*/ 83306 h 1081000"/>
                  <a:gd name="connsiteX5" fmla="*/ 85843 w 171689"/>
                  <a:gd name="connsiteY5" fmla="*/ 0 h 1081000"/>
                  <a:gd name="connsiteX6" fmla="*/ 23243 w 171689"/>
                  <a:gd name="connsiteY6" fmla="*/ 83306 h 1081000"/>
                  <a:gd name="connsiteX7" fmla="*/ 27232 w 171689"/>
                  <a:gd name="connsiteY7" fmla="*/ 83306 h 1081000"/>
                  <a:gd name="connsiteX8" fmla="*/ 28696 w 171689"/>
                  <a:gd name="connsiteY8" fmla="*/ 256922 h 1081000"/>
                  <a:gd name="connsiteX9" fmla="*/ 54846 w 171689"/>
                  <a:gd name="connsiteY9" fmla="*/ 966909 h 10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89" h="1081000">
                    <a:moveTo>
                      <a:pt x="0" y="1081000"/>
                    </a:moveTo>
                    <a:lnTo>
                      <a:pt x="171689" y="1081000"/>
                    </a:lnTo>
                    <a:lnTo>
                      <a:pt x="116621" y="966447"/>
                    </a:lnTo>
                    <a:lnTo>
                      <a:pt x="144455" y="83306"/>
                    </a:lnTo>
                    <a:lnTo>
                      <a:pt x="148442" y="83306"/>
                    </a:lnTo>
                    <a:lnTo>
                      <a:pt x="85843" y="0"/>
                    </a:lnTo>
                    <a:lnTo>
                      <a:pt x="23243" y="83306"/>
                    </a:lnTo>
                    <a:lnTo>
                      <a:pt x="27232" y="83306"/>
                    </a:lnTo>
                    <a:lnTo>
                      <a:pt x="28696" y="256922"/>
                    </a:lnTo>
                    <a:lnTo>
                      <a:pt x="54846" y="966909"/>
                    </a:lnTo>
                    <a:close/>
                  </a:path>
                </a:pathLst>
              </a:custGeom>
              <a:solidFill>
                <a:schemeClr val="tx1">
                  <a:lumMod val="50000"/>
                  <a:lumOff val="50000"/>
                </a:schemeClr>
              </a:soli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sp>
          <p:nvSpPr>
            <p:cNvPr id="81" name="圆角矩形 80"/>
            <p:cNvSpPr/>
            <p:nvPr/>
          </p:nvSpPr>
          <p:spPr>
            <a:xfrm>
              <a:off x="1935232" y="3493960"/>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82" name="圆角矩形 81"/>
            <p:cNvSpPr/>
            <p:nvPr/>
          </p:nvSpPr>
          <p:spPr>
            <a:xfrm rot="2700000">
              <a:off x="2101004" y="3093748"/>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83" name="圆角矩形 82"/>
            <p:cNvSpPr/>
            <p:nvPr/>
          </p:nvSpPr>
          <p:spPr>
            <a:xfrm rot="5400000">
              <a:off x="2501215" y="2927975"/>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84" name="圆角矩形 83"/>
            <p:cNvSpPr/>
            <p:nvPr/>
          </p:nvSpPr>
          <p:spPr>
            <a:xfrm rot="8100000">
              <a:off x="2901426" y="3093748"/>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85" name="圆角矩形 84"/>
            <p:cNvSpPr/>
            <p:nvPr/>
          </p:nvSpPr>
          <p:spPr>
            <a:xfrm rot="10800000">
              <a:off x="3067199" y="3493960"/>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grpSp>
          <p:nvGrpSpPr>
            <p:cNvPr id="86" name="组合 85"/>
            <p:cNvGrpSpPr/>
            <p:nvPr/>
          </p:nvGrpSpPr>
          <p:grpSpPr>
            <a:xfrm>
              <a:off x="2403617" y="3220785"/>
              <a:ext cx="379379" cy="527147"/>
              <a:chOff x="3932746" y="2019238"/>
              <a:chExt cx="412048" cy="572542"/>
            </a:xfrm>
          </p:grpSpPr>
          <p:sp>
            <p:nvSpPr>
              <p:cNvPr id="87" name="任意多边形 86"/>
              <p:cNvSpPr/>
              <p:nvPr/>
            </p:nvSpPr>
            <p:spPr>
              <a:xfrm>
                <a:off x="3977574" y="2367381"/>
                <a:ext cx="224399" cy="224399"/>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任意多边形 87"/>
              <p:cNvSpPr/>
              <p:nvPr/>
            </p:nvSpPr>
            <p:spPr>
              <a:xfrm>
                <a:off x="4176993" y="2308657"/>
                <a:ext cx="167801" cy="16780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89" name="组合 88"/>
              <p:cNvGrpSpPr/>
              <p:nvPr/>
            </p:nvGrpSpPr>
            <p:grpSpPr>
              <a:xfrm>
                <a:off x="3932746" y="2019238"/>
                <a:ext cx="359524" cy="359526"/>
                <a:chOff x="1325410" y="1372730"/>
                <a:chExt cx="1251559" cy="1251561"/>
              </a:xfrm>
              <a:effectLst>
                <a:outerShdw blurRad="76200" dist="38100" dir="2700000" algn="tl" rotWithShape="0">
                  <a:prstClr val="black">
                    <a:alpha val="40000"/>
                  </a:prstClr>
                </a:outerShdw>
              </a:effectLst>
            </p:grpSpPr>
            <p:sp>
              <p:nvSpPr>
                <p:cNvPr id="91" name="任意多边形 90"/>
                <p:cNvSpPr/>
                <p:nvPr/>
              </p:nvSpPr>
              <p:spPr>
                <a:xfrm>
                  <a:off x="1325410" y="1372730"/>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任意多边形 91"/>
                <p:cNvSpPr/>
                <p:nvPr/>
              </p:nvSpPr>
              <p:spPr>
                <a:xfrm rot="5400000">
                  <a:off x="1951189" y="137273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任意多边形 92"/>
                <p:cNvSpPr/>
                <p:nvPr/>
              </p:nvSpPr>
              <p:spPr>
                <a:xfrm rot="10800000">
                  <a:off x="1951187"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任意多边形 93"/>
                <p:cNvSpPr/>
                <p:nvPr/>
              </p:nvSpPr>
              <p:spPr>
                <a:xfrm rot="16200000">
                  <a:off x="1325411"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椭圆 89"/>
              <p:cNvSpPr/>
              <p:nvPr/>
            </p:nvSpPr>
            <p:spPr>
              <a:xfrm rot="1860000">
                <a:off x="4135467" y="2301762"/>
                <a:ext cx="9909" cy="990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46" name="组合 245"/>
          <p:cNvGrpSpPr/>
          <p:nvPr/>
        </p:nvGrpSpPr>
        <p:grpSpPr>
          <a:xfrm>
            <a:off x="2339293" y="2016332"/>
            <a:ext cx="2623956" cy="878664"/>
            <a:chOff x="3476864" y="3325801"/>
            <a:chExt cx="3498608" cy="1171552"/>
          </a:xfrm>
        </p:grpSpPr>
        <p:sp>
          <p:nvSpPr>
            <p:cNvPr id="247" name="矩形 246"/>
            <p:cNvSpPr/>
            <p:nvPr/>
          </p:nvSpPr>
          <p:spPr>
            <a:xfrm>
              <a:off x="6671841" y="3325801"/>
              <a:ext cx="245248" cy="9546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latin typeface="微软雅黑" panose="020B0503020204020204" pitchFamily="34" charset="-122"/>
                <a:ea typeface="微软雅黑" panose="020B0503020204020204" pitchFamily="34" charset="-122"/>
              </a:endParaRPr>
            </a:p>
          </p:txBody>
        </p:sp>
        <p:pic>
          <p:nvPicPr>
            <p:cNvPr id="248" name="图片 247"/>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3476864" y="4280500"/>
              <a:ext cx="3498608" cy="216853"/>
            </a:xfrm>
            <a:prstGeom prst="rect">
              <a:avLst/>
            </a:prstGeom>
          </p:spPr>
        </p:pic>
        <p:sp>
          <p:nvSpPr>
            <p:cNvPr id="249" name="椭圆 248"/>
            <p:cNvSpPr/>
            <p:nvPr/>
          </p:nvSpPr>
          <p:spPr>
            <a:xfrm>
              <a:off x="3878411" y="3631798"/>
              <a:ext cx="372450" cy="372450"/>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250" name="文本框 93"/>
            <p:cNvSpPr txBox="1"/>
            <p:nvPr/>
          </p:nvSpPr>
          <p:spPr>
            <a:xfrm>
              <a:off x="3688007" y="3636150"/>
              <a:ext cx="773135" cy="369332"/>
            </a:xfrm>
            <a:prstGeom prst="rect">
              <a:avLst/>
            </a:prstGeom>
            <a:noFill/>
          </p:spPr>
          <p:txBody>
            <a:bodyPr wrap="square" rtlCol="0">
              <a:spAutoFit/>
            </a:bodyPr>
            <a:lstStyle/>
            <a:p>
              <a:pPr algn="ctr"/>
              <a:r>
                <a:rPr lang="en-US" altLang="zh-CN" sz="1200" dirty="0">
                  <a:solidFill>
                    <a:prstClr val="white"/>
                  </a:solidFill>
                  <a:latin typeface="Impact" panose="020B0806030902050204" pitchFamily="34" charset="0"/>
                  <a:ea typeface="微软雅黑" panose="020B0503020204020204" pitchFamily="34" charset="-122"/>
                  <a:cs typeface="Kartika" panose="02020503030404060203" pitchFamily="18" charset="0"/>
                </a:rPr>
                <a:t>02</a:t>
              </a:r>
              <a:endParaRPr lang="zh-CN" altLang="en-US" sz="1200" dirty="0">
                <a:solidFill>
                  <a:prstClr val="white"/>
                </a:solidFill>
                <a:latin typeface="Impact" panose="020B0806030902050204" pitchFamily="34" charset="0"/>
                <a:ea typeface="微软雅黑" panose="020B0503020204020204" pitchFamily="34" charset="-122"/>
                <a:cs typeface="Kartika" panose="02020503030404060203" pitchFamily="18" charset="0"/>
              </a:endParaRPr>
            </a:p>
          </p:txBody>
        </p:sp>
        <p:sp>
          <p:nvSpPr>
            <p:cNvPr id="251" name="文本框 250"/>
            <p:cNvSpPr txBox="1"/>
            <p:nvPr/>
          </p:nvSpPr>
          <p:spPr>
            <a:xfrm>
              <a:off x="4514089" y="3634146"/>
              <a:ext cx="1272143" cy="430887"/>
            </a:xfrm>
            <a:prstGeom prst="rect">
              <a:avLst/>
            </a:prstGeom>
            <a:noFill/>
            <a:effectLst/>
          </p:spPr>
          <p:txBody>
            <a:bodyPr wrap="none" rtlCol="0">
              <a:spAutoFit/>
            </a:bodyPr>
            <a:lstStyle/>
            <a:p>
              <a:r>
                <a:rPr lang="zh-CN" altLang="en-US" sz="1500" b="1" dirty="0">
                  <a:solidFill>
                    <a:schemeClr val="accent1"/>
                  </a:solidFill>
                  <a:latin typeface="微软雅黑" panose="020B0503020204020204" pitchFamily="34" charset="-122"/>
                  <a:ea typeface="微软雅黑" panose="020B0503020204020204" pitchFamily="34" charset="-122"/>
                </a:rPr>
                <a:t>添加标题</a:t>
              </a:r>
              <a:endParaRPr lang="en-US" altLang="zh-CN" sz="1500" b="1" dirty="0">
                <a:solidFill>
                  <a:schemeClr val="accent1"/>
                </a:solidFill>
                <a:latin typeface="微软雅黑" panose="020B0503020204020204" pitchFamily="34" charset="-122"/>
                <a:ea typeface="微软雅黑" panose="020B0503020204020204" pitchFamily="34" charset="-122"/>
              </a:endParaRPr>
            </a:p>
          </p:txBody>
        </p:sp>
      </p:grpSp>
      <p:grpSp>
        <p:nvGrpSpPr>
          <p:cNvPr id="252" name="组合 251"/>
          <p:cNvGrpSpPr/>
          <p:nvPr/>
        </p:nvGrpSpPr>
        <p:grpSpPr>
          <a:xfrm>
            <a:off x="2339293" y="1323008"/>
            <a:ext cx="2623956" cy="855966"/>
            <a:chOff x="3476864" y="2401368"/>
            <a:chExt cx="3498608" cy="1141288"/>
          </a:xfrm>
        </p:grpSpPr>
        <p:sp>
          <p:nvSpPr>
            <p:cNvPr id="253" name="单圆角矩形 252"/>
            <p:cNvSpPr/>
            <p:nvPr/>
          </p:nvSpPr>
          <p:spPr>
            <a:xfrm>
              <a:off x="6672557" y="2401368"/>
              <a:ext cx="245248" cy="924435"/>
            </a:xfrm>
            <a:prstGeom prst="round1Rect">
              <a:avLst>
                <a:gd name="adj" fmla="val 403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pic>
          <p:nvPicPr>
            <p:cNvPr id="254" name="图片 253"/>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3476864" y="3325803"/>
              <a:ext cx="3498608" cy="216853"/>
            </a:xfrm>
            <a:prstGeom prst="rect">
              <a:avLst/>
            </a:prstGeom>
          </p:spPr>
        </p:pic>
        <p:sp>
          <p:nvSpPr>
            <p:cNvPr id="255" name="椭圆 254"/>
            <p:cNvSpPr/>
            <p:nvPr/>
          </p:nvSpPr>
          <p:spPr>
            <a:xfrm>
              <a:off x="3882988" y="2692996"/>
              <a:ext cx="372450" cy="372450"/>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p>
          </p:txBody>
        </p:sp>
        <p:sp>
          <p:nvSpPr>
            <p:cNvPr id="256" name="文本框 93"/>
            <p:cNvSpPr txBox="1"/>
            <p:nvPr/>
          </p:nvSpPr>
          <p:spPr>
            <a:xfrm>
              <a:off x="3696107" y="2707779"/>
              <a:ext cx="773135" cy="369332"/>
            </a:xfrm>
            <a:prstGeom prst="rect">
              <a:avLst/>
            </a:prstGeom>
            <a:noFill/>
          </p:spPr>
          <p:txBody>
            <a:bodyPr wrap="square" rtlCol="0">
              <a:spAutoFit/>
            </a:bodyPr>
            <a:lstStyle/>
            <a:p>
              <a:pPr algn="ctr"/>
              <a:r>
                <a:rPr lang="en-US" altLang="zh-CN" sz="1200" dirty="0">
                  <a:solidFill>
                    <a:prstClr val="white"/>
                  </a:solidFill>
                  <a:latin typeface="Impact" panose="020B0806030902050204" pitchFamily="34" charset="0"/>
                  <a:ea typeface="LiHei Pro" panose="020B0500000000000000" pitchFamily="34" charset="-122"/>
                  <a:cs typeface="Kartika" panose="02020503030404060203" pitchFamily="18" charset="0"/>
                </a:rPr>
                <a:t>01</a:t>
              </a:r>
              <a:endParaRPr lang="zh-CN" altLang="en-US" sz="1200" dirty="0">
                <a:solidFill>
                  <a:prstClr val="white"/>
                </a:solidFill>
                <a:latin typeface="Impact" panose="020B0806030902050204" pitchFamily="34" charset="0"/>
                <a:ea typeface="LiHei Pro" panose="020B0500000000000000" pitchFamily="34" charset="-122"/>
                <a:cs typeface="Kartika" panose="02020503030404060203" pitchFamily="18" charset="0"/>
              </a:endParaRPr>
            </a:p>
          </p:txBody>
        </p:sp>
        <p:sp>
          <p:nvSpPr>
            <p:cNvPr id="257" name="文本框 256"/>
            <p:cNvSpPr txBox="1"/>
            <p:nvPr/>
          </p:nvSpPr>
          <p:spPr>
            <a:xfrm>
              <a:off x="4523959" y="2703605"/>
              <a:ext cx="1272143" cy="430887"/>
            </a:xfrm>
            <a:prstGeom prst="rect">
              <a:avLst/>
            </a:prstGeom>
            <a:noFill/>
            <a:effectLst/>
          </p:spPr>
          <p:txBody>
            <a:bodyPr wrap="none" rtlCol="0">
              <a:spAutoFit/>
            </a:bodyPr>
            <a:lstStyle/>
            <a:p>
              <a:r>
                <a:rPr lang="zh-CN" altLang="en-US" sz="1500" b="1" dirty="0">
                  <a:solidFill>
                    <a:schemeClr val="accent1"/>
                  </a:solidFill>
                  <a:latin typeface="微软雅黑" panose="020B0503020204020204" pitchFamily="34" charset="-122"/>
                  <a:ea typeface="微软雅黑" panose="020B0503020204020204" pitchFamily="34" charset="-122"/>
                </a:rPr>
                <a:t>添加标题</a:t>
              </a:r>
              <a:endParaRPr lang="en-US" altLang="zh-CN" sz="1500" b="1" dirty="0">
                <a:solidFill>
                  <a:schemeClr val="accent1"/>
                </a:solidFill>
                <a:latin typeface="微软雅黑" panose="020B0503020204020204" pitchFamily="34" charset="-122"/>
                <a:ea typeface="微软雅黑" panose="020B0503020204020204" pitchFamily="34" charset="-122"/>
              </a:endParaRPr>
            </a:p>
          </p:txBody>
        </p:sp>
      </p:grpSp>
      <p:grpSp>
        <p:nvGrpSpPr>
          <p:cNvPr id="258" name="组合 257"/>
          <p:cNvGrpSpPr/>
          <p:nvPr/>
        </p:nvGrpSpPr>
        <p:grpSpPr>
          <a:xfrm>
            <a:off x="2479980" y="3448377"/>
            <a:ext cx="2439480" cy="715925"/>
            <a:chOff x="3664447" y="5235193"/>
            <a:chExt cx="3252640" cy="954567"/>
          </a:xfrm>
        </p:grpSpPr>
        <p:sp>
          <p:nvSpPr>
            <p:cNvPr id="259" name="单圆角矩形 258"/>
            <p:cNvSpPr/>
            <p:nvPr/>
          </p:nvSpPr>
          <p:spPr>
            <a:xfrm flipV="1">
              <a:off x="6671839" y="5235193"/>
              <a:ext cx="245248" cy="954567"/>
            </a:xfrm>
            <a:prstGeom prst="round1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260" name="椭圆 259"/>
            <p:cNvSpPr/>
            <p:nvPr/>
          </p:nvSpPr>
          <p:spPr>
            <a:xfrm>
              <a:off x="3870298" y="5536628"/>
              <a:ext cx="372450" cy="372450"/>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latin typeface="微软雅黑" panose="020B0503020204020204" pitchFamily="34" charset="-122"/>
                <a:ea typeface="微软雅黑" panose="020B0503020204020204" pitchFamily="34" charset="-122"/>
              </a:endParaRPr>
            </a:p>
          </p:txBody>
        </p:sp>
        <p:sp>
          <p:nvSpPr>
            <p:cNvPr id="261" name="文本框 93"/>
            <p:cNvSpPr txBox="1"/>
            <p:nvPr/>
          </p:nvSpPr>
          <p:spPr>
            <a:xfrm>
              <a:off x="3664447" y="5536628"/>
              <a:ext cx="773135" cy="369332"/>
            </a:xfrm>
            <a:prstGeom prst="rect">
              <a:avLst/>
            </a:prstGeom>
            <a:noFill/>
          </p:spPr>
          <p:txBody>
            <a:bodyPr wrap="square" rtlCol="0">
              <a:spAutoFit/>
            </a:bodyPr>
            <a:lstStyle/>
            <a:p>
              <a:pPr algn="ctr"/>
              <a:r>
                <a:rPr lang="en-US" altLang="zh-CN" sz="1200" dirty="0">
                  <a:solidFill>
                    <a:prstClr val="white"/>
                  </a:solidFill>
                  <a:latin typeface="Impact" panose="020B0806030902050204" pitchFamily="34" charset="0"/>
                  <a:ea typeface="微软雅黑" panose="020B0503020204020204" pitchFamily="34" charset="-122"/>
                  <a:cs typeface="Kartika" panose="02020503030404060203" pitchFamily="18" charset="0"/>
                </a:rPr>
                <a:t>04</a:t>
              </a:r>
              <a:endParaRPr lang="zh-CN" altLang="en-US" sz="1200" dirty="0">
                <a:solidFill>
                  <a:prstClr val="white"/>
                </a:solidFill>
                <a:latin typeface="Impact" panose="020B0806030902050204" pitchFamily="34" charset="0"/>
                <a:ea typeface="微软雅黑" panose="020B0503020204020204" pitchFamily="34" charset="-122"/>
                <a:cs typeface="Kartika" panose="02020503030404060203" pitchFamily="18" charset="0"/>
              </a:endParaRPr>
            </a:p>
          </p:txBody>
        </p:sp>
        <p:sp>
          <p:nvSpPr>
            <p:cNvPr id="262" name="文本框 261"/>
            <p:cNvSpPr txBox="1"/>
            <p:nvPr/>
          </p:nvSpPr>
          <p:spPr>
            <a:xfrm>
              <a:off x="4525674" y="5521238"/>
              <a:ext cx="1272143" cy="430887"/>
            </a:xfrm>
            <a:prstGeom prst="rect">
              <a:avLst/>
            </a:prstGeom>
            <a:noFill/>
            <a:effectLst/>
          </p:spPr>
          <p:txBody>
            <a:bodyPr wrap="none" rtlCol="0">
              <a:spAutoFit/>
            </a:bodyPr>
            <a:lstStyle/>
            <a:p>
              <a:r>
                <a:rPr lang="zh-CN" altLang="en-US" sz="1500" b="1" dirty="0">
                  <a:solidFill>
                    <a:schemeClr val="accent1"/>
                  </a:solidFill>
                  <a:latin typeface="微软雅黑" panose="020B0503020204020204" pitchFamily="34" charset="-122"/>
                  <a:ea typeface="微软雅黑" panose="020B0503020204020204" pitchFamily="34" charset="-122"/>
                </a:rPr>
                <a:t>添加标题</a:t>
              </a:r>
              <a:endParaRPr lang="en-US" altLang="zh-CN" sz="1500" b="1" dirty="0">
                <a:solidFill>
                  <a:schemeClr val="accent1"/>
                </a:solidFill>
                <a:latin typeface="微软雅黑" panose="020B0503020204020204" pitchFamily="34" charset="-122"/>
                <a:ea typeface="微软雅黑" panose="020B0503020204020204" pitchFamily="34" charset="-122"/>
              </a:endParaRPr>
            </a:p>
          </p:txBody>
        </p:sp>
      </p:grpSp>
      <p:grpSp>
        <p:nvGrpSpPr>
          <p:cNvPr id="263" name="组合 262"/>
          <p:cNvGrpSpPr/>
          <p:nvPr/>
        </p:nvGrpSpPr>
        <p:grpSpPr>
          <a:xfrm>
            <a:off x="2339293" y="2732357"/>
            <a:ext cx="2623956" cy="878663"/>
            <a:chOff x="3476864" y="4280500"/>
            <a:chExt cx="3498608" cy="1171551"/>
          </a:xfrm>
        </p:grpSpPr>
        <p:sp>
          <p:nvSpPr>
            <p:cNvPr id="264" name="矩形 263"/>
            <p:cNvSpPr/>
            <p:nvPr/>
          </p:nvSpPr>
          <p:spPr>
            <a:xfrm>
              <a:off x="6671841" y="4280500"/>
              <a:ext cx="245248" cy="9546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latin typeface="微软雅黑" panose="020B0503020204020204" pitchFamily="34" charset="-122"/>
                <a:ea typeface="微软雅黑" panose="020B0503020204020204" pitchFamily="34" charset="-122"/>
              </a:endParaRPr>
            </a:p>
          </p:txBody>
        </p:sp>
        <p:pic>
          <p:nvPicPr>
            <p:cNvPr id="265" name="图片 264"/>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3476864" y="5235198"/>
              <a:ext cx="3498608" cy="216853"/>
            </a:xfrm>
            <a:prstGeom prst="rect">
              <a:avLst/>
            </a:prstGeom>
          </p:spPr>
        </p:pic>
        <p:sp>
          <p:nvSpPr>
            <p:cNvPr id="266" name="椭圆 265"/>
            <p:cNvSpPr/>
            <p:nvPr/>
          </p:nvSpPr>
          <p:spPr>
            <a:xfrm>
              <a:off x="3870298" y="4581932"/>
              <a:ext cx="372450" cy="372450"/>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51435" tIns="25718" rIns="51435" bIns="25718" rtlCol="0" anchor="ctr"/>
            <a:lstStyle/>
            <a:p>
              <a:pPr algn="ctr"/>
              <a:endParaRPr lang="zh-CN" altLang="en-US" sz="1350">
                <a:latin typeface="Agency FB" panose="020B0503020202020204" pitchFamily="34" charset="0"/>
                <a:ea typeface="微软雅黑" panose="020B0503020204020204" pitchFamily="34" charset="-122"/>
              </a:endParaRPr>
            </a:p>
          </p:txBody>
        </p:sp>
        <p:sp>
          <p:nvSpPr>
            <p:cNvPr id="267" name="文本框 93"/>
            <p:cNvSpPr txBox="1"/>
            <p:nvPr/>
          </p:nvSpPr>
          <p:spPr>
            <a:xfrm>
              <a:off x="3668221" y="4583491"/>
              <a:ext cx="773135" cy="369332"/>
            </a:xfrm>
            <a:prstGeom prst="rect">
              <a:avLst/>
            </a:prstGeom>
            <a:noFill/>
          </p:spPr>
          <p:txBody>
            <a:bodyPr wrap="square" rtlCol="0">
              <a:spAutoFit/>
            </a:bodyPr>
            <a:lstStyle/>
            <a:p>
              <a:pPr algn="ctr"/>
              <a:r>
                <a:rPr lang="en-US" altLang="zh-CN" sz="1200" dirty="0">
                  <a:solidFill>
                    <a:prstClr val="white"/>
                  </a:solidFill>
                  <a:latin typeface="Impact" panose="020B0806030902050204" pitchFamily="34" charset="0"/>
                  <a:ea typeface="微软雅黑" panose="020B0503020204020204" pitchFamily="34" charset="-122"/>
                  <a:cs typeface="Kartika" panose="02020503030404060203" pitchFamily="18" charset="0"/>
                </a:rPr>
                <a:t>03</a:t>
              </a:r>
              <a:endParaRPr lang="zh-CN" altLang="en-US" sz="1200" dirty="0">
                <a:solidFill>
                  <a:prstClr val="white"/>
                </a:solidFill>
                <a:latin typeface="Impact" panose="020B0806030902050204" pitchFamily="34" charset="0"/>
                <a:ea typeface="微软雅黑" panose="020B0503020204020204" pitchFamily="34" charset="-122"/>
                <a:cs typeface="Kartika" panose="02020503030404060203" pitchFamily="18" charset="0"/>
              </a:endParaRPr>
            </a:p>
          </p:txBody>
        </p:sp>
        <p:sp>
          <p:nvSpPr>
            <p:cNvPr id="268" name="文本框 267"/>
            <p:cNvSpPr txBox="1"/>
            <p:nvPr/>
          </p:nvSpPr>
          <p:spPr>
            <a:xfrm>
              <a:off x="4535391" y="4566541"/>
              <a:ext cx="1272143" cy="430887"/>
            </a:xfrm>
            <a:prstGeom prst="rect">
              <a:avLst/>
            </a:prstGeom>
            <a:noFill/>
            <a:effectLst/>
          </p:spPr>
          <p:txBody>
            <a:bodyPr wrap="none" rtlCol="0">
              <a:spAutoFit/>
            </a:bodyPr>
            <a:lstStyle/>
            <a:p>
              <a:r>
                <a:rPr lang="zh-CN" altLang="en-US" sz="1500" b="1" dirty="0">
                  <a:solidFill>
                    <a:schemeClr val="accent1"/>
                  </a:solidFill>
                  <a:latin typeface="微软雅黑" panose="020B0503020204020204" pitchFamily="34" charset="-122"/>
                  <a:ea typeface="微软雅黑" panose="020B0503020204020204" pitchFamily="34" charset="-122"/>
                </a:rPr>
                <a:t>添加标题</a:t>
              </a:r>
              <a:endParaRPr lang="en-US" altLang="zh-CN" sz="1500" b="1" dirty="0">
                <a:solidFill>
                  <a:schemeClr val="accent1"/>
                </a:solidFill>
                <a:latin typeface="微软雅黑" panose="020B0503020204020204" pitchFamily="34" charset="-122"/>
                <a:ea typeface="微软雅黑" panose="020B0503020204020204" pitchFamily="34" charset="-122"/>
              </a:endParaRPr>
            </a:p>
          </p:txBody>
        </p:sp>
      </p:grpSp>
      <p:sp>
        <p:nvSpPr>
          <p:cNvPr id="269" name="TextBox 26"/>
          <p:cNvSpPr txBox="1"/>
          <p:nvPr/>
        </p:nvSpPr>
        <p:spPr bwMode="auto">
          <a:xfrm>
            <a:off x="5672237" y="1440102"/>
            <a:ext cx="2652215" cy="715581"/>
          </a:xfrm>
          <a:prstGeom prst="rect">
            <a:avLst/>
          </a:prstGeom>
          <a:noFill/>
        </p:spPr>
        <p:txBody>
          <a:bodyPr wrap="square">
            <a:spAutoFit/>
          </a:bodyPr>
          <a:lstStyle/>
          <a:p>
            <a:pPr>
              <a:lnSpc>
                <a:spcPct val="150000"/>
              </a:lnSpc>
            </a:pPr>
            <a:r>
              <a:rPr lang="zh-CN" altLang="en-US" sz="900" dirty="0">
                <a:solidFill>
                  <a:schemeClr val="tx2"/>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r>
              <a:rPr lang="zh-CN" altLang="en-US" sz="900" dirty="0">
                <a:solidFill>
                  <a:schemeClr val="tx2"/>
                </a:solidFill>
                <a:sym typeface="微软雅黑" pitchFamily="34" charset="-122"/>
              </a:rPr>
              <a:t>。</a:t>
            </a:r>
            <a:endParaRPr lang="zh-CN" altLang="en-US" sz="900" dirty="0">
              <a:solidFill>
                <a:schemeClr val="tx2"/>
              </a:solidFill>
              <a:latin typeface="微软雅黑" panose="020B0503020204020204" pitchFamily="34" charset="-122"/>
              <a:ea typeface="微软雅黑" panose="020B0503020204020204" pitchFamily="34" charset="-122"/>
            </a:endParaRPr>
          </a:p>
        </p:txBody>
      </p:sp>
      <p:sp>
        <p:nvSpPr>
          <p:cNvPr id="270" name="TextBox 26"/>
          <p:cNvSpPr txBox="1"/>
          <p:nvPr/>
        </p:nvSpPr>
        <p:spPr bwMode="auto">
          <a:xfrm>
            <a:off x="5669599" y="2155717"/>
            <a:ext cx="2652215" cy="715581"/>
          </a:xfrm>
          <a:prstGeom prst="rect">
            <a:avLst/>
          </a:prstGeom>
          <a:noFill/>
        </p:spPr>
        <p:txBody>
          <a:bodyPr wrap="square">
            <a:spAutoFit/>
          </a:bodyPr>
          <a:lstStyle/>
          <a:p>
            <a:pPr>
              <a:lnSpc>
                <a:spcPct val="150000"/>
              </a:lnSpc>
            </a:pPr>
            <a:r>
              <a:rPr lang="zh-CN" altLang="en-US" sz="900" dirty="0">
                <a:solidFill>
                  <a:schemeClr val="tx2"/>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r>
              <a:rPr lang="zh-CN" altLang="en-US" sz="900" dirty="0">
                <a:solidFill>
                  <a:schemeClr val="tx2"/>
                </a:solidFill>
                <a:sym typeface="微软雅黑" pitchFamily="34" charset="-122"/>
              </a:rPr>
              <a:t>。</a:t>
            </a:r>
            <a:endParaRPr lang="zh-CN" altLang="en-US" sz="900" dirty="0">
              <a:solidFill>
                <a:schemeClr val="tx2"/>
              </a:solidFill>
              <a:latin typeface="微软雅黑" panose="020B0503020204020204" pitchFamily="34" charset="-122"/>
              <a:ea typeface="微软雅黑" panose="020B0503020204020204" pitchFamily="34" charset="-122"/>
            </a:endParaRPr>
          </a:p>
        </p:txBody>
      </p:sp>
      <p:sp>
        <p:nvSpPr>
          <p:cNvPr id="271" name="TextBox 26"/>
          <p:cNvSpPr txBox="1"/>
          <p:nvPr/>
        </p:nvSpPr>
        <p:spPr bwMode="auto">
          <a:xfrm>
            <a:off x="5682739" y="2842748"/>
            <a:ext cx="2652215" cy="715581"/>
          </a:xfrm>
          <a:prstGeom prst="rect">
            <a:avLst/>
          </a:prstGeom>
          <a:noFill/>
        </p:spPr>
        <p:txBody>
          <a:bodyPr wrap="square">
            <a:spAutoFit/>
          </a:bodyPr>
          <a:lstStyle/>
          <a:p>
            <a:pPr>
              <a:lnSpc>
                <a:spcPct val="150000"/>
              </a:lnSpc>
            </a:pPr>
            <a:r>
              <a:rPr lang="zh-CN" altLang="en-US" sz="900" dirty="0">
                <a:solidFill>
                  <a:schemeClr val="tx2"/>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r>
              <a:rPr lang="zh-CN" altLang="en-US" sz="900" dirty="0">
                <a:solidFill>
                  <a:schemeClr val="tx2"/>
                </a:solidFill>
                <a:sym typeface="微软雅黑" pitchFamily="34" charset="-122"/>
              </a:rPr>
              <a:t>。</a:t>
            </a:r>
            <a:endParaRPr lang="zh-CN" altLang="en-US" sz="900" dirty="0">
              <a:solidFill>
                <a:schemeClr val="tx2"/>
              </a:solidFill>
              <a:latin typeface="微软雅黑" panose="020B0503020204020204" pitchFamily="34" charset="-122"/>
              <a:ea typeface="微软雅黑" panose="020B0503020204020204" pitchFamily="34" charset="-122"/>
            </a:endParaRPr>
          </a:p>
        </p:txBody>
      </p:sp>
      <p:sp>
        <p:nvSpPr>
          <p:cNvPr id="272" name="TextBox 26"/>
          <p:cNvSpPr txBox="1"/>
          <p:nvPr/>
        </p:nvSpPr>
        <p:spPr bwMode="auto">
          <a:xfrm>
            <a:off x="5669599" y="3581665"/>
            <a:ext cx="2652215" cy="923330"/>
          </a:xfrm>
          <a:prstGeom prst="rect">
            <a:avLst/>
          </a:prstGeom>
          <a:noFill/>
        </p:spPr>
        <p:txBody>
          <a:bodyPr wrap="square">
            <a:spAutoFit/>
          </a:bodyPr>
          <a:lstStyle/>
          <a:p>
            <a:pPr>
              <a:lnSpc>
                <a:spcPct val="150000"/>
              </a:lnSpc>
            </a:pPr>
            <a:r>
              <a:rPr lang="zh-CN" altLang="en-US" sz="900" dirty="0">
                <a:solidFill>
                  <a:schemeClr val="tx2"/>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r>
              <a:rPr lang="zh-CN" altLang="en-US" sz="900" dirty="0">
                <a:solidFill>
                  <a:schemeClr val="tx2"/>
                </a:solidFill>
                <a:sym typeface="微软雅黑" pitchFamily="34" charset="-122"/>
              </a:rPr>
              <a:t>。</a:t>
            </a:r>
            <a:endParaRPr lang="en-US" altLang="zh-CN" sz="900" dirty="0">
              <a:solidFill>
                <a:schemeClr val="tx2"/>
              </a:solidFill>
              <a:sym typeface="微软雅黑" pitchFamily="34" charset="-122"/>
            </a:endParaRPr>
          </a:p>
          <a:p>
            <a:pPr>
              <a:lnSpc>
                <a:spcPct val="150000"/>
              </a:lnSpc>
            </a:pPr>
            <a:endParaRPr lang="zh-CN" altLang="en-US" sz="900" dirty="0">
              <a:solidFill>
                <a:schemeClr val="tx2"/>
              </a:solidFill>
              <a:latin typeface="微软雅黑" panose="020B0503020204020204" pitchFamily="34" charset="-122"/>
              <a:ea typeface="微软雅黑" panose="020B0503020204020204" pitchFamily="34" charset="-122"/>
            </a:endParaRPr>
          </a:p>
        </p:txBody>
      </p:sp>
      <p:sp>
        <p:nvSpPr>
          <p:cNvPr id="273" name="文本框 272"/>
          <p:cNvSpPr txBox="1"/>
          <p:nvPr/>
        </p:nvSpPr>
        <p:spPr>
          <a:xfrm>
            <a:off x="1068497" y="3492391"/>
            <a:ext cx="1261884" cy="415498"/>
          </a:xfrm>
          <a:prstGeom prst="rect">
            <a:avLst/>
          </a:prstGeom>
          <a:noFill/>
        </p:spPr>
        <p:txBody>
          <a:bodyPr wrap="none" rtlCol="0">
            <a:spAutoFit/>
          </a:bodyPr>
          <a:lstStyle/>
          <a:p>
            <a:r>
              <a:rPr lang="zh-CN" altLang="en-US" sz="2100" b="1" dirty="0">
                <a:solidFill>
                  <a:schemeClr val="accent1"/>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xmlns="" val="122950422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randombar(horizontal)">
                                      <p:cBhvr>
                                        <p:cTn id="7" dur="1000"/>
                                        <p:tgtEl>
                                          <p:spTgt spid="72"/>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1000"/>
                                        <p:tgtEl>
                                          <p:spTgt spid="78"/>
                                        </p:tgtEl>
                                      </p:cBhvr>
                                    </p:animEffect>
                                    <p:anim calcmode="lin" valueType="num">
                                      <p:cBhvr>
                                        <p:cTn id="12" dur="1000" fill="hold"/>
                                        <p:tgtEl>
                                          <p:spTgt spid="78"/>
                                        </p:tgtEl>
                                        <p:attrNameLst>
                                          <p:attrName>ppt_x</p:attrName>
                                        </p:attrNameLst>
                                      </p:cBhvr>
                                      <p:tavLst>
                                        <p:tav tm="0">
                                          <p:val>
                                            <p:strVal val="#ppt_x"/>
                                          </p:val>
                                        </p:tav>
                                        <p:tav tm="100000">
                                          <p:val>
                                            <p:strVal val="#ppt_x"/>
                                          </p:val>
                                        </p:tav>
                                      </p:tavLst>
                                    </p:anim>
                                    <p:anim calcmode="lin" valueType="num">
                                      <p:cBhvr>
                                        <p:cTn id="13" dur="900" decel="100000" fill="hold"/>
                                        <p:tgtEl>
                                          <p:spTgt spid="78"/>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78"/>
                                        </p:tgtEl>
                                        <p:attrNameLst>
                                          <p:attrName>ppt_y</p:attrName>
                                        </p:attrNameLst>
                                      </p:cBhvr>
                                      <p:tavLst>
                                        <p:tav tm="0">
                                          <p:val>
                                            <p:strVal val="#ppt_y-.03"/>
                                          </p:val>
                                        </p:tav>
                                        <p:tav tm="100000">
                                          <p:val>
                                            <p:strVal val="#ppt_y"/>
                                          </p:val>
                                        </p:tav>
                                      </p:tavLst>
                                    </p:anim>
                                  </p:childTnLst>
                                </p:cTn>
                              </p:par>
                            </p:childTnLst>
                          </p:cTn>
                        </p:par>
                        <p:par>
                          <p:cTn id="15" fill="hold">
                            <p:stCondLst>
                              <p:cond delay="2000"/>
                            </p:stCondLst>
                            <p:childTnLst>
                              <p:par>
                                <p:cTn id="16" presetID="16" presetClass="entr" presetSubtype="37" fill="hold" grpId="0" nodeType="afterEffect">
                                  <p:stCondLst>
                                    <p:cond delay="0"/>
                                  </p:stCondLst>
                                  <p:childTnLst>
                                    <p:set>
                                      <p:cBhvr>
                                        <p:cTn id="17" dur="1" fill="hold">
                                          <p:stCondLst>
                                            <p:cond delay="0"/>
                                          </p:stCondLst>
                                        </p:cTn>
                                        <p:tgtEl>
                                          <p:spTgt spid="273"/>
                                        </p:tgtEl>
                                        <p:attrNameLst>
                                          <p:attrName>style.visibility</p:attrName>
                                        </p:attrNameLst>
                                      </p:cBhvr>
                                      <p:to>
                                        <p:strVal val="visible"/>
                                      </p:to>
                                    </p:set>
                                    <p:animEffect transition="in" filter="barn(outVertical)">
                                      <p:cBhvr>
                                        <p:cTn id="18" dur="500"/>
                                        <p:tgtEl>
                                          <p:spTgt spid="273"/>
                                        </p:tgtEl>
                                      </p:cBhvr>
                                    </p:animEffect>
                                  </p:childTnLst>
                                </p:cTn>
                              </p:par>
                            </p:childTnLst>
                          </p:cTn>
                        </p:par>
                        <p:par>
                          <p:cTn id="19" fill="hold">
                            <p:stCondLst>
                              <p:cond delay="2500"/>
                            </p:stCondLst>
                            <p:childTnLst>
                              <p:par>
                                <p:cTn id="20" presetID="16" presetClass="entr" presetSubtype="42" fill="hold" nodeType="afterEffect">
                                  <p:stCondLst>
                                    <p:cond delay="0"/>
                                  </p:stCondLst>
                                  <p:childTnLst>
                                    <p:set>
                                      <p:cBhvr>
                                        <p:cTn id="21" dur="1" fill="hold">
                                          <p:stCondLst>
                                            <p:cond delay="0"/>
                                          </p:stCondLst>
                                        </p:cTn>
                                        <p:tgtEl>
                                          <p:spTgt spid="77"/>
                                        </p:tgtEl>
                                        <p:attrNameLst>
                                          <p:attrName>style.visibility</p:attrName>
                                        </p:attrNameLst>
                                      </p:cBhvr>
                                      <p:to>
                                        <p:strVal val="visible"/>
                                      </p:to>
                                    </p:set>
                                    <p:animEffect transition="in" filter="barn(outHorizontal)">
                                      <p:cBhvr>
                                        <p:cTn id="22" dur="500"/>
                                        <p:tgtEl>
                                          <p:spTgt spid="77"/>
                                        </p:tgtEl>
                                      </p:cBhvr>
                                    </p:animEffect>
                                  </p:childTnLst>
                                </p:cTn>
                              </p:par>
                            </p:childTnLst>
                          </p:cTn>
                        </p:par>
                        <p:par>
                          <p:cTn id="23" fill="hold">
                            <p:stCondLst>
                              <p:cond delay="3000"/>
                            </p:stCondLst>
                            <p:childTnLst>
                              <p:par>
                                <p:cTn id="24" presetID="2" presetClass="entr" presetSubtype="2" decel="42000" fill="hold" nodeType="afterEffect">
                                  <p:stCondLst>
                                    <p:cond delay="0"/>
                                  </p:stCondLst>
                                  <p:childTnLst>
                                    <p:set>
                                      <p:cBhvr>
                                        <p:cTn id="25" dur="1" fill="hold">
                                          <p:stCondLst>
                                            <p:cond delay="0"/>
                                          </p:stCondLst>
                                        </p:cTn>
                                        <p:tgtEl>
                                          <p:spTgt spid="252"/>
                                        </p:tgtEl>
                                        <p:attrNameLst>
                                          <p:attrName>style.visibility</p:attrName>
                                        </p:attrNameLst>
                                      </p:cBhvr>
                                      <p:to>
                                        <p:strVal val="visible"/>
                                      </p:to>
                                    </p:set>
                                    <p:anim calcmode="lin" valueType="num">
                                      <p:cBhvr additive="base">
                                        <p:cTn id="26" dur="750" fill="hold"/>
                                        <p:tgtEl>
                                          <p:spTgt spid="252"/>
                                        </p:tgtEl>
                                        <p:attrNameLst>
                                          <p:attrName>ppt_x</p:attrName>
                                        </p:attrNameLst>
                                      </p:cBhvr>
                                      <p:tavLst>
                                        <p:tav tm="0">
                                          <p:val>
                                            <p:strVal val="1+#ppt_w/2"/>
                                          </p:val>
                                        </p:tav>
                                        <p:tav tm="100000">
                                          <p:val>
                                            <p:strVal val="#ppt_x"/>
                                          </p:val>
                                        </p:tav>
                                      </p:tavLst>
                                    </p:anim>
                                    <p:anim calcmode="lin" valueType="num">
                                      <p:cBhvr additive="base">
                                        <p:cTn id="27" dur="750" fill="hold"/>
                                        <p:tgtEl>
                                          <p:spTgt spid="252"/>
                                        </p:tgtEl>
                                        <p:attrNameLst>
                                          <p:attrName>ppt_y</p:attrName>
                                        </p:attrNameLst>
                                      </p:cBhvr>
                                      <p:tavLst>
                                        <p:tav tm="0">
                                          <p:val>
                                            <p:strVal val="#ppt_y"/>
                                          </p:val>
                                        </p:tav>
                                        <p:tav tm="100000">
                                          <p:val>
                                            <p:strVal val="#ppt_y"/>
                                          </p:val>
                                        </p:tav>
                                      </p:tavLst>
                                    </p:anim>
                                  </p:childTnLst>
                                </p:cTn>
                              </p:par>
                              <p:par>
                                <p:cTn id="28" presetID="2" presetClass="entr" presetSubtype="2" decel="42000" fill="hold" nodeType="withEffect">
                                  <p:stCondLst>
                                    <p:cond delay="250"/>
                                  </p:stCondLst>
                                  <p:childTnLst>
                                    <p:set>
                                      <p:cBhvr>
                                        <p:cTn id="29" dur="1" fill="hold">
                                          <p:stCondLst>
                                            <p:cond delay="0"/>
                                          </p:stCondLst>
                                        </p:cTn>
                                        <p:tgtEl>
                                          <p:spTgt spid="246"/>
                                        </p:tgtEl>
                                        <p:attrNameLst>
                                          <p:attrName>style.visibility</p:attrName>
                                        </p:attrNameLst>
                                      </p:cBhvr>
                                      <p:to>
                                        <p:strVal val="visible"/>
                                      </p:to>
                                    </p:set>
                                    <p:anim calcmode="lin" valueType="num">
                                      <p:cBhvr additive="base">
                                        <p:cTn id="30" dur="750" fill="hold"/>
                                        <p:tgtEl>
                                          <p:spTgt spid="246"/>
                                        </p:tgtEl>
                                        <p:attrNameLst>
                                          <p:attrName>ppt_x</p:attrName>
                                        </p:attrNameLst>
                                      </p:cBhvr>
                                      <p:tavLst>
                                        <p:tav tm="0">
                                          <p:val>
                                            <p:strVal val="1+#ppt_w/2"/>
                                          </p:val>
                                        </p:tav>
                                        <p:tav tm="100000">
                                          <p:val>
                                            <p:strVal val="#ppt_x"/>
                                          </p:val>
                                        </p:tav>
                                      </p:tavLst>
                                    </p:anim>
                                    <p:anim calcmode="lin" valueType="num">
                                      <p:cBhvr additive="base">
                                        <p:cTn id="31" dur="750" fill="hold"/>
                                        <p:tgtEl>
                                          <p:spTgt spid="246"/>
                                        </p:tgtEl>
                                        <p:attrNameLst>
                                          <p:attrName>ppt_y</p:attrName>
                                        </p:attrNameLst>
                                      </p:cBhvr>
                                      <p:tavLst>
                                        <p:tav tm="0">
                                          <p:val>
                                            <p:strVal val="#ppt_y"/>
                                          </p:val>
                                        </p:tav>
                                        <p:tav tm="100000">
                                          <p:val>
                                            <p:strVal val="#ppt_y"/>
                                          </p:val>
                                        </p:tav>
                                      </p:tavLst>
                                    </p:anim>
                                  </p:childTnLst>
                                </p:cTn>
                              </p:par>
                              <p:par>
                                <p:cTn id="32" presetID="2" presetClass="entr" presetSubtype="2" decel="42000" fill="hold" nodeType="withEffect">
                                  <p:stCondLst>
                                    <p:cond delay="500"/>
                                  </p:stCondLst>
                                  <p:childTnLst>
                                    <p:set>
                                      <p:cBhvr>
                                        <p:cTn id="33" dur="1" fill="hold">
                                          <p:stCondLst>
                                            <p:cond delay="0"/>
                                          </p:stCondLst>
                                        </p:cTn>
                                        <p:tgtEl>
                                          <p:spTgt spid="263"/>
                                        </p:tgtEl>
                                        <p:attrNameLst>
                                          <p:attrName>style.visibility</p:attrName>
                                        </p:attrNameLst>
                                      </p:cBhvr>
                                      <p:to>
                                        <p:strVal val="visible"/>
                                      </p:to>
                                    </p:set>
                                    <p:anim calcmode="lin" valueType="num">
                                      <p:cBhvr additive="base">
                                        <p:cTn id="34" dur="750" fill="hold"/>
                                        <p:tgtEl>
                                          <p:spTgt spid="263"/>
                                        </p:tgtEl>
                                        <p:attrNameLst>
                                          <p:attrName>ppt_x</p:attrName>
                                        </p:attrNameLst>
                                      </p:cBhvr>
                                      <p:tavLst>
                                        <p:tav tm="0">
                                          <p:val>
                                            <p:strVal val="1+#ppt_w/2"/>
                                          </p:val>
                                        </p:tav>
                                        <p:tav tm="100000">
                                          <p:val>
                                            <p:strVal val="#ppt_x"/>
                                          </p:val>
                                        </p:tav>
                                      </p:tavLst>
                                    </p:anim>
                                    <p:anim calcmode="lin" valueType="num">
                                      <p:cBhvr additive="base">
                                        <p:cTn id="35" dur="750" fill="hold"/>
                                        <p:tgtEl>
                                          <p:spTgt spid="263"/>
                                        </p:tgtEl>
                                        <p:attrNameLst>
                                          <p:attrName>ppt_y</p:attrName>
                                        </p:attrNameLst>
                                      </p:cBhvr>
                                      <p:tavLst>
                                        <p:tav tm="0">
                                          <p:val>
                                            <p:strVal val="#ppt_y"/>
                                          </p:val>
                                        </p:tav>
                                        <p:tav tm="100000">
                                          <p:val>
                                            <p:strVal val="#ppt_y"/>
                                          </p:val>
                                        </p:tav>
                                      </p:tavLst>
                                    </p:anim>
                                  </p:childTnLst>
                                </p:cTn>
                              </p:par>
                              <p:par>
                                <p:cTn id="36" presetID="2" presetClass="entr" presetSubtype="2" decel="42000" fill="hold" nodeType="withEffect">
                                  <p:stCondLst>
                                    <p:cond delay="750"/>
                                  </p:stCondLst>
                                  <p:childTnLst>
                                    <p:set>
                                      <p:cBhvr>
                                        <p:cTn id="37" dur="1" fill="hold">
                                          <p:stCondLst>
                                            <p:cond delay="0"/>
                                          </p:stCondLst>
                                        </p:cTn>
                                        <p:tgtEl>
                                          <p:spTgt spid="258"/>
                                        </p:tgtEl>
                                        <p:attrNameLst>
                                          <p:attrName>style.visibility</p:attrName>
                                        </p:attrNameLst>
                                      </p:cBhvr>
                                      <p:to>
                                        <p:strVal val="visible"/>
                                      </p:to>
                                    </p:set>
                                    <p:anim calcmode="lin" valueType="num">
                                      <p:cBhvr additive="base">
                                        <p:cTn id="38" dur="750" fill="hold"/>
                                        <p:tgtEl>
                                          <p:spTgt spid="258"/>
                                        </p:tgtEl>
                                        <p:attrNameLst>
                                          <p:attrName>ppt_x</p:attrName>
                                        </p:attrNameLst>
                                      </p:cBhvr>
                                      <p:tavLst>
                                        <p:tav tm="0">
                                          <p:val>
                                            <p:strVal val="1+#ppt_w/2"/>
                                          </p:val>
                                        </p:tav>
                                        <p:tav tm="100000">
                                          <p:val>
                                            <p:strVal val="#ppt_x"/>
                                          </p:val>
                                        </p:tav>
                                      </p:tavLst>
                                    </p:anim>
                                    <p:anim calcmode="lin" valueType="num">
                                      <p:cBhvr additive="base">
                                        <p:cTn id="39" dur="750" fill="hold"/>
                                        <p:tgtEl>
                                          <p:spTgt spid="258"/>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69"/>
                                        </p:tgtEl>
                                        <p:attrNameLst>
                                          <p:attrName>style.visibility</p:attrName>
                                        </p:attrNameLst>
                                      </p:cBhvr>
                                      <p:to>
                                        <p:strVal val="visible"/>
                                      </p:to>
                                    </p:set>
                                    <p:animEffect transition="in" filter="wipe(left)">
                                      <p:cBhvr>
                                        <p:cTn id="43" dur="500"/>
                                        <p:tgtEl>
                                          <p:spTgt spid="269"/>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270"/>
                                        </p:tgtEl>
                                        <p:attrNameLst>
                                          <p:attrName>style.visibility</p:attrName>
                                        </p:attrNameLst>
                                      </p:cBhvr>
                                      <p:to>
                                        <p:strVal val="visible"/>
                                      </p:to>
                                    </p:set>
                                    <p:animEffect transition="in" filter="wipe(left)">
                                      <p:cBhvr>
                                        <p:cTn id="47" dur="500"/>
                                        <p:tgtEl>
                                          <p:spTgt spid="270"/>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271"/>
                                        </p:tgtEl>
                                        <p:attrNameLst>
                                          <p:attrName>style.visibility</p:attrName>
                                        </p:attrNameLst>
                                      </p:cBhvr>
                                      <p:to>
                                        <p:strVal val="visible"/>
                                      </p:to>
                                    </p:set>
                                    <p:animEffect transition="in" filter="wipe(left)">
                                      <p:cBhvr>
                                        <p:cTn id="51" dur="500"/>
                                        <p:tgtEl>
                                          <p:spTgt spid="271"/>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272"/>
                                        </p:tgtEl>
                                        <p:attrNameLst>
                                          <p:attrName>style.visibility</p:attrName>
                                        </p:attrNameLst>
                                      </p:cBhvr>
                                      <p:to>
                                        <p:strVal val="visible"/>
                                      </p:to>
                                    </p:set>
                                    <p:animEffect transition="in" filter="wipe(left)">
                                      <p:cBhvr>
                                        <p:cTn id="55" dur="500"/>
                                        <p:tgtEl>
                                          <p:spTgt spid="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 grpId="0"/>
      <p:bldP spid="270" grpId="0"/>
      <p:bldP spid="271" grpId="0"/>
      <p:bldP spid="272" grpId="0"/>
      <p:bldP spid="27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611560" y="509807"/>
            <a:ext cx="7920880" cy="45719"/>
            <a:chOff x="3060700" y="4724400"/>
            <a:chExt cx="5955507" cy="31432"/>
          </a:xfrm>
        </p:grpSpPr>
        <p:cxnSp>
          <p:nvCxnSpPr>
            <p:cNvPr id="58" name="直接连接符 57"/>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64" name="Text Box 18"/>
          <p:cNvSpPr txBox="1">
            <a:spLocks noChangeArrowheads="1"/>
          </p:cNvSpPr>
          <p:nvPr/>
        </p:nvSpPr>
        <p:spPr bwMode="gray">
          <a:xfrm>
            <a:off x="3635896" y="171253"/>
            <a:ext cx="187220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总结篇</a:t>
            </a:r>
          </a:p>
        </p:txBody>
      </p:sp>
      <p:sp>
        <p:nvSpPr>
          <p:cNvPr id="274" name="Shape 2012"/>
          <p:cNvSpPr/>
          <p:nvPr/>
        </p:nvSpPr>
        <p:spPr>
          <a:xfrm>
            <a:off x="5291569" y="1275606"/>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solidFill>
                <a:schemeClr val="tx1">
                  <a:lumMod val="65000"/>
                  <a:lumOff val="35000"/>
                </a:schemeClr>
              </a:solidFill>
              <a:ea typeface="微软雅黑" panose="020B0503020204020204" pitchFamily="34" charset="-122"/>
            </a:endParaRPr>
          </a:p>
        </p:txBody>
      </p:sp>
      <p:sp>
        <p:nvSpPr>
          <p:cNvPr id="275" name="Shape 2013"/>
          <p:cNvSpPr/>
          <p:nvPr/>
        </p:nvSpPr>
        <p:spPr>
          <a:xfrm>
            <a:off x="5291569" y="2723463"/>
            <a:ext cx="2671029" cy="1263620"/>
          </a:xfrm>
          <a:prstGeom prst="roundRect">
            <a:avLst>
              <a:gd name="adj" fmla="val 6925"/>
            </a:avLst>
          </a:prstGeom>
          <a:noFill/>
          <a:ln w="12700">
            <a:solidFill>
              <a:srgbClr val="A6AAA9"/>
            </a:solidFill>
            <a:miter lim="400000"/>
          </a:ln>
        </p:spPr>
        <p:txBody>
          <a:bodyPr lIns="14288" tIns="14288" rIns="14288" bIns="14288" anchor="ctr"/>
          <a:lstStyle/>
          <a:p>
            <a:pPr lvl="0"/>
            <a:endParaRPr sz="13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6" name="Shape 2014"/>
          <p:cNvSpPr/>
          <p:nvPr/>
        </p:nvSpPr>
        <p:spPr>
          <a:xfrm>
            <a:off x="1186463" y="2722793"/>
            <a:ext cx="2671029" cy="1264959"/>
          </a:xfrm>
          <a:prstGeom prst="roundRect">
            <a:avLst>
              <a:gd name="adj" fmla="val 6918"/>
            </a:avLst>
          </a:prstGeom>
          <a:noFill/>
          <a:ln w="12700">
            <a:solidFill>
              <a:srgbClr val="A6AAA9"/>
            </a:solidFill>
            <a:miter lim="400000"/>
          </a:ln>
        </p:spPr>
        <p:txBody>
          <a:bodyPr lIns="14288" tIns="14288" rIns="14288" bIns="14288" anchor="ctr"/>
          <a:lstStyle/>
          <a:p>
            <a:pPr lvl="0"/>
            <a:endParaRPr sz="1300">
              <a:solidFill>
                <a:schemeClr val="tx1">
                  <a:lumMod val="65000"/>
                  <a:lumOff val="35000"/>
                </a:schemeClr>
              </a:solidFill>
              <a:ea typeface="微软雅黑" panose="020B0503020204020204" pitchFamily="34" charset="-122"/>
            </a:endParaRPr>
          </a:p>
        </p:txBody>
      </p:sp>
      <p:sp>
        <p:nvSpPr>
          <p:cNvPr id="277" name="Shape 2015"/>
          <p:cNvSpPr/>
          <p:nvPr/>
        </p:nvSpPr>
        <p:spPr>
          <a:xfrm>
            <a:off x="1186463" y="1275606"/>
            <a:ext cx="2671029" cy="1264960"/>
          </a:xfrm>
          <a:prstGeom prst="roundRect">
            <a:avLst>
              <a:gd name="adj" fmla="val 6918"/>
            </a:avLst>
          </a:prstGeom>
          <a:noFill/>
          <a:ln w="12700">
            <a:solidFill>
              <a:srgbClr val="A6AAA9"/>
            </a:solidFill>
            <a:miter lim="400000"/>
          </a:ln>
        </p:spPr>
        <p:txBody>
          <a:bodyPr lIns="14288" tIns="14288" rIns="14288" bIns="14288" anchor="ctr"/>
          <a:lstStyle/>
          <a:p>
            <a:pPr lvl="0"/>
            <a:endParaRPr sz="1300">
              <a:solidFill>
                <a:schemeClr val="tx1">
                  <a:lumMod val="65000"/>
                  <a:lumOff val="35000"/>
                </a:schemeClr>
              </a:solidFill>
              <a:ea typeface="微软雅黑" panose="020B0503020204020204" pitchFamily="34" charset="-122"/>
            </a:endParaRPr>
          </a:p>
        </p:txBody>
      </p:sp>
      <p:sp>
        <p:nvSpPr>
          <p:cNvPr id="278" name="Shape 2021"/>
          <p:cNvSpPr/>
          <p:nvPr/>
        </p:nvSpPr>
        <p:spPr>
          <a:xfrm>
            <a:off x="1747496" y="1695941"/>
            <a:ext cx="174145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65000"/>
                    <a:lumOff val="35000"/>
                  </a:schemeClr>
                </a:solidFill>
                <a:latin typeface="微软雅黑" pitchFamily="34" charset="-122"/>
                <a:ea typeface="微软雅黑" pitchFamily="34" charset="-122"/>
              </a:rPr>
              <a:t>详写内容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79" name="Shape 2022"/>
          <p:cNvSpPr/>
          <p:nvPr/>
        </p:nvSpPr>
        <p:spPr>
          <a:xfrm>
            <a:off x="1741649" y="1382131"/>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accent1"/>
                </a:solidFill>
                <a:latin typeface="微软雅黑" panose="020B0503020204020204" pitchFamily="34" charset="-122"/>
                <a:ea typeface="微软雅黑" panose="020B0503020204020204" pitchFamily="34" charset="-122"/>
              </a:rPr>
              <a:t>点击输入标题文本</a:t>
            </a:r>
          </a:p>
        </p:txBody>
      </p:sp>
      <p:sp>
        <p:nvSpPr>
          <p:cNvPr id="280" name="Shape 2023"/>
          <p:cNvSpPr/>
          <p:nvPr/>
        </p:nvSpPr>
        <p:spPr>
          <a:xfrm>
            <a:off x="1747496" y="3148369"/>
            <a:ext cx="1741450" cy="3641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a:lnSpc>
                <a:spcPct val="120000"/>
              </a:lnSpc>
              <a:spcBef>
                <a:spcPts val="2500"/>
              </a:spcBef>
              <a:defRPr sz="2000">
                <a:solidFill>
                  <a:srgbClr val="53585F"/>
                </a:solidFill>
              </a:defRPr>
            </a:lvl1pPr>
          </a:lstStyle>
          <a:p>
            <a:pPr algn="just"/>
            <a:r>
              <a:rPr lang="zh-CN" altLang="en-US" sz="1000" dirty="0">
                <a:solidFill>
                  <a:schemeClr val="tx1">
                    <a:lumMod val="65000"/>
                    <a:lumOff val="35000"/>
                  </a:schemeClr>
                </a:solidFill>
                <a:latin typeface="微软雅黑" pitchFamily="34" charset="-122"/>
                <a:ea typeface="微软雅黑" pitchFamily="34" charset="-122"/>
              </a:rPr>
              <a:t>详写内容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81" name="Shape 2024"/>
          <p:cNvSpPr/>
          <p:nvPr/>
        </p:nvSpPr>
        <p:spPr>
          <a:xfrm>
            <a:off x="1741649" y="2855531"/>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l">
              <a:lnSpc>
                <a:spcPct val="120000"/>
              </a:lnSpc>
              <a:defRPr sz="3500">
                <a:solidFill>
                  <a:srgbClr val="53585F"/>
                </a:solidFill>
              </a:defRPr>
            </a:lvl1pPr>
          </a:lstStyle>
          <a:p>
            <a:r>
              <a:rPr lang="zh-CN" altLang="en-US" sz="1200" b="1" dirty="0">
                <a:solidFill>
                  <a:schemeClr val="accent1"/>
                </a:solidFill>
                <a:latin typeface="微软雅黑" panose="020B0503020204020204" pitchFamily="34" charset="-122"/>
                <a:ea typeface="微软雅黑" panose="020B0503020204020204" pitchFamily="34" charset="-122"/>
              </a:rPr>
              <a:t>点击输入标题文本</a:t>
            </a:r>
          </a:p>
        </p:txBody>
      </p:sp>
      <p:sp>
        <p:nvSpPr>
          <p:cNvPr id="282" name="Shape 2025"/>
          <p:cNvSpPr/>
          <p:nvPr/>
        </p:nvSpPr>
        <p:spPr>
          <a:xfrm>
            <a:off x="5654872" y="1695941"/>
            <a:ext cx="1734500" cy="382439"/>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65000"/>
                    <a:lumOff val="35000"/>
                  </a:schemeClr>
                </a:solidFill>
                <a:latin typeface="微软雅黑" pitchFamily="34" charset="-122"/>
                <a:ea typeface="微软雅黑" pitchFamily="34" charset="-122"/>
              </a:rPr>
              <a:t>详写内容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83" name="Shape 2026"/>
          <p:cNvSpPr/>
          <p:nvPr/>
        </p:nvSpPr>
        <p:spPr>
          <a:xfrm>
            <a:off x="5654872" y="1382131"/>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pPr algn="l"/>
            <a:r>
              <a:rPr lang="zh-CN" altLang="en-US" sz="1200" b="1" dirty="0">
                <a:solidFill>
                  <a:schemeClr val="accent1"/>
                </a:solidFill>
                <a:latin typeface="微软雅黑" panose="020B0503020204020204" pitchFamily="34" charset="-122"/>
                <a:ea typeface="微软雅黑" panose="020B0503020204020204" pitchFamily="34" charset="-122"/>
              </a:rPr>
              <a:t>点击输入标题文本</a:t>
            </a:r>
          </a:p>
        </p:txBody>
      </p:sp>
      <p:sp>
        <p:nvSpPr>
          <p:cNvPr id="284" name="Shape 2027"/>
          <p:cNvSpPr/>
          <p:nvPr/>
        </p:nvSpPr>
        <p:spPr>
          <a:xfrm>
            <a:off x="5654874" y="3148372"/>
            <a:ext cx="1734500" cy="364163"/>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r">
              <a:lnSpc>
                <a:spcPct val="120000"/>
              </a:lnSpc>
              <a:spcBef>
                <a:spcPts val="4500"/>
              </a:spcBef>
              <a:defRPr sz="2000">
                <a:solidFill>
                  <a:srgbClr val="53585F"/>
                </a:solidFill>
              </a:defRPr>
            </a:lvl1pPr>
          </a:lstStyle>
          <a:p>
            <a:pPr algn="just"/>
            <a:r>
              <a:rPr lang="zh-CN" altLang="en-US" sz="1000" dirty="0">
                <a:solidFill>
                  <a:schemeClr val="tx1">
                    <a:lumMod val="65000"/>
                    <a:lumOff val="35000"/>
                  </a:schemeClr>
                </a:solidFill>
                <a:latin typeface="微软雅黑" pitchFamily="34" charset="-122"/>
                <a:ea typeface="微软雅黑" pitchFamily="34" charset="-122"/>
              </a:rPr>
              <a:t>详写内容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85" name="Shape 2028"/>
          <p:cNvSpPr/>
          <p:nvPr/>
        </p:nvSpPr>
        <p:spPr>
          <a:xfrm>
            <a:off x="5654874" y="2855531"/>
            <a:ext cx="1401999" cy="3012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lstStyle>
            <a:lvl1pPr algn="r">
              <a:defRPr sz="3500">
                <a:solidFill>
                  <a:srgbClr val="53585F"/>
                </a:solidFill>
              </a:defRPr>
            </a:lvl1pPr>
          </a:lstStyle>
          <a:p>
            <a:pPr algn="l"/>
            <a:r>
              <a:rPr lang="zh-CN" altLang="en-US" sz="1200" b="1" dirty="0">
                <a:solidFill>
                  <a:schemeClr val="accent1"/>
                </a:solidFill>
                <a:latin typeface="微软雅黑" panose="020B0503020204020204" pitchFamily="34" charset="-122"/>
                <a:ea typeface="微软雅黑" panose="020B0503020204020204" pitchFamily="34" charset="-122"/>
              </a:rPr>
              <a:t>点击输入标题文本</a:t>
            </a:r>
          </a:p>
        </p:txBody>
      </p:sp>
      <p:grpSp>
        <p:nvGrpSpPr>
          <p:cNvPr id="286" name="组合 285"/>
          <p:cNvGrpSpPr/>
          <p:nvPr/>
        </p:nvGrpSpPr>
        <p:grpSpPr>
          <a:xfrm>
            <a:off x="3488946" y="1546640"/>
            <a:ext cx="2176351" cy="2176351"/>
            <a:chOff x="2193191" y="1899415"/>
            <a:chExt cx="2421376" cy="2421376"/>
          </a:xfrm>
          <a:effectLst/>
        </p:grpSpPr>
        <p:sp>
          <p:nvSpPr>
            <p:cNvPr id="287" name="椭圆 286"/>
            <p:cNvSpPr/>
            <p:nvPr/>
          </p:nvSpPr>
          <p:spPr>
            <a:xfrm>
              <a:off x="2193191" y="1899415"/>
              <a:ext cx="2421376" cy="2421376"/>
            </a:xfrm>
            <a:prstGeom prst="ellipse">
              <a:avLst/>
            </a:prstGeom>
            <a:solidFill>
              <a:schemeClr val="accent5"/>
            </a:solidFill>
            <a:ln w="31750">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chemeClr val="tx1">
                    <a:lumMod val="65000"/>
                    <a:lumOff val="35000"/>
                  </a:schemeClr>
                </a:solidFill>
                <a:latin typeface="Calibri"/>
                <a:ea typeface="微软雅黑" panose="020B0503020204020204" pitchFamily="34" charset="-122"/>
              </a:endParaRPr>
            </a:p>
          </p:txBody>
        </p:sp>
        <p:sp>
          <p:nvSpPr>
            <p:cNvPr id="288" name="椭圆 287"/>
            <p:cNvSpPr/>
            <p:nvPr/>
          </p:nvSpPr>
          <p:spPr>
            <a:xfrm>
              <a:off x="2345502" y="2051726"/>
              <a:ext cx="2116756" cy="2116756"/>
            </a:xfrm>
            <a:prstGeom prst="ellipse">
              <a:avLst/>
            </a:prstGeom>
            <a:solidFill>
              <a:schemeClr val="bg1">
                <a:lumMod val="95000"/>
              </a:schemeClr>
            </a:solidFill>
            <a:ln w="50800">
              <a:noFill/>
            </a:ln>
            <a:effectLst>
              <a:outerShdw blurRad="63500" sx="102000" sy="102000" algn="ctr" rotWithShape="0">
                <a:prstClr val="black">
                  <a:alpha val="40000"/>
                </a:prst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chemeClr val="tx1">
                    <a:lumMod val="65000"/>
                    <a:lumOff val="35000"/>
                  </a:schemeClr>
                </a:solidFill>
                <a:latin typeface="Calibri"/>
                <a:ea typeface="微软雅黑" panose="020B0503020204020204" pitchFamily="34" charset="-122"/>
              </a:endParaRPr>
            </a:p>
          </p:txBody>
        </p:sp>
      </p:grpSp>
      <p:sp>
        <p:nvSpPr>
          <p:cNvPr id="289" name="矩形 288"/>
          <p:cNvSpPr/>
          <p:nvPr/>
        </p:nvSpPr>
        <p:spPr>
          <a:xfrm>
            <a:off x="3761687" y="2280872"/>
            <a:ext cx="1630868" cy="707886"/>
          </a:xfrm>
          <a:prstGeom prst="rect">
            <a:avLst/>
          </a:prstGeom>
        </p:spPr>
        <p:txBody>
          <a:bodyPr wrap="square">
            <a:spAutoFit/>
          </a:bodyPr>
          <a:lstStyle/>
          <a:p>
            <a:pPr algn="ctr"/>
            <a:r>
              <a:rPr lang="zh-CN" altLang="en-US" sz="2000" b="1" dirty="0">
                <a:solidFill>
                  <a:schemeClr val="accent1"/>
                </a:solidFill>
                <a:latin typeface="微软雅黑" panose="020B0503020204020204" pitchFamily="34" charset="-122"/>
                <a:ea typeface="微软雅黑" panose="020B0503020204020204" pitchFamily="34" charset="-122"/>
              </a:rPr>
              <a:t>在此添加</a:t>
            </a:r>
            <a:endParaRPr lang="en-US" altLang="zh-CN" sz="2000" b="1" dirty="0">
              <a:solidFill>
                <a:schemeClr val="accent1"/>
              </a:solidFill>
              <a:latin typeface="微软雅黑" panose="020B0503020204020204" pitchFamily="34" charset="-122"/>
              <a:ea typeface="微软雅黑" panose="020B0503020204020204" pitchFamily="34" charset="-122"/>
            </a:endParaRPr>
          </a:p>
          <a:p>
            <a:pPr algn="ctr"/>
            <a:r>
              <a:rPr lang="zh-CN" altLang="en-US" sz="2000" b="1" dirty="0">
                <a:solidFill>
                  <a:schemeClr val="accent1"/>
                </a:solidFill>
                <a:latin typeface="微软雅黑" panose="020B0503020204020204" pitchFamily="34" charset="-122"/>
                <a:ea typeface="微软雅黑" panose="020B0503020204020204" pitchFamily="34" charset="-122"/>
              </a:rPr>
              <a:t>标题内容</a:t>
            </a:r>
          </a:p>
        </p:txBody>
      </p:sp>
      <p:grpSp>
        <p:nvGrpSpPr>
          <p:cNvPr id="290" name="组合 289"/>
          <p:cNvGrpSpPr/>
          <p:nvPr/>
        </p:nvGrpSpPr>
        <p:grpSpPr>
          <a:xfrm>
            <a:off x="618867" y="1371574"/>
            <a:ext cx="1139838" cy="1139838"/>
            <a:chOff x="4184106" y="2952206"/>
            <a:chExt cx="3823790" cy="3823790"/>
          </a:xfrm>
        </p:grpSpPr>
        <p:sp>
          <p:nvSpPr>
            <p:cNvPr id="291" name="椭圆 290"/>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nvGrpSpPr>
            <p:cNvPr id="292" name="组合 291"/>
            <p:cNvGrpSpPr/>
            <p:nvPr/>
          </p:nvGrpSpPr>
          <p:grpSpPr>
            <a:xfrm>
              <a:off x="4710169" y="3478269"/>
              <a:ext cx="2771663" cy="2771663"/>
              <a:chOff x="2193191" y="1899415"/>
              <a:chExt cx="2421376" cy="2421376"/>
            </a:xfrm>
            <a:effectLst/>
          </p:grpSpPr>
          <p:sp>
            <p:nvSpPr>
              <p:cNvPr id="293" name="椭圆 292"/>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sp>
            <p:nvSpPr>
              <p:cNvPr id="294" name="椭圆 293"/>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grpSp>
      <p:grpSp>
        <p:nvGrpSpPr>
          <p:cNvPr id="295" name="组合 294"/>
          <p:cNvGrpSpPr/>
          <p:nvPr/>
        </p:nvGrpSpPr>
        <p:grpSpPr>
          <a:xfrm>
            <a:off x="612144" y="2771147"/>
            <a:ext cx="1139838" cy="1139838"/>
            <a:chOff x="4184106" y="2952206"/>
            <a:chExt cx="3823790" cy="3823790"/>
          </a:xfrm>
        </p:grpSpPr>
        <p:sp>
          <p:nvSpPr>
            <p:cNvPr id="296" name="椭圆 295"/>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nvGrpSpPr>
            <p:cNvPr id="297" name="组合 296"/>
            <p:cNvGrpSpPr/>
            <p:nvPr/>
          </p:nvGrpSpPr>
          <p:grpSpPr>
            <a:xfrm>
              <a:off x="4710169" y="3478269"/>
              <a:ext cx="2771663" cy="2771663"/>
              <a:chOff x="2193191" y="1899415"/>
              <a:chExt cx="2421376" cy="2421376"/>
            </a:xfrm>
            <a:effectLst/>
          </p:grpSpPr>
          <p:sp>
            <p:nvSpPr>
              <p:cNvPr id="298" name="椭圆 297"/>
              <p:cNvSpPr/>
              <p:nvPr/>
            </p:nvSpPr>
            <p:spPr>
              <a:xfrm>
                <a:off x="2193191" y="1899415"/>
                <a:ext cx="2421376" cy="2421376"/>
              </a:xfrm>
              <a:prstGeom prst="ellipse">
                <a:avLst/>
              </a:prstGeom>
              <a:solidFill>
                <a:schemeClr val="accent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sp>
            <p:nvSpPr>
              <p:cNvPr id="299" name="椭圆 298"/>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2">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grpSp>
      <p:grpSp>
        <p:nvGrpSpPr>
          <p:cNvPr id="300" name="组合 299"/>
          <p:cNvGrpSpPr/>
          <p:nvPr/>
        </p:nvGrpSpPr>
        <p:grpSpPr>
          <a:xfrm>
            <a:off x="7387113" y="1358126"/>
            <a:ext cx="1139838" cy="1139838"/>
            <a:chOff x="4184106" y="2952206"/>
            <a:chExt cx="3823790" cy="3823790"/>
          </a:xfrm>
        </p:grpSpPr>
        <p:sp>
          <p:nvSpPr>
            <p:cNvPr id="301" name="椭圆 300"/>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nvGrpSpPr>
            <p:cNvPr id="302" name="组合 301"/>
            <p:cNvGrpSpPr/>
            <p:nvPr/>
          </p:nvGrpSpPr>
          <p:grpSpPr>
            <a:xfrm>
              <a:off x="4710169" y="3478269"/>
              <a:ext cx="2771663" cy="2771663"/>
              <a:chOff x="2193191" y="1899415"/>
              <a:chExt cx="2421376" cy="2421376"/>
            </a:xfrm>
            <a:effectLst/>
          </p:grpSpPr>
          <p:sp>
            <p:nvSpPr>
              <p:cNvPr id="303" name="椭圆 302"/>
              <p:cNvSpPr/>
              <p:nvPr/>
            </p:nvSpPr>
            <p:spPr>
              <a:xfrm>
                <a:off x="2193191" y="1899415"/>
                <a:ext cx="2421376" cy="2421376"/>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sp>
            <p:nvSpPr>
              <p:cNvPr id="304" name="椭圆 303"/>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grpSp>
      <p:grpSp>
        <p:nvGrpSpPr>
          <p:cNvPr id="305" name="组合 304"/>
          <p:cNvGrpSpPr/>
          <p:nvPr/>
        </p:nvGrpSpPr>
        <p:grpSpPr>
          <a:xfrm>
            <a:off x="7385954" y="2792078"/>
            <a:ext cx="1139838" cy="1139838"/>
            <a:chOff x="4184106" y="2952206"/>
            <a:chExt cx="3823790" cy="3823790"/>
          </a:xfrm>
        </p:grpSpPr>
        <p:sp>
          <p:nvSpPr>
            <p:cNvPr id="306" name="椭圆 305"/>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nvGrpSpPr>
            <p:cNvPr id="307" name="组合 306"/>
            <p:cNvGrpSpPr/>
            <p:nvPr/>
          </p:nvGrpSpPr>
          <p:grpSpPr>
            <a:xfrm>
              <a:off x="4710167" y="3478267"/>
              <a:ext cx="2771663" cy="2771663"/>
              <a:chOff x="2193190" y="1899413"/>
              <a:chExt cx="2421376" cy="2421376"/>
            </a:xfrm>
            <a:effectLst/>
          </p:grpSpPr>
          <p:sp>
            <p:nvSpPr>
              <p:cNvPr id="308" name="椭圆 307"/>
              <p:cNvSpPr/>
              <p:nvPr/>
            </p:nvSpPr>
            <p:spPr>
              <a:xfrm>
                <a:off x="2193190" y="1899413"/>
                <a:ext cx="2421376" cy="2421376"/>
              </a:xfrm>
              <a:prstGeom prst="ellipse">
                <a:avLst/>
              </a:prstGeom>
              <a:solidFill>
                <a:schemeClr val="accent4"/>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sp>
            <p:nvSpPr>
              <p:cNvPr id="309" name="椭圆 308"/>
              <p:cNvSpPr/>
              <p:nvPr/>
            </p:nvSpPr>
            <p:spPr>
              <a:xfrm>
                <a:off x="2386802" y="2093027"/>
                <a:ext cx="2034160" cy="2034159"/>
              </a:xfrm>
              <a:prstGeom prst="ellipse">
                <a:avLst/>
              </a:prstGeom>
              <a:solidFill>
                <a:schemeClr val="bg1">
                  <a:lumMod val="95000"/>
                </a:schemeClr>
              </a:solidFill>
              <a:ln w="50800">
                <a:noFill/>
              </a:ln>
              <a:effectLst>
                <a:outerShdw blurRad="76200" dist="38100" dir="2700000" algn="tl" rotWithShape="0">
                  <a:schemeClr val="accent4">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100">
                  <a:solidFill>
                    <a:schemeClr val="tx1">
                      <a:lumMod val="65000"/>
                      <a:lumOff val="35000"/>
                    </a:schemeClr>
                  </a:solidFill>
                  <a:latin typeface="Calibri"/>
                  <a:ea typeface="微软雅黑" panose="020B0503020204020204" pitchFamily="34" charset="-122"/>
                </a:endParaRPr>
              </a:p>
            </p:txBody>
          </p:sp>
        </p:grpSp>
      </p:grpSp>
      <p:sp>
        <p:nvSpPr>
          <p:cNvPr id="310" name="TextBox 80"/>
          <p:cNvSpPr txBox="1"/>
          <p:nvPr/>
        </p:nvSpPr>
        <p:spPr>
          <a:xfrm>
            <a:off x="840750" y="1700143"/>
            <a:ext cx="696074" cy="482700"/>
          </a:xfrm>
          <a:prstGeom prst="rect">
            <a:avLst/>
          </a:prstGeom>
          <a:noFill/>
        </p:spPr>
        <p:txBody>
          <a:bodyPr wrap="square" lIns="112274" tIns="56136" rIns="112274" bIns="56136" rtlCol="0">
            <a:spAutoFit/>
          </a:bodyPr>
          <a:lstStyle/>
          <a:p>
            <a:pPr algn="ctr"/>
            <a:r>
              <a:rPr lang="zh-CN" altLang="en-US" sz="1200" b="1" dirty="0">
                <a:solidFill>
                  <a:schemeClr val="accent1"/>
                </a:solidFill>
                <a:latin typeface="微软雅黑" panose="020B0503020204020204" pitchFamily="34" charset="-122"/>
                <a:ea typeface="微软雅黑" panose="020B0503020204020204" pitchFamily="34" charset="-122"/>
              </a:rPr>
              <a:t>添加</a:t>
            </a:r>
            <a:endParaRPr lang="en-US" altLang="zh-CN" sz="1200" b="1" dirty="0">
              <a:solidFill>
                <a:schemeClr val="accent1"/>
              </a:solidFill>
              <a:latin typeface="微软雅黑" panose="020B0503020204020204" pitchFamily="34" charset="-122"/>
              <a:ea typeface="微软雅黑" panose="020B0503020204020204" pitchFamily="34" charset="-122"/>
            </a:endParaRPr>
          </a:p>
          <a:p>
            <a:pPr algn="ctr"/>
            <a:r>
              <a:rPr lang="zh-CN" altLang="en-US" sz="1200" b="1" dirty="0">
                <a:solidFill>
                  <a:schemeClr val="accent1"/>
                </a:solidFill>
                <a:latin typeface="微软雅黑" panose="020B0503020204020204" pitchFamily="34" charset="-122"/>
                <a:ea typeface="微软雅黑" panose="020B0503020204020204" pitchFamily="34" charset="-122"/>
              </a:rPr>
              <a:t>标题</a:t>
            </a:r>
          </a:p>
        </p:txBody>
      </p:sp>
      <p:sp>
        <p:nvSpPr>
          <p:cNvPr id="311" name="TextBox 81"/>
          <p:cNvSpPr txBox="1"/>
          <p:nvPr/>
        </p:nvSpPr>
        <p:spPr>
          <a:xfrm>
            <a:off x="834027" y="3099716"/>
            <a:ext cx="696074" cy="482700"/>
          </a:xfrm>
          <a:prstGeom prst="rect">
            <a:avLst/>
          </a:prstGeom>
          <a:noFill/>
        </p:spPr>
        <p:txBody>
          <a:bodyPr wrap="square" lIns="112274" tIns="56136" rIns="112274" bIns="56136" rtlCol="0">
            <a:spAutoFit/>
          </a:bodyPr>
          <a:lstStyle/>
          <a:p>
            <a:pPr algn="ctr"/>
            <a:r>
              <a:rPr lang="zh-CN" altLang="en-US" sz="1200" b="1" dirty="0">
                <a:solidFill>
                  <a:schemeClr val="accent1"/>
                </a:solidFill>
                <a:latin typeface="微软雅黑" panose="020B0503020204020204" pitchFamily="34" charset="-122"/>
                <a:ea typeface="微软雅黑" panose="020B0503020204020204" pitchFamily="34" charset="-122"/>
              </a:rPr>
              <a:t>添加</a:t>
            </a:r>
            <a:endParaRPr lang="en-US" altLang="zh-CN" sz="1200" b="1" dirty="0">
              <a:solidFill>
                <a:schemeClr val="accent1"/>
              </a:solidFill>
              <a:latin typeface="微软雅黑" panose="020B0503020204020204" pitchFamily="34" charset="-122"/>
              <a:ea typeface="微软雅黑" panose="020B0503020204020204" pitchFamily="34" charset="-122"/>
            </a:endParaRPr>
          </a:p>
          <a:p>
            <a:pPr algn="ctr"/>
            <a:r>
              <a:rPr lang="zh-CN" altLang="en-US" sz="1200" b="1" dirty="0">
                <a:solidFill>
                  <a:schemeClr val="accent1"/>
                </a:solidFill>
                <a:latin typeface="微软雅黑" panose="020B0503020204020204" pitchFamily="34" charset="-122"/>
                <a:ea typeface="微软雅黑" panose="020B0503020204020204" pitchFamily="34" charset="-122"/>
              </a:rPr>
              <a:t>标题</a:t>
            </a:r>
          </a:p>
        </p:txBody>
      </p:sp>
      <p:sp>
        <p:nvSpPr>
          <p:cNvPr id="312" name="TextBox 82"/>
          <p:cNvSpPr txBox="1"/>
          <p:nvPr/>
        </p:nvSpPr>
        <p:spPr>
          <a:xfrm>
            <a:off x="7608996" y="1686695"/>
            <a:ext cx="696074" cy="482700"/>
          </a:xfrm>
          <a:prstGeom prst="rect">
            <a:avLst/>
          </a:prstGeom>
          <a:noFill/>
        </p:spPr>
        <p:txBody>
          <a:bodyPr wrap="square" lIns="112274" tIns="56136" rIns="112274" bIns="56136" rtlCol="0">
            <a:spAutoFit/>
          </a:bodyPr>
          <a:lstStyle/>
          <a:p>
            <a:pPr algn="ctr"/>
            <a:r>
              <a:rPr lang="zh-CN" altLang="en-US" sz="1200" b="1" dirty="0">
                <a:solidFill>
                  <a:schemeClr val="accent1"/>
                </a:solidFill>
                <a:latin typeface="微软雅黑" panose="020B0503020204020204" pitchFamily="34" charset="-122"/>
                <a:ea typeface="微软雅黑" panose="020B0503020204020204" pitchFamily="34" charset="-122"/>
              </a:rPr>
              <a:t>添加</a:t>
            </a:r>
            <a:endParaRPr lang="en-US" altLang="zh-CN" sz="1200" b="1" dirty="0">
              <a:solidFill>
                <a:schemeClr val="accent1"/>
              </a:solidFill>
              <a:latin typeface="微软雅黑" panose="020B0503020204020204" pitchFamily="34" charset="-122"/>
              <a:ea typeface="微软雅黑" panose="020B0503020204020204" pitchFamily="34" charset="-122"/>
            </a:endParaRPr>
          </a:p>
          <a:p>
            <a:pPr algn="ctr"/>
            <a:r>
              <a:rPr lang="zh-CN" altLang="en-US" sz="1200" b="1" dirty="0">
                <a:solidFill>
                  <a:schemeClr val="accent1"/>
                </a:solidFill>
                <a:latin typeface="微软雅黑" panose="020B0503020204020204" pitchFamily="34" charset="-122"/>
                <a:ea typeface="微软雅黑" panose="020B0503020204020204" pitchFamily="34" charset="-122"/>
              </a:rPr>
              <a:t>标题</a:t>
            </a:r>
          </a:p>
        </p:txBody>
      </p:sp>
      <p:sp>
        <p:nvSpPr>
          <p:cNvPr id="313" name="TextBox 83"/>
          <p:cNvSpPr txBox="1"/>
          <p:nvPr/>
        </p:nvSpPr>
        <p:spPr>
          <a:xfrm>
            <a:off x="7607836" y="3120647"/>
            <a:ext cx="696074" cy="482700"/>
          </a:xfrm>
          <a:prstGeom prst="rect">
            <a:avLst/>
          </a:prstGeom>
          <a:noFill/>
        </p:spPr>
        <p:txBody>
          <a:bodyPr wrap="square" lIns="112274" tIns="56136" rIns="112274" bIns="56136" rtlCol="0">
            <a:spAutoFit/>
          </a:bodyPr>
          <a:lstStyle/>
          <a:p>
            <a:pPr algn="ctr"/>
            <a:r>
              <a:rPr lang="zh-CN" altLang="en-US" sz="1200" b="1" dirty="0">
                <a:solidFill>
                  <a:schemeClr val="accent1"/>
                </a:solidFill>
                <a:latin typeface="微软雅黑" panose="020B0503020204020204" pitchFamily="34" charset="-122"/>
                <a:ea typeface="微软雅黑" panose="020B0503020204020204" pitchFamily="34" charset="-122"/>
              </a:rPr>
              <a:t>添加</a:t>
            </a:r>
            <a:endParaRPr lang="en-US" altLang="zh-CN" sz="1200" b="1" dirty="0">
              <a:solidFill>
                <a:schemeClr val="accent1"/>
              </a:solidFill>
              <a:latin typeface="微软雅黑" panose="020B0503020204020204" pitchFamily="34" charset="-122"/>
              <a:ea typeface="微软雅黑" panose="020B0503020204020204" pitchFamily="34" charset="-122"/>
            </a:endParaRPr>
          </a:p>
          <a:p>
            <a:pPr algn="ctr"/>
            <a:r>
              <a:rPr lang="zh-CN" altLang="en-US" sz="1200" b="1" dirty="0">
                <a:solidFill>
                  <a:schemeClr val="accent1"/>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xmlns="" val="389327875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86"/>
                                        </p:tgtEl>
                                        <p:attrNameLst>
                                          <p:attrName>style.visibility</p:attrName>
                                        </p:attrNameLst>
                                      </p:cBhvr>
                                      <p:to>
                                        <p:strVal val="visible"/>
                                      </p:to>
                                    </p:set>
                                    <p:animEffect transition="in" filter="wheel(1)">
                                      <p:cBhvr>
                                        <p:cTn id="7" dur="500"/>
                                        <p:tgtEl>
                                          <p:spTgt spid="28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9"/>
                                        </p:tgtEl>
                                        <p:attrNameLst>
                                          <p:attrName>style.visibility</p:attrName>
                                        </p:attrNameLst>
                                      </p:cBhvr>
                                      <p:to>
                                        <p:strVal val="visible"/>
                                      </p:to>
                                    </p:set>
                                    <p:animEffect transition="in" filter="fade">
                                      <p:cBhvr>
                                        <p:cTn id="11" dur="500"/>
                                        <p:tgtEl>
                                          <p:spTgt spid="289"/>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277"/>
                                        </p:tgtEl>
                                        <p:attrNameLst>
                                          <p:attrName>style.visibility</p:attrName>
                                        </p:attrNameLst>
                                      </p:cBhvr>
                                      <p:to>
                                        <p:strVal val="visible"/>
                                      </p:to>
                                    </p:set>
                                    <p:anim calcmode="lin" valueType="num">
                                      <p:cBhvr>
                                        <p:cTn id="15" dur="500" fill="hold"/>
                                        <p:tgtEl>
                                          <p:spTgt spid="277"/>
                                        </p:tgtEl>
                                        <p:attrNameLst>
                                          <p:attrName>ppt_w</p:attrName>
                                        </p:attrNameLst>
                                      </p:cBhvr>
                                      <p:tavLst>
                                        <p:tav tm="0">
                                          <p:val>
                                            <p:fltVal val="0"/>
                                          </p:val>
                                        </p:tav>
                                        <p:tav tm="100000">
                                          <p:val>
                                            <p:strVal val="#ppt_w"/>
                                          </p:val>
                                        </p:tav>
                                      </p:tavLst>
                                    </p:anim>
                                    <p:anim calcmode="lin" valueType="num">
                                      <p:cBhvr>
                                        <p:cTn id="16" dur="500" fill="hold"/>
                                        <p:tgtEl>
                                          <p:spTgt spid="277"/>
                                        </p:tgtEl>
                                        <p:attrNameLst>
                                          <p:attrName>ppt_h</p:attrName>
                                        </p:attrNameLst>
                                      </p:cBhvr>
                                      <p:tavLst>
                                        <p:tav tm="0">
                                          <p:val>
                                            <p:fltVal val="0"/>
                                          </p:val>
                                        </p:tav>
                                        <p:tav tm="100000">
                                          <p:val>
                                            <p:strVal val="#ppt_h"/>
                                          </p:val>
                                        </p:tav>
                                      </p:tavLst>
                                    </p:anim>
                                    <p:animEffect transition="in" filter="fade">
                                      <p:cBhvr>
                                        <p:cTn id="17" dur="500"/>
                                        <p:tgtEl>
                                          <p:spTgt spid="27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90"/>
                                        </p:tgtEl>
                                        <p:attrNameLst>
                                          <p:attrName>style.visibility</p:attrName>
                                        </p:attrNameLst>
                                      </p:cBhvr>
                                      <p:to>
                                        <p:strVal val="visible"/>
                                      </p:to>
                                    </p:set>
                                    <p:anim calcmode="lin" valueType="num">
                                      <p:cBhvr>
                                        <p:cTn id="21" dur="500" fill="hold"/>
                                        <p:tgtEl>
                                          <p:spTgt spid="290"/>
                                        </p:tgtEl>
                                        <p:attrNameLst>
                                          <p:attrName>ppt_w</p:attrName>
                                        </p:attrNameLst>
                                      </p:cBhvr>
                                      <p:tavLst>
                                        <p:tav tm="0">
                                          <p:val>
                                            <p:fltVal val="0"/>
                                          </p:val>
                                        </p:tav>
                                        <p:tav tm="100000">
                                          <p:val>
                                            <p:strVal val="#ppt_w"/>
                                          </p:val>
                                        </p:tav>
                                      </p:tavLst>
                                    </p:anim>
                                    <p:anim calcmode="lin" valueType="num">
                                      <p:cBhvr>
                                        <p:cTn id="22" dur="500" fill="hold"/>
                                        <p:tgtEl>
                                          <p:spTgt spid="290"/>
                                        </p:tgtEl>
                                        <p:attrNameLst>
                                          <p:attrName>ppt_h</p:attrName>
                                        </p:attrNameLst>
                                      </p:cBhvr>
                                      <p:tavLst>
                                        <p:tav tm="0">
                                          <p:val>
                                            <p:fltVal val="0"/>
                                          </p:val>
                                        </p:tav>
                                        <p:tav tm="100000">
                                          <p:val>
                                            <p:strVal val="#ppt_h"/>
                                          </p:val>
                                        </p:tav>
                                      </p:tavLst>
                                    </p:anim>
                                    <p:animEffect transition="in" filter="fade">
                                      <p:cBhvr>
                                        <p:cTn id="23" dur="500"/>
                                        <p:tgtEl>
                                          <p:spTgt spid="29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10"/>
                                        </p:tgtEl>
                                        <p:attrNameLst>
                                          <p:attrName>style.visibility</p:attrName>
                                        </p:attrNameLst>
                                      </p:cBhvr>
                                      <p:to>
                                        <p:strVal val="visible"/>
                                      </p:to>
                                    </p:set>
                                    <p:anim calcmode="lin" valueType="num">
                                      <p:cBhvr>
                                        <p:cTn id="26" dur="500" fill="hold"/>
                                        <p:tgtEl>
                                          <p:spTgt spid="310"/>
                                        </p:tgtEl>
                                        <p:attrNameLst>
                                          <p:attrName>ppt_w</p:attrName>
                                        </p:attrNameLst>
                                      </p:cBhvr>
                                      <p:tavLst>
                                        <p:tav tm="0">
                                          <p:val>
                                            <p:fltVal val="0"/>
                                          </p:val>
                                        </p:tav>
                                        <p:tav tm="100000">
                                          <p:val>
                                            <p:strVal val="#ppt_w"/>
                                          </p:val>
                                        </p:tav>
                                      </p:tavLst>
                                    </p:anim>
                                    <p:anim calcmode="lin" valueType="num">
                                      <p:cBhvr>
                                        <p:cTn id="27" dur="500" fill="hold"/>
                                        <p:tgtEl>
                                          <p:spTgt spid="310"/>
                                        </p:tgtEl>
                                        <p:attrNameLst>
                                          <p:attrName>ppt_h</p:attrName>
                                        </p:attrNameLst>
                                      </p:cBhvr>
                                      <p:tavLst>
                                        <p:tav tm="0">
                                          <p:val>
                                            <p:fltVal val="0"/>
                                          </p:val>
                                        </p:tav>
                                        <p:tav tm="100000">
                                          <p:val>
                                            <p:strVal val="#ppt_h"/>
                                          </p:val>
                                        </p:tav>
                                      </p:tavLst>
                                    </p:anim>
                                    <p:animEffect transition="in" filter="fade">
                                      <p:cBhvr>
                                        <p:cTn id="28" dur="500"/>
                                        <p:tgtEl>
                                          <p:spTgt spid="310"/>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79"/>
                                        </p:tgtEl>
                                        <p:attrNameLst>
                                          <p:attrName>style.visibility</p:attrName>
                                        </p:attrNameLst>
                                      </p:cBhvr>
                                      <p:to>
                                        <p:strVal val="visible"/>
                                      </p:to>
                                    </p:set>
                                    <p:animEffect transition="in" filter="fade">
                                      <p:cBhvr>
                                        <p:cTn id="32" dur="500"/>
                                        <p:tgtEl>
                                          <p:spTgt spid="27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78"/>
                                        </p:tgtEl>
                                        <p:attrNameLst>
                                          <p:attrName>style.visibility</p:attrName>
                                        </p:attrNameLst>
                                      </p:cBhvr>
                                      <p:to>
                                        <p:strVal val="visible"/>
                                      </p:to>
                                    </p:set>
                                    <p:animEffect transition="in" filter="fade">
                                      <p:cBhvr>
                                        <p:cTn id="35" dur="500"/>
                                        <p:tgtEl>
                                          <p:spTgt spid="278"/>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276"/>
                                        </p:tgtEl>
                                        <p:attrNameLst>
                                          <p:attrName>style.visibility</p:attrName>
                                        </p:attrNameLst>
                                      </p:cBhvr>
                                      <p:to>
                                        <p:strVal val="visible"/>
                                      </p:to>
                                    </p:set>
                                    <p:anim calcmode="lin" valueType="num">
                                      <p:cBhvr>
                                        <p:cTn id="39" dur="500" fill="hold"/>
                                        <p:tgtEl>
                                          <p:spTgt spid="276"/>
                                        </p:tgtEl>
                                        <p:attrNameLst>
                                          <p:attrName>ppt_w</p:attrName>
                                        </p:attrNameLst>
                                      </p:cBhvr>
                                      <p:tavLst>
                                        <p:tav tm="0">
                                          <p:val>
                                            <p:fltVal val="0"/>
                                          </p:val>
                                        </p:tav>
                                        <p:tav tm="100000">
                                          <p:val>
                                            <p:strVal val="#ppt_w"/>
                                          </p:val>
                                        </p:tav>
                                      </p:tavLst>
                                    </p:anim>
                                    <p:anim calcmode="lin" valueType="num">
                                      <p:cBhvr>
                                        <p:cTn id="40" dur="500" fill="hold"/>
                                        <p:tgtEl>
                                          <p:spTgt spid="276"/>
                                        </p:tgtEl>
                                        <p:attrNameLst>
                                          <p:attrName>ppt_h</p:attrName>
                                        </p:attrNameLst>
                                      </p:cBhvr>
                                      <p:tavLst>
                                        <p:tav tm="0">
                                          <p:val>
                                            <p:fltVal val="0"/>
                                          </p:val>
                                        </p:tav>
                                        <p:tav tm="100000">
                                          <p:val>
                                            <p:strVal val="#ppt_h"/>
                                          </p:val>
                                        </p:tav>
                                      </p:tavLst>
                                    </p:anim>
                                    <p:animEffect transition="in" filter="fade">
                                      <p:cBhvr>
                                        <p:cTn id="41" dur="500"/>
                                        <p:tgtEl>
                                          <p:spTgt spid="276"/>
                                        </p:tgtEl>
                                      </p:cBhvr>
                                    </p:animEffect>
                                  </p:childTnLst>
                                </p:cTn>
                              </p:par>
                            </p:childTnLst>
                          </p:cTn>
                        </p:par>
                        <p:par>
                          <p:cTn id="42" fill="hold">
                            <p:stCondLst>
                              <p:cond delay="3000"/>
                            </p:stCondLst>
                            <p:childTnLst>
                              <p:par>
                                <p:cTn id="43" presetID="53" presetClass="entr" presetSubtype="16" fill="hold" nodeType="afterEffect">
                                  <p:stCondLst>
                                    <p:cond delay="0"/>
                                  </p:stCondLst>
                                  <p:childTnLst>
                                    <p:set>
                                      <p:cBhvr>
                                        <p:cTn id="44" dur="1" fill="hold">
                                          <p:stCondLst>
                                            <p:cond delay="0"/>
                                          </p:stCondLst>
                                        </p:cTn>
                                        <p:tgtEl>
                                          <p:spTgt spid="295"/>
                                        </p:tgtEl>
                                        <p:attrNameLst>
                                          <p:attrName>style.visibility</p:attrName>
                                        </p:attrNameLst>
                                      </p:cBhvr>
                                      <p:to>
                                        <p:strVal val="visible"/>
                                      </p:to>
                                    </p:set>
                                    <p:anim calcmode="lin" valueType="num">
                                      <p:cBhvr>
                                        <p:cTn id="45" dur="500" fill="hold"/>
                                        <p:tgtEl>
                                          <p:spTgt spid="295"/>
                                        </p:tgtEl>
                                        <p:attrNameLst>
                                          <p:attrName>ppt_w</p:attrName>
                                        </p:attrNameLst>
                                      </p:cBhvr>
                                      <p:tavLst>
                                        <p:tav tm="0">
                                          <p:val>
                                            <p:fltVal val="0"/>
                                          </p:val>
                                        </p:tav>
                                        <p:tav tm="100000">
                                          <p:val>
                                            <p:strVal val="#ppt_w"/>
                                          </p:val>
                                        </p:tav>
                                      </p:tavLst>
                                    </p:anim>
                                    <p:anim calcmode="lin" valueType="num">
                                      <p:cBhvr>
                                        <p:cTn id="46" dur="500" fill="hold"/>
                                        <p:tgtEl>
                                          <p:spTgt spid="295"/>
                                        </p:tgtEl>
                                        <p:attrNameLst>
                                          <p:attrName>ppt_h</p:attrName>
                                        </p:attrNameLst>
                                      </p:cBhvr>
                                      <p:tavLst>
                                        <p:tav tm="0">
                                          <p:val>
                                            <p:fltVal val="0"/>
                                          </p:val>
                                        </p:tav>
                                        <p:tav tm="100000">
                                          <p:val>
                                            <p:strVal val="#ppt_h"/>
                                          </p:val>
                                        </p:tav>
                                      </p:tavLst>
                                    </p:anim>
                                    <p:animEffect transition="in" filter="fade">
                                      <p:cBhvr>
                                        <p:cTn id="47" dur="500"/>
                                        <p:tgtEl>
                                          <p:spTgt spid="29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11"/>
                                        </p:tgtEl>
                                        <p:attrNameLst>
                                          <p:attrName>style.visibility</p:attrName>
                                        </p:attrNameLst>
                                      </p:cBhvr>
                                      <p:to>
                                        <p:strVal val="visible"/>
                                      </p:to>
                                    </p:set>
                                    <p:anim calcmode="lin" valueType="num">
                                      <p:cBhvr>
                                        <p:cTn id="50" dur="500" fill="hold"/>
                                        <p:tgtEl>
                                          <p:spTgt spid="311"/>
                                        </p:tgtEl>
                                        <p:attrNameLst>
                                          <p:attrName>ppt_w</p:attrName>
                                        </p:attrNameLst>
                                      </p:cBhvr>
                                      <p:tavLst>
                                        <p:tav tm="0">
                                          <p:val>
                                            <p:fltVal val="0"/>
                                          </p:val>
                                        </p:tav>
                                        <p:tav tm="100000">
                                          <p:val>
                                            <p:strVal val="#ppt_w"/>
                                          </p:val>
                                        </p:tav>
                                      </p:tavLst>
                                    </p:anim>
                                    <p:anim calcmode="lin" valueType="num">
                                      <p:cBhvr>
                                        <p:cTn id="51" dur="500" fill="hold"/>
                                        <p:tgtEl>
                                          <p:spTgt spid="311"/>
                                        </p:tgtEl>
                                        <p:attrNameLst>
                                          <p:attrName>ppt_h</p:attrName>
                                        </p:attrNameLst>
                                      </p:cBhvr>
                                      <p:tavLst>
                                        <p:tav tm="0">
                                          <p:val>
                                            <p:fltVal val="0"/>
                                          </p:val>
                                        </p:tav>
                                        <p:tav tm="100000">
                                          <p:val>
                                            <p:strVal val="#ppt_h"/>
                                          </p:val>
                                        </p:tav>
                                      </p:tavLst>
                                    </p:anim>
                                    <p:animEffect transition="in" filter="fade">
                                      <p:cBhvr>
                                        <p:cTn id="52" dur="500"/>
                                        <p:tgtEl>
                                          <p:spTgt spid="311"/>
                                        </p:tgtEl>
                                      </p:cBhvr>
                                    </p:animEffect>
                                  </p:childTnLst>
                                </p:cTn>
                              </p:par>
                            </p:childTnLst>
                          </p:cTn>
                        </p:par>
                        <p:par>
                          <p:cTn id="53" fill="hold">
                            <p:stCondLst>
                              <p:cond delay="3500"/>
                            </p:stCondLst>
                            <p:childTnLst>
                              <p:par>
                                <p:cTn id="54" presetID="10" presetClass="entr" presetSubtype="0" fill="hold" grpId="0" nodeType="afterEffect">
                                  <p:stCondLst>
                                    <p:cond delay="0"/>
                                  </p:stCondLst>
                                  <p:childTnLst>
                                    <p:set>
                                      <p:cBhvr>
                                        <p:cTn id="55" dur="1" fill="hold">
                                          <p:stCondLst>
                                            <p:cond delay="0"/>
                                          </p:stCondLst>
                                        </p:cTn>
                                        <p:tgtEl>
                                          <p:spTgt spid="281"/>
                                        </p:tgtEl>
                                        <p:attrNameLst>
                                          <p:attrName>style.visibility</p:attrName>
                                        </p:attrNameLst>
                                      </p:cBhvr>
                                      <p:to>
                                        <p:strVal val="visible"/>
                                      </p:to>
                                    </p:set>
                                    <p:animEffect transition="in" filter="fade">
                                      <p:cBhvr>
                                        <p:cTn id="56" dur="500"/>
                                        <p:tgtEl>
                                          <p:spTgt spid="28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0"/>
                                        </p:tgtEl>
                                        <p:attrNameLst>
                                          <p:attrName>style.visibility</p:attrName>
                                        </p:attrNameLst>
                                      </p:cBhvr>
                                      <p:to>
                                        <p:strVal val="visible"/>
                                      </p:to>
                                    </p:set>
                                    <p:animEffect transition="in" filter="fade">
                                      <p:cBhvr>
                                        <p:cTn id="59" dur="500"/>
                                        <p:tgtEl>
                                          <p:spTgt spid="280"/>
                                        </p:tgtEl>
                                      </p:cBhvr>
                                    </p:animEffect>
                                  </p:childTnLst>
                                </p:cTn>
                              </p:par>
                            </p:childTnLst>
                          </p:cTn>
                        </p:par>
                        <p:par>
                          <p:cTn id="60" fill="hold">
                            <p:stCondLst>
                              <p:cond delay="4000"/>
                            </p:stCondLst>
                            <p:childTnLst>
                              <p:par>
                                <p:cTn id="61" presetID="53" presetClass="entr" presetSubtype="16" fill="hold" grpId="0" nodeType="afterEffect">
                                  <p:stCondLst>
                                    <p:cond delay="0"/>
                                  </p:stCondLst>
                                  <p:childTnLst>
                                    <p:set>
                                      <p:cBhvr>
                                        <p:cTn id="62" dur="1" fill="hold">
                                          <p:stCondLst>
                                            <p:cond delay="0"/>
                                          </p:stCondLst>
                                        </p:cTn>
                                        <p:tgtEl>
                                          <p:spTgt spid="274"/>
                                        </p:tgtEl>
                                        <p:attrNameLst>
                                          <p:attrName>style.visibility</p:attrName>
                                        </p:attrNameLst>
                                      </p:cBhvr>
                                      <p:to>
                                        <p:strVal val="visible"/>
                                      </p:to>
                                    </p:set>
                                    <p:anim calcmode="lin" valueType="num">
                                      <p:cBhvr>
                                        <p:cTn id="63" dur="500" fill="hold"/>
                                        <p:tgtEl>
                                          <p:spTgt spid="274"/>
                                        </p:tgtEl>
                                        <p:attrNameLst>
                                          <p:attrName>ppt_w</p:attrName>
                                        </p:attrNameLst>
                                      </p:cBhvr>
                                      <p:tavLst>
                                        <p:tav tm="0">
                                          <p:val>
                                            <p:fltVal val="0"/>
                                          </p:val>
                                        </p:tav>
                                        <p:tav tm="100000">
                                          <p:val>
                                            <p:strVal val="#ppt_w"/>
                                          </p:val>
                                        </p:tav>
                                      </p:tavLst>
                                    </p:anim>
                                    <p:anim calcmode="lin" valueType="num">
                                      <p:cBhvr>
                                        <p:cTn id="64" dur="500" fill="hold"/>
                                        <p:tgtEl>
                                          <p:spTgt spid="274"/>
                                        </p:tgtEl>
                                        <p:attrNameLst>
                                          <p:attrName>ppt_h</p:attrName>
                                        </p:attrNameLst>
                                      </p:cBhvr>
                                      <p:tavLst>
                                        <p:tav tm="0">
                                          <p:val>
                                            <p:fltVal val="0"/>
                                          </p:val>
                                        </p:tav>
                                        <p:tav tm="100000">
                                          <p:val>
                                            <p:strVal val="#ppt_h"/>
                                          </p:val>
                                        </p:tav>
                                      </p:tavLst>
                                    </p:anim>
                                    <p:animEffect transition="in" filter="fade">
                                      <p:cBhvr>
                                        <p:cTn id="65" dur="500"/>
                                        <p:tgtEl>
                                          <p:spTgt spid="274"/>
                                        </p:tgtEl>
                                      </p:cBhvr>
                                    </p:animEffect>
                                  </p:childTnLst>
                                </p:cTn>
                              </p:par>
                            </p:childTnLst>
                          </p:cTn>
                        </p:par>
                        <p:par>
                          <p:cTn id="66" fill="hold">
                            <p:stCondLst>
                              <p:cond delay="4500"/>
                            </p:stCondLst>
                            <p:childTnLst>
                              <p:par>
                                <p:cTn id="67" presetID="53" presetClass="entr" presetSubtype="16" fill="hold" nodeType="afterEffect">
                                  <p:stCondLst>
                                    <p:cond delay="0"/>
                                  </p:stCondLst>
                                  <p:childTnLst>
                                    <p:set>
                                      <p:cBhvr>
                                        <p:cTn id="68" dur="1" fill="hold">
                                          <p:stCondLst>
                                            <p:cond delay="0"/>
                                          </p:stCondLst>
                                        </p:cTn>
                                        <p:tgtEl>
                                          <p:spTgt spid="300"/>
                                        </p:tgtEl>
                                        <p:attrNameLst>
                                          <p:attrName>style.visibility</p:attrName>
                                        </p:attrNameLst>
                                      </p:cBhvr>
                                      <p:to>
                                        <p:strVal val="visible"/>
                                      </p:to>
                                    </p:set>
                                    <p:anim calcmode="lin" valueType="num">
                                      <p:cBhvr>
                                        <p:cTn id="69" dur="500" fill="hold"/>
                                        <p:tgtEl>
                                          <p:spTgt spid="300"/>
                                        </p:tgtEl>
                                        <p:attrNameLst>
                                          <p:attrName>ppt_w</p:attrName>
                                        </p:attrNameLst>
                                      </p:cBhvr>
                                      <p:tavLst>
                                        <p:tav tm="0">
                                          <p:val>
                                            <p:fltVal val="0"/>
                                          </p:val>
                                        </p:tav>
                                        <p:tav tm="100000">
                                          <p:val>
                                            <p:strVal val="#ppt_w"/>
                                          </p:val>
                                        </p:tav>
                                      </p:tavLst>
                                    </p:anim>
                                    <p:anim calcmode="lin" valueType="num">
                                      <p:cBhvr>
                                        <p:cTn id="70" dur="500" fill="hold"/>
                                        <p:tgtEl>
                                          <p:spTgt spid="300"/>
                                        </p:tgtEl>
                                        <p:attrNameLst>
                                          <p:attrName>ppt_h</p:attrName>
                                        </p:attrNameLst>
                                      </p:cBhvr>
                                      <p:tavLst>
                                        <p:tav tm="0">
                                          <p:val>
                                            <p:fltVal val="0"/>
                                          </p:val>
                                        </p:tav>
                                        <p:tav tm="100000">
                                          <p:val>
                                            <p:strVal val="#ppt_h"/>
                                          </p:val>
                                        </p:tav>
                                      </p:tavLst>
                                    </p:anim>
                                    <p:animEffect transition="in" filter="fade">
                                      <p:cBhvr>
                                        <p:cTn id="71" dur="500"/>
                                        <p:tgtEl>
                                          <p:spTgt spid="300"/>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12"/>
                                        </p:tgtEl>
                                        <p:attrNameLst>
                                          <p:attrName>style.visibility</p:attrName>
                                        </p:attrNameLst>
                                      </p:cBhvr>
                                      <p:to>
                                        <p:strVal val="visible"/>
                                      </p:to>
                                    </p:set>
                                    <p:anim calcmode="lin" valueType="num">
                                      <p:cBhvr>
                                        <p:cTn id="74" dur="500" fill="hold"/>
                                        <p:tgtEl>
                                          <p:spTgt spid="312"/>
                                        </p:tgtEl>
                                        <p:attrNameLst>
                                          <p:attrName>ppt_w</p:attrName>
                                        </p:attrNameLst>
                                      </p:cBhvr>
                                      <p:tavLst>
                                        <p:tav tm="0">
                                          <p:val>
                                            <p:fltVal val="0"/>
                                          </p:val>
                                        </p:tav>
                                        <p:tav tm="100000">
                                          <p:val>
                                            <p:strVal val="#ppt_w"/>
                                          </p:val>
                                        </p:tav>
                                      </p:tavLst>
                                    </p:anim>
                                    <p:anim calcmode="lin" valueType="num">
                                      <p:cBhvr>
                                        <p:cTn id="75" dur="500" fill="hold"/>
                                        <p:tgtEl>
                                          <p:spTgt spid="312"/>
                                        </p:tgtEl>
                                        <p:attrNameLst>
                                          <p:attrName>ppt_h</p:attrName>
                                        </p:attrNameLst>
                                      </p:cBhvr>
                                      <p:tavLst>
                                        <p:tav tm="0">
                                          <p:val>
                                            <p:fltVal val="0"/>
                                          </p:val>
                                        </p:tav>
                                        <p:tav tm="100000">
                                          <p:val>
                                            <p:strVal val="#ppt_h"/>
                                          </p:val>
                                        </p:tav>
                                      </p:tavLst>
                                    </p:anim>
                                    <p:animEffect transition="in" filter="fade">
                                      <p:cBhvr>
                                        <p:cTn id="76" dur="500"/>
                                        <p:tgtEl>
                                          <p:spTgt spid="312"/>
                                        </p:tgtEl>
                                      </p:cBhvr>
                                    </p:animEffect>
                                  </p:childTnLst>
                                </p:cTn>
                              </p:par>
                            </p:childTnLst>
                          </p:cTn>
                        </p:par>
                        <p:par>
                          <p:cTn id="77" fill="hold">
                            <p:stCondLst>
                              <p:cond delay="5000"/>
                            </p:stCondLst>
                            <p:childTnLst>
                              <p:par>
                                <p:cTn id="78" presetID="10" presetClass="entr" presetSubtype="0" fill="hold" grpId="0" nodeType="afterEffect">
                                  <p:stCondLst>
                                    <p:cond delay="0"/>
                                  </p:stCondLst>
                                  <p:childTnLst>
                                    <p:set>
                                      <p:cBhvr>
                                        <p:cTn id="79" dur="1" fill="hold">
                                          <p:stCondLst>
                                            <p:cond delay="0"/>
                                          </p:stCondLst>
                                        </p:cTn>
                                        <p:tgtEl>
                                          <p:spTgt spid="283"/>
                                        </p:tgtEl>
                                        <p:attrNameLst>
                                          <p:attrName>style.visibility</p:attrName>
                                        </p:attrNameLst>
                                      </p:cBhvr>
                                      <p:to>
                                        <p:strVal val="visible"/>
                                      </p:to>
                                    </p:set>
                                    <p:animEffect transition="in" filter="fade">
                                      <p:cBhvr>
                                        <p:cTn id="80" dur="500"/>
                                        <p:tgtEl>
                                          <p:spTgt spid="283"/>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82"/>
                                        </p:tgtEl>
                                        <p:attrNameLst>
                                          <p:attrName>style.visibility</p:attrName>
                                        </p:attrNameLst>
                                      </p:cBhvr>
                                      <p:to>
                                        <p:strVal val="visible"/>
                                      </p:to>
                                    </p:set>
                                    <p:animEffect transition="in" filter="fade">
                                      <p:cBhvr>
                                        <p:cTn id="83" dur="500"/>
                                        <p:tgtEl>
                                          <p:spTgt spid="282"/>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75"/>
                                        </p:tgtEl>
                                        <p:attrNameLst>
                                          <p:attrName>style.visibility</p:attrName>
                                        </p:attrNameLst>
                                      </p:cBhvr>
                                      <p:to>
                                        <p:strVal val="visible"/>
                                      </p:to>
                                    </p:set>
                                    <p:anim calcmode="lin" valueType="num">
                                      <p:cBhvr>
                                        <p:cTn id="87" dur="500" fill="hold"/>
                                        <p:tgtEl>
                                          <p:spTgt spid="275"/>
                                        </p:tgtEl>
                                        <p:attrNameLst>
                                          <p:attrName>ppt_w</p:attrName>
                                        </p:attrNameLst>
                                      </p:cBhvr>
                                      <p:tavLst>
                                        <p:tav tm="0">
                                          <p:val>
                                            <p:fltVal val="0"/>
                                          </p:val>
                                        </p:tav>
                                        <p:tav tm="100000">
                                          <p:val>
                                            <p:strVal val="#ppt_w"/>
                                          </p:val>
                                        </p:tav>
                                      </p:tavLst>
                                    </p:anim>
                                    <p:anim calcmode="lin" valueType="num">
                                      <p:cBhvr>
                                        <p:cTn id="88" dur="500" fill="hold"/>
                                        <p:tgtEl>
                                          <p:spTgt spid="275"/>
                                        </p:tgtEl>
                                        <p:attrNameLst>
                                          <p:attrName>ppt_h</p:attrName>
                                        </p:attrNameLst>
                                      </p:cBhvr>
                                      <p:tavLst>
                                        <p:tav tm="0">
                                          <p:val>
                                            <p:fltVal val="0"/>
                                          </p:val>
                                        </p:tav>
                                        <p:tav tm="100000">
                                          <p:val>
                                            <p:strVal val="#ppt_h"/>
                                          </p:val>
                                        </p:tav>
                                      </p:tavLst>
                                    </p:anim>
                                    <p:animEffect transition="in" filter="fade">
                                      <p:cBhvr>
                                        <p:cTn id="89" dur="500"/>
                                        <p:tgtEl>
                                          <p:spTgt spid="275"/>
                                        </p:tgtEl>
                                      </p:cBhvr>
                                    </p:animEffect>
                                  </p:childTnLst>
                                </p:cTn>
                              </p:par>
                            </p:childTnLst>
                          </p:cTn>
                        </p:par>
                        <p:par>
                          <p:cTn id="90" fill="hold">
                            <p:stCondLst>
                              <p:cond delay="6000"/>
                            </p:stCondLst>
                            <p:childTnLst>
                              <p:par>
                                <p:cTn id="91" presetID="53" presetClass="entr" presetSubtype="16" fill="hold" nodeType="afterEffect">
                                  <p:stCondLst>
                                    <p:cond delay="0"/>
                                  </p:stCondLst>
                                  <p:childTnLst>
                                    <p:set>
                                      <p:cBhvr>
                                        <p:cTn id="92" dur="1" fill="hold">
                                          <p:stCondLst>
                                            <p:cond delay="0"/>
                                          </p:stCondLst>
                                        </p:cTn>
                                        <p:tgtEl>
                                          <p:spTgt spid="305"/>
                                        </p:tgtEl>
                                        <p:attrNameLst>
                                          <p:attrName>style.visibility</p:attrName>
                                        </p:attrNameLst>
                                      </p:cBhvr>
                                      <p:to>
                                        <p:strVal val="visible"/>
                                      </p:to>
                                    </p:set>
                                    <p:anim calcmode="lin" valueType="num">
                                      <p:cBhvr>
                                        <p:cTn id="93" dur="500" fill="hold"/>
                                        <p:tgtEl>
                                          <p:spTgt spid="305"/>
                                        </p:tgtEl>
                                        <p:attrNameLst>
                                          <p:attrName>ppt_w</p:attrName>
                                        </p:attrNameLst>
                                      </p:cBhvr>
                                      <p:tavLst>
                                        <p:tav tm="0">
                                          <p:val>
                                            <p:fltVal val="0"/>
                                          </p:val>
                                        </p:tav>
                                        <p:tav tm="100000">
                                          <p:val>
                                            <p:strVal val="#ppt_w"/>
                                          </p:val>
                                        </p:tav>
                                      </p:tavLst>
                                    </p:anim>
                                    <p:anim calcmode="lin" valueType="num">
                                      <p:cBhvr>
                                        <p:cTn id="94" dur="500" fill="hold"/>
                                        <p:tgtEl>
                                          <p:spTgt spid="305"/>
                                        </p:tgtEl>
                                        <p:attrNameLst>
                                          <p:attrName>ppt_h</p:attrName>
                                        </p:attrNameLst>
                                      </p:cBhvr>
                                      <p:tavLst>
                                        <p:tav tm="0">
                                          <p:val>
                                            <p:fltVal val="0"/>
                                          </p:val>
                                        </p:tav>
                                        <p:tav tm="100000">
                                          <p:val>
                                            <p:strVal val="#ppt_h"/>
                                          </p:val>
                                        </p:tav>
                                      </p:tavLst>
                                    </p:anim>
                                    <p:animEffect transition="in" filter="fade">
                                      <p:cBhvr>
                                        <p:cTn id="95" dur="500"/>
                                        <p:tgtEl>
                                          <p:spTgt spid="305"/>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313"/>
                                        </p:tgtEl>
                                        <p:attrNameLst>
                                          <p:attrName>style.visibility</p:attrName>
                                        </p:attrNameLst>
                                      </p:cBhvr>
                                      <p:to>
                                        <p:strVal val="visible"/>
                                      </p:to>
                                    </p:set>
                                    <p:anim calcmode="lin" valueType="num">
                                      <p:cBhvr>
                                        <p:cTn id="98" dur="500" fill="hold"/>
                                        <p:tgtEl>
                                          <p:spTgt spid="313"/>
                                        </p:tgtEl>
                                        <p:attrNameLst>
                                          <p:attrName>ppt_w</p:attrName>
                                        </p:attrNameLst>
                                      </p:cBhvr>
                                      <p:tavLst>
                                        <p:tav tm="0">
                                          <p:val>
                                            <p:fltVal val="0"/>
                                          </p:val>
                                        </p:tav>
                                        <p:tav tm="100000">
                                          <p:val>
                                            <p:strVal val="#ppt_w"/>
                                          </p:val>
                                        </p:tav>
                                      </p:tavLst>
                                    </p:anim>
                                    <p:anim calcmode="lin" valueType="num">
                                      <p:cBhvr>
                                        <p:cTn id="99" dur="500" fill="hold"/>
                                        <p:tgtEl>
                                          <p:spTgt spid="313"/>
                                        </p:tgtEl>
                                        <p:attrNameLst>
                                          <p:attrName>ppt_h</p:attrName>
                                        </p:attrNameLst>
                                      </p:cBhvr>
                                      <p:tavLst>
                                        <p:tav tm="0">
                                          <p:val>
                                            <p:fltVal val="0"/>
                                          </p:val>
                                        </p:tav>
                                        <p:tav tm="100000">
                                          <p:val>
                                            <p:strVal val="#ppt_h"/>
                                          </p:val>
                                        </p:tav>
                                      </p:tavLst>
                                    </p:anim>
                                    <p:animEffect transition="in" filter="fade">
                                      <p:cBhvr>
                                        <p:cTn id="100" dur="500"/>
                                        <p:tgtEl>
                                          <p:spTgt spid="313"/>
                                        </p:tgtEl>
                                      </p:cBhvr>
                                    </p:animEffect>
                                  </p:childTnLst>
                                </p:cTn>
                              </p:par>
                            </p:childTnLst>
                          </p:cTn>
                        </p:par>
                        <p:par>
                          <p:cTn id="101" fill="hold">
                            <p:stCondLst>
                              <p:cond delay="6500"/>
                            </p:stCondLst>
                            <p:childTnLst>
                              <p:par>
                                <p:cTn id="102" presetID="10" presetClass="entr" presetSubtype="0" fill="hold" grpId="0" nodeType="afterEffect">
                                  <p:stCondLst>
                                    <p:cond delay="0"/>
                                  </p:stCondLst>
                                  <p:childTnLst>
                                    <p:set>
                                      <p:cBhvr>
                                        <p:cTn id="103" dur="1" fill="hold">
                                          <p:stCondLst>
                                            <p:cond delay="0"/>
                                          </p:stCondLst>
                                        </p:cTn>
                                        <p:tgtEl>
                                          <p:spTgt spid="285"/>
                                        </p:tgtEl>
                                        <p:attrNameLst>
                                          <p:attrName>style.visibility</p:attrName>
                                        </p:attrNameLst>
                                      </p:cBhvr>
                                      <p:to>
                                        <p:strVal val="visible"/>
                                      </p:to>
                                    </p:set>
                                    <p:animEffect transition="in" filter="fade">
                                      <p:cBhvr>
                                        <p:cTn id="104" dur="500"/>
                                        <p:tgtEl>
                                          <p:spTgt spid="285"/>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84"/>
                                        </p:tgtEl>
                                        <p:attrNameLst>
                                          <p:attrName>style.visibility</p:attrName>
                                        </p:attrNameLst>
                                      </p:cBhvr>
                                      <p:to>
                                        <p:strVal val="visible"/>
                                      </p:to>
                                    </p:set>
                                    <p:animEffect transition="in" filter="fade">
                                      <p:cBhvr>
                                        <p:cTn id="107" dur="500"/>
                                        <p:tgtEl>
                                          <p:spTgt spid="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animBg="1"/>
      <p:bldP spid="275" grpId="0" animBg="1"/>
      <p:bldP spid="276" grpId="0" animBg="1"/>
      <p:bldP spid="277" grpId="0" animBg="1"/>
      <p:bldP spid="278" grpId="0" animBg="1"/>
      <p:bldP spid="279" grpId="0" animBg="1"/>
      <p:bldP spid="280" grpId="0" animBg="1"/>
      <p:bldP spid="281" grpId="0" animBg="1"/>
      <p:bldP spid="282" grpId="0" animBg="1"/>
      <p:bldP spid="283" grpId="0" animBg="1"/>
      <p:bldP spid="284" grpId="0" animBg="1"/>
      <p:bldP spid="285" grpId="0" animBg="1"/>
      <p:bldP spid="289" grpId="0"/>
      <p:bldP spid="310" grpId="0"/>
      <p:bldP spid="311" grpId="0"/>
      <p:bldP spid="312" grpId="0"/>
      <p:bldP spid="3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rot="5400000">
            <a:off x="5084380" y="-244392"/>
            <a:ext cx="4718558" cy="2573979"/>
          </a:xfrm>
          <a:prstGeom prst="roundRect">
            <a:avLst>
              <a:gd name="adj" fmla="val 50000"/>
            </a:avLst>
          </a:prstGeom>
          <a:solidFill>
            <a:schemeClr val="accent1"/>
          </a:solidFill>
          <a:ln w="25400">
            <a:solidFill>
              <a:schemeClr val="bg1">
                <a:lumMod val="95000"/>
              </a:schemeClr>
            </a:solidFill>
          </a:ln>
          <a:effectLst>
            <a:outerShdw blurRad="2540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nvGrpSpPr>
          <p:cNvPr id="8" name="组合 7"/>
          <p:cNvGrpSpPr/>
          <p:nvPr/>
        </p:nvGrpSpPr>
        <p:grpSpPr>
          <a:xfrm>
            <a:off x="6318345" y="933644"/>
            <a:ext cx="2250628" cy="2250628"/>
            <a:chOff x="3393105" y="2094170"/>
            <a:chExt cx="2664367" cy="2664367"/>
          </a:xfrm>
        </p:grpSpPr>
        <p:sp>
          <p:nvSpPr>
            <p:cNvPr id="9" name="椭圆 8"/>
            <p:cNvSpPr/>
            <p:nvPr/>
          </p:nvSpPr>
          <p:spPr>
            <a:xfrm>
              <a:off x="3393105" y="2094170"/>
              <a:ext cx="2664367" cy="2664367"/>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 name="组合 9"/>
            <p:cNvGrpSpPr/>
            <p:nvPr/>
          </p:nvGrpSpPr>
          <p:grpSpPr>
            <a:xfrm>
              <a:off x="3655434" y="2332886"/>
              <a:ext cx="2167846" cy="2167846"/>
              <a:chOff x="3739822" y="2440887"/>
              <a:chExt cx="1970936" cy="1970936"/>
            </a:xfrm>
          </p:grpSpPr>
          <p:sp>
            <p:nvSpPr>
              <p:cNvPr id="11" name="圆角矩形 10"/>
              <p:cNvSpPr/>
              <p:nvPr/>
            </p:nvSpPr>
            <p:spPr>
              <a:xfrm>
                <a:off x="3739822" y="2440887"/>
                <a:ext cx="1970936" cy="1970936"/>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a:spLocks noChangeAspect="1"/>
              </p:cNvSpPr>
              <p:nvPr/>
            </p:nvSpPr>
            <p:spPr>
              <a:xfrm>
                <a:off x="3837054" y="2549460"/>
                <a:ext cx="1776466" cy="1776466"/>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grpSp>
      </p:grpSp>
      <p:sp>
        <p:nvSpPr>
          <p:cNvPr id="27" name="文本框 26"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467544" y="1604620"/>
            <a:ext cx="5628464" cy="877163"/>
          </a:xfrm>
          <a:prstGeom prst="rect">
            <a:avLst/>
          </a:prstGeom>
          <a:noFill/>
        </p:spPr>
        <p:txBody>
          <a:bodyPr wrap="none" rtlCol="0">
            <a:spAutoFit/>
          </a:bodyPr>
          <a:lstStyle/>
          <a:p>
            <a:pPr defTabSz="913924">
              <a:defRPr/>
            </a:pPr>
            <a:r>
              <a:rPr lang="zh-CN" altLang="en-US" sz="5100" dirty="0">
                <a:solidFill>
                  <a:schemeClr val="accent1"/>
                </a:solidFill>
                <a:latin typeface="方正正大黑简体" panose="02000000000000000000" pitchFamily="2" charset="-122"/>
                <a:ea typeface="方正正大黑简体" panose="02000000000000000000" pitchFamily="2" charset="-122"/>
                <a:cs typeface="Kartika" panose="02020503030404060203" pitchFamily="18" charset="0"/>
              </a:rPr>
              <a:t>演讲完毕感谢聆听</a:t>
            </a:r>
            <a:endParaRPr lang="en-US" altLang="zh-CN" sz="5100" dirty="0">
              <a:solidFill>
                <a:schemeClr val="accent1"/>
              </a:solidFill>
              <a:latin typeface="方正正大黑简体" panose="02000000000000000000" pitchFamily="2" charset="-122"/>
              <a:ea typeface="方正正大黑简体" panose="02000000000000000000" pitchFamily="2" charset="-122"/>
              <a:cs typeface="Kartika" panose="02020503030404060203" pitchFamily="18" charset="0"/>
            </a:endParaRPr>
          </a:p>
        </p:txBody>
      </p:sp>
      <p:sp>
        <p:nvSpPr>
          <p:cNvPr id="32" name="文本框 31"/>
          <p:cNvSpPr txBox="1"/>
          <p:nvPr/>
        </p:nvSpPr>
        <p:spPr>
          <a:xfrm>
            <a:off x="467544" y="2312506"/>
            <a:ext cx="5341771" cy="384721"/>
          </a:xfrm>
          <a:prstGeom prst="rect">
            <a:avLst/>
          </a:prstGeom>
          <a:noFill/>
        </p:spPr>
        <p:txBody>
          <a:bodyPr wrap="square" rtlCol="0">
            <a:spAutoFit/>
          </a:bodyPr>
          <a:lstStyle/>
          <a:p>
            <a:r>
              <a:rPr lang="en-US" altLang="zh-CN" sz="950" dirty="0">
                <a:solidFill>
                  <a:schemeClr val="tx2"/>
                </a:solidFill>
              </a:rPr>
              <a:t>Your content to play here, or through your copy, paste in this box, and select only the text. Your content to play here, or through your copy, paste in this box, and select only the text.</a:t>
            </a:r>
          </a:p>
        </p:txBody>
      </p:sp>
      <p:grpSp>
        <p:nvGrpSpPr>
          <p:cNvPr id="13" name="组合 12"/>
          <p:cNvGrpSpPr/>
          <p:nvPr/>
        </p:nvGrpSpPr>
        <p:grpSpPr>
          <a:xfrm>
            <a:off x="6790115" y="1417885"/>
            <a:ext cx="1316932" cy="1325642"/>
            <a:chOff x="941653" y="479847"/>
            <a:chExt cx="1200150" cy="1208088"/>
          </a:xfrm>
        </p:grpSpPr>
        <p:sp>
          <p:nvSpPr>
            <p:cNvPr id="14" name="Freeform 5"/>
            <p:cNvSpPr>
              <a:spLocks/>
            </p:cNvSpPr>
            <p:nvPr/>
          </p:nvSpPr>
          <p:spPr bwMode="auto">
            <a:xfrm>
              <a:off x="1295666" y="1516485"/>
              <a:ext cx="63500" cy="84138"/>
            </a:xfrm>
            <a:custGeom>
              <a:avLst/>
              <a:gdLst>
                <a:gd name="T0" fmla="*/ 11 w 17"/>
                <a:gd name="T1" fmla="*/ 22 h 22"/>
                <a:gd name="T2" fmla="*/ 11 w 17"/>
                <a:gd name="T3" fmla="*/ 22 h 22"/>
                <a:gd name="T4" fmla="*/ 6 w 17"/>
                <a:gd name="T5" fmla="*/ 20 h 22"/>
                <a:gd name="T6" fmla="*/ 0 w 17"/>
                <a:gd name="T7" fmla="*/ 17 h 22"/>
                <a:gd name="T8" fmla="*/ 0 w 17"/>
                <a:gd name="T9" fmla="*/ 17 h 22"/>
                <a:gd name="T10" fmla="*/ 0 w 17"/>
                <a:gd name="T11" fmla="*/ 16 h 22"/>
                <a:gd name="T12" fmla="*/ 0 w 17"/>
                <a:gd name="T13" fmla="*/ 16 h 22"/>
                <a:gd name="T14" fmla="*/ 2 w 17"/>
                <a:gd name="T15" fmla="*/ 17 h 22"/>
                <a:gd name="T16" fmla="*/ 3 w 17"/>
                <a:gd name="T17" fmla="*/ 17 h 22"/>
                <a:gd name="T18" fmla="*/ 4 w 17"/>
                <a:gd name="T19" fmla="*/ 17 h 22"/>
                <a:gd name="T20" fmla="*/ 7 w 17"/>
                <a:gd name="T21" fmla="*/ 12 h 22"/>
                <a:gd name="T22" fmla="*/ 8 w 17"/>
                <a:gd name="T23" fmla="*/ 8 h 22"/>
                <a:gd name="T24" fmla="*/ 10 w 17"/>
                <a:gd name="T25" fmla="*/ 4 h 22"/>
                <a:gd name="T26" fmla="*/ 11 w 17"/>
                <a:gd name="T27" fmla="*/ 3 h 22"/>
                <a:gd name="T28" fmla="*/ 11 w 17"/>
                <a:gd name="T29" fmla="*/ 2 h 22"/>
                <a:gd name="T30" fmla="*/ 10 w 17"/>
                <a:gd name="T31" fmla="*/ 2 h 22"/>
                <a:gd name="T32" fmla="*/ 6 w 17"/>
                <a:gd name="T33" fmla="*/ 2 h 22"/>
                <a:gd name="T34" fmla="*/ 6 w 17"/>
                <a:gd name="T35" fmla="*/ 2 h 22"/>
                <a:gd name="T36" fmla="*/ 6 w 17"/>
                <a:gd name="T37" fmla="*/ 0 h 22"/>
                <a:gd name="T38" fmla="*/ 6 w 17"/>
                <a:gd name="T39" fmla="*/ 0 h 22"/>
                <a:gd name="T40" fmla="*/ 16 w 17"/>
                <a:gd name="T41" fmla="*/ 1 h 22"/>
                <a:gd name="T42" fmla="*/ 17 w 17"/>
                <a:gd name="T43" fmla="*/ 1 h 22"/>
                <a:gd name="T44" fmla="*/ 15 w 17"/>
                <a:gd name="T45" fmla="*/ 4 h 22"/>
                <a:gd name="T46" fmla="*/ 14 w 17"/>
                <a:gd name="T47" fmla="*/ 7 h 22"/>
                <a:gd name="T48" fmla="*/ 11 w 17"/>
                <a:gd name="T49" fmla="*/ 13 h 22"/>
                <a:gd name="T50" fmla="*/ 8 w 17"/>
                <a:gd name="T51" fmla="*/ 19 h 22"/>
                <a:gd name="T52" fmla="*/ 9 w 17"/>
                <a:gd name="T53" fmla="*/ 20 h 22"/>
                <a:gd name="T54" fmla="*/ 11 w 17"/>
                <a:gd name="T55" fmla="*/ 21 h 22"/>
                <a:gd name="T56" fmla="*/ 11 w 17"/>
                <a:gd name="T57" fmla="*/ 21 h 22"/>
                <a:gd name="T58" fmla="*/ 11 w 17"/>
                <a:gd name="T59"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 h="22">
                  <a:moveTo>
                    <a:pt x="11" y="22"/>
                  </a:moveTo>
                  <a:cubicBezTo>
                    <a:pt x="11" y="22"/>
                    <a:pt x="11" y="22"/>
                    <a:pt x="11" y="22"/>
                  </a:cubicBezTo>
                  <a:cubicBezTo>
                    <a:pt x="9" y="22"/>
                    <a:pt x="8" y="21"/>
                    <a:pt x="6" y="20"/>
                  </a:cubicBezTo>
                  <a:cubicBezTo>
                    <a:pt x="4" y="19"/>
                    <a:pt x="2" y="18"/>
                    <a:pt x="0" y="17"/>
                  </a:cubicBezTo>
                  <a:cubicBezTo>
                    <a:pt x="0" y="17"/>
                    <a:pt x="0" y="17"/>
                    <a:pt x="0" y="17"/>
                  </a:cubicBezTo>
                  <a:cubicBezTo>
                    <a:pt x="0" y="16"/>
                    <a:pt x="0" y="16"/>
                    <a:pt x="0" y="16"/>
                  </a:cubicBezTo>
                  <a:cubicBezTo>
                    <a:pt x="0" y="16"/>
                    <a:pt x="0" y="16"/>
                    <a:pt x="0" y="16"/>
                  </a:cubicBezTo>
                  <a:cubicBezTo>
                    <a:pt x="1" y="16"/>
                    <a:pt x="1" y="17"/>
                    <a:pt x="2" y="17"/>
                  </a:cubicBezTo>
                  <a:cubicBezTo>
                    <a:pt x="3" y="17"/>
                    <a:pt x="3" y="17"/>
                    <a:pt x="3" y="17"/>
                  </a:cubicBezTo>
                  <a:cubicBezTo>
                    <a:pt x="4" y="17"/>
                    <a:pt x="4" y="17"/>
                    <a:pt x="4" y="17"/>
                  </a:cubicBezTo>
                  <a:cubicBezTo>
                    <a:pt x="5" y="17"/>
                    <a:pt x="5" y="15"/>
                    <a:pt x="7" y="12"/>
                  </a:cubicBezTo>
                  <a:cubicBezTo>
                    <a:pt x="8" y="8"/>
                    <a:pt x="8" y="8"/>
                    <a:pt x="8" y="8"/>
                  </a:cubicBezTo>
                  <a:cubicBezTo>
                    <a:pt x="9" y="7"/>
                    <a:pt x="10" y="6"/>
                    <a:pt x="10" y="4"/>
                  </a:cubicBezTo>
                  <a:cubicBezTo>
                    <a:pt x="11" y="3"/>
                    <a:pt x="11" y="3"/>
                    <a:pt x="11" y="3"/>
                  </a:cubicBezTo>
                  <a:cubicBezTo>
                    <a:pt x="11" y="2"/>
                    <a:pt x="11" y="2"/>
                    <a:pt x="11" y="2"/>
                  </a:cubicBezTo>
                  <a:cubicBezTo>
                    <a:pt x="11" y="2"/>
                    <a:pt x="10" y="2"/>
                    <a:pt x="10" y="2"/>
                  </a:cubicBezTo>
                  <a:cubicBezTo>
                    <a:pt x="8" y="2"/>
                    <a:pt x="7" y="2"/>
                    <a:pt x="6" y="2"/>
                  </a:cubicBezTo>
                  <a:cubicBezTo>
                    <a:pt x="6" y="2"/>
                    <a:pt x="6" y="2"/>
                    <a:pt x="6" y="2"/>
                  </a:cubicBezTo>
                  <a:cubicBezTo>
                    <a:pt x="6" y="1"/>
                    <a:pt x="6" y="1"/>
                    <a:pt x="6" y="0"/>
                  </a:cubicBezTo>
                  <a:cubicBezTo>
                    <a:pt x="6" y="0"/>
                    <a:pt x="6" y="0"/>
                    <a:pt x="6" y="0"/>
                  </a:cubicBezTo>
                  <a:cubicBezTo>
                    <a:pt x="9" y="0"/>
                    <a:pt x="13" y="1"/>
                    <a:pt x="16" y="1"/>
                  </a:cubicBezTo>
                  <a:cubicBezTo>
                    <a:pt x="17" y="1"/>
                    <a:pt x="17" y="1"/>
                    <a:pt x="17" y="1"/>
                  </a:cubicBezTo>
                  <a:cubicBezTo>
                    <a:pt x="16" y="2"/>
                    <a:pt x="16" y="2"/>
                    <a:pt x="15" y="4"/>
                  </a:cubicBezTo>
                  <a:cubicBezTo>
                    <a:pt x="15" y="4"/>
                    <a:pt x="14" y="5"/>
                    <a:pt x="14" y="7"/>
                  </a:cubicBezTo>
                  <a:cubicBezTo>
                    <a:pt x="11" y="13"/>
                    <a:pt x="11" y="13"/>
                    <a:pt x="11" y="13"/>
                  </a:cubicBezTo>
                  <a:cubicBezTo>
                    <a:pt x="9" y="17"/>
                    <a:pt x="8" y="19"/>
                    <a:pt x="8" y="19"/>
                  </a:cubicBezTo>
                  <a:cubicBezTo>
                    <a:pt x="8" y="19"/>
                    <a:pt x="8" y="20"/>
                    <a:pt x="9" y="20"/>
                  </a:cubicBezTo>
                  <a:cubicBezTo>
                    <a:pt x="9" y="20"/>
                    <a:pt x="10" y="20"/>
                    <a:pt x="11" y="21"/>
                  </a:cubicBezTo>
                  <a:cubicBezTo>
                    <a:pt x="11" y="21"/>
                    <a:pt x="11" y="21"/>
                    <a:pt x="11" y="21"/>
                  </a:cubicBezTo>
                  <a:lnTo>
                    <a:pt x="11" y="2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15" name="Freeform 6"/>
            <p:cNvSpPr>
              <a:spLocks noEditPoints="1"/>
            </p:cNvSpPr>
            <p:nvPr/>
          </p:nvSpPr>
          <p:spPr bwMode="auto">
            <a:xfrm>
              <a:off x="1438541" y="1554585"/>
              <a:ext cx="63500" cy="84138"/>
            </a:xfrm>
            <a:custGeom>
              <a:avLst/>
              <a:gdLst>
                <a:gd name="T0" fmla="*/ 16 w 17"/>
                <a:gd name="T1" fmla="*/ 16 h 22"/>
                <a:gd name="T2" fmla="*/ 15 w 17"/>
                <a:gd name="T3" fmla="*/ 19 h 22"/>
                <a:gd name="T4" fmla="*/ 10 w 17"/>
                <a:gd name="T5" fmla="*/ 22 h 22"/>
                <a:gd name="T6" fmla="*/ 7 w 17"/>
                <a:gd name="T7" fmla="*/ 22 h 22"/>
                <a:gd name="T8" fmla="*/ 1 w 17"/>
                <a:gd name="T9" fmla="*/ 18 h 22"/>
                <a:gd name="T10" fmla="*/ 1 w 17"/>
                <a:gd name="T11" fmla="*/ 15 h 22"/>
                <a:gd name="T12" fmla="*/ 3 w 17"/>
                <a:gd name="T13" fmla="*/ 11 h 22"/>
                <a:gd name="T14" fmla="*/ 5 w 17"/>
                <a:gd name="T15" fmla="*/ 10 h 22"/>
                <a:gd name="T16" fmla="*/ 3 w 17"/>
                <a:gd name="T17" fmla="*/ 5 h 22"/>
                <a:gd name="T18" fmla="*/ 7 w 17"/>
                <a:gd name="T19" fmla="*/ 0 h 22"/>
                <a:gd name="T20" fmla="*/ 11 w 17"/>
                <a:gd name="T21" fmla="*/ 0 h 22"/>
                <a:gd name="T22" fmla="*/ 15 w 17"/>
                <a:gd name="T23" fmla="*/ 2 h 22"/>
                <a:gd name="T24" fmla="*/ 17 w 17"/>
                <a:gd name="T25" fmla="*/ 5 h 22"/>
                <a:gd name="T26" fmla="*/ 13 w 17"/>
                <a:gd name="T27" fmla="*/ 9 h 22"/>
                <a:gd name="T28" fmla="*/ 16 w 17"/>
                <a:gd name="T29" fmla="*/ 12 h 22"/>
                <a:gd name="T30" fmla="*/ 16 w 17"/>
                <a:gd name="T31" fmla="*/ 16 h 22"/>
                <a:gd name="T32" fmla="*/ 12 w 17"/>
                <a:gd name="T33" fmla="*/ 17 h 22"/>
                <a:gd name="T34" fmla="*/ 10 w 17"/>
                <a:gd name="T35" fmla="*/ 13 h 22"/>
                <a:gd name="T36" fmla="*/ 7 w 17"/>
                <a:gd name="T37" fmla="*/ 11 h 22"/>
                <a:gd name="T38" fmla="*/ 7 w 17"/>
                <a:gd name="T39" fmla="*/ 11 h 22"/>
                <a:gd name="T40" fmla="*/ 4 w 17"/>
                <a:gd name="T41" fmla="*/ 15 h 22"/>
                <a:gd name="T42" fmla="*/ 4 w 17"/>
                <a:gd name="T43" fmla="*/ 18 h 22"/>
                <a:gd name="T44" fmla="*/ 8 w 17"/>
                <a:gd name="T45" fmla="*/ 20 h 22"/>
                <a:gd name="T46" fmla="*/ 11 w 17"/>
                <a:gd name="T47" fmla="*/ 20 h 22"/>
                <a:gd name="T48" fmla="*/ 12 w 17"/>
                <a:gd name="T49" fmla="*/ 17 h 22"/>
                <a:gd name="T50" fmla="*/ 14 w 17"/>
                <a:gd name="T51" fmla="*/ 5 h 22"/>
                <a:gd name="T52" fmla="*/ 13 w 17"/>
                <a:gd name="T53" fmla="*/ 3 h 22"/>
                <a:gd name="T54" fmla="*/ 10 w 17"/>
                <a:gd name="T55" fmla="*/ 1 h 22"/>
                <a:gd name="T56" fmla="*/ 8 w 17"/>
                <a:gd name="T57" fmla="*/ 2 h 22"/>
                <a:gd name="T58" fmla="*/ 6 w 17"/>
                <a:gd name="T59" fmla="*/ 4 h 22"/>
                <a:gd name="T60" fmla="*/ 7 w 17"/>
                <a:gd name="T61" fmla="*/ 6 h 22"/>
                <a:gd name="T62" fmla="*/ 9 w 17"/>
                <a:gd name="T63" fmla="*/ 7 h 22"/>
                <a:gd name="T64" fmla="*/ 10 w 17"/>
                <a:gd name="T65" fmla="*/ 8 h 22"/>
                <a:gd name="T66" fmla="*/ 11 w 17"/>
                <a:gd name="T67" fmla="*/ 9 h 22"/>
                <a:gd name="T68" fmla="*/ 14 w 17"/>
                <a:gd name="T69" fmla="*/ 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 h="22">
                  <a:moveTo>
                    <a:pt x="16" y="16"/>
                  </a:moveTo>
                  <a:cubicBezTo>
                    <a:pt x="16" y="17"/>
                    <a:pt x="16" y="18"/>
                    <a:pt x="15" y="19"/>
                  </a:cubicBezTo>
                  <a:cubicBezTo>
                    <a:pt x="14" y="20"/>
                    <a:pt x="12" y="22"/>
                    <a:pt x="10" y="22"/>
                  </a:cubicBezTo>
                  <a:cubicBezTo>
                    <a:pt x="9" y="22"/>
                    <a:pt x="8" y="22"/>
                    <a:pt x="7" y="22"/>
                  </a:cubicBezTo>
                  <a:cubicBezTo>
                    <a:pt x="4" y="22"/>
                    <a:pt x="2" y="20"/>
                    <a:pt x="1" y="18"/>
                  </a:cubicBezTo>
                  <a:cubicBezTo>
                    <a:pt x="1" y="18"/>
                    <a:pt x="0" y="16"/>
                    <a:pt x="1" y="15"/>
                  </a:cubicBezTo>
                  <a:cubicBezTo>
                    <a:pt x="1" y="14"/>
                    <a:pt x="2" y="12"/>
                    <a:pt x="3" y="11"/>
                  </a:cubicBezTo>
                  <a:cubicBezTo>
                    <a:pt x="3" y="11"/>
                    <a:pt x="4" y="11"/>
                    <a:pt x="5" y="10"/>
                  </a:cubicBezTo>
                  <a:cubicBezTo>
                    <a:pt x="3" y="9"/>
                    <a:pt x="2" y="7"/>
                    <a:pt x="3" y="5"/>
                  </a:cubicBezTo>
                  <a:cubicBezTo>
                    <a:pt x="3" y="2"/>
                    <a:pt x="4" y="1"/>
                    <a:pt x="7" y="0"/>
                  </a:cubicBezTo>
                  <a:cubicBezTo>
                    <a:pt x="8" y="0"/>
                    <a:pt x="9" y="0"/>
                    <a:pt x="11" y="0"/>
                  </a:cubicBezTo>
                  <a:cubicBezTo>
                    <a:pt x="13" y="0"/>
                    <a:pt x="14" y="1"/>
                    <a:pt x="15" y="2"/>
                  </a:cubicBezTo>
                  <a:cubicBezTo>
                    <a:pt x="16" y="3"/>
                    <a:pt x="17" y="4"/>
                    <a:pt x="17" y="5"/>
                  </a:cubicBezTo>
                  <a:cubicBezTo>
                    <a:pt x="16" y="7"/>
                    <a:pt x="15" y="9"/>
                    <a:pt x="13" y="9"/>
                  </a:cubicBezTo>
                  <a:cubicBezTo>
                    <a:pt x="14" y="10"/>
                    <a:pt x="15" y="11"/>
                    <a:pt x="16" y="12"/>
                  </a:cubicBezTo>
                  <a:cubicBezTo>
                    <a:pt x="16" y="13"/>
                    <a:pt x="16" y="14"/>
                    <a:pt x="16" y="16"/>
                  </a:cubicBezTo>
                  <a:close/>
                  <a:moveTo>
                    <a:pt x="12" y="17"/>
                  </a:moveTo>
                  <a:cubicBezTo>
                    <a:pt x="12" y="15"/>
                    <a:pt x="12" y="14"/>
                    <a:pt x="10" y="13"/>
                  </a:cubicBezTo>
                  <a:cubicBezTo>
                    <a:pt x="9" y="13"/>
                    <a:pt x="8" y="12"/>
                    <a:pt x="7" y="11"/>
                  </a:cubicBezTo>
                  <a:cubicBezTo>
                    <a:pt x="7" y="11"/>
                    <a:pt x="7" y="11"/>
                    <a:pt x="7" y="11"/>
                  </a:cubicBezTo>
                  <a:cubicBezTo>
                    <a:pt x="5" y="12"/>
                    <a:pt x="4" y="13"/>
                    <a:pt x="4" y="15"/>
                  </a:cubicBezTo>
                  <a:cubicBezTo>
                    <a:pt x="4" y="16"/>
                    <a:pt x="4" y="17"/>
                    <a:pt x="4" y="18"/>
                  </a:cubicBezTo>
                  <a:cubicBezTo>
                    <a:pt x="5" y="19"/>
                    <a:pt x="6" y="20"/>
                    <a:pt x="8" y="20"/>
                  </a:cubicBezTo>
                  <a:cubicBezTo>
                    <a:pt x="9" y="20"/>
                    <a:pt x="10" y="20"/>
                    <a:pt x="11" y="20"/>
                  </a:cubicBezTo>
                  <a:cubicBezTo>
                    <a:pt x="12" y="19"/>
                    <a:pt x="12" y="18"/>
                    <a:pt x="12" y="17"/>
                  </a:cubicBezTo>
                  <a:close/>
                  <a:moveTo>
                    <a:pt x="14" y="5"/>
                  </a:moveTo>
                  <a:cubicBezTo>
                    <a:pt x="14" y="4"/>
                    <a:pt x="13" y="3"/>
                    <a:pt x="13" y="3"/>
                  </a:cubicBezTo>
                  <a:cubicBezTo>
                    <a:pt x="12" y="2"/>
                    <a:pt x="11" y="2"/>
                    <a:pt x="10" y="1"/>
                  </a:cubicBezTo>
                  <a:cubicBezTo>
                    <a:pt x="9" y="1"/>
                    <a:pt x="8" y="1"/>
                    <a:pt x="8" y="2"/>
                  </a:cubicBezTo>
                  <a:cubicBezTo>
                    <a:pt x="7" y="2"/>
                    <a:pt x="7" y="3"/>
                    <a:pt x="6" y="4"/>
                  </a:cubicBezTo>
                  <a:cubicBezTo>
                    <a:pt x="6" y="5"/>
                    <a:pt x="7" y="5"/>
                    <a:pt x="7" y="6"/>
                  </a:cubicBezTo>
                  <a:cubicBezTo>
                    <a:pt x="8" y="7"/>
                    <a:pt x="8" y="7"/>
                    <a:pt x="9" y="7"/>
                  </a:cubicBezTo>
                  <a:cubicBezTo>
                    <a:pt x="9" y="8"/>
                    <a:pt x="10" y="8"/>
                    <a:pt x="10" y="8"/>
                  </a:cubicBezTo>
                  <a:cubicBezTo>
                    <a:pt x="11" y="9"/>
                    <a:pt x="11" y="9"/>
                    <a:pt x="11" y="9"/>
                  </a:cubicBezTo>
                  <a:cubicBezTo>
                    <a:pt x="12" y="8"/>
                    <a:pt x="13" y="7"/>
                    <a:pt x="14" y="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16" name="Freeform 7"/>
            <p:cNvSpPr>
              <a:spLocks noEditPoints="1"/>
            </p:cNvSpPr>
            <p:nvPr/>
          </p:nvSpPr>
          <p:spPr bwMode="auto">
            <a:xfrm>
              <a:off x="1576653" y="1551410"/>
              <a:ext cx="65088" cy="90488"/>
            </a:xfrm>
            <a:custGeom>
              <a:avLst/>
              <a:gdLst>
                <a:gd name="T0" fmla="*/ 16 w 17"/>
                <a:gd name="T1" fmla="*/ 9 h 24"/>
                <a:gd name="T2" fmla="*/ 16 w 17"/>
                <a:gd name="T3" fmla="*/ 16 h 24"/>
                <a:gd name="T4" fmla="*/ 12 w 17"/>
                <a:gd name="T5" fmla="*/ 21 h 24"/>
                <a:gd name="T6" fmla="*/ 5 w 17"/>
                <a:gd name="T7" fmla="*/ 24 h 24"/>
                <a:gd name="T8" fmla="*/ 4 w 17"/>
                <a:gd name="T9" fmla="*/ 23 h 24"/>
                <a:gd name="T10" fmla="*/ 4 w 17"/>
                <a:gd name="T11" fmla="*/ 22 h 24"/>
                <a:gd name="T12" fmla="*/ 6 w 17"/>
                <a:gd name="T13" fmla="*/ 22 h 24"/>
                <a:gd name="T14" fmla="*/ 10 w 17"/>
                <a:gd name="T15" fmla="*/ 20 h 24"/>
                <a:gd name="T16" fmla="*/ 11 w 17"/>
                <a:gd name="T17" fmla="*/ 17 h 24"/>
                <a:gd name="T18" fmla="*/ 12 w 17"/>
                <a:gd name="T19" fmla="*/ 12 h 24"/>
                <a:gd name="T20" fmla="*/ 9 w 17"/>
                <a:gd name="T21" fmla="*/ 14 h 24"/>
                <a:gd name="T22" fmla="*/ 7 w 17"/>
                <a:gd name="T23" fmla="*/ 15 h 24"/>
                <a:gd name="T24" fmla="*/ 3 w 17"/>
                <a:gd name="T25" fmla="*/ 14 h 24"/>
                <a:gd name="T26" fmla="*/ 1 w 17"/>
                <a:gd name="T27" fmla="*/ 10 h 24"/>
                <a:gd name="T28" fmla="*/ 3 w 17"/>
                <a:gd name="T29" fmla="*/ 2 h 24"/>
                <a:gd name="T30" fmla="*/ 7 w 17"/>
                <a:gd name="T31" fmla="*/ 1 h 24"/>
                <a:gd name="T32" fmla="*/ 15 w 17"/>
                <a:gd name="T33" fmla="*/ 4 h 24"/>
                <a:gd name="T34" fmla="*/ 16 w 17"/>
                <a:gd name="T35" fmla="*/ 9 h 24"/>
                <a:gd name="T36" fmla="*/ 12 w 17"/>
                <a:gd name="T37" fmla="*/ 8 h 24"/>
                <a:gd name="T38" fmla="*/ 10 w 17"/>
                <a:gd name="T39" fmla="*/ 3 h 24"/>
                <a:gd name="T40" fmla="*/ 7 w 17"/>
                <a:gd name="T41" fmla="*/ 2 h 24"/>
                <a:gd name="T42" fmla="*/ 5 w 17"/>
                <a:gd name="T43" fmla="*/ 5 h 24"/>
                <a:gd name="T44" fmla="*/ 5 w 17"/>
                <a:gd name="T45" fmla="*/ 7 h 24"/>
                <a:gd name="T46" fmla="*/ 6 w 17"/>
                <a:gd name="T47" fmla="*/ 11 h 24"/>
                <a:gd name="T48" fmla="*/ 9 w 17"/>
                <a:gd name="T49" fmla="*/ 12 h 24"/>
                <a:gd name="T50" fmla="*/ 12 w 17"/>
                <a:gd name="T51" fmla="*/ 10 h 24"/>
                <a:gd name="T52" fmla="*/ 12 w 17"/>
                <a:gd name="T53"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24">
                  <a:moveTo>
                    <a:pt x="16" y="9"/>
                  </a:moveTo>
                  <a:cubicBezTo>
                    <a:pt x="17" y="11"/>
                    <a:pt x="16" y="14"/>
                    <a:pt x="16" y="16"/>
                  </a:cubicBezTo>
                  <a:cubicBezTo>
                    <a:pt x="15" y="18"/>
                    <a:pt x="13" y="20"/>
                    <a:pt x="12" y="21"/>
                  </a:cubicBezTo>
                  <a:cubicBezTo>
                    <a:pt x="10" y="22"/>
                    <a:pt x="8" y="23"/>
                    <a:pt x="5" y="24"/>
                  </a:cubicBezTo>
                  <a:cubicBezTo>
                    <a:pt x="4" y="23"/>
                    <a:pt x="4" y="23"/>
                    <a:pt x="4" y="23"/>
                  </a:cubicBezTo>
                  <a:cubicBezTo>
                    <a:pt x="4" y="22"/>
                    <a:pt x="4" y="22"/>
                    <a:pt x="4" y="22"/>
                  </a:cubicBezTo>
                  <a:cubicBezTo>
                    <a:pt x="5" y="22"/>
                    <a:pt x="5" y="22"/>
                    <a:pt x="6" y="22"/>
                  </a:cubicBezTo>
                  <a:cubicBezTo>
                    <a:pt x="7" y="22"/>
                    <a:pt x="9" y="21"/>
                    <a:pt x="10" y="20"/>
                  </a:cubicBezTo>
                  <a:cubicBezTo>
                    <a:pt x="10" y="19"/>
                    <a:pt x="11" y="18"/>
                    <a:pt x="11" y="17"/>
                  </a:cubicBezTo>
                  <a:cubicBezTo>
                    <a:pt x="12" y="16"/>
                    <a:pt x="12" y="14"/>
                    <a:pt x="12" y="12"/>
                  </a:cubicBezTo>
                  <a:cubicBezTo>
                    <a:pt x="10" y="13"/>
                    <a:pt x="10" y="14"/>
                    <a:pt x="9" y="14"/>
                  </a:cubicBezTo>
                  <a:cubicBezTo>
                    <a:pt x="9" y="15"/>
                    <a:pt x="8" y="15"/>
                    <a:pt x="7" y="15"/>
                  </a:cubicBezTo>
                  <a:cubicBezTo>
                    <a:pt x="5" y="15"/>
                    <a:pt x="4" y="15"/>
                    <a:pt x="3" y="14"/>
                  </a:cubicBezTo>
                  <a:cubicBezTo>
                    <a:pt x="2" y="13"/>
                    <a:pt x="1" y="12"/>
                    <a:pt x="1" y="10"/>
                  </a:cubicBezTo>
                  <a:cubicBezTo>
                    <a:pt x="0" y="7"/>
                    <a:pt x="1" y="4"/>
                    <a:pt x="3" y="2"/>
                  </a:cubicBezTo>
                  <a:cubicBezTo>
                    <a:pt x="4" y="1"/>
                    <a:pt x="6" y="1"/>
                    <a:pt x="7" y="1"/>
                  </a:cubicBezTo>
                  <a:cubicBezTo>
                    <a:pt x="11" y="0"/>
                    <a:pt x="13" y="1"/>
                    <a:pt x="15" y="4"/>
                  </a:cubicBezTo>
                  <a:cubicBezTo>
                    <a:pt x="16" y="5"/>
                    <a:pt x="16" y="7"/>
                    <a:pt x="16" y="9"/>
                  </a:cubicBezTo>
                  <a:close/>
                  <a:moveTo>
                    <a:pt x="12" y="8"/>
                  </a:moveTo>
                  <a:cubicBezTo>
                    <a:pt x="11" y="6"/>
                    <a:pt x="11" y="4"/>
                    <a:pt x="10" y="3"/>
                  </a:cubicBezTo>
                  <a:cubicBezTo>
                    <a:pt x="9" y="3"/>
                    <a:pt x="8" y="2"/>
                    <a:pt x="7" y="2"/>
                  </a:cubicBezTo>
                  <a:cubicBezTo>
                    <a:pt x="6" y="3"/>
                    <a:pt x="5" y="3"/>
                    <a:pt x="5" y="5"/>
                  </a:cubicBezTo>
                  <a:cubicBezTo>
                    <a:pt x="5" y="5"/>
                    <a:pt x="5" y="6"/>
                    <a:pt x="5" y="7"/>
                  </a:cubicBezTo>
                  <a:cubicBezTo>
                    <a:pt x="5" y="9"/>
                    <a:pt x="6" y="10"/>
                    <a:pt x="6" y="11"/>
                  </a:cubicBezTo>
                  <a:cubicBezTo>
                    <a:pt x="7" y="12"/>
                    <a:pt x="8" y="12"/>
                    <a:pt x="9" y="12"/>
                  </a:cubicBezTo>
                  <a:cubicBezTo>
                    <a:pt x="10" y="12"/>
                    <a:pt x="11" y="11"/>
                    <a:pt x="12" y="10"/>
                  </a:cubicBezTo>
                  <a:cubicBezTo>
                    <a:pt x="12" y="9"/>
                    <a:pt x="12" y="9"/>
                    <a:pt x="12" y="8"/>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17" name="Freeform 8"/>
            <p:cNvSpPr>
              <a:spLocks noEditPoints="1"/>
            </p:cNvSpPr>
            <p:nvPr/>
          </p:nvSpPr>
          <p:spPr bwMode="auto">
            <a:xfrm>
              <a:off x="1708416" y="1513310"/>
              <a:ext cx="71438" cy="87313"/>
            </a:xfrm>
            <a:custGeom>
              <a:avLst/>
              <a:gdLst>
                <a:gd name="T0" fmla="*/ 18 w 19"/>
                <a:gd name="T1" fmla="*/ 12 h 23"/>
                <a:gd name="T2" fmla="*/ 19 w 19"/>
                <a:gd name="T3" fmla="*/ 15 h 23"/>
                <a:gd name="T4" fmla="*/ 16 w 19"/>
                <a:gd name="T5" fmla="*/ 21 h 23"/>
                <a:gd name="T6" fmla="*/ 14 w 19"/>
                <a:gd name="T7" fmla="*/ 22 h 23"/>
                <a:gd name="T8" fmla="*/ 7 w 19"/>
                <a:gd name="T9" fmla="*/ 22 h 23"/>
                <a:gd name="T10" fmla="*/ 5 w 19"/>
                <a:gd name="T11" fmla="*/ 20 h 23"/>
                <a:gd name="T12" fmla="*/ 5 w 19"/>
                <a:gd name="T13" fmla="*/ 15 h 23"/>
                <a:gd name="T14" fmla="*/ 6 w 19"/>
                <a:gd name="T15" fmla="*/ 13 h 23"/>
                <a:gd name="T16" fmla="*/ 1 w 19"/>
                <a:gd name="T17" fmla="*/ 10 h 23"/>
                <a:gd name="T18" fmla="*/ 2 w 19"/>
                <a:gd name="T19" fmla="*/ 3 h 23"/>
                <a:gd name="T20" fmla="*/ 6 w 19"/>
                <a:gd name="T21" fmla="*/ 1 h 23"/>
                <a:gd name="T22" fmla="*/ 10 w 19"/>
                <a:gd name="T23" fmla="*/ 1 h 23"/>
                <a:gd name="T24" fmla="*/ 13 w 19"/>
                <a:gd name="T25" fmla="*/ 3 h 23"/>
                <a:gd name="T26" fmla="*/ 12 w 19"/>
                <a:gd name="T27" fmla="*/ 9 h 23"/>
                <a:gd name="T28" fmla="*/ 16 w 19"/>
                <a:gd name="T29" fmla="*/ 9 h 23"/>
                <a:gd name="T30" fmla="*/ 18 w 19"/>
                <a:gd name="T31" fmla="*/ 12 h 23"/>
                <a:gd name="T32" fmla="*/ 11 w 19"/>
                <a:gd name="T33" fmla="*/ 5 h 23"/>
                <a:gd name="T34" fmla="*/ 9 w 19"/>
                <a:gd name="T35" fmla="*/ 3 h 23"/>
                <a:gd name="T36" fmla="*/ 6 w 19"/>
                <a:gd name="T37" fmla="*/ 3 h 23"/>
                <a:gd name="T38" fmla="*/ 4 w 19"/>
                <a:gd name="T39" fmla="*/ 5 h 23"/>
                <a:gd name="T40" fmla="*/ 4 w 19"/>
                <a:gd name="T41" fmla="*/ 7 h 23"/>
                <a:gd name="T42" fmla="*/ 6 w 19"/>
                <a:gd name="T43" fmla="*/ 9 h 23"/>
                <a:gd name="T44" fmla="*/ 8 w 19"/>
                <a:gd name="T45" fmla="*/ 9 h 23"/>
                <a:gd name="T46" fmla="*/ 9 w 19"/>
                <a:gd name="T47" fmla="*/ 9 h 23"/>
                <a:gd name="T48" fmla="*/ 10 w 19"/>
                <a:gd name="T49" fmla="*/ 9 h 23"/>
                <a:gd name="T50" fmla="*/ 11 w 19"/>
                <a:gd name="T51" fmla="*/ 5 h 23"/>
                <a:gd name="T52" fmla="*/ 16 w 19"/>
                <a:gd name="T53" fmla="*/ 15 h 23"/>
                <a:gd name="T54" fmla="*/ 12 w 19"/>
                <a:gd name="T55" fmla="*/ 13 h 23"/>
                <a:gd name="T56" fmla="*/ 9 w 19"/>
                <a:gd name="T57" fmla="*/ 13 h 23"/>
                <a:gd name="T58" fmla="*/ 8 w 19"/>
                <a:gd name="T59" fmla="*/ 13 h 23"/>
                <a:gd name="T60" fmla="*/ 8 w 19"/>
                <a:gd name="T61" fmla="*/ 18 h 23"/>
                <a:gd name="T62" fmla="*/ 9 w 19"/>
                <a:gd name="T63" fmla="*/ 20 h 23"/>
                <a:gd name="T64" fmla="*/ 13 w 19"/>
                <a:gd name="T65" fmla="*/ 20 h 23"/>
                <a:gd name="T66" fmla="*/ 16 w 19"/>
                <a:gd name="T67" fmla="*/ 18 h 23"/>
                <a:gd name="T68" fmla="*/ 16 w 19"/>
                <a:gd name="T69" fmla="*/ 15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 h="23">
                  <a:moveTo>
                    <a:pt x="18" y="12"/>
                  </a:moveTo>
                  <a:cubicBezTo>
                    <a:pt x="19" y="13"/>
                    <a:pt x="19" y="14"/>
                    <a:pt x="19" y="15"/>
                  </a:cubicBezTo>
                  <a:cubicBezTo>
                    <a:pt x="19" y="17"/>
                    <a:pt x="18" y="19"/>
                    <a:pt x="16" y="21"/>
                  </a:cubicBezTo>
                  <a:cubicBezTo>
                    <a:pt x="16" y="21"/>
                    <a:pt x="15" y="22"/>
                    <a:pt x="14" y="22"/>
                  </a:cubicBezTo>
                  <a:cubicBezTo>
                    <a:pt x="11" y="23"/>
                    <a:pt x="9" y="23"/>
                    <a:pt x="7" y="22"/>
                  </a:cubicBezTo>
                  <a:cubicBezTo>
                    <a:pt x="6" y="22"/>
                    <a:pt x="5" y="21"/>
                    <a:pt x="5" y="20"/>
                  </a:cubicBezTo>
                  <a:cubicBezTo>
                    <a:pt x="4" y="18"/>
                    <a:pt x="4" y="17"/>
                    <a:pt x="5" y="15"/>
                  </a:cubicBezTo>
                  <a:cubicBezTo>
                    <a:pt x="5" y="15"/>
                    <a:pt x="6" y="14"/>
                    <a:pt x="6" y="13"/>
                  </a:cubicBezTo>
                  <a:cubicBezTo>
                    <a:pt x="4" y="13"/>
                    <a:pt x="2" y="12"/>
                    <a:pt x="1" y="10"/>
                  </a:cubicBezTo>
                  <a:cubicBezTo>
                    <a:pt x="0" y="8"/>
                    <a:pt x="1" y="6"/>
                    <a:pt x="2" y="3"/>
                  </a:cubicBezTo>
                  <a:cubicBezTo>
                    <a:pt x="3" y="3"/>
                    <a:pt x="4" y="2"/>
                    <a:pt x="6" y="1"/>
                  </a:cubicBezTo>
                  <a:cubicBezTo>
                    <a:pt x="7" y="0"/>
                    <a:pt x="9" y="0"/>
                    <a:pt x="10" y="1"/>
                  </a:cubicBezTo>
                  <a:cubicBezTo>
                    <a:pt x="12" y="1"/>
                    <a:pt x="13" y="2"/>
                    <a:pt x="13" y="3"/>
                  </a:cubicBezTo>
                  <a:cubicBezTo>
                    <a:pt x="14" y="5"/>
                    <a:pt x="14" y="7"/>
                    <a:pt x="12" y="9"/>
                  </a:cubicBezTo>
                  <a:cubicBezTo>
                    <a:pt x="14" y="9"/>
                    <a:pt x="15" y="9"/>
                    <a:pt x="16" y="9"/>
                  </a:cubicBezTo>
                  <a:cubicBezTo>
                    <a:pt x="17" y="10"/>
                    <a:pt x="18" y="11"/>
                    <a:pt x="18" y="12"/>
                  </a:cubicBezTo>
                  <a:close/>
                  <a:moveTo>
                    <a:pt x="11" y="5"/>
                  </a:moveTo>
                  <a:cubicBezTo>
                    <a:pt x="10" y="4"/>
                    <a:pt x="10" y="3"/>
                    <a:pt x="9" y="3"/>
                  </a:cubicBezTo>
                  <a:cubicBezTo>
                    <a:pt x="8" y="3"/>
                    <a:pt x="7" y="3"/>
                    <a:pt x="6" y="3"/>
                  </a:cubicBezTo>
                  <a:cubicBezTo>
                    <a:pt x="5" y="4"/>
                    <a:pt x="4" y="4"/>
                    <a:pt x="4" y="5"/>
                  </a:cubicBezTo>
                  <a:cubicBezTo>
                    <a:pt x="4" y="6"/>
                    <a:pt x="4" y="6"/>
                    <a:pt x="4" y="7"/>
                  </a:cubicBezTo>
                  <a:cubicBezTo>
                    <a:pt x="4" y="8"/>
                    <a:pt x="5" y="8"/>
                    <a:pt x="6" y="9"/>
                  </a:cubicBezTo>
                  <a:cubicBezTo>
                    <a:pt x="6" y="9"/>
                    <a:pt x="7" y="9"/>
                    <a:pt x="8" y="9"/>
                  </a:cubicBezTo>
                  <a:cubicBezTo>
                    <a:pt x="8" y="9"/>
                    <a:pt x="9" y="9"/>
                    <a:pt x="9" y="9"/>
                  </a:cubicBezTo>
                  <a:cubicBezTo>
                    <a:pt x="10" y="9"/>
                    <a:pt x="10" y="9"/>
                    <a:pt x="10" y="9"/>
                  </a:cubicBezTo>
                  <a:cubicBezTo>
                    <a:pt x="11" y="8"/>
                    <a:pt x="11" y="6"/>
                    <a:pt x="11" y="5"/>
                  </a:cubicBezTo>
                  <a:close/>
                  <a:moveTo>
                    <a:pt x="16" y="15"/>
                  </a:moveTo>
                  <a:cubicBezTo>
                    <a:pt x="15" y="14"/>
                    <a:pt x="14" y="13"/>
                    <a:pt x="12" y="13"/>
                  </a:cubicBezTo>
                  <a:cubicBezTo>
                    <a:pt x="11" y="13"/>
                    <a:pt x="10" y="13"/>
                    <a:pt x="9" y="13"/>
                  </a:cubicBezTo>
                  <a:cubicBezTo>
                    <a:pt x="8" y="13"/>
                    <a:pt x="8" y="13"/>
                    <a:pt x="8" y="13"/>
                  </a:cubicBezTo>
                  <a:cubicBezTo>
                    <a:pt x="7" y="15"/>
                    <a:pt x="7" y="16"/>
                    <a:pt x="8" y="18"/>
                  </a:cubicBezTo>
                  <a:cubicBezTo>
                    <a:pt x="8" y="19"/>
                    <a:pt x="8" y="20"/>
                    <a:pt x="9" y="20"/>
                  </a:cubicBezTo>
                  <a:cubicBezTo>
                    <a:pt x="10" y="21"/>
                    <a:pt x="12" y="21"/>
                    <a:pt x="13" y="20"/>
                  </a:cubicBezTo>
                  <a:cubicBezTo>
                    <a:pt x="15" y="20"/>
                    <a:pt x="15" y="19"/>
                    <a:pt x="16" y="18"/>
                  </a:cubicBezTo>
                  <a:cubicBezTo>
                    <a:pt x="16" y="17"/>
                    <a:pt x="16" y="16"/>
                    <a:pt x="16" y="1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18" name="Freeform 9"/>
            <p:cNvSpPr>
              <a:spLocks noEditPoints="1"/>
            </p:cNvSpPr>
            <p:nvPr/>
          </p:nvSpPr>
          <p:spPr bwMode="auto">
            <a:xfrm>
              <a:off x="941653" y="479847"/>
              <a:ext cx="1200150" cy="1208088"/>
            </a:xfrm>
            <a:custGeom>
              <a:avLst/>
              <a:gdLst>
                <a:gd name="T0" fmla="*/ 97 w 319"/>
                <a:gd name="T1" fmla="*/ 13 h 319"/>
                <a:gd name="T2" fmla="*/ 46 w 319"/>
                <a:gd name="T3" fmla="*/ 47 h 319"/>
                <a:gd name="T4" fmla="*/ 12 w 319"/>
                <a:gd name="T5" fmla="*/ 98 h 319"/>
                <a:gd name="T6" fmla="*/ 0 w 319"/>
                <a:gd name="T7" fmla="*/ 160 h 319"/>
                <a:gd name="T8" fmla="*/ 12 w 319"/>
                <a:gd name="T9" fmla="*/ 222 h 319"/>
                <a:gd name="T10" fmla="*/ 46 w 319"/>
                <a:gd name="T11" fmla="*/ 273 h 319"/>
                <a:gd name="T12" fmla="*/ 97 w 319"/>
                <a:gd name="T13" fmla="*/ 307 h 319"/>
                <a:gd name="T14" fmla="*/ 159 w 319"/>
                <a:gd name="T15" fmla="*/ 319 h 319"/>
                <a:gd name="T16" fmla="*/ 221 w 319"/>
                <a:gd name="T17" fmla="*/ 307 h 319"/>
                <a:gd name="T18" fmla="*/ 272 w 319"/>
                <a:gd name="T19" fmla="*/ 273 h 319"/>
                <a:gd name="T20" fmla="*/ 306 w 319"/>
                <a:gd name="T21" fmla="*/ 222 h 319"/>
                <a:gd name="T22" fmla="*/ 319 w 319"/>
                <a:gd name="T23" fmla="*/ 160 h 319"/>
                <a:gd name="T24" fmla="*/ 306 w 319"/>
                <a:gd name="T25" fmla="*/ 98 h 319"/>
                <a:gd name="T26" fmla="*/ 272 w 319"/>
                <a:gd name="T27" fmla="*/ 47 h 319"/>
                <a:gd name="T28" fmla="*/ 221 w 319"/>
                <a:gd name="T29" fmla="*/ 13 h 319"/>
                <a:gd name="T30" fmla="*/ 159 w 319"/>
                <a:gd name="T31" fmla="*/ 0 h 319"/>
                <a:gd name="T32" fmla="*/ 97 w 319"/>
                <a:gd name="T33" fmla="*/ 13 h 319"/>
                <a:gd name="T34" fmla="*/ 99 w 319"/>
                <a:gd name="T35" fmla="*/ 302 h 319"/>
                <a:gd name="T36" fmla="*/ 50 w 319"/>
                <a:gd name="T37" fmla="*/ 269 h 319"/>
                <a:gd name="T38" fmla="*/ 17 w 319"/>
                <a:gd name="T39" fmla="*/ 220 h 319"/>
                <a:gd name="T40" fmla="*/ 5 w 319"/>
                <a:gd name="T41" fmla="*/ 160 h 319"/>
                <a:gd name="T42" fmla="*/ 17 w 319"/>
                <a:gd name="T43" fmla="*/ 100 h 319"/>
                <a:gd name="T44" fmla="*/ 50 w 319"/>
                <a:gd name="T45" fmla="*/ 51 h 319"/>
                <a:gd name="T46" fmla="*/ 99 w 319"/>
                <a:gd name="T47" fmla="*/ 18 h 319"/>
                <a:gd name="T48" fmla="*/ 159 w 319"/>
                <a:gd name="T49" fmla="*/ 6 h 319"/>
                <a:gd name="T50" fmla="*/ 219 w 319"/>
                <a:gd name="T51" fmla="*/ 18 h 319"/>
                <a:gd name="T52" fmla="*/ 268 w 319"/>
                <a:gd name="T53" fmla="*/ 51 h 319"/>
                <a:gd name="T54" fmla="*/ 301 w 319"/>
                <a:gd name="T55" fmla="*/ 100 h 319"/>
                <a:gd name="T56" fmla="*/ 314 w 319"/>
                <a:gd name="T57" fmla="*/ 160 h 319"/>
                <a:gd name="T58" fmla="*/ 301 w 319"/>
                <a:gd name="T59" fmla="*/ 220 h 319"/>
                <a:gd name="T60" fmla="*/ 268 w 319"/>
                <a:gd name="T61" fmla="*/ 269 h 319"/>
                <a:gd name="T62" fmla="*/ 219 w 319"/>
                <a:gd name="T63" fmla="*/ 302 h 319"/>
                <a:gd name="T64" fmla="*/ 159 w 319"/>
                <a:gd name="T65" fmla="*/ 314 h 319"/>
                <a:gd name="T66" fmla="*/ 99 w 319"/>
                <a:gd name="T67" fmla="*/ 302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9" h="319">
                  <a:moveTo>
                    <a:pt x="97" y="13"/>
                  </a:moveTo>
                  <a:cubicBezTo>
                    <a:pt x="78" y="21"/>
                    <a:pt x="61" y="32"/>
                    <a:pt x="46" y="47"/>
                  </a:cubicBezTo>
                  <a:cubicBezTo>
                    <a:pt x="32" y="62"/>
                    <a:pt x="20" y="79"/>
                    <a:pt x="12" y="98"/>
                  </a:cubicBezTo>
                  <a:cubicBezTo>
                    <a:pt x="4" y="117"/>
                    <a:pt x="0" y="138"/>
                    <a:pt x="0" y="160"/>
                  </a:cubicBezTo>
                  <a:cubicBezTo>
                    <a:pt x="0" y="181"/>
                    <a:pt x="4" y="202"/>
                    <a:pt x="12" y="222"/>
                  </a:cubicBezTo>
                  <a:cubicBezTo>
                    <a:pt x="20" y="241"/>
                    <a:pt x="32" y="258"/>
                    <a:pt x="46" y="273"/>
                  </a:cubicBezTo>
                  <a:cubicBezTo>
                    <a:pt x="61" y="287"/>
                    <a:pt x="78" y="299"/>
                    <a:pt x="97" y="307"/>
                  </a:cubicBezTo>
                  <a:cubicBezTo>
                    <a:pt x="117" y="315"/>
                    <a:pt x="138" y="319"/>
                    <a:pt x="159" y="319"/>
                  </a:cubicBezTo>
                  <a:cubicBezTo>
                    <a:pt x="181" y="319"/>
                    <a:pt x="202" y="315"/>
                    <a:pt x="221" y="307"/>
                  </a:cubicBezTo>
                  <a:cubicBezTo>
                    <a:pt x="240" y="299"/>
                    <a:pt x="257" y="287"/>
                    <a:pt x="272" y="273"/>
                  </a:cubicBezTo>
                  <a:cubicBezTo>
                    <a:pt x="287" y="258"/>
                    <a:pt x="298" y="241"/>
                    <a:pt x="306" y="222"/>
                  </a:cubicBezTo>
                  <a:cubicBezTo>
                    <a:pt x="315" y="202"/>
                    <a:pt x="319" y="181"/>
                    <a:pt x="319" y="160"/>
                  </a:cubicBezTo>
                  <a:cubicBezTo>
                    <a:pt x="319" y="138"/>
                    <a:pt x="315" y="117"/>
                    <a:pt x="306" y="98"/>
                  </a:cubicBezTo>
                  <a:cubicBezTo>
                    <a:pt x="298" y="79"/>
                    <a:pt x="287" y="62"/>
                    <a:pt x="272" y="47"/>
                  </a:cubicBezTo>
                  <a:cubicBezTo>
                    <a:pt x="257" y="32"/>
                    <a:pt x="240" y="21"/>
                    <a:pt x="221" y="13"/>
                  </a:cubicBezTo>
                  <a:cubicBezTo>
                    <a:pt x="202" y="5"/>
                    <a:pt x="181" y="0"/>
                    <a:pt x="159" y="0"/>
                  </a:cubicBezTo>
                  <a:cubicBezTo>
                    <a:pt x="138" y="0"/>
                    <a:pt x="117" y="5"/>
                    <a:pt x="97" y="13"/>
                  </a:cubicBezTo>
                  <a:close/>
                  <a:moveTo>
                    <a:pt x="99" y="302"/>
                  </a:moveTo>
                  <a:cubicBezTo>
                    <a:pt x="81" y="294"/>
                    <a:pt x="64" y="283"/>
                    <a:pt x="50" y="269"/>
                  </a:cubicBezTo>
                  <a:cubicBezTo>
                    <a:pt x="36" y="255"/>
                    <a:pt x="25" y="238"/>
                    <a:pt x="17" y="220"/>
                  </a:cubicBezTo>
                  <a:cubicBezTo>
                    <a:pt x="9" y="201"/>
                    <a:pt x="5" y="181"/>
                    <a:pt x="5" y="160"/>
                  </a:cubicBezTo>
                  <a:cubicBezTo>
                    <a:pt x="5" y="139"/>
                    <a:pt x="9" y="119"/>
                    <a:pt x="17" y="100"/>
                  </a:cubicBezTo>
                  <a:cubicBezTo>
                    <a:pt x="25" y="81"/>
                    <a:pt x="36" y="65"/>
                    <a:pt x="50" y="51"/>
                  </a:cubicBezTo>
                  <a:cubicBezTo>
                    <a:pt x="64" y="37"/>
                    <a:pt x="81" y="26"/>
                    <a:pt x="99" y="18"/>
                  </a:cubicBezTo>
                  <a:cubicBezTo>
                    <a:pt x="118" y="10"/>
                    <a:pt x="138" y="6"/>
                    <a:pt x="159" y="6"/>
                  </a:cubicBezTo>
                  <a:cubicBezTo>
                    <a:pt x="180" y="6"/>
                    <a:pt x="200" y="10"/>
                    <a:pt x="219" y="18"/>
                  </a:cubicBezTo>
                  <a:cubicBezTo>
                    <a:pt x="238" y="26"/>
                    <a:pt x="254" y="37"/>
                    <a:pt x="268" y="51"/>
                  </a:cubicBezTo>
                  <a:cubicBezTo>
                    <a:pt x="283" y="65"/>
                    <a:pt x="294" y="81"/>
                    <a:pt x="301" y="100"/>
                  </a:cubicBezTo>
                  <a:cubicBezTo>
                    <a:pt x="309" y="119"/>
                    <a:pt x="314" y="139"/>
                    <a:pt x="314" y="160"/>
                  </a:cubicBezTo>
                  <a:cubicBezTo>
                    <a:pt x="314" y="181"/>
                    <a:pt x="309" y="201"/>
                    <a:pt x="301" y="220"/>
                  </a:cubicBezTo>
                  <a:cubicBezTo>
                    <a:pt x="294" y="238"/>
                    <a:pt x="283" y="255"/>
                    <a:pt x="268" y="269"/>
                  </a:cubicBezTo>
                  <a:cubicBezTo>
                    <a:pt x="254" y="283"/>
                    <a:pt x="238" y="294"/>
                    <a:pt x="219" y="302"/>
                  </a:cubicBezTo>
                  <a:cubicBezTo>
                    <a:pt x="200" y="310"/>
                    <a:pt x="180" y="314"/>
                    <a:pt x="159" y="314"/>
                  </a:cubicBezTo>
                  <a:cubicBezTo>
                    <a:pt x="138" y="314"/>
                    <a:pt x="118" y="310"/>
                    <a:pt x="99" y="302"/>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19" name="Freeform 10"/>
            <p:cNvSpPr>
              <a:spLocks noEditPoints="1"/>
            </p:cNvSpPr>
            <p:nvPr/>
          </p:nvSpPr>
          <p:spPr bwMode="auto">
            <a:xfrm>
              <a:off x="1095641" y="640185"/>
              <a:ext cx="887413" cy="892175"/>
            </a:xfrm>
            <a:custGeom>
              <a:avLst/>
              <a:gdLst>
                <a:gd name="T0" fmla="*/ 72 w 236"/>
                <a:gd name="T1" fmla="*/ 9 h 236"/>
                <a:gd name="T2" fmla="*/ 35 w 236"/>
                <a:gd name="T3" fmla="*/ 34 h 236"/>
                <a:gd name="T4" fmla="*/ 10 w 236"/>
                <a:gd name="T5" fmla="*/ 72 h 236"/>
                <a:gd name="T6" fmla="*/ 0 w 236"/>
                <a:gd name="T7" fmla="*/ 118 h 236"/>
                <a:gd name="T8" fmla="*/ 10 w 236"/>
                <a:gd name="T9" fmla="*/ 164 h 236"/>
                <a:gd name="T10" fmla="*/ 35 w 236"/>
                <a:gd name="T11" fmla="*/ 201 h 236"/>
                <a:gd name="T12" fmla="*/ 72 w 236"/>
                <a:gd name="T13" fmla="*/ 227 h 236"/>
                <a:gd name="T14" fmla="*/ 118 w 236"/>
                <a:gd name="T15" fmla="*/ 236 h 236"/>
                <a:gd name="T16" fmla="*/ 164 w 236"/>
                <a:gd name="T17" fmla="*/ 227 h 236"/>
                <a:gd name="T18" fmla="*/ 202 w 236"/>
                <a:gd name="T19" fmla="*/ 201 h 236"/>
                <a:gd name="T20" fmla="*/ 227 w 236"/>
                <a:gd name="T21" fmla="*/ 164 h 236"/>
                <a:gd name="T22" fmla="*/ 236 w 236"/>
                <a:gd name="T23" fmla="*/ 118 h 236"/>
                <a:gd name="T24" fmla="*/ 227 w 236"/>
                <a:gd name="T25" fmla="*/ 72 h 236"/>
                <a:gd name="T26" fmla="*/ 202 w 236"/>
                <a:gd name="T27" fmla="*/ 34 h 236"/>
                <a:gd name="T28" fmla="*/ 164 w 236"/>
                <a:gd name="T29" fmla="*/ 9 h 236"/>
                <a:gd name="T30" fmla="*/ 118 w 236"/>
                <a:gd name="T31" fmla="*/ 0 h 236"/>
                <a:gd name="T32" fmla="*/ 72 w 236"/>
                <a:gd name="T33" fmla="*/ 9 h 236"/>
                <a:gd name="T34" fmla="*/ 74 w 236"/>
                <a:gd name="T35" fmla="*/ 223 h 236"/>
                <a:gd name="T36" fmla="*/ 37 w 236"/>
                <a:gd name="T37" fmla="*/ 199 h 236"/>
                <a:gd name="T38" fmla="*/ 13 w 236"/>
                <a:gd name="T39" fmla="*/ 162 h 236"/>
                <a:gd name="T40" fmla="*/ 4 w 236"/>
                <a:gd name="T41" fmla="*/ 118 h 236"/>
                <a:gd name="T42" fmla="*/ 13 w 236"/>
                <a:gd name="T43" fmla="*/ 73 h 236"/>
                <a:gd name="T44" fmla="*/ 37 w 236"/>
                <a:gd name="T45" fmla="*/ 37 h 236"/>
                <a:gd name="T46" fmla="*/ 74 w 236"/>
                <a:gd name="T47" fmla="*/ 12 h 236"/>
                <a:gd name="T48" fmla="*/ 118 w 236"/>
                <a:gd name="T49" fmla="*/ 3 h 236"/>
                <a:gd name="T50" fmla="*/ 163 w 236"/>
                <a:gd name="T51" fmla="*/ 12 h 236"/>
                <a:gd name="T52" fmla="*/ 199 w 236"/>
                <a:gd name="T53" fmla="*/ 37 h 236"/>
                <a:gd name="T54" fmla="*/ 224 w 236"/>
                <a:gd name="T55" fmla="*/ 73 h 236"/>
                <a:gd name="T56" fmla="*/ 233 w 236"/>
                <a:gd name="T57" fmla="*/ 118 h 236"/>
                <a:gd name="T58" fmla="*/ 224 w 236"/>
                <a:gd name="T59" fmla="*/ 162 h 236"/>
                <a:gd name="T60" fmla="*/ 199 w 236"/>
                <a:gd name="T61" fmla="*/ 199 h 236"/>
                <a:gd name="T62" fmla="*/ 163 w 236"/>
                <a:gd name="T63" fmla="*/ 223 h 236"/>
                <a:gd name="T64" fmla="*/ 118 w 236"/>
                <a:gd name="T65" fmla="*/ 232 h 236"/>
                <a:gd name="T66" fmla="*/ 74 w 236"/>
                <a:gd name="T6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6" h="236">
                  <a:moveTo>
                    <a:pt x="72" y="9"/>
                  </a:moveTo>
                  <a:cubicBezTo>
                    <a:pt x="58" y="15"/>
                    <a:pt x="46" y="24"/>
                    <a:pt x="35" y="34"/>
                  </a:cubicBezTo>
                  <a:cubicBezTo>
                    <a:pt x="24" y="45"/>
                    <a:pt x="15" y="58"/>
                    <a:pt x="10" y="72"/>
                  </a:cubicBezTo>
                  <a:cubicBezTo>
                    <a:pt x="3" y="87"/>
                    <a:pt x="0" y="102"/>
                    <a:pt x="0" y="118"/>
                  </a:cubicBezTo>
                  <a:cubicBezTo>
                    <a:pt x="0" y="134"/>
                    <a:pt x="3" y="149"/>
                    <a:pt x="10" y="164"/>
                  </a:cubicBezTo>
                  <a:cubicBezTo>
                    <a:pt x="15" y="178"/>
                    <a:pt x="24" y="190"/>
                    <a:pt x="35" y="201"/>
                  </a:cubicBezTo>
                  <a:cubicBezTo>
                    <a:pt x="46" y="212"/>
                    <a:pt x="58" y="221"/>
                    <a:pt x="72" y="227"/>
                  </a:cubicBezTo>
                  <a:cubicBezTo>
                    <a:pt x="87" y="233"/>
                    <a:pt x="102" y="236"/>
                    <a:pt x="118" y="236"/>
                  </a:cubicBezTo>
                  <a:cubicBezTo>
                    <a:pt x="134" y="236"/>
                    <a:pt x="150" y="233"/>
                    <a:pt x="164" y="227"/>
                  </a:cubicBezTo>
                  <a:cubicBezTo>
                    <a:pt x="178" y="221"/>
                    <a:pt x="191" y="212"/>
                    <a:pt x="202" y="201"/>
                  </a:cubicBezTo>
                  <a:cubicBezTo>
                    <a:pt x="213" y="190"/>
                    <a:pt x="221" y="178"/>
                    <a:pt x="227" y="164"/>
                  </a:cubicBezTo>
                  <a:cubicBezTo>
                    <a:pt x="233" y="149"/>
                    <a:pt x="236" y="134"/>
                    <a:pt x="236" y="118"/>
                  </a:cubicBezTo>
                  <a:cubicBezTo>
                    <a:pt x="236" y="102"/>
                    <a:pt x="233" y="87"/>
                    <a:pt x="227" y="72"/>
                  </a:cubicBezTo>
                  <a:cubicBezTo>
                    <a:pt x="221" y="58"/>
                    <a:pt x="213" y="45"/>
                    <a:pt x="202" y="34"/>
                  </a:cubicBezTo>
                  <a:cubicBezTo>
                    <a:pt x="191" y="24"/>
                    <a:pt x="178" y="15"/>
                    <a:pt x="164" y="9"/>
                  </a:cubicBezTo>
                  <a:cubicBezTo>
                    <a:pt x="150" y="3"/>
                    <a:pt x="134" y="0"/>
                    <a:pt x="118" y="0"/>
                  </a:cubicBezTo>
                  <a:cubicBezTo>
                    <a:pt x="102" y="0"/>
                    <a:pt x="87" y="3"/>
                    <a:pt x="72" y="9"/>
                  </a:cubicBezTo>
                  <a:close/>
                  <a:moveTo>
                    <a:pt x="74" y="223"/>
                  </a:moveTo>
                  <a:cubicBezTo>
                    <a:pt x="60" y="218"/>
                    <a:pt x="48" y="209"/>
                    <a:pt x="37" y="199"/>
                  </a:cubicBezTo>
                  <a:cubicBezTo>
                    <a:pt x="27" y="188"/>
                    <a:pt x="19" y="176"/>
                    <a:pt x="13" y="162"/>
                  </a:cubicBezTo>
                  <a:cubicBezTo>
                    <a:pt x="7" y="148"/>
                    <a:pt x="4" y="133"/>
                    <a:pt x="4" y="118"/>
                  </a:cubicBezTo>
                  <a:cubicBezTo>
                    <a:pt x="4" y="102"/>
                    <a:pt x="7" y="87"/>
                    <a:pt x="13" y="73"/>
                  </a:cubicBezTo>
                  <a:cubicBezTo>
                    <a:pt x="19" y="60"/>
                    <a:pt x="27" y="47"/>
                    <a:pt x="37" y="37"/>
                  </a:cubicBezTo>
                  <a:cubicBezTo>
                    <a:pt x="48" y="26"/>
                    <a:pt x="60" y="18"/>
                    <a:pt x="74" y="12"/>
                  </a:cubicBezTo>
                  <a:cubicBezTo>
                    <a:pt x="88" y="6"/>
                    <a:pt x="103" y="3"/>
                    <a:pt x="118" y="3"/>
                  </a:cubicBezTo>
                  <a:cubicBezTo>
                    <a:pt x="134" y="3"/>
                    <a:pt x="149" y="6"/>
                    <a:pt x="163" y="12"/>
                  </a:cubicBezTo>
                  <a:cubicBezTo>
                    <a:pt x="176" y="18"/>
                    <a:pt x="189" y="26"/>
                    <a:pt x="199" y="37"/>
                  </a:cubicBezTo>
                  <a:cubicBezTo>
                    <a:pt x="210" y="47"/>
                    <a:pt x="218" y="60"/>
                    <a:pt x="224" y="73"/>
                  </a:cubicBezTo>
                  <a:cubicBezTo>
                    <a:pt x="230" y="87"/>
                    <a:pt x="233" y="102"/>
                    <a:pt x="233" y="118"/>
                  </a:cubicBezTo>
                  <a:cubicBezTo>
                    <a:pt x="233" y="133"/>
                    <a:pt x="230" y="148"/>
                    <a:pt x="224" y="162"/>
                  </a:cubicBezTo>
                  <a:cubicBezTo>
                    <a:pt x="218" y="176"/>
                    <a:pt x="210" y="188"/>
                    <a:pt x="199" y="199"/>
                  </a:cubicBezTo>
                  <a:cubicBezTo>
                    <a:pt x="189" y="209"/>
                    <a:pt x="176" y="218"/>
                    <a:pt x="163" y="223"/>
                  </a:cubicBezTo>
                  <a:cubicBezTo>
                    <a:pt x="149" y="229"/>
                    <a:pt x="134" y="232"/>
                    <a:pt x="118" y="232"/>
                  </a:cubicBezTo>
                  <a:cubicBezTo>
                    <a:pt x="103" y="232"/>
                    <a:pt x="88" y="229"/>
                    <a:pt x="74" y="223"/>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0" name="Freeform 11"/>
            <p:cNvSpPr>
              <a:spLocks noEditPoints="1"/>
            </p:cNvSpPr>
            <p:nvPr/>
          </p:nvSpPr>
          <p:spPr bwMode="auto">
            <a:xfrm>
              <a:off x="1021028" y="1237085"/>
              <a:ext cx="93663" cy="79375"/>
            </a:xfrm>
            <a:custGeom>
              <a:avLst/>
              <a:gdLst>
                <a:gd name="T0" fmla="*/ 3 w 25"/>
                <a:gd name="T1" fmla="*/ 1 h 21"/>
                <a:gd name="T2" fmla="*/ 6 w 25"/>
                <a:gd name="T3" fmla="*/ 0 h 21"/>
                <a:gd name="T4" fmla="*/ 9 w 25"/>
                <a:gd name="T5" fmla="*/ 1 h 21"/>
                <a:gd name="T6" fmla="*/ 11 w 25"/>
                <a:gd name="T7" fmla="*/ 4 h 21"/>
                <a:gd name="T8" fmla="*/ 13 w 25"/>
                <a:gd name="T9" fmla="*/ 7 h 21"/>
                <a:gd name="T10" fmla="*/ 13 w 25"/>
                <a:gd name="T11" fmla="*/ 9 h 21"/>
                <a:gd name="T12" fmla="*/ 19 w 25"/>
                <a:gd name="T13" fmla="*/ 7 h 21"/>
                <a:gd name="T14" fmla="*/ 20 w 25"/>
                <a:gd name="T15" fmla="*/ 6 h 21"/>
                <a:gd name="T16" fmla="*/ 20 w 25"/>
                <a:gd name="T17" fmla="*/ 5 h 21"/>
                <a:gd name="T18" fmla="*/ 20 w 25"/>
                <a:gd name="T19" fmla="*/ 4 h 21"/>
                <a:gd name="T20" fmla="*/ 19 w 25"/>
                <a:gd name="T21" fmla="*/ 3 h 21"/>
                <a:gd name="T22" fmla="*/ 21 w 25"/>
                <a:gd name="T23" fmla="*/ 3 h 21"/>
                <a:gd name="T24" fmla="*/ 25 w 25"/>
                <a:gd name="T25" fmla="*/ 14 h 21"/>
                <a:gd name="T26" fmla="*/ 24 w 25"/>
                <a:gd name="T27" fmla="*/ 14 h 21"/>
                <a:gd name="T28" fmla="*/ 23 w 25"/>
                <a:gd name="T29" fmla="*/ 13 h 21"/>
                <a:gd name="T30" fmla="*/ 23 w 25"/>
                <a:gd name="T31" fmla="*/ 12 h 21"/>
                <a:gd name="T32" fmla="*/ 22 w 25"/>
                <a:gd name="T33" fmla="*/ 12 h 21"/>
                <a:gd name="T34" fmla="*/ 21 w 25"/>
                <a:gd name="T35" fmla="*/ 12 h 21"/>
                <a:gd name="T36" fmla="*/ 7 w 25"/>
                <a:gd name="T37" fmla="*/ 17 h 21"/>
                <a:gd name="T38" fmla="*/ 6 w 25"/>
                <a:gd name="T39" fmla="*/ 18 h 21"/>
                <a:gd name="T40" fmla="*/ 6 w 25"/>
                <a:gd name="T41" fmla="*/ 18 h 21"/>
                <a:gd name="T42" fmla="*/ 6 w 25"/>
                <a:gd name="T43" fmla="*/ 20 h 21"/>
                <a:gd name="T44" fmla="*/ 6 w 25"/>
                <a:gd name="T45" fmla="*/ 21 h 21"/>
                <a:gd name="T46" fmla="*/ 5 w 25"/>
                <a:gd name="T47" fmla="*/ 21 h 21"/>
                <a:gd name="T48" fmla="*/ 1 w 25"/>
                <a:gd name="T49" fmla="*/ 10 h 21"/>
                <a:gd name="T50" fmla="*/ 0 w 25"/>
                <a:gd name="T51" fmla="*/ 4 h 21"/>
                <a:gd name="T52" fmla="*/ 3 w 25"/>
                <a:gd name="T53" fmla="*/ 1 h 21"/>
                <a:gd name="T54" fmla="*/ 6 w 25"/>
                <a:gd name="T55" fmla="*/ 6 h 21"/>
                <a:gd name="T56" fmla="*/ 3 w 25"/>
                <a:gd name="T57" fmla="*/ 8 h 21"/>
                <a:gd name="T58" fmla="*/ 3 w 25"/>
                <a:gd name="T59" fmla="*/ 12 h 21"/>
                <a:gd name="T60" fmla="*/ 3 w 25"/>
                <a:gd name="T61" fmla="*/ 13 h 21"/>
                <a:gd name="T62" fmla="*/ 12 w 25"/>
                <a:gd name="T63" fmla="*/ 9 h 21"/>
                <a:gd name="T64" fmla="*/ 12 w 25"/>
                <a:gd name="T65" fmla="*/ 9 h 21"/>
                <a:gd name="T66" fmla="*/ 9 w 25"/>
                <a:gd name="T67" fmla="*/ 6 h 21"/>
                <a:gd name="T68" fmla="*/ 6 w 25"/>
                <a:gd name="T69" fmla="*/ 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21">
                  <a:moveTo>
                    <a:pt x="3" y="1"/>
                  </a:moveTo>
                  <a:cubicBezTo>
                    <a:pt x="4" y="0"/>
                    <a:pt x="5" y="0"/>
                    <a:pt x="6" y="0"/>
                  </a:cubicBezTo>
                  <a:cubicBezTo>
                    <a:pt x="7" y="0"/>
                    <a:pt x="8" y="1"/>
                    <a:pt x="9" y="1"/>
                  </a:cubicBezTo>
                  <a:cubicBezTo>
                    <a:pt x="10" y="2"/>
                    <a:pt x="10" y="3"/>
                    <a:pt x="11" y="4"/>
                  </a:cubicBezTo>
                  <a:cubicBezTo>
                    <a:pt x="12" y="5"/>
                    <a:pt x="12" y="6"/>
                    <a:pt x="13" y="7"/>
                  </a:cubicBezTo>
                  <a:cubicBezTo>
                    <a:pt x="13" y="9"/>
                    <a:pt x="13" y="9"/>
                    <a:pt x="13" y="9"/>
                  </a:cubicBezTo>
                  <a:cubicBezTo>
                    <a:pt x="19" y="7"/>
                    <a:pt x="19" y="7"/>
                    <a:pt x="19" y="7"/>
                  </a:cubicBezTo>
                  <a:cubicBezTo>
                    <a:pt x="19" y="7"/>
                    <a:pt x="19" y="7"/>
                    <a:pt x="20" y="6"/>
                  </a:cubicBezTo>
                  <a:cubicBezTo>
                    <a:pt x="20" y="6"/>
                    <a:pt x="20" y="6"/>
                    <a:pt x="20" y="5"/>
                  </a:cubicBezTo>
                  <a:cubicBezTo>
                    <a:pt x="20" y="5"/>
                    <a:pt x="20" y="5"/>
                    <a:pt x="20" y="4"/>
                  </a:cubicBezTo>
                  <a:cubicBezTo>
                    <a:pt x="20" y="4"/>
                    <a:pt x="20" y="4"/>
                    <a:pt x="19" y="3"/>
                  </a:cubicBezTo>
                  <a:cubicBezTo>
                    <a:pt x="21" y="3"/>
                    <a:pt x="21" y="3"/>
                    <a:pt x="21" y="3"/>
                  </a:cubicBezTo>
                  <a:cubicBezTo>
                    <a:pt x="25" y="14"/>
                    <a:pt x="25" y="14"/>
                    <a:pt x="25" y="14"/>
                  </a:cubicBezTo>
                  <a:cubicBezTo>
                    <a:pt x="24" y="14"/>
                    <a:pt x="24" y="14"/>
                    <a:pt x="24" y="14"/>
                  </a:cubicBezTo>
                  <a:cubicBezTo>
                    <a:pt x="23" y="14"/>
                    <a:pt x="23" y="13"/>
                    <a:pt x="23" y="13"/>
                  </a:cubicBezTo>
                  <a:cubicBezTo>
                    <a:pt x="23" y="13"/>
                    <a:pt x="23" y="12"/>
                    <a:pt x="23" y="12"/>
                  </a:cubicBezTo>
                  <a:cubicBezTo>
                    <a:pt x="22" y="12"/>
                    <a:pt x="22" y="12"/>
                    <a:pt x="22" y="12"/>
                  </a:cubicBezTo>
                  <a:cubicBezTo>
                    <a:pt x="21" y="12"/>
                    <a:pt x="21" y="12"/>
                    <a:pt x="21" y="12"/>
                  </a:cubicBezTo>
                  <a:cubicBezTo>
                    <a:pt x="7" y="17"/>
                    <a:pt x="7" y="17"/>
                    <a:pt x="7" y="17"/>
                  </a:cubicBezTo>
                  <a:cubicBezTo>
                    <a:pt x="7" y="17"/>
                    <a:pt x="6" y="17"/>
                    <a:pt x="6" y="18"/>
                  </a:cubicBezTo>
                  <a:cubicBezTo>
                    <a:pt x="6" y="18"/>
                    <a:pt x="6" y="18"/>
                    <a:pt x="6" y="18"/>
                  </a:cubicBezTo>
                  <a:cubicBezTo>
                    <a:pt x="6" y="19"/>
                    <a:pt x="6" y="19"/>
                    <a:pt x="6" y="20"/>
                  </a:cubicBezTo>
                  <a:cubicBezTo>
                    <a:pt x="6" y="20"/>
                    <a:pt x="6" y="20"/>
                    <a:pt x="6" y="21"/>
                  </a:cubicBezTo>
                  <a:cubicBezTo>
                    <a:pt x="5" y="21"/>
                    <a:pt x="5" y="21"/>
                    <a:pt x="5" y="21"/>
                  </a:cubicBezTo>
                  <a:cubicBezTo>
                    <a:pt x="1" y="10"/>
                    <a:pt x="1" y="10"/>
                    <a:pt x="1" y="10"/>
                  </a:cubicBezTo>
                  <a:cubicBezTo>
                    <a:pt x="0" y="8"/>
                    <a:pt x="0" y="6"/>
                    <a:pt x="0" y="4"/>
                  </a:cubicBezTo>
                  <a:cubicBezTo>
                    <a:pt x="0" y="3"/>
                    <a:pt x="1" y="1"/>
                    <a:pt x="3" y="1"/>
                  </a:cubicBezTo>
                  <a:close/>
                  <a:moveTo>
                    <a:pt x="6" y="6"/>
                  </a:moveTo>
                  <a:cubicBezTo>
                    <a:pt x="4" y="6"/>
                    <a:pt x="3" y="7"/>
                    <a:pt x="3" y="8"/>
                  </a:cubicBezTo>
                  <a:cubicBezTo>
                    <a:pt x="2" y="9"/>
                    <a:pt x="2" y="10"/>
                    <a:pt x="3" y="12"/>
                  </a:cubicBezTo>
                  <a:cubicBezTo>
                    <a:pt x="3" y="13"/>
                    <a:pt x="3" y="13"/>
                    <a:pt x="3" y="13"/>
                  </a:cubicBezTo>
                  <a:cubicBezTo>
                    <a:pt x="12" y="9"/>
                    <a:pt x="12" y="9"/>
                    <a:pt x="12" y="9"/>
                  </a:cubicBezTo>
                  <a:cubicBezTo>
                    <a:pt x="12" y="9"/>
                    <a:pt x="12" y="9"/>
                    <a:pt x="12" y="9"/>
                  </a:cubicBezTo>
                  <a:cubicBezTo>
                    <a:pt x="11" y="7"/>
                    <a:pt x="10" y="6"/>
                    <a:pt x="9" y="6"/>
                  </a:cubicBezTo>
                  <a:cubicBezTo>
                    <a:pt x="8" y="5"/>
                    <a:pt x="7" y="5"/>
                    <a:pt x="6" y="6"/>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1" name="Freeform 12"/>
            <p:cNvSpPr>
              <a:spLocks/>
            </p:cNvSpPr>
            <p:nvPr/>
          </p:nvSpPr>
          <p:spPr bwMode="auto">
            <a:xfrm>
              <a:off x="990866" y="1105322"/>
              <a:ext cx="85725" cy="82550"/>
            </a:xfrm>
            <a:custGeom>
              <a:avLst/>
              <a:gdLst>
                <a:gd name="T0" fmla="*/ 5 w 23"/>
                <a:gd name="T1" fmla="*/ 3 h 22"/>
                <a:gd name="T2" fmla="*/ 5 w 23"/>
                <a:gd name="T3" fmla="*/ 4 h 22"/>
                <a:gd name="T4" fmla="*/ 3 w 23"/>
                <a:gd name="T5" fmla="*/ 6 h 22"/>
                <a:gd name="T6" fmla="*/ 2 w 23"/>
                <a:gd name="T7" fmla="*/ 8 h 22"/>
                <a:gd name="T8" fmla="*/ 2 w 23"/>
                <a:gd name="T9" fmla="*/ 9 h 22"/>
                <a:gd name="T10" fmla="*/ 2 w 23"/>
                <a:gd name="T11" fmla="*/ 10 h 22"/>
                <a:gd name="T12" fmla="*/ 3 w 23"/>
                <a:gd name="T13" fmla="*/ 13 h 22"/>
                <a:gd name="T14" fmla="*/ 11 w 23"/>
                <a:gd name="T15" fmla="*/ 12 h 22"/>
                <a:gd name="T16" fmla="*/ 10 w 23"/>
                <a:gd name="T17" fmla="*/ 10 h 22"/>
                <a:gd name="T18" fmla="*/ 10 w 23"/>
                <a:gd name="T19" fmla="*/ 9 h 22"/>
                <a:gd name="T20" fmla="*/ 9 w 23"/>
                <a:gd name="T21" fmla="*/ 8 h 22"/>
                <a:gd name="T22" fmla="*/ 8 w 23"/>
                <a:gd name="T23" fmla="*/ 7 h 22"/>
                <a:gd name="T24" fmla="*/ 6 w 23"/>
                <a:gd name="T25" fmla="*/ 7 h 22"/>
                <a:gd name="T26" fmla="*/ 6 w 23"/>
                <a:gd name="T27" fmla="*/ 6 h 22"/>
                <a:gd name="T28" fmla="*/ 15 w 23"/>
                <a:gd name="T29" fmla="*/ 5 h 22"/>
                <a:gd name="T30" fmla="*/ 15 w 23"/>
                <a:gd name="T31" fmla="*/ 6 h 22"/>
                <a:gd name="T32" fmla="*/ 13 w 23"/>
                <a:gd name="T33" fmla="*/ 7 h 22"/>
                <a:gd name="T34" fmla="*/ 12 w 23"/>
                <a:gd name="T35" fmla="*/ 7 h 22"/>
                <a:gd name="T36" fmla="*/ 12 w 23"/>
                <a:gd name="T37" fmla="*/ 9 h 22"/>
                <a:gd name="T38" fmla="*/ 12 w 23"/>
                <a:gd name="T39" fmla="*/ 10 h 22"/>
                <a:gd name="T40" fmla="*/ 12 w 23"/>
                <a:gd name="T41" fmla="*/ 12 h 22"/>
                <a:gd name="T42" fmla="*/ 18 w 23"/>
                <a:gd name="T43" fmla="*/ 12 h 22"/>
                <a:gd name="T44" fmla="*/ 19 w 23"/>
                <a:gd name="T45" fmla="*/ 11 h 22"/>
                <a:gd name="T46" fmla="*/ 20 w 23"/>
                <a:gd name="T47" fmla="*/ 11 h 22"/>
                <a:gd name="T48" fmla="*/ 20 w 23"/>
                <a:gd name="T49" fmla="*/ 10 h 22"/>
                <a:gd name="T50" fmla="*/ 20 w 23"/>
                <a:gd name="T51" fmla="*/ 8 h 22"/>
                <a:gd name="T52" fmla="*/ 20 w 23"/>
                <a:gd name="T53" fmla="*/ 7 h 22"/>
                <a:gd name="T54" fmla="*/ 20 w 23"/>
                <a:gd name="T55" fmla="*/ 5 h 22"/>
                <a:gd name="T56" fmla="*/ 20 w 23"/>
                <a:gd name="T57" fmla="*/ 4 h 22"/>
                <a:gd name="T58" fmla="*/ 19 w 23"/>
                <a:gd name="T59" fmla="*/ 4 h 22"/>
                <a:gd name="T60" fmla="*/ 17 w 23"/>
                <a:gd name="T61" fmla="*/ 2 h 22"/>
                <a:gd name="T62" fmla="*/ 14 w 23"/>
                <a:gd name="T63" fmla="*/ 1 h 22"/>
                <a:gd name="T64" fmla="*/ 14 w 23"/>
                <a:gd name="T65" fmla="*/ 0 h 22"/>
                <a:gd name="T66" fmla="*/ 21 w 23"/>
                <a:gd name="T67" fmla="*/ 0 h 22"/>
                <a:gd name="T68" fmla="*/ 23 w 23"/>
                <a:gd name="T69" fmla="*/ 19 h 22"/>
                <a:gd name="T70" fmla="*/ 22 w 23"/>
                <a:gd name="T71" fmla="*/ 20 h 22"/>
                <a:gd name="T72" fmla="*/ 22 w 23"/>
                <a:gd name="T73" fmla="*/ 18 h 22"/>
                <a:gd name="T74" fmla="*/ 21 w 23"/>
                <a:gd name="T75" fmla="*/ 17 h 22"/>
                <a:gd name="T76" fmla="*/ 21 w 23"/>
                <a:gd name="T77" fmla="*/ 17 h 22"/>
                <a:gd name="T78" fmla="*/ 20 w 23"/>
                <a:gd name="T79" fmla="*/ 17 h 22"/>
                <a:gd name="T80" fmla="*/ 5 w 23"/>
                <a:gd name="T81" fmla="*/ 18 h 22"/>
                <a:gd name="T82" fmla="*/ 4 w 23"/>
                <a:gd name="T83" fmla="*/ 19 h 22"/>
                <a:gd name="T84" fmla="*/ 4 w 23"/>
                <a:gd name="T85" fmla="*/ 20 h 22"/>
                <a:gd name="T86" fmla="*/ 3 w 23"/>
                <a:gd name="T87" fmla="*/ 21 h 22"/>
                <a:gd name="T88" fmla="*/ 3 w 23"/>
                <a:gd name="T89" fmla="*/ 22 h 22"/>
                <a:gd name="T90" fmla="*/ 2 w 23"/>
                <a:gd name="T91" fmla="*/ 22 h 22"/>
                <a:gd name="T92" fmla="*/ 0 w 23"/>
                <a:gd name="T93" fmla="*/ 3 h 22"/>
                <a:gd name="T94" fmla="*/ 5 w 23"/>
                <a:gd name="T9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 h="22">
                  <a:moveTo>
                    <a:pt x="5" y="3"/>
                  </a:moveTo>
                  <a:cubicBezTo>
                    <a:pt x="5" y="4"/>
                    <a:pt x="5" y="4"/>
                    <a:pt x="5" y="4"/>
                  </a:cubicBezTo>
                  <a:cubicBezTo>
                    <a:pt x="5" y="4"/>
                    <a:pt x="4" y="5"/>
                    <a:pt x="3" y="6"/>
                  </a:cubicBezTo>
                  <a:cubicBezTo>
                    <a:pt x="2" y="6"/>
                    <a:pt x="2" y="7"/>
                    <a:pt x="2" y="8"/>
                  </a:cubicBezTo>
                  <a:cubicBezTo>
                    <a:pt x="2" y="8"/>
                    <a:pt x="2" y="9"/>
                    <a:pt x="2" y="9"/>
                  </a:cubicBezTo>
                  <a:cubicBezTo>
                    <a:pt x="2" y="10"/>
                    <a:pt x="2" y="10"/>
                    <a:pt x="2" y="10"/>
                  </a:cubicBezTo>
                  <a:cubicBezTo>
                    <a:pt x="3" y="13"/>
                    <a:pt x="3" y="13"/>
                    <a:pt x="3" y="13"/>
                  </a:cubicBezTo>
                  <a:cubicBezTo>
                    <a:pt x="11" y="12"/>
                    <a:pt x="11" y="12"/>
                    <a:pt x="11" y="12"/>
                  </a:cubicBezTo>
                  <a:cubicBezTo>
                    <a:pt x="10" y="10"/>
                    <a:pt x="10" y="10"/>
                    <a:pt x="10" y="10"/>
                  </a:cubicBezTo>
                  <a:cubicBezTo>
                    <a:pt x="10" y="10"/>
                    <a:pt x="10" y="9"/>
                    <a:pt x="10" y="9"/>
                  </a:cubicBezTo>
                  <a:cubicBezTo>
                    <a:pt x="10" y="8"/>
                    <a:pt x="9" y="8"/>
                    <a:pt x="9" y="8"/>
                  </a:cubicBezTo>
                  <a:cubicBezTo>
                    <a:pt x="9" y="8"/>
                    <a:pt x="8" y="7"/>
                    <a:pt x="8" y="7"/>
                  </a:cubicBezTo>
                  <a:cubicBezTo>
                    <a:pt x="7" y="7"/>
                    <a:pt x="7" y="7"/>
                    <a:pt x="6" y="7"/>
                  </a:cubicBezTo>
                  <a:cubicBezTo>
                    <a:pt x="6" y="6"/>
                    <a:pt x="6" y="6"/>
                    <a:pt x="6" y="6"/>
                  </a:cubicBezTo>
                  <a:cubicBezTo>
                    <a:pt x="15" y="5"/>
                    <a:pt x="15" y="5"/>
                    <a:pt x="15" y="5"/>
                  </a:cubicBezTo>
                  <a:cubicBezTo>
                    <a:pt x="15" y="6"/>
                    <a:pt x="15" y="6"/>
                    <a:pt x="15" y="6"/>
                  </a:cubicBezTo>
                  <a:cubicBezTo>
                    <a:pt x="15" y="6"/>
                    <a:pt x="14" y="6"/>
                    <a:pt x="13" y="7"/>
                  </a:cubicBezTo>
                  <a:cubicBezTo>
                    <a:pt x="13" y="7"/>
                    <a:pt x="12" y="7"/>
                    <a:pt x="12" y="7"/>
                  </a:cubicBezTo>
                  <a:cubicBezTo>
                    <a:pt x="12" y="8"/>
                    <a:pt x="12" y="8"/>
                    <a:pt x="12" y="9"/>
                  </a:cubicBezTo>
                  <a:cubicBezTo>
                    <a:pt x="12" y="9"/>
                    <a:pt x="12" y="10"/>
                    <a:pt x="12" y="10"/>
                  </a:cubicBezTo>
                  <a:cubicBezTo>
                    <a:pt x="12" y="12"/>
                    <a:pt x="12" y="12"/>
                    <a:pt x="12" y="12"/>
                  </a:cubicBezTo>
                  <a:cubicBezTo>
                    <a:pt x="18" y="12"/>
                    <a:pt x="18" y="12"/>
                    <a:pt x="18" y="12"/>
                  </a:cubicBezTo>
                  <a:cubicBezTo>
                    <a:pt x="19" y="12"/>
                    <a:pt x="19" y="11"/>
                    <a:pt x="19" y="11"/>
                  </a:cubicBezTo>
                  <a:cubicBezTo>
                    <a:pt x="20" y="11"/>
                    <a:pt x="20" y="11"/>
                    <a:pt x="20" y="11"/>
                  </a:cubicBezTo>
                  <a:cubicBezTo>
                    <a:pt x="20" y="10"/>
                    <a:pt x="20" y="10"/>
                    <a:pt x="20" y="10"/>
                  </a:cubicBezTo>
                  <a:cubicBezTo>
                    <a:pt x="20" y="9"/>
                    <a:pt x="20" y="9"/>
                    <a:pt x="20" y="8"/>
                  </a:cubicBezTo>
                  <a:cubicBezTo>
                    <a:pt x="20" y="8"/>
                    <a:pt x="20" y="7"/>
                    <a:pt x="20" y="7"/>
                  </a:cubicBezTo>
                  <a:cubicBezTo>
                    <a:pt x="20" y="6"/>
                    <a:pt x="20" y="6"/>
                    <a:pt x="20" y="5"/>
                  </a:cubicBezTo>
                  <a:cubicBezTo>
                    <a:pt x="20" y="5"/>
                    <a:pt x="20" y="5"/>
                    <a:pt x="20" y="4"/>
                  </a:cubicBezTo>
                  <a:cubicBezTo>
                    <a:pt x="19" y="4"/>
                    <a:pt x="19" y="4"/>
                    <a:pt x="19" y="4"/>
                  </a:cubicBezTo>
                  <a:cubicBezTo>
                    <a:pt x="19" y="3"/>
                    <a:pt x="18" y="3"/>
                    <a:pt x="17" y="2"/>
                  </a:cubicBezTo>
                  <a:cubicBezTo>
                    <a:pt x="16" y="2"/>
                    <a:pt x="15" y="1"/>
                    <a:pt x="14" y="1"/>
                  </a:cubicBezTo>
                  <a:cubicBezTo>
                    <a:pt x="14" y="0"/>
                    <a:pt x="14" y="0"/>
                    <a:pt x="14" y="0"/>
                  </a:cubicBezTo>
                  <a:cubicBezTo>
                    <a:pt x="21" y="0"/>
                    <a:pt x="21" y="0"/>
                    <a:pt x="21" y="0"/>
                  </a:cubicBezTo>
                  <a:cubicBezTo>
                    <a:pt x="23" y="19"/>
                    <a:pt x="23" y="19"/>
                    <a:pt x="23" y="19"/>
                  </a:cubicBezTo>
                  <a:cubicBezTo>
                    <a:pt x="22" y="20"/>
                    <a:pt x="22" y="20"/>
                    <a:pt x="22" y="20"/>
                  </a:cubicBezTo>
                  <a:cubicBezTo>
                    <a:pt x="22" y="19"/>
                    <a:pt x="22" y="19"/>
                    <a:pt x="22" y="18"/>
                  </a:cubicBezTo>
                  <a:cubicBezTo>
                    <a:pt x="22" y="18"/>
                    <a:pt x="21" y="18"/>
                    <a:pt x="21" y="17"/>
                  </a:cubicBezTo>
                  <a:cubicBezTo>
                    <a:pt x="21" y="17"/>
                    <a:pt x="21" y="17"/>
                    <a:pt x="21" y="17"/>
                  </a:cubicBezTo>
                  <a:cubicBezTo>
                    <a:pt x="20" y="17"/>
                    <a:pt x="20" y="17"/>
                    <a:pt x="20" y="17"/>
                  </a:cubicBezTo>
                  <a:cubicBezTo>
                    <a:pt x="5" y="18"/>
                    <a:pt x="5" y="18"/>
                    <a:pt x="5" y="18"/>
                  </a:cubicBezTo>
                  <a:cubicBezTo>
                    <a:pt x="5" y="18"/>
                    <a:pt x="4" y="19"/>
                    <a:pt x="4" y="19"/>
                  </a:cubicBezTo>
                  <a:cubicBezTo>
                    <a:pt x="4" y="19"/>
                    <a:pt x="4" y="19"/>
                    <a:pt x="4" y="20"/>
                  </a:cubicBezTo>
                  <a:cubicBezTo>
                    <a:pt x="3" y="20"/>
                    <a:pt x="3" y="20"/>
                    <a:pt x="3" y="21"/>
                  </a:cubicBezTo>
                  <a:cubicBezTo>
                    <a:pt x="3" y="21"/>
                    <a:pt x="3" y="21"/>
                    <a:pt x="3" y="22"/>
                  </a:cubicBezTo>
                  <a:cubicBezTo>
                    <a:pt x="2" y="22"/>
                    <a:pt x="2" y="22"/>
                    <a:pt x="2" y="22"/>
                  </a:cubicBezTo>
                  <a:cubicBezTo>
                    <a:pt x="0" y="3"/>
                    <a:pt x="0" y="3"/>
                    <a:pt x="0" y="3"/>
                  </a:cubicBezTo>
                  <a:lnTo>
                    <a:pt x="5" y="3"/>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2" name="Freeform 13"/>
            <p:cNvSpPr>
              <a:spLocks/>
            </p:cNvSpPr>
            <p:nvPr/>
          </p:nvSpPr>
          <p:spPr bwMode="auto">
            <a:xfrm>
              <a:off x="990866" y="960860"/>
              <a:ext cx="90488" cy="98425"/>
            </a:xfrm>
            <a:custGeom>
              <a:avLst/>
              <a:gdLst>
                <a:gd name="T0" fmla="*/ 24 w 24"/>
                <a:gd name="T1" fmla="*/ 2 h 26"/>
                <a:gd name="T2" fmla="*/ 23 w 24"/>
                <a:gd name="T3" fmla="*/ 10 h 26"/>
                <a:gd name="T4" fmla="*/ 18 w 24"/>
                <a:gd name="T5" fmla="*/ 13 h 26"/>
                <a:gd name="T6" fmla="*/ 12 w 24"/>
                <a:gd name="T7" fmla="*/ 16 h 26"/>
                <a:gd name="T8" fmla="*/ 12 w 24"/>
                <a:gd name="T9" fmla="*/ 17 h 26"/>
                <a:gd name="T10" fmla="*/ 19 w 24"/>
                <a:gd name="T11" fmla="*/ 18 h 26"/>
                <a:gd name="T12" fmla="*/ 20 w 24"/>
                <a:gd name="T13" fmla="*/ 18 h 26"/>
                <a:gd name="T14" fmla="*/ 20 w 24"/>
                <a:gd name="T15" fmla="*/ 17 h 26"/>
                <a:gd name="T16" fmla="*/ 21 w 24"/>
                <a:gd name="T17" fmla="*/ 16 h 26"/>
                <a:gd name="T18" fmla="*/ 21 w 24"/>
                <a:gd name="T19" fmla="*/ 15 h 26"/>
                <a:gd name="T20" fmla="*/ 22 w 24"/>
                <a:gd name="T21" fmla="*/ 15 h 26"/>
                <a:gd name="T22" fmla="*/ 21 w 24"/>
                <a:gd name="T23" fmla="*/ 26 h 26"/>
                <a:gd name="T24" fmla="*/ 20 w 24"/>
                <a:gd name="T25" fmla="*/ 26 h 26"/>
                <a:gd name="T26" fmla="*/ 20 w 24"/>
                <a:gd name="T27" fmla="*/ 25 h 26"/>
                <a:gd name="T28" fmla="*/ 20 w 24"/>
                <a:gd name="T29" fmla="*/ 24 h 26"/>
                <a:gd name="T30" fmla="*/ 19 w 24"/>
                <a:gd name="T31" fmla="*/ 23 h 26"/>
                <a:gd name="T32" fmla="*/ 18 w 24"/>
                <a:gd name="T33" fmla="*/ 23 h 26"/>
                <a:gd name="T34" fmla="*/ 3 w 24"/>
                <a:gd name="T35" fmla="*/ 21 h 26"/>
                <a:gd name="T36" fmla="*/ 3 w 24"/>
                <a:gd name="T37" fmla="*/ 21 h 26"/>
                <a:gd name="T38" fmla="*/ 2 w 24"/>
                <a:gd name="T39" fmla="*/ 21 h 26"/>
                <a:gd name="T40" fmla="*/ 1 w 24"/>
                <a:gd name="T41" fmla="*/ 22 h 26"/>
                <a:gd name="T42" fmla="*/ 1 w 24"/>
                <a:gd name="T43" fmla="*/ 23 h 26"/>
                <a:gd name="T44" fmla="*/ 0 w 24"/>
                <a:gd name="T45" fmla="*/ 23 h 26"/>
                <a:gd name="T46" fmla="*/ 1 w 24"/>
                <a:gd name="T47" fmla="*/ 12 h 26"/>
                <a:gd name="T48" fmla="*/ 3 w 24"/>
                <a:gd name="T49" fmla="*/ 12 h 26"/>
                <a:gd name="T50" fmla="*/ 3 w 24"/>
                <a:gd name="T51" fmla="*/ 13 h 26"/>
                <a:gd name="T52" fmla="*/ 3 w 24"/>
                <a:gd name="T53" fmla="*/ 14 h 26"/>
                <a:gd name="T54" fmla="*/ 3 w 24"/>
                <a:gd name="T55" fmla="*/ 15 h 26"/>
                <a:gd name="T56" fmla="*/ 4 w 24"/>
                <a:gd name="T57" fmla="*/ 15 h 26"/>
                <a:gd name="T58" fmla="*/ 11 w 24"/>
                <a:gd name="T59" fmla="*/ 16 h 26"/>
                <a:gd name="T60" fmla="*/ 11 w 24"/>
                <a:gd name="T61" fmla="*/ 16 h 26"/>
                <a:gd name="T62" fmla="*/ 9 w 24"/>
                <a:gd name="T63" fmla="*/ 13 h 26"/>
                <a:gd name="T64" fmla="*/ 7 w 24"/>
                <a:gd name="T65" fmla="*/ 10 h 26"/>
                <a:gd name="T66" fmla="*/ 5 w 24"/>
                <a:gd name="T67" fmla="*/ 8 h 26"/>
                <a:gd name="T68" fmla="*/ 4 w 24"/>
                <a:gd name="T69" fmla="*/ 7 h 26"/>
                <a:gd name="T70" fmla="*/ 3 w 24"/>
                <a:gd name="T71" fmla="*/ 8 h 26"/>
                <a:gd name="T72" fmla="*/ 3 w 24"/>
                <a:gd name="T73" fmla="*/ 9 h 26"/>
                <a:gd name="T74" fmla="*/ 2 w 24"/>
                <a:gd name="T75" fmla="*/ 9 h 26"/>
                <a:gd name="T76" fmla="*/ 3 w 24"/>
                <a:gd name="T77" fmla="*/ 0 h 26"/>
                <a:gd name="T78" fmla="*/ 4 w 24"/>
                <a:gd name="T79" fmla="*/ 0 h 26"/>
                <a:gd name="T80" fmla="*/ 5 w 24"/>
                <a:gd name="T81" fmla="*/ 3 h 26"/>
                <a:gd name="T82" fmla="*/ 6 w 24"/>
                <a:gd name="T83" fmla="*/ 6 h 26"/>
                <a:gd name="T84" fmla="*/ 8 w 24"/>
                <a:gd name="T85" fmla="*/ 9 h 26"/>
                <a:gd name="T86" fmla="*/ 10 w 24"/>
                <a:gd name="T87" fmla="*/ 12 h 26"/>
                <a:gd name="T88" fmla="*/ 15 w 24"/>
                <a:gd name="T89" fmla="*/ 9 h 26"/>
                <a:gd name="T90" fmla="*/ 20 w 24"/>
                <a:gd name="T91" fmla="*/ 6 h 26"/>
                <a:gd name="T92" fmla="*/ 21 w 24"/>
                <a:gd name="T93" fmla="*/ 5 h 26"/>
                <a:gd name="T94" fmla="*/ 22 w 24"/>
                <a:gd name="T95" fmla="*/ 3 h 26"/>
                <a:gd name="T96" fmla="*/ 23 w 24"/>
                <a:gd name="T97" fmla="*/ 2 h 26"/>
                <a:gd name="T98" fmla="*/ 23 w 24"/>
                <a:gd name="T99" fmla="*/ 2 h 26"/>
                <a:gd name="T100" fmla="*/ 24 w 24"/>
                <a:gd name="T10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 h="26">
                  <a:moveTo>
                    <a:pt x="24" y="2"/>
                  </a:moveTo>
                  <a:cubicBezTo>
                    <a:pt x="23" y="10"/>
                    <a:pt x="23" y="10"/>
                    <a:pt x="23" y="10"/>
                  </a:cubicBezTo>
                  <a:cubicBezTo>
                    <a:pt x="21" y="11"/>
                    <a:pt x="19" y="12"/>
                    <a:pt x="18" y="13"/>
                  </a:cubicBezTo>
                  <a:cubicBezTo>
                    <a:pt x="16" y="14"/>
                    <a:pt x="15" y="15"/>
                    <a:pt x="12" y="16"/>
                  </a:cubicBezTo>
                  <a:cubicBezTo>
                    <a:pt x="12" y="17"/>
                    <a:pt x="12" y="17"/>
                    <a:pt x="12" y="17"/>
                  </a:cubicBezTo>
                  <a:cubicBezTo>
                    <a:pt x="19" y="18"/>
                    <a:pt x="19" y="18"/>
                    <a:pt x="19" y="18"/>
                  </a:cubicBezTo>
                  <a:cubicBezTo>
                    <a:pt x="19" y="18"/>
                    <a:pt x="19" y="18"/>
                    <a:pt x="20" y="18"/>
                  </a:cubicBezTo>
                  <a:cubicBezTo>
                    <a:pt x="20" y="17"/>
                    <a:pt x="20" y="17"/>
                    <a:pt x="20" y="17"/>
                  </a:cubicBezTo>
                  <a:cubicBezTo>
                    <a:pt x="21" y="17"/>
                    <a:pt x="21" y="16"/>
                    <a:pt x="21" y="16"/>
                  </a:cubicBezTo>
                  <a:cubicBezTo>
                    <a:pt x="21" y="16"/>
                    <a:pt x="21" y="15"/>
                    <a:pt x="21" y="15"/>
                  </a:cubicBezTo>
                  <a:cubicBezTo>
                    <a:pt x="22" y="15"/>
                    <a:pt x="22" y="15"/>
                    <a:pt x="22" y="15"/>
                  </a:cubicBezTo>
                  <a:cubicBezTo>
                    <a:pt x="21" y="26"/>
                    <a:pt x="21" y="26"/>
                    <a:pt x="21" y="26"/>
                  </a:cubicBezTo>
                  <a:cubicBezTo>
                    <a:pt x="20" y="26"/>
                    <a:pt x="20" y="26"/>
                    <a:pt x="20" y="26"/>
                  </a:cubicBezTo>
                  <a:cubicBezTo>
                    <a:pt x="20" y="26"/>
                    <a:pt x="20" y="25"/>
                    <a:pt x="20" y="25"/>
                  </a:cubicBezTo>
                  <a:cubicBezTo>
                    <a:pt x="20" y="25"/>
                    <a:pt x="20" y="24"/>
                    <a:pt x="20" y="24"/>
                  </a:cubicBezTo>
                  <a:cubicBezTo>
                    <a:pt x="20" y="24"/>
                    <a:pt x="19" y="23"/>
                    <a:pt x="19" y="23"/>
                  </a:cubicBezTo>
                  <a:cubicBezTo>
                    <a:pt x="19" y="23"/>
                    <a:pt x="19" y="23"/>
                    <a:pt x="18" y="23"/>
                  </a:cubicBezTo>
                  <a:cubicBezTo>
                    <a:pt x="3" y="21"/>
                    <a:pt x="3" y="21"/>
                    <a:pt x="3" y="21"/>
                  </a:cubicBezTo>
                  <a:cubicBezTo>
                    <a:pt x="3" y="21"/>
                    <a:pt x="3" y="21"/>
                    <a:pt x="3" y="21"/>
                  </a:cubicBezTo>
                  <a:cubicBezTo>
                    <a:pt x="2" y="21"/>
                    <a:pt x="2" y="21"/>
                    <a:pt x="2" y="21"/>
                  </a:cubicBezTo>
                  <a:cubicBezTo>
                    <a:pt x="2" y="22"/>
                    <a:pt x="1" y="22"/>
                    <a:pt x="1" y="22"/>
                  </a:cubicBezTo>
                  <a:cubicBezTo>
                    <a:pt x="1" y="23"/>
                    <a:pt x="1" y="23"/>
                    <a:pt x="1" y="23"/>
                  </a:cubicBezTo>
                  <a:cubicBezTo>
                    <a:pt x="0" y="23"/>
                    <a:pt x="0" y="23"/>
                    <a:pt x="0" y="23"/>
                  </a:cubicBezTo>
                  <a:cubicBezTo>
                    <a:pt x="1" y="12"/>
                    <a:pt x="1" y="12"/>
                    <a:pt x="1" y="12"/>
                  </a:cubicBezTo>
                  <a:cubicBezTo>
                    <a:pt x="3" y="12"/>
                    <a:pt x="3" y="12"/>
                    <a:pt x="3" y="12"/>
                  </a:cubicBezTo>
                  <a:cubicBezTo>
                    <a:pt x="3" y="12"/>
                    <a:pt x="3" y="13"/>
                    <a:pt x="3" y="13"/>
                  </a:cubicBezTo>
                  <a:cubicBezTo>
                    <a:pt x="3" y="14"/>
                    <a:pt x="3" y="14"/>
                    <a:pt x="3" y="14"/>
                  </a:cubicBezTo>
                  <a:cubicBezTo>
                    <a:pt x="3" y="15"/>
                    <a:pt x="3" y="15"/>
                    <a:pt x="3" y="15"/>
                  </a:cubicBezTo>
                  <a:cubicBezTo>
                    <a:pt x="3" y="15"/>
                    <a:pt x="4" y="15"/>
                    <a:pt x="4" y="15"/>
                  </a:cubicBezTo>
                  <a:cubicBezTo>
                    <a:pt x="11" y="16"/>
                    <a:pt x="11" y="16"/>
                    <a:pt x="11" y="16"/>
                  </a:cubicBezTo>
                  <a:cubicBezTo>
                    <a:pt x="11" y="16"/>
                    <a:pt x="11" y="16"/>
                    <a:pt x="11" y="16"/>
                  </a:cubicBezTo>
                  <a:cubicBezTo>
                    <a:pt x="11" y="15"/>
                    <a:pt x="10" y="14"/>
                    <a:pt x="9" y="13"/>
                  </a:cubicBezTo>
                  <a:cubicBezTo>
                    <a:pt x="8" y="12"/>
                    <a:pt x="8" y="11"/>
                    <a:pt x="7" y="10"/>
                  </a:cubicBezTo>
                  <a:cubicBezTo>
                    <a:pt x="6" y="9"/>
                    <a:pt x="6" y="9"/>
                    <a:pt x="5" y="8"/>
                  </a:cubicBezTo>
                  <a:cubicBezTo>
                    <a:pt x="5" y="8"/>
                    <a:pt x="4" y="7"/>
                    <a:pt x="4" y="7"/>
                  </a:cubicBezTo>
                  <a:cubicBezTo>
                    <a:pt x="4" y="7"/>
                    <a:pt x="4" y="8"/>
                    <a:pt x="3" y="8"/>
                  </a:cubicBezTo>
                  <a:cubicBezTo>
                    <a:pt x="3" y="8"/>
                    <a:pt x="3" y="9"/>
                    <a:pt x="3" y="9"/>
                  </a:cubicBezTo>
                  <a:cubicBezTo>
                    <a:pt x="2" y="9"/>
                    <a:pt x="2" y="9"/>
                    <a:pt x="2" y="9"/>
                  </a:cubicBezTo>
                  <a:cubicBezTo>
                    <a:pt x="3" y="0"/>
                    <a:pt x="3" y="0"/>
                    <a:pt x="3" y="0"/>
                  </a:cubicBezTo>
                  <a:cubicBezTo>
                    <a:pt x="4" y="0"/>
                    <a:pt x="4" y="0"/>
                    <a:pt x="4" y="0"/>
                  </a:cubicBezTo>
                  <a:cubicBezTo>
                    <a:pt x="4" y="2"/>
                    <a:pt x="4" y="2"/>
                    <a:pt x="5" y="3"/>
                  </a:cubicBezTo>
                  <a:cubicBezTo>
                    <a:pt x="5" y="4"/>
                    <a:pt x="5" y="5"/>
                    <a:pt x="6" y="6"/>
                  </a:cubicBezTo>
                  <a:cubicBezTo>
                    <a:pt x="6" y="7"/>
                    <a:pt x="7" y="8"/>
                    <a:pt x="8" y="9"/>
                  </a:cubicBezTo>
                  <a:cubicBezTo>
                    <a:pt x="8" y="9"/>
                    <a:pt x="9" y="10"/>
                    <a:pt x="10" y="12"/>
                  </a:cubicBezTo>
                  <a:cubicBezTo>
                    <a:pt x="11" y="11"/>
                    <a:pt x="13" y="10"/>
                    <a:pt x="15" y="9"/>
                  </a:cubicBezTo>
                  <a:cubicBezTo>
                    <a:pt x="16" y="8"/>
                    <a:pt x="18" y="7"/>
                    <a:pt x="20" y="6"/>
                  </a:cubicBezTo>
                  <a:cubicBezTo>
                    <a:pt x="21" y="5"/>
                    <a:pt x="21" y="5"/>
                    <a:pt x="21" y="5"/>
                  </a:cubicBezTo>
                  <a:cubicBezTo>
                    <a:pt x="22" y="4"/>
                    <a:pt x="22" y="4"/>
                    <a:pt x="22" y="3"/>
                  </a:cubicBezTo>
                  <a:cubicBezTo>
                    <a:pt x="23" y="3"/>
                    <a:pt x="23" y="3"/>
                    <a:pt x="23" y="2"/>
                  </a:cubicBezTo>
                  <a:cubicBezTo>
                    <a:pt x="23" y="2"/>
                    <a:pt x="23" y="2"/>
                    <a:pt x="23" y="2"/>
                  </a:cubicBezTo>
                  <a:lnTo>
                    <a:pt x="24" y="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3" name="Freeform 14"/>
            <p:cNvSpPr>
              <a:spLocks/>
            </p:cNvSpPr>
            <p:nvPr/>
          </p:nvSpPr>
          <p:spPr bwMode="auto">
            <a:xfrm>
              <a:off x="1021028" y="859260"/>
              <a:ext cx="90488" cy="71438"/>
            </a:xfrm>
            <a:custGeom>
              <a:avLst/>
              <a:gdLst>
                <a:gd name="T0" fmla="*/ 24 w 24"/>
                <a:gd name="T1" fmla="*/ 8 h 19"/>
                <a:gd name="T2" fmla="*/ 20 w 24"/>
                <a:gd name="T3" fmla="*/ 19 h 19"/>
                <a:gd name="T4" fmla="*/ 19 w 24"/>
                <a:gd name="T5" fmla="*/ 18 h 19"/>
                <a:gd name="T6" fmla="*/ 19 w 24"/>
                <a:gd name="T7" fmla="*/ 17 h 19"/>
                <a:gd name="T8" fmla="*/ 19 w 24"/>
                <a:gd name="T9" fmla="*/ 16 h 19"/>
                <a:gd name="T10" fmla="*/ 19 w 24"/>
                <a:gd name="T11" fmla="*/ 15 h 19"/>
                <a:gd name="T12" fmla="*/ 18 w 24"/>
                <a:gd name="T13" fmla="*/ 15 h 19"/>
                <a:gd name="T14" fmla="*/ 4 w 24"/>
                <a:gd name="T15" fmla="*/ 9 h 19"/>
                <a:gd name="T16" fmla="*/ 4 w 24"/>
                <a:gd name="T17" fmla="*/ 9 h 19"/>
                <a:gd name="T18" fmla="*/ 3 w 24"/>
                <a:gd name="T19" fmla="*/ 10 h 19"/>
                <a:gd name="T20" fmla="*/ 2 w 24"/>
                <a:gd name="T21" fmla="*/ 10 h 19"/>
                <a:gd name="T22" fmla="*/ 1 w 24"/>
                <a:gd name="T23" fmla="*/ 11 h 19"/>
                <a:gd name="T24" fmla="*/ 0 w 24"/>
                <a:gd name="T25" fmla="*/ 11 h 19"/>
                <a:gd name="T26" fmla="*/ 5 w 24"/>
                <a:gd name="T27" fmla="*/ 0 h 19"/>
                <a:gd name="T28" fmla="*/ 6 w 24"/>
                <a:gd name="T29" fmla="*/ 1 h 19"/>
                <a:gd name="T30" fmla="*/ 5 w 24"/>
                <a:gd name="T31" fmla="*/ 2 h 19"/>
                <a:gd name="T32" fmla="*/ 5 w 24"/>
                <a:gd name="T33" fmla="*/ 3 h 19"/>
                <a:gd name="T34" fmla="*/ 5 w 24"/>
                <a:gd name="T35" fmla="*/ 4 h 19"/>
                <a:gd name="T36" fmla="*/ 6 w 24"/>
                <a:gd name="T37" fmla="*/ 4 h 19"/>
                <a:gd name="T38" fmla="*/ 20 w 24"/>
                <a:gd name="T39" fmla="*/ 10 h 19"/>
                <a:gd name="T40" fmla="*/ 21 w 24"/>
                <a:gd name="T41" fmla="*/ 10 h 19"/>
                <a:gd name="T42" fmla="*/ 22 w 24"/>
                <a:gd name="T43" fmla="*/ 9 h 19"/>
                <a:gd name="T44" fmla="*/ 22 w 24"/>
                <a:gd name="T45" fmla="*/ 9 h 19"/>
                <a:gd name="T46" fmla="*/ 23 w 24"/>
                <a:gd name="T47" fmla="*/ 8 h 19"/>
                <a:gd name="T48" fmla="*/ 24 w 24"/>
                <a:gd name="T4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19">
                  <a:moveTo>
                    <a:pt x="24" y="8"/>
                  </a:moveTo>
                  <a:cubicBezTo>
                    <a:pt x="20" y="19"/>
                    <a:pt x="20" y="19"/>
                    <a:pt x="20" y="19"/>
                  </a:cubicBezTo>
                  <a:cubicBezTo>
                    <a:pt x="19" y="18"/>
                    <a:pt x="19" y="18"/>
                    <a:pt x="19" y="18"/>
                  </a:cubicBezTo>
                  <a:cubicBezTo>
                    <a:pt x="19" y="18"/>
                    <a:pt x="19" y="18"/>
                    <a:pt x="19" y="17"/>
                  </a:cubicBezTo>
                  <a:cubicBezTo>
                    <a:pt x="19" y="17"/>
                    <a:pt x="19" y="16"/>
                    <a:pt x="19" y="16"/>
                  </a:cubicBezTo>
                  <a:cubicBezTo>
                    <a:pt x="19" y="16"/>
                    <a:pt x="19" y="15"/>
                    <a:pt x="19" y="15"/>
                  </a:cubicBezTo>
                  <a:cubicBezTo>
                    <a:pt x="19" y="15"/>
                    <a:pt x="19" y="15"/>
                    <a:pt x="18" y="15"/>
                  </a:cubicBezTo>
                  <a:cubicBezTo>
                    <a:pt x="4" y="9"/>
                    <a:pt x="4" y="9"/>
                    <a:pt x="4" y="9"/>
                  </a:cubicBezTo>
                  <a:cubicBezTo>
                    <a:pt x="4" y="9"/>
                    <a:pt x="4" y="9"/>
                    <a:pt x="4" y="9"/>
                  </a:cubicBezTo>
                  <a:cubicBezTo>
                    <a:pt x="3" y="9"/>
                    <a:pt x="3" y="9"/>
                    <a:pt x="3" y="10"/>
                  </a:cubicBezTo>
                  <a:cubicBezTo>
                    <a:pt x="2" y="10"/>
                    <a:pt x="2" y="10"/>
                    <a:pt x="2" y="10"/>
                  </a:cubicBezTo>
                  <a:cubicBezTo>
                    <a:pt x="2" y="11"/>
                    <a:pt x="1" y="11"/>
                    <a:pt x="1" y="11"/>
                  </a:cubicBezTo>
                  <a:cubicBezTo>
                    <a:pt x="0" y="11"/>
                    <a:pt x="0" y="11"/>
                    <a:pt x="0" y="11"/>
                  </a:cubicBezTo>
                  <a:cubicBezTo>
                    <a:pt x="5" y="0"/>
                    <a:pt x="5" y="0"/>
                    <a:pt x="5" y="0"/>
                  </a:cubicBezTo>
                  <a:cubicBezTo>
                    <a:pt x="6" y="1"/>
                    <a:pt x="6" y="1"/>
                    <a:pt x="6" y="1"/>
                  </a:cubicBezTo>
                  <a:cubicBezTo>
                    <a:pt x="6" y="1"/>
                    <a:pt x="5" y="1"/>
                    <a:pt x="5" y="2"/>
                  </a:cubicBezTo>
                  <a:cubicBezTo>
                    <a:pt x="5" y="2"/>
                    <a:pt x="5" y="2"/>
                    <a:pt x="5" y="3"/>
                  </a:cubicBezTo>
                  <a:cubicBezTo>
                    <a:pt x="5" y="3"/>
                    <a:pt x="5" y="3"/>
                    <a:pt x="5" y="4"/>
                  </a:cubicBezTo>
                  <a:cubicBezTo>
                    <a:pt x="6" y="4"/>
                    <a:pt x="6" y="4"/>
                    <a:pt x="6" y="4"/>
                  </a:cubicBezTo>
                  <a:cubicBezTo>
                    <a:pt x="20" y="10"/>
                    <a:pt x="20" y="10"/>
                    <a:pt x="20" y="10"/>
                  </a:cubicBezTo>
                  <a:cubicBezTo>
                    <a:pt x="20" y="10"/>
                    <a:pt x="21" y="10"/>
                    <a:pt x="21" y="10"/>
                  </a:cubicBezTo>
                  <a:cubicBezTo>
                    <a:pt x="21" y="10"/>
                    <a:pt x="22" y="10"/>
                    <a:pt x="22" y="9"/>
                  </a:cubicBezTo>
                  <a:cubicBezTo>
                    <a:pt x="22" y="9"/>
                    <a:pt x="22" y="9"/>
                    <a:pt x="22" y="9"/>
                  </a:cubicBezTo>
                  <a:cubicBezTo>
                    <a:pt x="23" y="8"/>
                    <a:pt x="23" y="8"/>
                    <a:pt x="23" y="8"/>
                  </a:cubicBezTo>
                  <a:lnTo>
                    <a:pt x="24" y="8"/>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4" name="Freeform 15"/>
            <p:cNvSpPr>
              <a:spLocks/>
            </p:cNvSpPr>
            <p:nvPr/>
          </p:nvSpPr>
          <p:spPr bwMode="auto">
            <a:xfrm>
              <a:off x="1065478" y="725910"/>
              <a:ext cx="112713" cy="122238"/>
            </a:xfrm>
            <a:custGeom>
              <a:avLst/>
              <a:gdLst>
                <a:gd name="T0" fmla="*/ 16 w 30"/>
                <a:gd name="T1" fmla="*/ 0 h 32"/>
                <a:gd name="T2" fmla="*/ 15 w 30"/>
                <a:gd name="T3" fmla="*/ 1 h 32"/>
                <a:gd name="T4" fmla="*/ 15 w 30"/>
                <a:gd name="T5" fmla="*/ 3 h 32"/>
                <a:gd name="T6" fmla="*/ 15 w 30"/>
                <a:gd name="T7" fmla="*/ 4 h 32"/>
                <a:gd name="T8" fmla="*/ 17 w 30"/>
                <a:gd name="T9" fmla="*/ 6 h 32"/>
                <a:gd name="T10" fmla="*/ 30 w 30"/>
                <a:gd name="T11" fmla="*/ 15 h 32"/>
                <a:gd name="T12" fmla="*/ 28 w 30"/>
                <a:gd name="T13" fmla="*/ 17 h 32"/>
                <a:gd name="T14" fmla="*/ 7 w 30"/>
                <a:gd name="T15" fmla="*/ 18 h 32"/>
                <a:gd name="T16" fmla="*/ 15 w 30"/>
                <a:gd name="T17" fmla="*/ 24 h 32"/>
                <a:gd name="T18" fmla="*/ 18 w 30"/>
                <a:gd name="T19" fmla="*/ 25 h 32"/>
                <a:gd name="T20" fmla="*/ 19 w 30"/>
                <a:gd name="T21" fmla="*/ 25 h 32"/>
                <a:gd name="T22" fmla="*/ 21 w 30"/>
                <a:gd name="T23" fmla="*/ 25 h 32"/>
                <a:gd name="T24" fmla="*/ 22 w 30"/>
                <a:gd name="T25" fmla="*/ 24 h 32"/>
                <a:gd name="T26" fmla="*/ 23 w 30"/>
                <a:gd name="T27" fmla="*/ 25 h 32"/>
                <a:gd name="T28" fmla="*/ 17 w 30"/>
                <a:gd name="T29" fmla="*/ 32 h 32"/>
                <a:gd name="T30" fmla="*/ 16 w 30"/>
                <a:gd name="T31" fmla="*/ 31 h 32"/>
                <a:gd name="T32" fmla="*/ 17 w 30"/>
                <a:gd name="T33" fmla="*/ 30 h 32"/>
                <a:gd name="T34" fmla="*/ 17 w 30"/>
                <a:gd name="T35" fmla="*/ 29 h 32"/>
                <a:gd name="T36" fmla="*/ 17 w 30"/>
                <a:gd name="T37" fmla="*/ 27 h 32"/>
                <a:gd name="T38" fmla="*/ 14 w 30"/>
                <a:gd name="T39" fmla="*/ 25 h 32"/>
                <a:gd name="T40" fmla="*/ 6 w 30"/>
                <a:gd name="T41" fmla="*/ 20 h 32"/>
                <a:gd name="T42" fmla="*/ 5 w 30"/>
                <a:gd name="T43" fmla="*/ 19 h 32"/>
                <a:gd name="T44" fmla="*/ 4 w 30"/>
                <a:gd name="T45" fmla="*/ 19 h 32"/>
                <a:gd name="T46" fmla="*/ 2 w 30"/>
                <a:gd name="T47" fmla="*/ 19 h 32"/>
                <a:gd name="T48" fmla="*/ 1 w 30"/>
                <a:gd name="T49" fmla="*/ 20 h 32"/>
                <a:gd name="T50" fmla="*/ 0 w 30"/>
                <a:gd name="T51" fmla="*/ 20 h 32"/>
                <a:gd name="T52" fmla="*/ 5 w 30"/>
                <a:gd name="T53" fmla="*/ 13 h 32"/>
                <a:gd name="T54" fmla="*/ 23 w 30"/>
                <a:gd name="T55" fmla="*/ 12 h 32"/>
                <a:gd name="T56" fmla="*/ 17 w 30"/>
                <a:gd name="T57" fmla="*/ 8 h 32"/>
                <a:gd name="T58" fmla="*/ 14 w 30"/>
                <a:gd name="T59" fmla="*/ 6 h 32"/>
                <a:gd name="T60" fmla="*/ 13 w 30"/>
                <a:gd name="T61" fmla="*/ 6 h 32"/>
                <a:gd name="T62" fmla="*/ 11 w 30"/>
                <a:gd name="T63" fmla="*/ 7 h 32"/>
                <a:gd name="T64" fmla="*/ 10 w 30"/>
                <a:gd name="T65" fmla="*/ 8 h 32"/>
                <a:gd name="T66" fmla="*/ 9 w 30"/>
                <a:gd name="T67" fmla="*/ 7 h 32"/>
                <a:gd name="T68" fmla="*/ 15 w 30"/>
                <a:gd name="T69" fmla="*/ 0 h 32"/>
                <a:gd name="T70" fmla="*/ 16 w 30"/>
                <a:gd name="T7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32">
                  <a:moveTo>
                    <a:pt x="16" y="0"/>
                  </a:moveTo>
                  <a:cubicBezTo>
                    <a:pt x="15" y="1"/>
                    <a:pt x="15" y="1"/>
                    <a:pt x="15" y="1"/>
                  </a:cubicBezTo>
                  <a:cubicBezTo>
                    <a:pt x="15" y="2"/>
                    <a:pt x="15" y="2"/>
                    <a:pt x="15" y="3"/>
                  </a:cubicBezTo>
                  <a:cubicBezTo>
                    <a:pt x="15" y="3"/>
                    <a:pt x="15" y="4"/>
                    <a:pt x="15" y="4"/>
                  </a:cubicBezTo>
                  <a:cubicBezTo>
                    <a:pt x="16" y="5"/>
                    <a:pt x="16" y="5"/>
                    <a:pt x="17" y="6"/>
                  </a:cubicBezTo>
                  <a:cubicBezTo>
                    <a:pt x="30" y="15"/>
                    <a:pt x="30" y="15"/>
                    <a:pt x="30" y="15"/>
                  </a:cubicBezTo>
                  <a:cubicBezTo>
                    <a:pt x="28" y="17"/>
                    <a:pt x="28" y="17"/>
                    <a:pt x="28" y="17"/>
                  </a:cubicBezTo>
                  <a:cubicBezTo>
                    <a:pt x="7" y="18"/>
                    <a:pt x="7" y="18"/>
                    <a:pt x="7" y="18"/>
                  </a:cubicBezTo>
                  <a:cubicBezTo>
                    <a:pt x="15" y="24"/>
                    <a:pt x="15" y="24"/>
                    <a:pt x="15" y="24"/>
                  </a:cubicBezTo>
                  <a:cubicBezTo>
                    <a:pt x="16" y="25"/>
                    <a:pt x="17" y="25"/>
                    <a:pt x="18" y="25"/>
                  </a:cubicBezTo>
                  <a:cubicBezTo>
                    <a:pt x="18" y="26"/>
                    <a:pt x="19" y="26"/>
                    <a:pt x="19" y="25"/>
                  </a:cubicBezTo>
                  <a:cubicBezTo>
                    <a:pt x="20" y="25"/>
                    <a:pt x="20" y="25"/>
                    <a:pt x="21" y="25"/>
                  </a:cubicBezTo>
                  <a:cubicBezTo>
                    <a:pt x="21" y="24"/>
                    <a:pt x="21" y="24"/>
                    <a:pt x="22" y="24"/>
                  </a:cubicBezTo>
                  <a:cubicBezTo>
                    <a:pt x="23" y="25"/>
                    <a:pt x="23" y="25"/>
                    <a:pt x="23" y="25"/>
                  </a:cubicBezTo>
                  <a:cubicBezTo>
                    <a:pt x="17" y="32"/>
                    <a:pt x="17" y="32"/>
                    <a:pt x="17" y="32"/>
                  </a:cubicBezTo>
                  <a:cubicBezTo>
                    <a:pt x="16" y="31"/>
                    <a:pt x="16" y="31"/>
                    <a:pt x="16" y="31"/>
                  </a:cubicBezTo>
                  <a:cubicBezTo>
                    <a:pt x="17" y="31"/>
                    <a:pt x="17" y="30"/>
                    <a:pt x="17" y="30"/>
                  </a:cubicBezTo>
                  <a:cubicBezTo>
                    <a:pt x="17" y="30"/>
                    <a:pt x="17" y="29"/>
                    <a:pt x="17" y="29"/>
                  </a:cubicBezTo>
                  <a:cubicBezTo>
                    <a:pt x="17" y="28"/>
                    <a:pt x="17" y="28"/>
                    <a:pt x="17" y="27"/>
                  </a:cubicBezTo>
                  <a:cubicBezTo>
                    <a:pt x="16" y="27"/>
                    <a:pt x="16" y="26"/>
                    <a:pt x="14" y="25"/>
                  </a:cubicBezTo>
                  <a:cubicBezTo>
                    <a:pt x="6" y="20"/>
                    <a:pt x="6" y="20"/>
                    <a:pt x="6" y="20"/>
                  </a:cubicBezTo>
                  <a:cubicBezTo>
                    <a:pt x="6" y="19"/>
                    <a:pt x="6" y="19"/>
                    <a:pt x="5" y="19"/>
                  </a:cubicBezTo>
                  <a:cubicBezTo>
                    <a:pt x="5" y="19"/>
                    <a:pt x="4" y="19"/>
                    <a:pt x="4" y="19"/>
                  </a:cubicBezTo>
                  <a:cubicBezTo>
                    <a:pt x="3" y="19"/>
                    <a:pt x="3" y="19"/>
                    <a:pt x="2" y="19"/>
                  </a:cubicBezTo>
                  <a:cubicBezTo>
                    <a:pt x="2" y="20"/>
                    <a:pt x="2" y="20"/>
                    <a:pt x="1" y="20"/>
                  </a:cubicBezTo>
                  <a:cubicBezTo>
                    <a:pt x="0" y="20"/>
                    <a:pt x="0" y="20"/>
                    <a:pt x="0" y="20"/>
                  </a:cubicBezTo>
                  <a:cubicBezTo>
                    <a:pt x="5" y="13"/>
                    <a:pt x="5" y="13"/>
                    <a:pt x="5" y="13"/>
                  </a:cubicBezTo>
                  <a:cubicBezTo>
                    <a:pt x="23" y="12"/>
                    <a:pt x="23" y="12"/>
                    <a:pt x="23" y="12"/>
                  </a:cubicBezTo>
                  <a:cubicBezTo>
                    <a:pt x="17" y="8"/>
                    <a:pt x="17" y="8"/>
                    <a:pt x="17" y="8"/>
                  </a:cubicBezTo>
                  <a:cubicBezTo>
                    <a:pt x="16" y="7"/>
                    <a:pt x="15" y="6"/>
                    <a:pt x="14" y="6"/>
                  </a:cubicBezTo>
                  <a:cubicBezTo>
                    <a:pt x="14" y="6"/>
                    <a:pt x="13" y="6"/>
                    <a:pt x="13" y="6"/>
                  </a:cubicBezTo>
                  <a:cubicBezTo>
                    <a:pt x="12" y="6"/>
                    <a:pt x="12" y="6"/>
                    <a:pt x="11" y="7"/>
                  </a:cubicBezTo>
                  <a:cubicBezTo>
                    <a:pt x="11" y="7"/>
                    <a:pt x="11" y="7"/>
                    <a:pt x="10" y="8"/>
                  </a:cubicBezTo>
                  <a:cubicBezTo>
                    <a:pt x="9" y="7"/>
                    <a:pt x="9" y="7"/>
                    <a:pt x="9" y="7"/>
                  </a:cubicBezTo>
                  <a:cubicBezTo>
                    <a:pt x="15" y="0"/>
                    <a:pt x="15" y="0"/>
                    <a:pt x="15" y="0"/>
                  </a:cubicBezTo>
                  <a:lnTo>
                    <a:pt x="16" y="0"/>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5" name="Freeform 16"/>
            <p:cNvSpPr>
              <a:spLocks/>
            </p:cNvSpPr>
            <p:nvPr/>
          </p:nvSpPr>
          <p:spPr bwMode="auto">
            <a:xfrm>
              <a:off x="1178191" y="635422"/>
              <a:ext cx="90488" cy="95250"/>
            </a:xfrm>
            <a:custGeom>
              <a:avLst/>
              <a:gdLst>
                <a:gd name="T0" fmla="*/ 22 w 24"/>
                <a:gd name="T1" fmla="*/ 7 h 25"/>
                <a:gd name="T2" fmla="*/ 21 w 24"/>
                <a:gd name="T3" fmla="*/ 8 h 25"/>
                <a:gd name="T4" fmla="*/ 21 w 24"/>
                <a:gd name="T5" fmla="*/ 8 h 25"/>
                <a:gd name="T6" fmla="*/ 21 w 24"/>
                <a:gd name="T7" fmla="*/ 9 h 25"/>
                <a:gd name="T8" fmla="*/ 21 w 24"/>
                <a:gd name="T9" fmla="*/ 10 h 25"/>
                <a:gd name="T10" fmla="*/ 23 w 24"/>
                <a:gd name="T11" fmla="*/ 12 h 25"/>
                <a:gd name="T12" fmla="*/ 23 w 24"/>
                <a:gd name="T13" fmla="*/ 13 h 25"/>
                <a:gd name="T14" fmla="*/ 24 w 24"/>
                <a:gd name="T15" fmla="*/ 14 h 25"/>
                <a:gd name="T16" fmla="*/ 22 w 24"/>
                <a:gd name="T17" fmla="*/ 18 h 25"/>
                <a:gd name="T18" fmla="*/ 18 w 24"/>
                <a:gd name="T19" fmla="*/ 22 h 25"/>
                <a:gd name="T20" fmla="*/ 14 w 24"/>
                <a:gd name="T21" fmla="*/ 24 h 25"/>
                <a:gd name="T22" fmla="*/ 10 w 24"/>
                <a:gd name="T23" fmla="*/ 25 h 25"/>
                <a:gd name="T24" fmla="*/ 6 w 24"/>
                <a:gd name="T25" fmla="*/ 23 h 25"/>
                <a:gd name="T26" fmla="*/ 3 w 24"/>
                <a:gd name="T27" fmla="*/ 20 h 25"/>
                <a:gd name="T28" fmla="*/ 0 w 24"/>
                <a:gd name="T29" fmla="*/ 16 h 25"/>
                <a:gd name="T30" fmla="*/ 0 w 24"/>
                <a:gd name="T31" fmla="*/ 12 h 25"/>
                <a:gd name="T32" fmla="*/ 1 w 24"/>
                <a:gd name="T33" fmla="*/ 8 h 25"/>
                <a:gd name="T34" fmla="*/ 5 w 24"/>
                <a:gd name="T35" fmla="*/ 4 h 25"/>
                <a:gd name="T36" fmla="*/ 8 w 24"/>
                <a:gd name="T37" fmla="*/ 2 h 25"/>
                <a:gd name="T38" fmla="*/ 10 w 24"/>
                <a:gd name="T39" fmla="*/ 2 h 25"/>
                <a:gd name="T40" fmla="*/ 10 w 24"/>
                <a:gd name="T41" fmla="*/ 0 h 25"/>
                <a:gd name="T42" fmla="*/ 11 w 24"/>
                <a:gd name="T43" fmla="*/ 0 h 25"/>
                <a:gd name="T44" fmla="*/ 16 w 24"/>
                <a:gd name="T45" fmla="*/ 5 h 25"/>
                <a:gd name="T46" fmla="*/ 15 w 24"/>
                <a:gd name="T47" fmla="*/ 6 h 25"/>
                <a:gd name="T48" fmla="*/ 10 w 24"/>
                <a:gd name="T49" fmla="*/ 4 h 25"/>
                <a:gd name="T50" fmla="*/ 6 w 24"/>
                <a:gd name="T51" fmla="*/ 5 h 25"/>
                <a:gd name="T52" fmla="*/ 4 w 24"/>
                <a:gd name="T53" fmla="*/ 10 h 25"/>
                <a:gd name="T54" fmla="*/ 7 w 24"/>
                <a:gd name="T55" fmla="*/ 16 h 25"/>
                <a:gd name="T56" fmla="*/ 13 w 24"/>
                <a:gd name="T57" fmla="*/ 21 h 25"/>
                <a:gd name="T58" fmla="*/ 18 w 24"/>
                <a:gd name="T59" fmla="*/ 20 h 25"/>
                <a:gd name="T60" fmla="*/ 19 w 24"/>
                <a:gd name="T61" fmla="*/ 18 h 25"/>
                <a:gd name="T62" fmla="*/ 20 w 24"/>
                <a:gd name="T63" fmla="*/ 17 h 25"/>
                <a:gd name="T64" fmla="*/ 17 w 24"/>
                <a:gd name="T65" fmla="*/ 13 h 25"/>
                <a:gd name="T66" fmla="*/ 17 w 24"/>
                <a:gd name="T67" fmla="*/ 13 h 25"/>
                <a:gd name="T68" fmla="*/ 16 w 24"/>
                <a:gd name="T69" fmla="*/ 13 h 25"/>
                <a:gd name="T70" fmla="*/ 14 w 24"/>
                <a:gd name="T71" fmla="*/ 13 h 25"/>
                <a:gd name="T72" fmla="*/ 13 w 24"/>
                <a:gd name="T73" fmla="*/ 14 h 25"/>
                <a:gd name="T74" fmla="*/ 13 w 24"/>
                <a:gd name="T75" fmla="*/ 13 h 25"/>
                <a:gd name="T76" fmla="*/ 21 w 24"/>
                <a:gd name="T77" fmla="*/ 6 h 25"/>
                <a:gd name="T78" fmla="*/ 22 w 24"/>
                <a:gd name="T79"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4" h="25">
                  <a:moveTo>
                    <a:pt x="22" y="7"/>
                  </a:moveTo>
                  <a:cubicBezTo>
                    <a:pt x="22" y="7"/>
                    <a:pt x="22" y="7"/>
                    <a:pt x="21" y="8"/>
                  </a:cubicBezTo>
                  <a:cubicBezTo>
                    <a:pt x="21" y="8"/>
                    <a:pt x="21" y="8"/>
                    <a:pt x="21" y="8"/>
                  </a:cubicBezTo>
                  <a:cubicBezTo>
                    <a:pt x="21" y="9"/>
                    <a:pt x="21" y="9"/>
                    <a:pt x="21" y="9"/>
                  </a:cubicBezTo>
                  <a:cubicBezTo>
                    <a:pt x="21" y="10"/>
                    <a:pt x="21" y="10"/>
                    <a:pt x="21" y="10"/>
                  </a:cubicBezTo>
                  <a:cubicBezTo>
                    <a:pt x="23" y="12"/>
                    <a:pt x="23" y="12"/>
                    <a:pt x="23" y="12"/>
                  </a:cubicBezTo>
                  <a:cubicBezTo>
                    <a:pt x="23" y="12"/>
                    <a:pt x="23" y="13"/>
                    <a:pt x="23" y="13"/>
                  </a:cubicBezTo>
                  <a:cubicBezTo>
                    <a:pt x="24" y="13"/>
                    <a:pt x="24" y="13"/>
                    <a:pt x="24" y="14"/>
                  </a:cubicBezTo>
                  <a:cubicBezTo>
                    <a:pt x="24" y="15"/>
                    <a:pt x="23" y="16"/>
                    <a:pt x="22" y="18"/>
                  </a:cubicBezTo>
                  <a:cubicBezTo>
                    <a:pt x="21" y="19"/>
                    <a:pt x="19" y="21"/>
                    <a:pt x="18" y="22"/>
                  </a:cubicBezTo>
                  <a:cubicBezTo>
                    <a:pt x="17" y="23"/>
                    <a:pt x="16" y="23"/>
                    <a:pt x="14" y="24"/>
                  </a:cubicBezTo>
                  <a:cubicBezTo>
                    <a:pt x="13" y="24"/>
                    <a:pt x="12" y="25"/>
                    <a:pt x="10" y="25"/>
                  </a:cubicBezTo>
                  <a:cubicBezTo>
                    <a:pt x="9" y="24"/>
                    <a:pt x="8" y="24"/>
                    <a:pt x="6" y="23"/>
                  </a:cubicBezTo>
                  <a:cubicBezTo>
                    <a:pt x="5" y="23"/>
                    <a:pt x="4" y="22"/>
                    <a:pt x="3" y="20"/>
                  </a:cubicBezTo>
                  <a:cubicBezTo>
                    <a:pt x="2" y="19"/>
                    <a:pt x="1" y="18"/>
                    <a:pt x="0" y="16"/>
                  </a:cubicBezTo>
                  <a:cubicBezTo>
                    <a:pt x="0" y="15"/>
                    <a:pt x="0" y="13"/>
                    <a:pt x="0" y="12"/>
                  </a:cubicBezTo>
                  <a:cubicBezTo>
                    <a:pt x="0" y="10"/>
                    <a:pt x="1" y="9"/>
                    <a:pt x="1" y="8"/>
                  </a:cubicBezTo>
                  <a:cubicBezTo>
                    <a:pt x="2" y="6"/>
                    <a:pt x="3" y="5"/>
                    <a:pt x="5" y="4"/>
                  </a:cubicBezTo>
                  <a:cubicBezTo>
                    <a:pt x="6" y="3"/>
                    <a:pt x="7" y="3"/>
                    <a:pt x="8" y="2"/>
                  </a:cubicBezTo>
                  <a:cubicBezTo>
                    <a:pt x="9" y="2"/>
                    <a:pt x="9" y="2"/>
                    <a:pt x="10" y="2"/>
                  </a:cubicBezTo>
                  <a:cubicBezTo>
                    <a:pt x="10" y="0"/>
                    <a:pt x="10" y="0"/>
                    <a:pt x="10" y="0"/>
                  </a:cubicBezTo>
                  <a:cubicBezTo>
                    <a:pt x="11" y="0"/>
                    <a:pt x="11" y="0"/>
                    <a:pt x="11" y="0"/>
                  </a:cubicBezTo>
                  <a:cubicBezTo>
                    <a:pt x="16" y="5"/>
                    <a:pt x="16" y="5"/>
                    <a:pt x="16" y="5"/>
                  </a:cubicBezTo>
                  <a:cubicBezTo>
                    <a:pt x="15" y="6"/>
                    <a:pt x="15" y="6"/>
                    <a:pt x="15" y="6"/>
                  </a:cubicBezTo>
                  <a:cubicBezTo>
                    <a:pt x="13" y="5"/>
                    <a:pt x="11" y="4"/>
                    <a:pt x="10" y="4"/>
                  </a:cubicBezTo>
                  <a:cubicBezTo>
                    <a:pt x="8" y="4"/>
                    <a:pt x="7" y="4"/>
                    <a:pt x="6" y="5"/>
                  </a:cubicBezTo>
                  <a:cubicBezTo>
                    <a:pt x="4" y="6"/>
                    <a:pt x="4" y="8"/>
                    <a:pt x="4" y="10"/>
                  </a:cubicBezTo>
                  <a:cubicBezTo>
                    <a:pt x="4" y="12"/>
                    <a:pt x="5" y="14"/>
                    <a:pt x="7" y="16"/>
                  </a:cubicBezTo>
                  <a:cubicBezTo>
                    <a:pt x="9" y="19"/>
                    <a:pt x="11" y="20"/>
                    <a:pt x="13" y="21"/>
                  </a:cubicBezTo>
                  <a:cubicBezTo>
                    <a:pt x="15" y="22"/>
                    <a:pt x="16" y="21"/>
                    <a:pt x="18" y="20"/>
                  </a:cubicBezTo>
                  <a:cubicBezTo>
                    <a:pt x="18" y="20"/>
                    <a:pt x="19" y="19"/>
                    <a:pt x="19" y="18"/>
                  </a:cubicBezTo>
                  <a:cubicBezTo>
                    <a:pt x="20" y="18"/>
                    <a:pt x="20" y="17"/>
                    <a:pt x="20" y="17"/>
                  </a:cubicBezTo>
                  <a:cubicBezTo>
                    <a:pt x="17" y="13"/>
                    <a:pt x="17" y="13"/>
                    <a:pt x="17" y="13"/>
                  </a:cubicBezTo>
                  <a:cubicBezTo>
                    <a:pt x="17" y="13"/>
                    <a:pt x="17" y="13"/>
                    <a:pt x="17" y="13"/>
                  </a:cubicBezTo>
                  <a:cubicBezTo>
                    <a:pt x="16" y="13"/>
                    <a:pt x="16" y="13"/>
                    <a:pt x="16" y="13"/>
                  </a:cubicBezTo>
                  <a:cubicBezTo>
                    <a:pt x="15" y="13"/>
                    <a:pt x="15" y="13"/>
                    <a:pt x="14" y="13"/>
                  </a:cubicBezTo>
                  <a:cubicBezTo>
                    <a:pt x="14" y="13"/>
                    <a:pt x="14" y="14"/>
                    <a:pt x="13" y="14"/>
                  </a:cubicBezTo>
                  <a:cubicBezTo>
                    <a:pt x="13" y="13"/>
                    <a:pt x="13" y="13"/>
                    <a:pt x="13" y="13"/>
                  </a:cubicBezTo>
                  <a:cubicBezTo>
                    <a:pt x="21" y="6"/>
                    <a:pt x="21" y="6"/>
                    <a:pt x="21" y="6"/>
                  </a:cubicBezTo>
                  <a:lnTo>
                    <a:pt x="22" y="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6" name="Freeform 17"/>
            <p:cNvSpPr>
              <a:spLocks/>
            </p:cNvSpPr>
            <p:nvPr/>
          </p:nvSpPr>
          <p:spPr bwMode="auto">
            <a:xfrm>
              <a:off x="1355991" y="536997"/>
              <a:ext cx="88900" cy="95250"/>
            </a:xfrm>
            <a:custGeom>
              <a:avLst/>
              <a:gdLst>
                <a:gd name="T0" fmla="*/ 24 w 24"/>
                <a:gd name="T1" fmla="*/ 1 h 25"/>
                <a:gd name="T2" fmla="*/ 23 w 24"/>
                <a:gd name="T3" fmla="*/ 2 h 25"/>
                <a:gd name="T4" fmla="*/ 22 w 24"/>
                <a:gd name="T5" fmla="*/ 3 h 25"/>
                <a:gd name="T6" fmla="*/ 21 w 24"/>
                <a:gd name="T7" fmla="*/ 4 h 25"/>
                <a:gd name="T8" fmla="*/ 22 w 24"/>
                <a:gd name="T9" fmla="*/ 7 h 25"/>
                <a:gd name="T10" fmla="*/ 24 w 24"/>
                <a:gd name="T11" fmla="*/ 15 h 25"/>
                <a:gd name="T12" fmla="*/ 23 w 24"/>
                <a:gd name="T13" fmla="*/ 21 h 25"/>
                <a:gd name="T14" fmla="*/ 17 w 24"/>
                <a:gd name="T15" fmla="*/ 24 h 25"/>
                <a:gd name="T16" fmla="*/ 10 w 24"/>
                <a:gd name="T17" fmla="*/ 24 h 25"/>
                <a:gd name="T18" fmla="*/ 6 w 24"/>
                <a:gd name="T19" fmla="*/ 19 h 25"/>
                <a:gd name="T20" fmla="*/ 4 w 24"/>
                <a:gd name="T21" fmla="*/ 9 h 25"/>
                <a:gd name="T22" fmla="*/ 3 w 24"/>
                <a:gd name="T23" fmla="*/ 8 h 25"/>
                <a:gd name="T24" fmla="*/ 2 w 24"/>
                <a:gd name="T25" fmla="*/ 8 h 25"/>
                <a:gd name="T26" fmla="*/ 1 w 24"/>
                <a:gd name="T27" fmla="*/ 8 h 25"/>
                <a:gd name="T28" fmla="*/ 0 w 24"/>
                <a:gd name="T29" fmla="*/ 8 h 25"/>
                <a:gd name="T30" fmla="*/ 0 w 24"/>
                <a:gd name="T31" fmla="*/ 7 h 25"/>
                <a:gd name="T32" fmla="*/ 11 w 24"/>
                <a:gd name="T33" fmla="*/ 4 h 25"/>
                <a:gd name="T34" fmla="*/ 11 w 24"/>
                <a:gd name="T35" fmla="*/ 5 h 25"/>
                <a:gd name="T36" fmla="*/ 10 w 24"/>
                <a:gd name="T37" fmla="*/ 5 h 25"/>
                <a:gd name="T38" fmla="*/ 9 w 24"/>
                <a:gd name="T39" fmla="*/ 6 h 25"/>
                <a:gd name="T40" fmla="*/ 9 w 24"/>
                <a:gd name="T41" fmla="*/ 7 h 25"/>
                <a:gd name="T42" fmla="*/ 9 w 24"/>
                <a:gd name="T43" fmla="*/ 8 h 25"/>
                <a:gd name="T44" fmla="*/ 11 w 24"/>
                <a:gd name="T45" fmla="*/ 18 h 25"/>
                <a:gd name="T46" fmla="*/ 14 w 24"/>
                <a:gd name="T47" fmla="*/ 22 h 25"/>
                <a:gd name="T48" fmla="*/ 18 w 24"/>
                <a:gd name="T49" fmla="*/ 22 h 25"/>
                <a:gd name="T50" fmla="*/ 22 w 24"/>
                <a:gd name="T51" fmla="*/ 20 h 25"/>
                <a:gd name="T52" fmla="*/ 22 w 24"/>
                <a:gd name="T53" fmla="*/ 15 h 25"/>
                <a:gd name="T54" fmla="*/ 20 w 24"/>
                <a:gd name="T55" fmla="*/ 8 h 25"/>
                <a:gd name="T56" fmla="*/ 19 w 24"/>
                <a:gd name="T57" fmla="*/ 5 h 25"/>
                <a:gd name="T58" fmla="*/ 18 w 24"/>
                <a:gd name="T59" fmla="*/ 4 h 25"/>
                <a:gd name="T60" fmla="*/ 17 w 24"/>
                <a:gd name="T61" fmla="*/ 4 h 25"/>
                <a:gd name="T62" fmla="*/ 15 w 24"/>
                <a:gd name="T63" fmla="*/ 4 h 25"/>
                <a:gd name="T64" fmla="*/ 15 w 24"/>
                <a:gd name="T65" fmla="*/ 3 h 25"/>
                <a:gd name="T66" fmla="*/ 24 w 24"/>
                <a:gd name="T67" fmla="*/ 0 h 25"/>
                <a:gd name="T68" fmla="*/ 24 w 24"/>
                <a:gd name="T69"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4" h="25">
                  <a:moveTo>
                    <a:pt x="24" y="1"/>
                  </a:moveTo>
                  <a:cubicBezTo>
                    <a:pt x="24" y="2"/>
                    <a:pt x="23" y="2"/>
                    <a:pt x="23" y="2"/>
                  </a:cubicBezTo>
                  <a:cubicBezTo>
                    <a:pt x="22" y="2"/>
                    <a:pt x="22" y="3"/>
                    <a:pt x="22" y="3"/>
                  </a:cubicBezTo>
                  <a:cubicBezTo>
                    <a:pt x="21" y="3"/>
                    <a:pt x="21" y="4"/>
                    <a:pt x="21" y="4"/>
                  </a:cubicBezTo>
                  <a:cubicBezTo>
                    <a:pt x="21" y="5"/>
                    <a:pt x="21" y="6"/>
                    <a:pt x="22" y="7"/>
                  </a:cubicBezTo>
                  <a:cubicBezTo>
                    <a:pt x="24" y="15"/>
                    <a:pt x="24" y="15"/>
                    <a:pt x="24" y="15"/>
                  </a:cubicBezTo>
                  <a:cubicBezTo>
                    <a:pt x="24" y="17"/>
                    <a:pt x="24" y="19"/>
                    <a:pt x="23" y="21"/>
                  </a:cubicBezTo>
                  <a:cubicBezTo>
                    <a:pt x="22" y="22"/>
                    <a:pt x="20" y="24"/>
                    <a:pt x="17" y="24"/>
                  </a:cubicBezTo>
                  <a:cubicBezTo>
                    <a:pt x="15" y="25"/>
                    <a:pt x="12" y="25"/>
                    <a:pt x="10" y="24"/>
                  </a:cubicBezTo>
                  <a:cubicBezTo>
                    <a:pt x="8" y="23"/>
                    <a:pt x="7" y="22"/>
                    <a:pt x="6" y="19"/>
                  </a:cubicBezTo>
                  <a:cubicBezTo>
                    <a:pt x="4" y="9"/>
                    <a:pt x="4" y="9"/>
                    <a:pt x="4" y="9"/>
                  </a:cubicBezTo>
                  <a:cubicBezTo>
                    <a:pt x="3" y="9"/>
                    <a:pt x="3" y="8"/>
                    <a:pt x="3" y="8"/>
                  </a:cubicBezTo>
                  <a:cubicBezTo>
                    <a:pt x="3" y="8"/>
                    <a:pt x="3" y="8"/>
                    <a:pt x="2" y="8"/>
                  </a:cubicBezTo>
                  <a:cubicBezTo>
                    <a:pt x="2" y="8"/>
                    <a:pt x="2" y="8"/>
                    <a:pt x="1" y="8"/>
                  </a:cubicBezTo>
                  <a:cubicBezTo>
                    <a:pt x="1" y="8"/>
                    <a:pt x="1" y="8"/>
                    <a:pt x="0" y="8"/>
                  </a:cubicBezTo>
                  <a:cubicBezTo>
                    <a:pt x="0" y="7"/>
                    <a:pt x="0" y="7"/>
                    <a:pt x="0" y="7"/>
                  </a:cubicBezTo>
                  <a:cubicBezTo>
                    <a:pt x="11" y="4"/>
                    <a:pt x="11" y="4"/>
                    <a:pt x="11" y="4"/>
                  </a:cubicBezTo>
                  <a:cubicBezTo>
                    <a:pt x="11" y="5"/>
                    <a:pt x="11" y="5"/>
                    <a:pt x="11" y="5"/>
                  </a:cubicBezTo>
                  <a:cubicBezTo>
                    <a:pt x="11" y="5"/>
                    <a:pt x="10" y="5"/>
                    <a:pt x="10" y="5"/>
                  </a:cubicBezTo>
                  <a:cubicBezTo>
                    <a:pt x="10" y="5"/>
                    <a:pt x="9" y="6"/>
                    <a:pt x="9" y="6"/>
                  </a:cubicBezTo>
                  <a:cubicBezTo>
                    <a:pt x="9" y="6"/>
                    <a:pt x="9" y="6"/>
                    <a:pt x="9" y="7"/>
                  </a:cubicBezTo>
                  <a:cubicBezTo>
                    <a:pt x="9" y="7"/>
                    <a:pt x="9" y="7"/>
                    <a:pt x="9" y="8"/>
                  </a:cubicBezTo>
                  <a:cubicBezTo>
                    <a:pt x="11" y="18"/>
                    <a:pt x="11" y="18"/>
                    <a:pt x="11" y="18"/>
                  </a:cubicBezTo>
                  <a:cubicBezTo>
                    <a:pt x="12" y="20"/>
                    <a:pt x="13" y="21"/>
                    <a:pt x="14" y="22"/>
                  </a:cubicBezTo>
                  <a:cubicBezTo>
                    <a:pt x="15" y="22"/>
                    <a:pt x="16" y="23"/>
                    <a:pt x="18" y="22"/>
                  </a:cubicBezTo>
                  <a:cubicBezTo>
                    <a:pt x="20" y="22"/>
                    <a:pt x="21" y="21"/>
                    <a:pt x="22" y="20"/>
                  </a:cubicBezTo>
                  <a:cubicBezTo>
                    <a:pt x="22" y="18"/>
                    <a:pt x="22" y="17"/>
                    <a:pt x="22" y="15"/>
                  </a:cubicBezTo>
                  <a:cubicBezTo>
                    <a:pt x="20" y="8"/>
                    <a:pt x="20" y="8"/>
                    <a:pt x="20" y="8"/>
                  </a:cubicBezTo>
                  <a:cubicBezTo>
                    <a:pt x="20" y="7"/>
                    <a:pt x="19" y="6"/>
                    <a:pt x="19" y="5"/>
                  </a:cubicBezTo>
                  <a:cubicBezTo>
                    <a:pt x="19" y="5"/>
                    <a:pt x="18" y="4"/>
                    <a:pt x="18" y="4"/>
                  </a:cubicBezTo>
                  <a:cubicBezTo>
                    <a:pt x="18" y="4"/>
                    <a:pt x="17" y="4"/>
                    <a:pt x="17" y="4"/>
                  </a:cubicBezTo>
                  <a:cubicBezTo>
                    <a:pt x="16" y="4"/>
                    <a:pt x="15" y="4"/>
                    <a:pt x="15" y="4"/>
                  </a:cubicBezTo>
                  <a:cubicBezTo>
                    <a:pt x="15" y="3"/>
                    <a:pt x="15" y="3"/>
                    <a:pt x="15" y="3"/>
                  </a:cubicBezTo>
                  <a:cubicBezTo>
                    <a:pt x="24" y="0"/>
                    <a:pt x="24" y="0"/>
                    <a:pt x="24" y="0"/>
                  </a:cubicBezTo>
                  <a:lnTo>
                    <a:pt x="24" y="1"/>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8" name="Freeform 18"/>
            <p:cNvSpPr>
              <a:spLocks/>
            </p:cNvSpPr>
            <p:nvPr/>
          </p:nvSpPr>
          <p:spPr bwMode="auto">
            <a:xfrm>
              <a:off x="1502041" y="529060"/>
              <a:ext cx="93663" cy="84138"/>
            </a:xfrm>
            <a:custGeom>
              <a:avLst/>
              <a:gdLst>
                <a:gd name="T0" fmla="*/ 25 w 25"/>
                <a:gd name="T1" fmla="*/ 2 h 22"/>
                <a:gd name="T2" fmla="*/ 24 w 25"/>
                <a:gd name="T3" fmla="*/ 2 h 22"/>
                <a:gd name="T4" fmla="*/ 22 w 25"/>
                <a:gd name="T5" fmla="*/ 3 h 22"/>
                <a:gd name="T6" fmla="*/ 21 w 25"/>
                <a:gd name="T7" fmla="*/ 4 h 22"/>
                <a:gd name="T8" fmla="*/ 21 w 25"/>
                <a:gd name="T9" fmla="*/ 7 h 22"/>
                <a:gd name="T10" fmla="*/ 21 w 25"/>
                <a:gd name="T11" fmla="*/ 22 h 22"/>
                <a:gd name="T12" fmla="*/ 18 w 25"/>
                <a:gd name="T13" fmla="*/ 22 h 22"/>
                <a:gd name="T14" fmla="*/ 5 w 25"/>
                <a:gd name="T15" fmla="*/ 5 h 22"/>
                <a:gd name="T16" fmla="*/ 5 w 25"/>
                <a:gd name="T17" fmla="*/ 15 h 22"/>
                <a:gd name="T18" fmla="*/ 5 w 25"/>
                <a:gd name="T19" fmla="*/ 18 h 22"/>
                <a:gd name="T20" fmla="*/ 6 w 25"/>
                <a:gd name="T21" fmla="*/ 20 h 22"/>
                <a:gd name="T22" fmla="*/ 7 w 25"/>
                <a:gd name="T23" fmla="*/ 20 h 22"/>
                <a:gd name="T24" fmla="*/ 9 w 25"/>
                <a:gd name="T25" fmla="*/ 21 h 22"/>
                <a:gd name="T26" fmla="*/ 9 w 25"/>
                <a:gd name="T27" fmla="*/ 22 h 22"/>
                <a:gd name="T28" fmla="*/ 0 w 25"/>
                <a:gd name="T29" fmla="*/ 22 h 22"/>
                <a:gd name="T30" fmla="*/ 0 w 25"/>
                <a:gd name="T31" fmla="*/ 20 h 22"/>
                <a:gd name="T32" fmla="*/ 1 w 25"/>
                <a:gd name="T33" fmla="*/ 20 h 22"/>
                <a:gd name="T34" fmla="*/ 2 w 25"/>
                <a:gd name="T35" fmla="*/ 20 h 22"/>
                <a:gd name="T36" fmla="*/ 3 w 25"/>
                <a:gd name="T37" fmla="*/ 18 h 22"/>
                <a:gd name="T38" fmla="*/ 3 w 25"/>
                <a:gd name="T39" fmla="*/ 15 h 22"/>
                <a:gd name="T40" fmla="*/ 4 w 25"/>
                <a:gd name="T41" fmla="*/ 5 h 22"/>
                <a:gd name="T42" fmla="*/ 3 w 25"/>
                <a:gd name="T43" fmla="*/ 4 h 22"/>
                <a:gd name="T44" fmla="*/ 3 w 25"/>
                <a:gd name="T45" fmla="*/ 3 h 22"/>
                <a:gd name="T46" fmla="*/ 2 w 25"/>
                <a:gd name="T47" fmla="*/ 2 h 22"/>
                <a:gd name="T48" fmla="*/ 0 w 25"/>
                <a:gd name="T49" fmla="*/ 2 h 22"/>
                <a:gd name="T50" fmla="*/ 0 w 25"/>
                <a:gd name="T51" fmla="*/ 0 h 22"/>
                <a:gd name="T52" fmla="*/ 8 w 25"/>
                <a:gd name="T53" fmla="*/ 1 h 22"/>
                <a:gd name="T54" fmla="*/ 19 w 25"/>
                <a:gd name="T55" fmla="*/ 15 h 22"/>
                <a:gd name="T56" fmla="*/ 19 w 25"/>
                <a:gd name="T57" fmla="*/ 7 h 22"/>
                <a:gd name="T58" fmla="*/ 19 w 25"/>
                <a:gd name="T59" fmla="*/ 4 h 22"/>
                <a:gd name="T60" fmla="*/ 18 w 25"/>
                <a:gd name="T61" fmla="*/ 3 h 22"/>
                <a:gd name="T62" fmla="*/ 17 w 25"/>
                <a:gd name="T63" fmla="*/ 2 h 22"/>
                <a:gd name="T64" fmla="*/ 16 w 25"/>
                <a:gd name="T65" fmla="*/ 2 h 22"/>
                <a:gd name="T66" fmla="*/ 16 w 25"/>
                <a:gd name="T67" fmla="*/ 1 h 22"/>
                <a:gd name="T68" fmla="*/ 25 w 25"/>
                <a:gd name="T69" fmla="*/ 1 h 22"/>
                <a:gd name="T70" fmla="*/ 25 w 25"/>
                <a:gd name="T7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 h="22">
                  <a:moveTo>
                    <a:pt x="25" y="2"/>
                  </a:moveTo>
                  <a:cubicBezTo>
                    <a:pt x="24" y="2"/>
                    <a:pt x="24" y="2"/>
                    <a:pt x="24" y="2"/>
                  </a:cubicBezTo>
                  <a:cubicBezTo>
                    <a:pt x="23" y="2"/>
                    <a:pt x="23" y="2"/>
                    <a:pt x="22" y="3"/>
                  </a:cubicBezTo>
                  <a:cubicBezTo>
                    <a:pt x="22" y="3"/>
                    <a:pt x="22" y="3"/>
                    <a:pt x="21" y="4"/>
                  </a:cubicBezTo>
                  <a:cubicBezTo>
                    <a:pt x="21" y="5"/>
                    <a:pt x="21" y="6"/>
                    <a:pt x="21" y="7"/>
                  </a:cubicBezTo>
                  <a:cubicBezTo>
                    <a:pt x="21" y="22"/>
                    <a:pt x="21" y="22"/>
                    <a:pt x="21" y="22"/>
                  </a:cubicBezTo>
                  <a:cubicBezTo>
                    <a:pt x="18" y="22"/>
                    <a:pt x="18" y="22"/>
                    <a:pt x="18" y="22"/>
                  </a:cubicBezTo>
                  <a:cubicBezTo>
                    <a:pt x="5" y="5"/>
                    <a:pt x="5" y="5"/>
                    <a:pt x="5" y="5"/>
                  </a:cubicBezTo>
                  <a:cubicBezTo>
                    <a:pt x="5" y="15"/>
                    <a:pt x="5" y="15"/>
                    <a:pt x="5" y="15"/>
                  </a:cubicBezTo>
                  <a:cubicBezTo>
                    <a:pt x="5" y="17"/>
                    <a:pt x="5" y="18"/>
                    <a:pt x="5" y="18"/>
                  </a:cubicBezTo>
                  <a:cubicBezTo>
                    <a:pt x="6" y="19"/>
                    <a:pt x="6" y="19"/>
                    <a:pt x="6" y="20"/>
                  </a:cubicBezTo>
                  <a:cubicBezTo>
                    <a:pt x="6" y="20"/>
                    <a:pt x="7" y="20"/>
                    <a:pt x="7" y="20"/>
                  </a:cubicBezTo>
                  <a:cubicBezTo>
                    <a:pt x="8" y="20"/>
                    <a:pt x="9" y="20"/>
                    <a:pt x="9" y="21"/>
                  </a:cubicBezTo>
                  <a:cubicBezTo>
                    <a:pt x="9" y="22"/>
                    <a:pt x="9" y="22"/>
                    <a:pt x="9" y="22"/>
                  </a:cubicBezTo>
                  <a:cubicBezTo>
                    <a:pt x="0" y="22"/>
                    <a:pt x="0" y="22"/>
                    <a:pt x="0" y="22"/>
                  </a:cubicBezTo>
                  <a:cubicBezTo>
                    <a:pt x="0" y="20"/>
                    <a:pt x="0" y="20"/>
                    <a:pt x="0" y="20"/>
                  </a:cubicBezTo>
                  <a:cubicBezTo>
                    <a:pt x="0" y="20"/>
                    <a:pt x="1" y="20"/>
                    <a:pt x="1" y="20"/>
                  </a:cubicBezTo>
                  <a:cubicBezTo>
                    <a:pt x="2" y="20"/>
                    <a:pt x="2" y="20"/>
                    <a:pt x="2" y="20"/>
                  </a:cubicBezTo>
                  <a:cubicBezTo>
                    <a:pt x="3" y="19"/>
                    <a:pt x="3" y="19"/>
                    <a:pt x="3" y="18"/>
                  </a:cubicBezTo>
                  <a:cubicBezTo>
                    <a:pt x="3" y="18"/>
                    <a:pt x="3" y="17"/>
                    <a:pt x="3" y="15"/>
                  </a:cubicBezTo>
                  <a:cubicBezTo>
                    <a:pt x="4" y="5"/>
                    <a:pt x="4" y="5"/>
                    <a:pt x="4" y="5"/>
                  </a:cubicBezTo>
                  <a:cubicBezTo>
                    <a:pt x="4" y="5"/>
                    <a:pt x="4" y="5"/>
                    <a:pt x="3" y="4"/>
                  </a:cubicBezTo>
                  <a:cubicBezTo>
                    <a:pt x="3" y="4"/>
                    <a:pt x="3" y="3"/>
                    <a:pt x="3" y="3"/>
                  </a:cubicBezTo>
                  <a:cubicBezTo>
                    <a:pt x="2" y="3"/>
                    <a:pt x="2" y="2"/>
                    <a:pt x="2" y="2"/>
                  </a:cubicBezTo>
                  <a:cubicBezTo>
                    <a:pt x="1" y="2"/>
                    <a:pt x="1" y="2"/>
                    <a:pt x="0" y="2"/>
                  </a:cubicBezTo>
                  <a:cubicBezTo>
                    <a:pt x="0" y="0"/>
                    <a:pt x="0" y="0"/>
                    <a:pt x="0" y="0"/>
                  </a:cubicBezTo>
                  <a:cubicBezTo>
                    <a:pt x="8" y="1"/>
                    <a:pt x="8" y="1"/>
                    <a:pt x="8" y="1"/>
                  </a:cubicBezTo>
                  <a:cubicBezTo>
                    <a:pt x="19" y="15"/>
                    <a:pt x="19" y="15"/>
                    <a:pt x="19" y="15"/>
                  </a:cubicBezTo>
                  <a:cubicBezTo>
                    <a:pt x="19" y="7"/>
                    <a:pt x="19" y="7"/>
                    <a:pt x="19" y="7"/>
                  </a:cubicBezTo>
                  <a:cubicBezTo>
                    <a:pt x="19" y="6"/>
                    <a:pt x="19" y="5"/>
                    <a:pt x="19" y="4"/>
                  </a:cubicBezTo>
                  <a:cubicBezTo>
                    <a:pt x="19" y="4"/>
                    <a:pt x="19" y="3"/>
                    <a:pt x="18" y="3"/>
                  </a:cubicBezTo>
                  <a:cubicBezTo>
                    <a:pt x="18" y="3"/>
                    <a:pt x="18" y="2"/>
                    <a:pt x="17" y="2"/>
                  </a:cubicBezTo>
                  <a:cubicBezTo>
                    <a:pt x="17" y="2"/>
                    <a:pt x="16" y="2"/>
                    <a:pt x="16" y="2"/>
                  </a:cubicBezTo>
                  <a:cubicBezTo>
                    <a:pt x="16" y="1"/>
                    <a:pt x="16" y="1"/>
                    <a:pt x="16" y="1"/>
                  </a:cubicBezTo>
                  <a:cubicBezTo>
                    <a:pt x="25" y="1"/>
                    <a:pt x="25" y="1"/>
                    <a:pt x="25" y="1"/>
                  </a:cubicBezTo>
                  <a:lnTo>
                    <a:pt x="25" y="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29" name="Freeform 19"/>
            <p:cNvSpPr>
              <a:spLocks/>
            </p:cNvSpPr>
            <p:nvPr/>
          </p:nvSpPr>
          <p:spPr bwMode="auto">
            <a:xfrm>
              <a:off x="1636978" y="544935"/>
              <a:ext cx="63500" cy="87313"/>
            </a:xfrm>
            <a:custGeom>
              <a:avLst/>
              <a:gdLst>
                <a:gd name="T0" fmla="*/ 11 w 17"/>
                <a:gd name="T1" fmla="*/ 23 h 23"/>
                <a:gd name="T2" fmla="*/ 0 w 17"/>
                <a:gd name="T3" fmla="*/ 20 h 23"/>
                <a:gd name="T4" fmla="*/ 0 w 17"/>
                <a:gd name="T5" fmla="*/ 19 h 23"/>
                <a:gd name="T6" fmla="*/ 2 w 17"/>
                <a:gd name="T7" fmla="*/ 19 h 23"/>
                <a:gd name="T8" fmla="*/ 3 w 17"/>
                <a:gd name="T9" fmla="*/ 19 h 23"/>
                <a:gd name="T10" fmla="*/ 3 w 17"/>
                <a:gd name="T11" fmla="*/ 19 h 23"/>
                <a:gd name="T12" fmla="*/ 4 w 17"/>
                <a:gd name="T13" fmla="*/ 18 h 23"/>
                <a:gd name="T14" fmla="*/ 8 w 17"/>
                <a:gd name="T15" fmla="*/ 4 h 23"/>
                <a:gd name="T16" fmla="*/ 8 w 17"/>
                <a:gd name="T17" fmla="*/ 3 h 23"/>
                <a:gd name="T18" fmla="*/ 7 w 17"/>
                <a:gd name="T19" fmla="*/ 2 h 23"/>
                <a:gd name="T20" fmla="*/ 6 w 17"/>
                <a:gd name="T21" fmla="*/ 1 h 23"/>
                <a:gd name="T22" fmla="*/ 5 w 17"/>
                <a:gd name="T23" fmla="*/ 1 h 23"/>
                <a:gd name="T24" fmla="*/ 5 w 17"/>
                <a:gd name="T25" fmla="*/ 0 h 23"/>
                <a:gd name="T26" fmla="*/ 17 w 17"/>
                <a:gd name="T27" fmla="*/ 3 h 23"/>
                <a:gd name="T28" fmla="*/ 16 w 17"/>
                <a:gd name="T29" fmla="*/ 4 h 23"/>
                <a:gd name="T30" fmla="*/ 15 w 17"/>
                <a:gd name="T31" fmla="*/ 4 h 23"/>
                <a:gd name="T32" fmla="*/ 14 w 17"/>
                <a:gd name="T33" fmla="*/ 4 h 23"/>
                <a:gd name="T34" fmla="*/ 13 w 17"/>
                <a:gd name="T35" fmla="*/ 4 h 23"/>
                <a:gd name="T36" fmla="*/ 13 w 17"/>
                <a:gd name="T37" fmla="*/ 5 h 23"/>
                <a:gd name="T38" fmla="*/ 9 w 17"/>
                <a:gd name="T39" fmla="*/ 19 h 23"/>
                <a:gd name="T40" fmla="*/ 9 w 17"/>
                <a:gd name="T41" fmla="*/ 20 h 23"/>
                <a:gd name="T42" fmla="*/ 10 w 17"/>
                <a:gd name="T43" fmla="*/ 21 h 23"/>
                <a:gd name="T44" fmla="*/ 11 w 17"/>
                <a:gd name="T45" fmla="*/ 22 h 23"/>
                <a:gd name="T46" fmla="*/ 12 w 17"/>
                <a:gd name="T47" fmla="*/ 22 h 23"/>
                <a:gd name="T48" fmla="*/ 11 w 17"/>
                <a:gd name="T4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23">
                  <a:moveTo>
                    <a:pt x="11" y="23"/>
                  </a:moveTo>
                  <a:cubicBezTo>
                    <a:pt x="0" y="20"/>
                    <a:pt x="0" y="20"/>
                    <a:pt x="0" y="20"/>
                  </a:cubicBezTo>
                  <a:cubicBezTo>
                    <a:pt x="0" y="19"/>
                    <a:pt x="0" y="19"/>
                    <a:pt x="0" y="19"/>
                  </a:cubicBezTo>
                  <a:cubicBezTo>
                    <a:pt x="1" y="19"/>
                    <a:pt x="1" y="19"/>
                    <a:pt x="2" y="19"/>
                  </a:cubicBezTo>
                  <a:cubicBezTo>
                    <a:pt x="2" y="19"/>
                    <a:pt x="2" y="19"/>
                    <a:pt x="3" y="19"/>
                  </a:cubicBezTo>
                  <a:cubicBezTo>
                    <a:pt x="3" y="19"/>
                    <a:pt x="3" y="19"/>
                    <a:pt x="3" y="19"/>
                  </a:cubicBezTo>
                  <a:cubicBezTo>
                    <a:pt x="4" y="19"/>
                    <a:pt x="4" y="19"/>
                    <a:pt x="4" y="18"/>
                  </a:cubicBezTo>
                  <a:cubicBezTo>
                    <a:pt x="8" y="4"/>
                    <a:pt x="8" y="4"/>
                    <a:pt x="8" y="4"/>
                  </a:cubicBezTo>
                  <a:cubicBezTo>
                    <a:pt x="8" y="3"/>
                    <a:pt x="8" y="3"/>
                    <a:pt x="8" y="3"/>
                  </a:cubicBezTo>
                  <a:cubicBezTo>
                    <a:pt x="8" y="3"/>
                    <a:pt x="7" y="2"/>
                    <a:pt x="7" y="2"/>
                  </a:cubicBezTo>
                  <a:cubicBezTo>
                    <a:pt x="7" y="2"/>
                    <a:pt x="7" y="2"/>
                    <a:pt x="6" y="1"/>
                  </a:cubicBezTo>
                  <a:cubicBezTo>
                    <a:pt x="6" y="1"/>
                    <a:pt x="5" y="1"/>
                    <a:pt x="5" y="1"/>
                  </a:cubicBezTo>
                  <a:cubicBezTo>
                    <a:pt x="5" y="0"/>
                    <a:pt x="5" y="0"/>
                    <a:pt x="5" y="0"/>
                  </a:cubicBezTo>
                  <a:cubicBezTo>
                    <a:pt x="17" y="3"/>
                    <a:pt x="17" y="3"/>
                    <a:pt x="17" y="3"/>
                  </a:cubicBezTo>
                  <a:cubicBezTo>
                    <a:pt x="16" y="4"/>
                    <a:pt x="16" y="4"/>
                    <a:pt x="16" y="4"/>
                  </a:cubicBezTo>
                  <a:cubicBezTo>
                    <a:pt x="16" y="4"/>
                    <a:pt x="16" y="4"/>
                    <a:pt x="15" y="4"/>
                  </a:cubicBezTo>
                  <a:cubicBezTo>
                    <a:pt x="15" y="4"/>
                    <a:pt x="14" y="4"/>
                    <a:pt x="14" y="4"/>
                  </a:cubicBezTo>
                  <a:cubicBezTo>
                    <a:pt x="14" y="4"/>
                    <a:pt x="13" y="4"/>
                    <a:pt x="13" y="4"/>
                  </a:cubicBezTo>
                  <a:cubicBezTo>
                    <a:pt x="13" y="4"/>
                    <a:pt x="13" y="5"/>
                    <a:pt x="13" y="5"/>
                  </a:cubicBezTo>
                  <a:cubicBezTo>
                    <a:pt x="9" y="19"/>
                    <a:pt x="9" y="19"/>
                    <a:pt x="9" y="19"/>
                  </a:cubicBezTo>
                  <a:cubicBezTo>
                    <a:pt x="9" y="20"/>
                    <a:pt x="9" y="20"/>
                    <a:pt x="9" y="20"/>
                  </a:cubicBezTo>
                  <a:cubicBezTo>
                    <a:pt x="9" y="21"/>
                    <a:pt x="9" y="21"/>
                    <a:pt x="10" y="21"/>
                  </a:cubicBezTo>
                  <a:cubicBezTo>
                    <a:pt x="10" y="21"/>
                    <a:pt x="10" y="21"/>
                    <a:pt x="11" y="22"/>
                  </a:cubicBezTo>
                  <a:cubicBezTo>
                    <a:pt x="11" y="22"/>
                    <a:pt x="11" y="22"/>
                    <a:pt x="12" y="22"/>
                  </a:cubicBezTo>
                  <a:lnTo>
                    <a:pt x="11" y="23"/>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31" name="Freeform 20"/>
            <p:cNvSpPr>
              <a:spLocks/>
            </p:cNvSpPr>
            <p:nvPr/>
          </p:nvSpPr>
          <p:spPr bwMode="auto">
            <a:xfrm>
              <a:off x="1754453" y="575097"/>
              <a:ext cx="82550" cy="95250"/>
            </a:xfrm>
            <a:custGeom>
              <a:avLst/>
              <a:gdLst>
                <a:gd name="T0" fmla="*/ 22 w 22"/>
                <a:gd name="T1" fmla="*/ 12 h 25"/>
                <a:gd name="T2" fmla="*/ 21 w 22"/>
                <a:gd name="T3" fmla="*/ 12 h 25"/>
                <a:gd name="T4" fmla="*/ 20 w 22"/>
                <a:gd name="T5" fmla="*/ 12 h 25"/>
                <a:gd name="T6" fmla="*/ 19 w 22"/>
                <a:gd name="T7" fmla="*/ 12 h 25"/>
                <a:gd name="T8" fmla="*/ 17 w 22"/>
                <a:gd name="T9" fmla="*/ 13 h 25"/>
                <a:gd name="T10" fmla="*/ 15 w 22"/>
                <a:gd name="T11" fmla="*/ 15 h 25"/>
                <a:gd name="T12" fmla="*/ 11 w 22"/>
                <a:gd name="T13" fmla="*/ 18 h 25"/>
                <a:gd name="T14" fmla="*/ 7 w 22"/>
                <a:gd name="T15" fmla="*/ 21 h 25"/>
                <a:gd name="T16" fmla="*/ 3 w 22"/>
                <a:gd name="T17" fmla="*/ 25 h 25"/>
                <a:gd name="T18" fmla="*/ 0 w 22"/>
                <a:gd name="T19" fmla="*/ 24 h 25"/>
                <a:gd name="T20" fmla="*/ 1 w 22"/>
                <a:gd name="T21" fmla="*/ 12 h 25"/>
                <a:gd name="T22" fmla="*/ 2 w 22"/>
                <a:gd name="T23" fmla="*/ 5 h 25"/>
                <a:gd name="T24" fmla="*/ 2 w 22"/>
                <a:gd name="T25" fmla="*/ 3 h 25"/>
                <a:gd name="T26" fmla="*/ 1 w 22"/>
                <a:gd name="T27" fmla="*/ 2 h 25"/>
                <a:gd name="T28" fmla="*/ 1 w 22"/>
                <a:gd name="T29" fmla="*/ 1 h 25"/>
                <a:gd name="T30" fmla="*/ 0 w 22"/>
                <a:gd name="T31" fmla="*/ 1 h 25"/>
                <a:gd name="T32" fmla="*/ 1 w 22"/>
                <a:gd name="T33" fmla="*/ 0 h 25"/>
                <a:gd name="T34" fmla="*/ 11 w 22"/>
                <a:gd name="T35" fmla="*/ 5 h 25"/>
                <a:gd name="T36" fmla="*/ 10 w 22"/>
                <a:gd name="T37" fmla="*/ 6 h 25"/>
                <a:gd name="T38" fmla="*/ 8 w 22"/>
                <a:gd name="T39" fmla="*/ 5 h 25"/>
                <a:gd name="T40" fmla="*/ 7 w 22"/>
                <a:gd name="T41" fmla="*/ 6 h 25"/>
                <a:gd name="T42" fmla="*/ 7 w 22"/>
                <a:gd name="T43" fmla="*/ 6 h 25"/>
                <a:gd name="T44" fmla="*/ 7 w 22"/>
                <a:gd name="T45" fmla="*/ 6 h 25"/>
                <a:gd name="T46" fmla="*/ 6 w 22"/>
                <a:gd name="T47" fmla="*/ 11 h 25"/>
                <a:gd name="T48" fmla="*/ 6 w 22"/>
                <a:gd name="T49" fmla="*/ 21 h 25"/>
                <a:gd name="T50" fmla="*/ 11 w 22"/>
                <a:gd name="T51" fmla="*/ 16 h 25"/>
                <a:gd name="T52" fmla="*/ 14 w 22"/>
                <a:gd name="T53" fmla="*/ 13 h 25"/>
                <a:gd name="T54" fmla="*/ 16 w 22"/>
                <a:gd name="T55" fmla="*/ 12 h 25"/>
                <a:gd name="T56" fmla="*/ 17 w 22"/>
                <a:gd name="T57" fmla="*/ 11 h 25"/>
                <a:gd name="T58" fmla="*/ 16 w 22"/>
                <a:gd name="T59" fmla="*/ 10 h 25"/>
                <a:gd name="T60" fmla="*/ 14 w 22"/>
                <a:gd name="T61" fmla="*/ 8 h 25"/>
                <a:gd name="T62" fmla="*/ 15 w 22"/>
                <a:gd name="T63" fmla="*/ 7 h 25"/>
                <a:gd name="T64" fmla="*/ 22 w 22"/>
                <a:gd name="T65" fmla="*/ 11 h 25"/>
                <a:gd name="T66" fmla="*/ 22 w 22"/>
                <a:gd name="T6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25">
                  <a:moveTo>
                    <a:pt x="22" y="12"/>
                  </a:moveTo>
                  <a:cubicBezTo>
                    <a:pt x="22" y="12"/>
                    <a:pt x="21" y="12"/>
                    <a:pt x="21" y="12"/>
                  </a:cubicBezTo>
                  <a:cubicBezTo>
                    <a:pt x="21" y="12"/>
                    <a:pt x="20" y="12"/>
                    <a:pt x="20" y="12"/>
                  </a:cubicBezTo>
                  <a:cubicBezTo>
                    <a:pt x="19" y="12"/>
                    <a:pt x="19" y="12"/>
                    <a:pt x="19" y="12"/>
                  </a:cubicBezTo>
                  <a:cubicBezTo>
                    <a:pt x="18" y="12"/>
                    <a:pt x="18" y="13"/>
                    <a:pt x="17" y="13"/>
                  </a:cubicBezTo>
                  <a:cubicBezTo>
                    <a:pt x="17" y="13"/>
                    <a:pt x="16" y="14"/>
                    <a:pt x="15" y="15"/>
                  </a:cubicBezTo>
                  <a:cubicBezTo>
                    <a:pt x="14" y="16"/>
                    <a:pt x="13" y="17"/>
                    <a:pt x="11" y="18"/>
                  </a:cubicBezTo>
                  <a:cubicBezTo>
                    <a:pt x="10" y="19"/>
                    <a:pt x="9" y="20"/>
                    <a:pt x="7" y="21"/>
                  </a:cubicBezTo>
                  <a:cubicBezTo>
                    <a:pt x="6" y="23"/>
                    <a:pt x="4" y="24"/>
                    <a:pt x="3" y="25"/>
                  </a:cubicBezTo>
                  <a:cubicBezTo>
                    <a:pt x="0" y="24"/>
                    <a:pt x="0" y="24"/>
                    <a:pt x="0" y="24"/>
                  </a:cubicBezTo>
                  <a:cubicBezTo>
                    <a:pt x="1" y="20"/>
                    <a:pt x="1" y="16"/>
                    <a:pt x="1" y="12"/>
                  </a:cubicBezTo>
                  <a:cubicBezTo>
                    <a:pt x="2" y="9"/>
                    <a:pt x="2" y="6"/>
                    <a:pt x="2" y="5"/>
                  </a:cubicBezTo>
                  <a:cubicBezTo>
                    <a:pt x="2" y="4"/>
                    <a:pt x="2" y="4"/>
                    <a:pt x="2" y="3"/>
                  </a:cubicBezTo>
                  <a:cubicBezTo>
                    <a:pt x="2" y="3"/>
                    <a:pt x="2" y="3"/>
                    <a:pt x="1" y="2"/>
                  </a:cubicBezTo>
                  <a:cubicBezTo>
                    <a:pt x="1" y="2"/>
                    <a:pt x="1" y="2"/>
                    <a:pt x="1" y="1"/>
                  </a:cubicBezTo>
                  <a:cubicBezTo>
                    <a:pt x="1" y="1"/>
                    <a:pt x="0" y="1"/>
                    <a:pt x="0" y="1"/>
                  </a:cubicBezTo>
                  <a:cubicBezTo>
                    <a:pt x="1" y="0"/>
                    <a:pt x="1" y="0"/>
                    <a:pt x="1" y="0"/>
                  </a:cubicBezTo>
                  <a:cubicBezTo>
                    <a:pt x="11" y="5"/>
                    <a:pt x="11" y="5"/>
                    <a:pt x="11" y="5"/>
                  </a:cubicBezTo>
                  <a:cubicBezTo>
                    <a:pt x="10" y="6"/>
                    <a:pt x="10" y="6"/>
                    <a:pt x="10" y="6"/>
                  </a:cubicBezTo>
                  <a:cubicBezTo>
                    <a:pt x="9" y="6"/>
                    <a:pt x="8" y="5"/>
                    <a:pt x="8" y="5"/>
                  </a:cubicBezTo>
                  <a:cubicBezTo>
                    <a:pt x="8" y="5"/>
                    <a:pt x="7" y="5"/>
                    <a:pt x="7" y="6"/>
                  </a:cubicBezTo>
                  <a:cubicBezTo>
                    <a:pt x="7" y="6"/>
                    <a:pt x="7" y="6"/>
                    <a:pt x="7" y="6"/>
                  </a:cubicBezTo>
                  <a:cubicBezTo>
                    <a:pt x="7" y="6"/>
                    <a:pt x="7" y="6"/>
                    <a:pt x="7" y="6"/>
                  </a:cubicBezTo>
                  <a:cubicBezTo>
                    <a:pt x="7" y="7"/>
                    <a:pt x="7" y="9"/>
                    <a:pt x="6" y="11"/>
                  </a:cubicBezTo>
                  <a:cubicBezTo>
                    <a:pt x="6" y="13"/>
                    <a:pt x="6" y="16"/>
                    <a:pt x="6" y="21"/>
                  </a:cubicBezTo>
                  <a:cubicBezTo>
                    <a:pt x="8" y="19"/>
                    <a:pt x="9" y="18"/>
                    <a:pt x="11" y="16"/>
                  </a:cubicBezTo>
                  <a:cubicBezTo>
                    <a:pt x="12" y="15"/>
                    <a:pt x="13" y="14"/>
                    <a:pt x="14" y="13"/>
                  </a:cubicBezTo>
                  <a:cubicBezTo>
                    <a:pt x="15" y="13"/>
                    <a:pt x="15" y="12"/>
                    <a:pt x="16" y="12"/>
                  </a:cubicBezTo>
                  <a:cubicBezTo>
                    <a:pt x="16" y="12"/>
                    <a:pt x="16" y="11"/>
                    <a:pt x="17" y="11"/>
                  </a:cubicBezTo>
                  <a:cubicBezTo>
                    <a:pt x="17" y="11"/>
                    <a:pt x="17" y="10"/>
                    <a:pt x="16" y="10"/>
                  </a:cubicBezTo>
                  <a:cubicBezTo>
                    <a:pt x="16" y="10"/>
                    <a:pt x="15" y="9"/>
                    <a:pt x="14" y="8"/>
                  </a:cubicBezTo>
                  <a:cubicBezTo>
                    <a:pt x="15" y="7"/>
                    <a:pt x="15" y="7"/>
                    <a:pt x="15" y="7"/>
                  </a:cubicBezTo>
                  <a:cubicBezTo>
                    <a:pt x="22" y="11"/>
                    <a:pt x="22" y="11"/>
                    <a:pt x="22" y="11"/>
                  </a:cubicBezTo>
                  <a:lnTo>
                    <a:pt x="22" y="12"/>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33" name="Freeform 21"/>
            <p:cNvSpPr>
              <a:spLocks/>
            </p:cNvSpPr>
            <p:nvPr/>
          </p:nvSpPr>
          <p:spPr bwMode="auto">
            <a:xfrm>
              <a:off x="1829066" y="651297"/>
              <a:ext cx="104775" cy="109538"/>
            </a:xfrm>
            <a:custGeom>
              <a:avLst/>
              <a:gdLst>
                <a:gd name="T0" fmla="*/ 25 w 28"/>
                <a:gd name="T1" fmla="*/ 17 h 29"/>
                <a:gd name="T2" fmla="*/ 24 w 28"/>
                <a:gd name="T3" fmla="*/ 16 h 29"/>
                <a:gd name="T4" fmla="*/ 24 w 28"/>
                <a:gd name="T5" fmla="*/ 13 h 29"/>
                <a:gd name="T6" fmla="*/ 24 w 28"/>
                <a:gd name="T7" fmla="*/ 11 h 29"/>
                <a:gd name="T8" fmla="*/ 23 w 28"/>
                <a:gd name="T9" fmla="*/ 10 h 29"/>
                <a:gd name="T10" fmla="*/ 22 w 28"/>
                <a:gd name="T11" fmla="*/ 9 h 29"/>
                <a:gd name="T12" fmla="*/ 20 w 28"/>
                <a:gd name="T13" fmla="*/ 7 h 29"/>
                <a:gd name="T14" fmla="*/ 14 w 28"/>
                <a:gd name="T15" fmla="*/ 13 h 29"/>
                <a:gd name="T16" fmla="*/ 16 w 28"/>
                <a:gd name="T17" fmla="*/ 14 h 29"/>
                <a:gd name="T18" fmla="*/ 17 w 28"/>
                <a:gd name="T19" fmla="*/ 15 h 29"/>
                <a:gd name="T20" fmla="*/ 19 w 28"/>
                <a:gd name="T21" fmla="*/ 15 h 29"/>
                <a:gd name="T22" fmla="*/ 20 w 28"/>
                <a:gd name="T23" fmla="*/ 15 h 29"/>
                <a:gd name="T24" fmla="*/ 21 w 28"/>
                <a:gd name="T25" fmla="*/ 14 h 29"/>
                <a:gd name="T26" fmla="*/ 22 w 28"/>
                <a:gd name="T27" fmla="*/ 15 h 29"/>
                <a:gd name="T28" fmla="*/ 16 w 28"/>
                <a:gd name="T29" fmla="*/ 21 h 29"/>
                <a:gd name="T30" fmla="*/ 15 w 28"/>
                <a:gd name="T31" fmla="*/ 21 h 29"/>
                <a:gd name="T32" fmla="*/ 16 w 28"/>
                <a:gd name="T33" fmla="*/ 19 h 29"/>
                <a:gd name="T34" fmla="*/ 16 w 28"/>
                <a:gd name="T35" fmla="*/ 18 h 29"/>
                <a:gd name="T36" fmla="*/ 16 w 28"/>
                <a:gd name="T37" fmla="*/ 16 h 29"/>
                <a:gd name="T38" fmla="*/ 15 w 28"/>
                <a:gd name="T39" fmla="*/ 15 h 29"/>
                <a:gd name="T40" fmla="*/ 13 w 28"/>
                <a:gd name="T41" fmla="*/ 14 h 29"/>
                <a:gd name="T42" fmla="*/ 9 w 28"/>
                <a:gd name="T43" fmla="*/ 18 h 29"/>
                <a:gd name="T44" fmla="*/ 8 w 28"/>
                <a:gd name="T45" fmla="*/ 20 h 29"/>
                <a:gd name="T46" fmla="*/ 8 w 28"/>
                <a:gd name="T47" fmla="*/ 21 h 29"/>
                <a:gd name="T48" fmla="*/ 9 w 28"/>
                <a:gd name="T49" fmla="*/ 21 h 29"/>
                <a:gd name="T50" fmla="*/ 10 w 28"/>
                <a:gd name="T51" fmla="*/ 23 h 29"/>
                <a:gd name="T52" fmla="*/ 11 w 28"/>
                <a:gd name="T53" fmla="*/ 24 h 29"/>
                <a:gd name="T54" fmla="*/ 12 w 28"/>
                <a:gd name="T55" fmla="*/ 24 h 29"/>
                <a:gd name="T56" fmla="*/ 13 w 28"/>
                <a:gd name="T57" fmla="*/ 25 h 29"/>
                <a:gd name="T58" fmla="*/ 14 w 28"/>
                <a:gd name="T59" fmla="*/ 25 h 29"/>
                <a:gd name="T60" fmla="*/ 16 w 28"/>
                <a:gd name="T61" fmla="*/ 25 h 29"/>
                <a:gd name="T62" fmla="*/ 19 w 28"/>
                <a:gd name="T63" fmla="*/ 24 h 29"/>
                <a:gd name="T64" fmla="*/ 20 w 28"/>
                <a:gd name="T65" fmla="*/ 25 h 29"/>
                <a:gd name="T66" fmla="*/ 15 w 28"/>
                <a:gd name="T67" fmla="*/ 29 h 29"/>
                <a:gd name="T68" fmla="*/ 0 w 28"/>
                <a:gd name="T69" fmla="*/ 16 h 29"/>
                <a:gd name="T70" fmla="*/ 1 w 28"/>
                <a:gd name="T71" fmla="*/ 15 h 29"/>
                <a:gd name="T72" fmla="*/ 2 w 28"/>
                <a:gd name="T73" fmla="*/ 16 h 29"/>
                <a:gd name="T74" fmla="*/ 3 w 28"/>
                <a:gd name="T75" fmla="*/ 16 h 29"/>
                <a:gd name="T76" fmla="*/ 4 w 28"/>
                <a:gd name="T77" fmla="*/ 16 h 29"/>
                <a:gd name="T78" fmla="*/ 5 w 28"/>
                <a:gd name="T79" fmla="*/ 16 h 29"/>
                <a:gd name="T80" fmla="*/ 15 w 28"/>
                <a:gd name="T81" fmla="*/ 5 h 29"/>
                <a:gd name="T82" fmla="*/ 15 w 28"/>
                <a:gd name="T83" fmla="*/ 4 h 29"/>
                <a:gd name="T84" fmla="*/ 15 w 28"/>
                <a:gd name="T85" fmla="*/ 3 h 29"/>
                <a:gd name="T86" fmla="*/ 14 w 28"/>
                <a:gd name="T87" fmla="*/ 2 h 29"/>
                <a:gd name="T88" fmla="*/ 14 w 28"/>
                <a:gd name="T89" fmla="*/ 1 h 29"/>
                <a:gd name="T90" fmla="*/ 15 w 28"/>
                <a:gd name="T91" fmla="*/ 0 h 29"/>
                <a:gd name="T92" fmla="*/ 28 w 28"/>
                <a:gd name="T93" fmla="*/ 13 h 29"/>
                <a:gd name="T94" fmla="*/ 25 w 28"/>
                <a:gd name="T95" fmla="*/ 1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8" h="29">
                  <a:moveTo>
                    <a:pt x="25" y="17"/>
                  </a:moveTo>
                  <a:cubicBezTo>
                    <a:pt x="24" y="16"/>
                    <a:pt x="24" y="16"/>
                    <a:pt x="24" y="16"/>
                  </a:cubicBezTo>
                  <a:cubicBezTo>
                    <a:pt x="24" y="15"/>
                    <a:pt x="24" y="14"/>
                    <a:pt x="24" y="13"/>
                  </a:cubicBezTo>
                  <a:cubicBezTo>
                    <a:pt x="24" y="12"/>
                    <a:pt x="24" y="11"/>
                    <a:pt x="24" y="11"/>
                  </a:cubicBezTo>
                  <a:cubicBezTo>
                    <a:pt x="24" y="10"/>
                    <a:pt x="23" y="10"/>
                    <a:pt x="23" y="10"/>
                  </a:cubicBezTo>
                  <a:cubicBezTo>
                    <a:pt x="23" y="9"/>
                    <a:pt x="22" y="9"/>
                    <a:pt x="22" y="9"/>
                  </a:cubicBezTo>
                  <a:cubicBezTo>
                    <a:pt x="20" y="7"/>
                    <a:pt x="20" y="7"/>
                    <a:pt x="20" y="7"/>
                  </a:cubicBezTo>
                  <a:cubicBezTo>
                    <a:pt x="14" y="13"/>
                    <a:pt x="14" y="13"/>
                    <a:pt x="14" y="13"/>
                  </a:cubicBezTo>
                  <a:cubicBezTo>
                    <a:pt x="16" y="14"/>
                    <a:pt x="16" y="14"/>
                    <a:pt x="16" y="14"/>
                  </a:cubicBezTo>
                  <a:cubicBezTo>
                    <a:pt x="16" y="15"/>
                    <a:pt x="17" y="15"/>
                    <a:pt x="17" y="15"/>
                  </a:cubicBezTo>
                  <a:cubicBezTo>
                    <a:pt x="18" y="15"/>
                    <a:pt x="18" y="15"/>
                    <a:pt x="19" y="15"/>
                  </a:cubicBezTo>
                  <a:cubicBezTo>
                    <a:pt x="19" y="15"/>
                    <a:pt x="19" y="15"/>
                    <a:pt x="20" y="15"/>
                  </a:cubicBezTo>
                  <a:cubicBezTo>
                    <a:pt x="20" y="15"/>
                    <a:pt x="21" y="14"/>
                    <a:pt x="21" y="14"/>
                  </a:cubicBezTo>
                  <a:cubicBezTo>
                    <a:pt x="22" y="15"/>
                    <a:pt x="22" y="15"/>
                    <a:pt x="22" y="15"/>
                  </a:cubicBezTo>
                  <a:cubicBezTo>
                    <a:pt x="16" y="21"/>
                    <a:pt x="16" y="21"/>
                    <a:pt x="16" y="21"/>
                  </a:cubicBezTo>
                  <a:cubicBezTo>
                    <a:pt x="15" y="21"/>
                    <a:pt x="15" y="21"/>
                    <a:pt x="15" y="21"/>
                  </a:cubicBezTo>
                  <a:cubicBezTo>
                    <a:pt x="16" y="20"/>
                    <a:pt x="16" y="20"/>
                    <a:pt x="16" y="19"/>
                  </a:cubicBezTo>
                  <a:cubicBezTo>
                    <a:pt x="16" y="19"/>
                    <a:pt x="16" y="18"/>
                    <a:pt x="16" y="18"/>
                  </a:cubicBezTo>
                  <a:cubicBezTo>
                    <a:pt x="16" y="17"/>
                    <a:pt x="16" y="17"/>
                    <a:pt x="16" y="16"/>
                  </a:cubicBezTo>
                  <a:cubicBezTo>
                    <a:pt x="16" y="16"/>
                    <a:pt x="15" y="16"/>
                    <a:pt x="15" y="15"/>
                  </a:cubicBezTo>
                  <a:cubicBezTo>
                    <a:pt x="13" y="14"/>
                    <a:pt x="13" y="14"/>
                    <a:pt x="13" y="14"/>
                  </a:cubicBezTo>
                  <a:cubicBezTo>
                    <a:pt x="9" y="18"/>
                    <a:pt x="9" y="18"/>
                    <a:pt x="9" y="18"/>
                  </a:cubicBezTo>
                  <a:cubicBezTo>
                    <a:pt x="9" y="19"/>
                    <a:pt x="9" y="19"/>
                    <a:pt x="8" y="20"/>
                  </a:cubicBezTo>
                  <a:cubicBezTo>
                    <a:pt x="8" y="20"/>
                    <a:pt x="8" y="20"/>
                    <a:pt x="8" y="21"/>
                  </a:cubicBezTo>
                  <a:cubicBezTo>
                    <a:pt x="8" y="21"/>
                    <a:pt x="8" y="21"/>
                    <a:pt x="9" y="21"/>
                  </a:cubicBezTo>
                  <a:cubicBezTo>
                    <a:pt x="9" y="22"/>
                    <a:pt x="9" y="22"/>
                    <a:pt x="10" y="23"/>
                  </a:cubicBezTo>
                  <a:cubicBezTo>
                    <a:pt x="10" y="23"/>
                    <a:pt x="11" y="23"/>
                    <a:pt x="11" y="24"/>
                  </a:cubicBezTo>
                  <a:cubicBezTo>
                    <a:pt x="11" y="24"/>
                    <a:pt x="12" y="24"/>
                    <a:pt x="12" y="24"/>
                  </a:cubicBezTo>
                  <a:cubicBezTo>
                    <a:pt x="12" y="25"/>
                    <a:pt x="13" y="25"/>
                    <a:pt x="13" y="25"/>
                  </a:cubicBezTo>
                  <a:cubicBezTo>
                    <a:pt x="13" y="25"/>
                    <a:pt x="14" y="25"/>
                    <a:pt x="14" y="25"/>
                  </a:cubicBezTo>
                  <a:cubicBezTo>
                    <a:pt x="14" y="25"/>
                    <a:pt x="15" y="25"/>
                    <a:pt x="16" y="25"/>
                  </a:cubicBezTo>
                  <a:cubicBezTo>
                    <a:pt x="18" y="24"/>
                    <a:pt x="18" y="24"/>
                    <a:pt x="19" y="24"/>
                  </a:cubicBezTo>
                  <a:cubicBezTo>
                    <a:pt x="20" y="25"/>
                    <a:pt x="20" y="25"/>
                    <a:pt x="20" y="25"/>
                  </a:cubicBezTo>
                  <a:cubicBezTo>
                    <a:pt x="15" y="29"/>
                    <a:pt x="15" y="29"/>
                    <a:pt x="15" y="29"/>
                  </a:cubicBezTo>
                  <a:cubicBezTo>
                    <a:pt x="0" y="16"/>
                    <a:pt x="0" y="16"/>
                    <a:pt x="0" y="16"/>
                  </a:cubicBezTo>
                  <a:cubicBezTo>
                    <a:pt x="1" y="15"/>
                    <a:pt x="1" y="15"/>
                    <a:pt x="1" y="15"/>
                  </a:cubicBezTo>
                  <a:cubicBezTo>
                    <a:pt x="1" y="15"/>
                    <a:pt x="2" y="15"/>
                    <a:pt x="2" y="16"/>
                  </a:cubicBezTo>
                  <a:cubicBezTo>
                    <a:pt x="2" y="16"/>
                    <a:pt x="3" y="16"/>
                    <a:pt x="3" y="16"/>
                  </a:cubicBezTo>
                  <a:cubicBezTo>
                    <a:pt x="3" y="16"/>
                    <a:pt x="4" y="16"/>
                    <a:pt x="4" y="16"/>
                  </a:cubicBezTo>
                  <a:cubicBezTo>
                    <a:pt x="4" y="16"/>
                    <a:pt x="4" y="16"/>
                    <a:pt x="5" y="16"/>
                  </a:cubicBezTo>
                  <a:cubicBezTo>
                    <a:pt x="15" y="5"/>
                    <a:pt x="15" y="5"/>
                    <a:pt x="15" y="5"/>
                  </a:cubicBezTo>
                  <a:cubicBezTo>
                    <a:pt x="15" y="4"/>
                    <a:pt x="15" y="4"/>
                    <a:pt x="15" y="4"/>
                  </a:cubicBezTo>
                  <a:cubicBezTo>
                    <a:pt x="15" y="4"/>
                    <a:pt x="15" y="3"/>
                    <a:pt x="15" y="3"/>
                  </a:cubicBezTo>
                  <a:cubicBezTo>
                    <a:pt x="15" y="3"/>
                    <a:pt x="15" y="2"/>
                    <a:pt x="14" y="2"/>
                  </a:cubicBezTo>
                  <a:cubicBezTo>
                    <a:pt x="14" y="2"/>
                    <a:pt x="14" y="1"/>
                    <a:pt x="14" y="1"/>
                  </a:cubicBezTo>
                  <a:cubicBezTo>
                    <a:pt x="15" y="0"/>
                    <a:pt x="15" y="0"/>
                    <a:pt x="15" y="0"/>
                  </a:cubicBezTo>
                  <a:cubicBezTo>
                    <a:pt x="28" y="13"/>
                    <a:pt x="28" y="13"/>
                    <a:pt x="28" y="13"/>
                  </a:cubicBezTo>
                  <a:lnTo>
                    <a:pt x="25" y="17"/>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34" name="Freeform 22"/>
            <p:cNvSpPr>
              <a:spLocks noEditPoints="1"/>
            </p:cNvSpPr>
            <p:nvPr/>
          </p:nvSpPr>
          <p:spPr bwMode="auto">
            <a:xfrm>
              <a:off x="1914791" y="749722"/>
              <a:ext cx="98425" cy="120650"/>
            </a:xfrm>
            <a:custGeom>
              <a:avLst/>
              <a:gdLst>
                <a:gd name="T0" fmla="*/ 13 w 26"/>
                <a:gd name="T1" fmla="*/ 32 h 32"/>
                <a:gd name="T2" fmla="*/ 8 w 26"/>
                <a:gd name="T3" fmla="*/ 25 h 32"/>
                <a:gd name="T4" fmla="*/ 11 w 26"/>
                <a:gd name="T5" fmla="*/ 20 h 32"/>
                <a:gd name="T6" fmla="*/ 12 w 26"/>
                <a:gd name="T7" fmla="*/ 14 h 32"/>
                <a:gd name="T8" fmla="*/ 12 w 26"/>
                <a:gd name="T9" fmla="*/ 14 h 32"/>
                <a:gd name="T10" fmla="*/ 7 w 26"/>
                <a:gd name="T11" fmla="*/ 17 h 32"/>
                <a:gd name="T12" fmla="*/ 6 w 26"/>
                <a:gd name="T13" fmla="*/ 18 h 32"/>
                <a:gd name="T14" fmla="*/ 6 w 26"/>
                <a:gd name="T15" fmla="*/ 19 h 32"/>
                <a:gd name="T16" fmla="*/ 6 w 26"/>
                <a:gd name="T17" fmla="*/ 20 h 32"/>
                <a:gd name="T18" fmla="*/ 7 w 26"/>
                <a:gd name="T19" fmla="*/ 21 h 32"/>
                <a:gd name="T20" fmla="*/ 6 w 26"/>
                <a:gd name="T21" fmla="*/ 21 h 32"/>
                <a:gd name="T22" fmla="*/ 0 w 26"/>
                <a:gd name="T23" fmla="*/ 12 h 32"/>
                <a:gd name="T24" fmla="*/ 0 w 26"/>
                <a:gd name="T25" fmla="*/ 11 h 32"/>
                <a:gd name="T26" fmla="*/ 1 w 26"/>
                <a:gd name="T27" fmla="*/ 12 h 32"/>
                <a:gd name="T28" fmla="*/ 2 w 26"/>
                <a:gd name="T29" fmla="*/ 13 h 32"/>
                <a:gd name="T30" fmla="*/ 3 w 26"/>
                <a:gd name="T31" fmla="*/ 13 h 32"/>
                <a:gd name="T32" fmla="*/ 4 w 26"/>
                <a:gd name="T33" fmla="*/ 13 h 32"/>
                <a:gd name="T34" fmla="*/ 16 w 26"/>
                <a:gd name="T35" fmla="*/ 5 h 32"/>
                <a:gd name="T36" fmla="*/ 17 w 26"/>
                <a:gd name="T37" fmla="*/ 4 h 32"/>
                <a:gd name="T38" fmla="*/ 17 w 26"/>
                <a:gd name="T39" fmla="*/ 3 h 32"/>
                <a:gd name="T40" fmla="*/ 17 w 26"/>
                <a:gd name="T41" fmla="*/ 2 h 32"/>
                <a:gd name="T42" fmla="*/ 16 w 26"/>
                <a:gd name="T43" fmla="*/ 1 h 32"/>
                <a:gd name="T44" fmla="*/ 17 w 26"/>
                <a:gd name="T45" fmla="*/ 0 h 32"/>
                <a:gd name="T46" fmla="*/ 24 w 26"/>
                <a:gd name="T47" fmla="*/ 10 h 32"/>
                <a:gd name="T48" fmla="*/ 26 w 26"/>
                <a:gd name="T49" fmla="*/ 16 h 32"/>
                <a:gd name="T50" fmla="*/ 24 w 26"/>
                <a:gd name="T51" fmla="*/ 20 h 32"/>
                <a:gd name="T52" fmla="*/ 20 w 26"/>
                <a:gd name="T53" fmla="*/ 21 h 32"/>
                <a:gd name="T54" fmla="*/ 16 w 26"/>
                <a:gd name="T55" fmla="*/ 19 h 32"/>
                <a:gd name="T56" fmla="*/ 15 w 26"/>
                <a:gd name="T57" fmla="*/ 22 h 32"/>
                <a:gd name="T58" fmla="*/ 14 w 26"/>
                <a:gd name="T59" fmla="*/ 26 h 32"/>
                <a:gd name="T60" fmla="*/ 13 w 26"/>
                <a:gd name="T61" fmla="*/ 28 h 32"/>
                <a:gd name="T62" fmla="*/ 13 w 26"/>
                <a:gd name="T63" fmla="*/ 30 h 32"/>
                <a:gd name="T64" fmla="*/ 13 w 26"/>
                <a:gd name="T65" fmla="*/ 31 h 32"/>
                <a:gd name="T66" fmla="*/ 14 w 26"/>
                <a:gd name="T67" fmla="*/ 31 h 32"/>
                <a:gd name="T68" fmla="*/ 13 w 26"/>
                <a:gd name="T69" fmla="*/ 32 h 32"/>
                <a:gd name="T70" fmla="*/ 20 w 26"/>
                <a:gd name="T71" fmla="*/ 15 h 32"/>
                <a:gd name="T72" fmla="*/ 22 w 26"/>
                <a:gd name="T73" fmla="*/ 12 h 32"/>
                <a:gd name="T74" fmla="*/ 21 w 26"/>
                <a:gd name="T75" fmla="*/ 9 h 32"/>
                <a:gd name="T76" fmla="*/ 21 w 26"/>
                <a:gd name="T77" fmla="*/ 8 h 32"/>
                <a:gd name="T78" fmla="*/ 13 w 26"/>
                <a:gd name="T79" fmla="*/ 13 h 32"/>
                <a:gd name="T80" fmla="*/ 14 w 26"/>
                <a:gd name="T81" fmla="*/ 14 h 32"/>
                <a:gd name="T82" fmla="*/ 17 w 26"/>
                <a:gd name="T83" fmla="*/ 16 h 32"/>
                <a:gd name="T84" fmla="*/ 20 w 26"/>
                <a:gd name="T8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32">
                  <a:moveTo>
                    <a:pt x="13" y="32"/>
                  </a:moveTo>
                  <a:cubicBezTo>
                    <a:pt x="8" y="25"/>
                    <a:pt x="8" y="25"/>
                    <a:pt x="8" y="25"/>
                  </a:cubicBezTo>
                  <a:cubicBezTo>
                    <a:pt x="9" y="23"/>
                    <a:pt x="10" y="21"/>
                    <a:pt x="11" y="20"/>
                  </a:cubicBezTo>
                  <a:cubicBezTo>
                    <a:pt x="11" y="18"/>
                    <a:pt x="12" y="16"/>
                    <a:pt x="12" y="14"/>
                  </a:cubicBezTo>
                  <a:cubicBezTo>
                    <a:pt x="12" y="14"/>
                    <a:pt x="12" y="14"/>
                    <a:pt x="12" y="14"/>
                  </a:cubicBezTo>
                  <a:cubicBezTo>
                    <a:pt x="7" y="17"/>
                    <a:pt x="7" y="17"/>
                    <a:pt x="7" y="17"/>
                  </a:cubicBezTo>
                  <a:cubicBezTo>
                    <a:pt x="6" y="17"/>
                    <a:pt x="6" y="18"/>
                    <a:pt x="6" y="18"/>
                  </a:cubicBezTo>
                  <a:cubicBezTo>
                    <a:pt x="6" y="18"/>
                    <a:pt x="6" y="18"/>
                    <a:pt x="6" y="19"/>
                  </a:cubicBezTo>
                  <a:cubicBezTo>
                    <a:pt x="6" y="19"/>
                    <a:pt x="6" y="19"/>
                    <a:pt x="6" y="20"/>
                  </a:cubicBezTo>
                  <a:cubicBezTo>
                    <a:pt x="6" y="20"/>
                    <a:pt x="6" y="20"/>
                    <a:pt x="7" y="21"/>
                  </a:cubicBezTo>
                  <a:cubicBezTo>
                    <a:pt x="6" y="21"/>
                    <a:pt x="6" y="21"/>
                    <a:pt x="6" y="21"/>
                  </a:cubicBezTo>
                  <a:cubicBezTo>
                    <a:pt x="0" y="12"/>
                    <a:pt x="0" y="12"/>
                    <a:pt x="0" y="12"/>
                  </a:cubicBezTo>
                  <a:cubicBezTo>
                    <a:pt x="0" y="11"/>
                    <a:pt x="0" y="11"/>
                    <a:pt x="0" y="11"/>
                  </a:cubicBezTo>
                  <a:cubicBezTo>
                    <a:pt x="1" y="11"/>
                    <a:pt x="1" y="12"/>
                    <a:pt x="1" y="12"/>
                  </a:cubicBezTo>
                  <a:cubicBezTo>
                    <a:pt x="2" y="12"/>
                    <a:pt x="2" y="13"/>
                    <a:pt x="2" y="13"/>
                  </a:cubicBezTo>
                  <a:cubicBezTo>
                    <a:pt x="2" y="13"/>
                    <a:pt x="3" y="13"/>
                    <a:pt x="3" y="13"/>
                  </a:cubicBezTo>
                  <a:cubicBezTo>
                    <a:pt x="3" y="13"/>
                    <a:pt x="3" y="13"/>
                    <a:pt x="4" y="13"/>
                  </a:cubicBezTo>
                  <a:cubicBezTo>
                    <a:pt x="16" y="5"/>
                    <a:pt x="16" y="5"/>
                    <a:pt x="16" y="5"/>
                  </a:cubicBezTo>
                  <a:cubicBezTo>
                    <a:pt x="16" y="5"/>
                    <a:pt x="17" y="4"/>
                    <a:pt x="17" y="4"/>
                  </a:cubicBezTo>
                  <a:cubicBezTo>
                    <a:pt x="17" y="4"/>
                    <a:pt x="17" y="4"/>
                    <a:pt x="17" y="3"/>
                  </a:cubicBezTo>
                  <a:cubicBezTo>
                    <a:pt x="17" y="3"/>
                    <a:pt x="17" y="2"/>
                    <a:pt x="17" y="2"/>
                  </a:cubicBezTo>
                  <a:cubicBezTo>
                    <a:pt x="16" y="2"/>
                    <a:pt x="16" y="1"/>
                    <a:pt x="16" y="1"/>
                  </a:cubicBezTo>
                  <a:cubicBezTo>
                    <a:pt x="17" y="0"/>
                    <a:pt x="17" y="0"/>
                    <a:pt x="17" y="0"/>
                  </a:cubicBezTo>
                  <a:cubicBezTo>
                    <a:pt x="24" y="10"/>
                    <a:pt x="24" y="10"/>
                    <a:pt x="24" y="10"/>
                  </a:cubicBezTo>
                  <a:cubicBezTo>
                    <a:pt x="25" y="13"/>
                    <a:pt x="26" y="14"/>
                    <a:pt x="26" y="16"/>
                  </a:cubicBezTo>
                  <a:cubicBezTo>
                    <a:pt x="26" y="18"/>
                    <a:pt x="25" y="19"/>
                    <a:pt x="24" y="20"/>
                  </a:cubicBezTo>
                  <a:cubicBezTo>
                    <a:pt x="23" y="21"/>
                    <a:pt x="21" y="21"/>
                    <a:pt x="20" y="21"/>
                  </a:cubicBezTo>
                  <a:cubicBezTo>
                    <a:pt x="19" y="20"/>
                    <a:pt x="18" y="20"/>
                    <a:pt x="16" y="19"/>
                  </a:cubicBezTo>
                  <a:cubicBezTo>
                    <a:pt x="16" y="20"/>
                    <a:pt x="15" y="21"/>
                    <a:pt x="15" y="22"/>
                  </a:cubicBezTo>
                  <a:cubicBezTo>
                    <a:pt x="14" y="24"/>
                    <a:pt x="14" y="25"/>
                    <a:pt x="14" y="26"/>
                  </a:cubicBezTo>
                  <a:cubicBezTo>
                    <a:pt x="13" y="27"/>
                    <a:pt x="13" y="27"/>
                    <a:pt x="13" y="28"/>
                  </a:cubicBezTo>
                  <a:cubicBezTo>
                    <a:pt x="13" y="29"/>
                    <a:pt x="13" y="30"/>
                    <a:pt x="13" y="30"/>
                  </a:cubicBezTo>
                  <a:cubicBezTo>
                    <a:pt x="13" y="30"/>
                    <a:pt x="13" y="30"/>
                    <a:pt x="13" y="31"/>
                  </a:cubicBezTo>
                  <a:cubicBezTo>
                    <a:pt x="13" y="31"/>
                    <a:pt x="14" y="31"/>
                    <a:pt x="14" y="31"/>
                  </a:cubicBezTo>
                  <a:lnTo>
                    <a:pt x="13" y="32"/>
                  </a:lnTo>
                  <a:close/>
                  <a:moveTo>
                    <a:pt x="20" y="15"/>
                  </a:moveTo>
                  <a:cubicBezTo>
                    <a:pt x="21" y="14"/>
                    <a:pt x="22" y="13"/>
                    <a:pt x="22" y="12"/>
                  </a:cubicBezTo>
                  <a:cubicBezTo>
                    <a:pt x="22" y="11"/>
                    <a:pt x="22" y="10"/>
                    <a:pt x="21" y="9"/>
                  </a:cubicBezTo>
                  <a:cubicBezTo>
                    <a:pt x="21" y="8"/>
                    <a:pt x="21" y="8"/>
                    <a:pt x="21" y="8"/>
                  </a:cubicBezTo>
                  <a:cubicBezTo>
                    <a:pt x="13" y="13"/>
                    <a:pt x="13" y="13"/>
                    <a:pt x="13" y="13"/>
                  </a:cubicBezTo>
                  <a:cubicBezTo>
                    <a:pt x="14" y="14"/>
                    <a:pt x="14" y="14"/>
                    <a:pt x="14" y="14"/>
                  </a:cubicBezTo>
                  <a:cubicBezTo>
                    <a:pt x="15" y="15"/>
                    <a:pt x="16" y="16"/>
                    <a:pt x="17" y="16"/>
                  </a:cubicBezTo>
                  <a:cubicBezTo>
                    <a:pt x="18" y="16"/>
                    <a:pt x="19" y="16"/>
                    <a:pt x="20" y="1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35" name="Freeform 23"/>
            <p:cNvSpPr>
              <a:spLocks/>
            </p:cNvSpPr>
            <p:nvPr/>
          </p:nvSpPr>
          <p:spPr bwMode="auto">
            <a:xfrm>
              <a:off x="1975116" y="884660"/>
              <a:ext cx="95250" cy="76200"/>
            </a:xfrm>
            <a:custGeom>
              <a:avLst/>
              <a:gdLst>
                <a:gd name="T0" fmla="*/ 2 w 25"/>
                <a:gd name="T1" fmla="*/ 13 h 20"/>
                <a:gd name="T2" fmla="*/ 2 w 25"/>
                <a:gd name="T3" fmla="*/ 10 h 20"/>
                <a:gd name="T4" fmla="*/ 2 w 25"/>
                <a:gd name="T5" fmla="*/ 7 h 20"/>
                <a:gd name="T6" fmla="*/ 1 w 25"/>
                <a:gd name="T7" fmla="*/ 6 h 20"/>
                <a:gd name="T8" fmla="*/ 0 w 25"/>
                <a:gd name="T9" fmla="*/ 5 h 20"/>
                <a:gd name="T10" fmla="*/ 7 w 25"/>
                <a:gd name="T11" fmla="*/ 2 h 20"/>
                <a:gd name="T12" fmla="*/ 8 w 25"/>
                <a:gd name="T13" fmla="*/ 4 h 20"/>
                <a:gd name="T14" fmla="*/ 6 w 25"/>
                <a:gd name="T15" fmla="*/ 5 h 20"/>
                <a:gd name="T16" fmla="*/ 4 w 25"/>
                <a:gd name="T17" fmla="*/ 7 h 20"/>
                <a:gd name="T18" fmla="*/ 4 w 25"/>
                <a:gd name="T19" fmla="*/ 10 h 20"/>
                <a:gd name="T20" fmla="*/ 4 w 25"/>
                <a:gd name="T21" fmla="*/ 13 h 20"/>
                <a:gd name="T22" fmla="*/ 6 w 25"/>
                <a:gd name="T23" fmla="*/ 15 h 20"/>
                <a:gd name="T24" fmla="*/ 8 w 25"/>
                <a:gd name="T25" fmla="*/ 15 h 20"/>
                <a:gd name="T26" fmla="*/ 10 w 25"/>
                <a:gd name="T27" fmla="*/ 14 h 20"/>
                <a:gd name="T28" fmla="*/ 11 w 25"/>
                <a:gd name="T29" fmla="*/ 11 h 20"/>
                <a:gd name="T30" fmla="*/ 11 w 25"/>
                <a:gd name="T31" fmla="*/ 8 h 20"/>
                <a:gd name="T32" fmla="*/ 11 w 25"/>
                <a:gd name="T33" fmla="*/ 6 h 20"/>
                <a:gd name="T34" fmla="*/ 12 w 25"/>
                <a:gd name="T35" fmla="*/ 3 h 20"/>
                <a:gd name="T36" fmla="*/ 15 w 25"/>
                <a:gd name="T37" fmla="*/ 0 h 20"/>
                <a:gd name="T38" fmla="*/ 17 w 25"/>
                <a:gd name="T39" fmla="*/ 0 h 20"/>
                <a:gd name="T40" fmla="*/ 20 w 25"/>
                <a:gd name="T41" fmla="*/ 1 h 20"/>
                <a:gd name="T42" fmla="*/ 22 w 25"/>
                <a:gd name="T43" fmla="*/ 3 h 20"/>
                <a:gd name="T44" fmla="*/ 23 w 25"/>
                <a:gd name="T45" fmla="*/ 6 h 20"/>
                <a:gd name="T46" fmla="*/ 24 w 25"/>
                <a:gd name="T47" fmla="*/ 9 h 20"/>
                <a:gd name="T48" fmla="*/ 24 w 25"/>
                <a:gd name="T49" fmla="*/ 12 h 20"/>
                <a:gd name="T50" fmla="*/ 25 w 25"/>
                <a:gd name="T51" fmla="*/ 12 h 20"/>
                <a:gd name="T52" fmla="*/ 25 w 25"/>
                <a:gd name="T53" fmla="*/ 14 h 20"/>
                <a:gd name="T54" fmla="*/ 19 w 25"/>
                <a:gd name="T55" fmla="*/ 16 h 20"/>
                <a:gd name="T56" fmla="*/ 18 w 25"/>
                <a:gd name="T57" fmla="*/ 15 h 20"/>
                <a:gd name="T58" fmla="*/ 20 w 25"/>
                <a:gd name="T59" fmla="*/ 13 h 20"/>
                <a:gd name="T60" fmla="*/ 22 w 25"/>
                <a:gd name="T61" fmla="*/ 11 h 20"/>
                <a:gd name="T62" fmla="*/ 22 w 25"/>
                <a:gd name="T63" fmla="*/ 9 h 20"/>
                <a:gd name="T64" fmla="*/ 22 w 25"/>
                <a:gd name="T65" fmla="*/ 7 h 20"/>
                <a:gd name="T66" fmla="*/ 20 w 25"/>
                <a:gd name="T67" fmla="*/ 5 h 20"/>
                <a:gd name="T68" fmla="*/ 18 w 25"/>
                <a:gd name="T69" fmla="*/ 4 h 20"/>
                <a:gd name="T70" fmla="*/ 16 w 25"/>
                <a:gd name="T71" fmla="*/ 6 h 20"/>
                <a:gd name="T72" fmla="*/ 16 w 25"/>
                <a:gd name="T73" fmla="*/ 9 h 20"/>
                <a:gd name="T74" fmla="*/ 16 w 25"/>
                <a:gd name="T75" fmla="*/ 11 h 20"/>
                <a:gd name="T76" fmla="*/ 16 w 25"/>
                <a:gd name="T77" fmla="*/ 13 h 20"/>
                <a:gd name="T78" fmla="*/ 15 w 25"/>
                <a:gd name="T79" fmla="*/ 17 h 20"/>
                <a:gd name="T80" fmla="*/ 12 w 25"/>
                <a:gd name="T81" fmla="*/ 20 h 20"/>
                <a:gd name="T82" fmla="*/ 9 w 25"/>
                <a:gd name="T83" fmla="*/ 20 h 20"/>
                <a:gd name="T84" fmla="*/ 6 w 25"/>
                <a:gd name="T85" fmla="*/ 19 h 20"/>
                <a:gd name="T86" fmla="*/ 4 w 25"/>
                <a:gd name="T87" fmla="*/ 17 h 20"/>
                <a:gd name="T88" fmla="*/ 2 w 25"/>
                <a:gd name="T89" fmla="*/ 1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20">
                  <a:moveTo>
                    <a:pt x="2" y="13"/>
                  </a:moveTo>
                  <a:cubicBezTo>
                    <a:pt x="2" y="12"/>
                    <a:pt x="2" y="11"/>
                    <a:pt x="2" y="10"/>
                  </a:cubicBezTo>
                  <a:cubicBezTo>
                    <a:pt x="2" y="9"/>
                    <a:pt x="2" y="8"/>
                    <a:pt x="2" y="7"/>
                  </a:cubicBezTo>
                  <a:cubicBezTo>
                    <a:pt x="1" y="6"/>
                    <a:pt x="1" y="6"/>
                    <a:pt x="1" y="6"/>
                  </a:cubicBezTo>
                  <a:cubicBezTo>
                    <a:pt x="0" y="5"/>
                    <a:pt x="0" y="5"/>
                    <a:pt x="0" y="5"/>
                  </a:cubicBezTo>
                  <a:cubicBezTo>
                    <a:pt x="7" y="2"/>
                    <a:pt x="7" y="2"/>
                    <a:pt x="7" y="2"/>
                  </a:cubicBezTo>
                  <a:cubicBezTo>
                    <a:pt x="8" y="4"/>
                    <a:pt x="8" y="4"/>
                    <a:pt x="8" y="4"/>
                  </a:cubicBezTo>
                  <a:cubicBezTo>
                    <a:pt x="7" y="4"/>
                    <a:pt x="7" y="5"/>
                    <a:pt x="6" y="5"/>
                  </a:cubicBezTo>
                  <a:cubicBezTo>
                    <a:pt x="5" y="6"/>
                    <a:pt x="5" y="7"/>
                    <a:pt x="4" y="7"/>
                  </a:cubicBezTo>
                  <a:cubicBezTo>
                    <a:pt x="4" y="8"/>
                    <a:pt x="4" y="9"/>
                    <a:pt x="4" y="10"/>
                  </a:cubicBezTo>
                  <a:cubicBezTo>
                    <a:pt x="3" y="11"/>
                    <a:pt x="4" y="12"/>
                    <a:pt x="4" y="13"/>
                  </a:cubicBezTo>
                  <a:cubicBezTo>
                    <a:pt x="4" y="14"/>
                    <a:pt x="5" y="15"/>
                    <a:pt x="6" y="15"/>
                  </a:cubicBezTo>
                  <a:cubicBezTo>
                    <a:pt x="7" y="16"/>
                    <a:pt x="7" y="16"/>
                    <a:pt x="8" y="15"/>
                  </a:cubicBezTo>
                  <a:cubicBezTo>
                    <a:pt x="9" y="15"/>
                    <a:pt x="10" y="15"/>
                    <a:pt x="10" y="14"/>
                  </a:cubicBezTo>
                  <a:cubicBezTo>
                    <a:pt x="10" y="13"/>
                    <a:pt x="11" y="12"/>
                    <a:pt x="11" y="11"/>
                  </a:cubicBezTo>
                  <a:cubicBezTo>
                    <a:pt x="11" y="10"/>
                    <a:pt x="11" y="9"/>
                    <a:pt x="11" y="8"/>
                  </a:cubicBezTo>
                  <a:cubicBezTo>
                    <a:pt x="11" y="8"/>
                    <a:pt x="11" y="7"/>
                    <a:pt x="11" y="6"/>
                  </a:cubicBezTo>
                  <a:cubicBezTo>
                    <a:pt x="11" y="5"/>
                    <a:pt x="11" y="3"/>
                    <a:pt x="12" y="3"/>
                  </a:cubicBezTo>
                  <a:cubicBezTo>
                    <a:pt x="13" y="2"/>
                    <a:pt x="14" y="1"/>
                    <a:pt x="15" y="0"/>
                  </a:cubicBezTo>
                  <a:cubicBezTo>
                    <a:pt x="16" y="0"/>
                    <a:pt x="16" y="0"/>
                    <a:pt x="17" y="0"/>
                  </a:cubicBezTo>
                  <a:cubicBezTo>
                    <a:pt x="18" y="0"/>
                    <a:pt x="19" y="1"/>
                    <a:pt x="20" y="1"/>
                  </a:cubicBezTo>
                  <a:cubicBezTo>
                    <a:pt x="20" y="1"/>
                    <a:pt x="21" y="2"/>
                    <a:pt x="22" y="3"/>
                  </a:cubicBezTo>
                  <a:cubicBezTo>
                    <a:pt x="22" y="4"/>
                    <a:pt x="23" y="5"/>
                    <a:pt x="23" y="6"/>
                  </a:cubicBezTo>
                  <a:cubicBezTo>
                    <a:pt x="24" y="7"/>
                    <a:pt x="24" y="8"/>
                    <a:pt x="24" y="9"/>
                  </a:cubicBezTo>
                  <a:cubicBezTo>
                    <a:pt x="24" y="10"/>
                    <a:pt x="24" y="11"/>
                    <a:pt x="24" y="12"/>
                  </a:cubicBezTo>
                  <a:cubicBezTo>
                    <a:pt x="25" y="12"/>
                    <a:pt x="25" y="12"/>
                    <a:pt x="25" y="12"/>
                  </a:cubicBezTo>
                  <a:cubicBezTo>
                    <a:pt x="25" y="14"/>
                    <a:pt x="25" y="14"/>
                    <a:pt x="25" y="14"/>
                  </a:cubicBezTo>
                  <a:cubicBezTo>
                    <a:pt x="19" y="16"/>
                    <a:pt x="19" y="16"/>
                    <a:pt x="19" y="16"/>
                  </a:cubicBezTo>
                  <a:cubicBezTo>
                    <a:pt x="18" y="15"/>
                    <a:pt x="18" y="15"/>
                    <a:pt x="18" y="15"/>
                  </a:cubicBezTo>
                  <a:cubicBezTo>
                    <a:pt x="19" y="14"/>
                    <a:pt x="19" y="14"/>
                    <a:pt x="20" y="13"/>
                  </a:cubicBezTo>
                  <a:cubicBezTo>
                    <a:pt x="21" y="12"/>
                    <a:pt x="21" y="12"/>
                    <a:pt x="22" y="11"/>
                  </a:cubicBezTo>
                  <a:cubicBezTo>
                    <a:pt x="22" y="11"/>
                    <a:pt x="22" y="10"/>
                    <a:pt x="22" y="9"/>
                  </a:cubicBezTo>
                  <a:cubicBezTo>
                    <a:pt x="22" y="8"/>
                    <a:pt x="22" y="8"/>
                    <a:pt x="22" y="7"/>
                  </a:cubicBezTo>
                  <a:cubicBezTo>
                    <a:pt x="22" y="6"/>
                    <a:pt x="21" y="5"/>
                    <a:pt x="20" y="5"/>
                  </a:cubicBezTo>
                  <a:cubicBezTo>
                    <a:pt x="20" y="4"/>
                    <a:pt x="19" y="4"/>
                    <a:pt x="18" y="4"/>
                  </a:cubicBezTo>
                  <a:cubicBezTo>
                    <a:pt x="17" y="5"/>
                    <a:pt x="17" y="5"/>
                    <a:pt x="16" y="6"/>
                  </a:cubicBezTo>
                  <a:cubicBezTo>
                    <a:pt x="16" y="7"/>
                    <a:pt x="16" y="8"/>
                    <a:pt x="16" y="9"/>
                  </a:cubicBezTo>
                  <a:cubicBezTo>
                    <a:pt x="16" y="10"/>
                    <a:pt x="16" y="11"/>
                    <a:pt x="16" y="11"/>
                  </a:cubicBezTo>
                  <a:cubicBezTo>
                    <a:pt x="16" y="12"/>
                    <a:pt x="16" y="13"/>
                    <a:pt x="16" y="13"/>
                  </a:cubicBezTo>
                  <a:cubicBezTo>
                    <a:pt x="16" y="15"/>
                    <a:pt x="15" y="16"/>
                    <a:pt x="15" y="17"/>
                  </a:cubicBezTo>
                  <a:cubicBezTo>
                    <a:pt x="14" y="18"/>
                    <a:pt x="13" y="19"/>
                    <a:pt x="12" y="20"/>
                  </a:cubicBezTo>
                  <a:cubicBezTo>
                    <a:pt x="11" y="20"/>
                    <a:pt x="10" y="20"/>
                    <a:pt x="9" y="20"/>
                  </a:cubicBezTo>
                  <a:cubicBezTo>
                    <a:pt x="8" y="20"/>
                    <a:pt x="7" y="19"/>
                    <a:pt x="6" y="19"/>
                  </a:cubicBezTo>
                  <a:cubicBezTo>
                    <a:pt x="6" y="18"/>
                    <a:pt x="5" y="18"/>
                    <a:pt x="4" y="17"/>
                  </a:cubicBezTo>
                  <a:cubicBezTo>
                    <a:pt x="3" y="16"/>
                    <a:pt x="3" y="15"/>
                    <a:pt x="2" y="13"/>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36" name="Freeform 24"/>
            <p:cNvSpPr>
              <a:spLocks/>
            </p:cNvSpPr>
            <p:nvPr/>
          </p:nvSpPr>
          <p:spPr bwMode="auto">
            <a:xfrm>
              <a:off x="2005278" y="1006897"/>
              <a:ext cx="82550" cy="52388"/>
            </a:xfrm>
            <a:custGeom>
              <a:avLst/>
              <a:gdLst>
                <a:gd name="T0" fmla="*/ 1 w 22"/>
                <a:gd name="T1" fmla="*/ 14 h 14"/>
                <a:gd name="T2" fmla="*/ 0 w 22"/>
                <a:gd name="T3" fmla="*/ 2 h 14"/>
                <a:gd name="T4" fmla="*/ 1 w 22"/>
                <a:gd name="T5" fmla="*/ 2 h 14"/>
                <a:gd name="T6" fmla="*/ 2 w 22"/>
                <a:gd name="T7" fmla="*/ 3 h 14"/>
                <a:gd name="T8" fmla="*/ 2 w 22"/>
                <a:gd name="T9" fmla="*/ 4 h 14"/>
                <a:gd name="T10" fmla="*/ 3 w 22"/>
                <a:gd name="T11" fmla="*/ 5 h 14"/>
                <a:gd name="T12" fmla="*/ 3 w 22"/>
                <a:gd name="T13" fmla="*/ 5 h 14"/>
                <a:gd name="T14" fmla="*/ 18 w 22"/>
                <a:gd name="T15" fmla="*/ 3 h 14"/>
                <a:gd name="T16" fmla="*/ 19 w 22"/>
                <a:gd name="T17" fmla="*/ 3 h 14"/>
                <a:gd name="T18" fmla="*/ 20 w 22"/>
                <a:gd name="T19" fmla="*/ 2 h 14"/>
                <a:gd name="T20" fmla="*/ 20 w 22"/>
                <a:gd name="T21" fmla="*/ 1 h 14"/>
                <a:gd name="T22" fmla="*/ 20 w 22"/>
                <a:gd name="T23" fmla="*/ 0 h 14"/>
                <a:gd name="T24" fmla="*/ 21 w 22"/>
                <a:gd name="T25" fmla="*/ 0 h 14"/>
                <a:gd name="T26" fmla="*/ 22 w 22"/>
                <a:gd name="T27" fmla="*/ 12 h 14"/>
                <a:gd name="T28" fmla="*/ 21 w 22"/>
                <a:gd name="T29" fmla="*/ 12 h 14"/>
                <a:gd name="T30" fmla="*/ 21 w 22"/>
                <a:gd name="T31" fmla="*/ 11 h 14"/>
                <a:gd name="T32" fmla="*/ 21 w 22"/>
                <a:gd name="T33" fmla="*/ 9 h 14"/>
                <a:gd name="T34" fmla="*/ 20 w 22"/>
                <a:gd name="T35" fmla="*/ 9 h 14"/>
                <a:gd name="T36" fmla="*/ 19 w 22"/>
                <a:gd name="T37" fmla="*/ 9 h 14"/>
                <a:gd name="T38" fmla="*/ 4 w 22"/>
                <a:gd name="T39" fmla="*/ 10 h 14"/>
                <a:gd name="T40" fmla="*/ 3 w 22"/>
                <a:gd name="T41" fmla="*/ 11 h 14"/>
                <a:gd name="T42" fmla="*/ 3 w 22"/>
                <a:gd name="T43" fmla="*/ 11 h 14"/>
                <a:gd name="T44" fmla="*/ 3 w 22"/>
                <a:gd name="T45" fmla="*/ 12 h 14"/>
                <a:gd name="T46" fmla="*/ 3 w 22"/>
                <a:gd name="T47" fmla="*/ 14 h 14"/>
                <a:gd name="T48" fmla="*/ 1 w 22"/>
                <a:gd name="T49"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14">
                  <a:moveTo>
                    <a:pt x="1" y="14"/>
                  </a:moveTo>
                  <a:cubicBezTo>
                    <a:pt x="0" y="2"/>
                    <a:pt x="0" y="2"/>
                    <a:pt x="0" y="2"/>
                  </a:cubicBezTo>
                  <a:cubicBezTo>
                    <a:pt x="1" y="2"/>
                    <a:pt x="1" y="2"/>
                    <a:pt x="1" y="2"/>
                  </a:cubicBezTo>
                  <a:cubicBezTo>
                    <a:pt x="1" y="2"/>
                    <a:pt x="1" y="3"/>
                    <a:pt x="2" y="3"/>
                  </a:cubicBezTo>
                  <a:cubicBezTo>
                    <a:pt x="2" y="4"/>
                    <a:pt x="2" y="4"/>
                    <a:pt x="2" y="4"/>
                  </a:cubicBezTo>
                  <a:cubicBezTo>
                    <a:pt x="2" y="5"/>
                    <a:pt x="2" y="5"/>
                    <a:pt x="3" y="5"/>
                  </a:cubicBezTo>
                  <a:cubicBezTo>
                    <a:pt x="3" y="5"/>
                    <a:pt x="3" y="5"/>
                    <a:pt x="3" y="5"/>
                  </a:cubicBezTo>
                  <a:cubicBezTo>
                    <a:pt x="18" y="3"/>
                    <a:pt x="18" y="3"/>
                    <a:pt x="18" y="3"/>
                  </a:cubicBezTo>
                  <a:cubicBezTo>
                    <a:pt x="19" y="3"/>
                    <a:pt x="19" y="3"/>
                    <a:pt x="19" y="3"/>
                  </a:cubicBezTo>
                  <a:cubicBezTo>
                    <a:pt x="19" y="3"/>
                    <a:pt x="20" y="3"/>
                    <a:pt x="20" y="2"/>
                  </a:cubicBezTo>
                  <a:cubicBezTo>
                    <a:pt x="20" y="2"/>
                    <a:pt x="20" y="2"/>
                    <a:pt x="20" y="1"/>
                  </a:cubicBezTo>
                  <a:cubicBezTo>
                    <a:pt x="20" y="1"/>
                    <a:pt x="20" y="0"/>
                    <a:pt x="20" y="0"/>
                  </a:cubicBezTo>
                  <a:cubicBezTo>
                    <a:pt x="21" y="0"/>
                    <a:pt x="21" y="0"/>
                    <a:pt x="21" y="0"/>
                  </a:cubicBezTo>
                  <a:cubicBezTo>
                    <a:pt x="22" y="12"/>
                    <a:pt x="22" y="12"/>
                    <a:pt x="22" y="12"/>
                  </a:cubicBezTo>
                  <a:cubicBezTo>
                    <a:pt x="21" y="12"/>
                    <a:pt x="21" y="12"/>
                    <a:pt x="21" y="12"/>
                  </a:cubicBezTo>
                  <a:cubicBezTo>
                    <a:pt x="21" y="11"/>
                    <a:pt x="21" y="11"/>
                    <a:pt x="21" y="11"/>
                  </a:cubicBezTo>
                  <a:cubicBezTo>
                    <a:pt x="21" y="10"/>
                    <a:pt x="21" y="10"/>
                    <a:pt x="21" y="9"/>
                  </a:cubicBezTo>
                  <a:cubicBezTo>
                    <a:pt x="20" y="9"/>
                    <a:pt x="20" y="9"/>
                    <a:pt x="20" y="9"/>
                  </a:cubicBezTo>
                  <a:cubicBezTo>
                    <a:pt x="20" y="9"/>
                    <a:pt x="19" y="9"/>
                    <a:pt x="19" y="9"/>
                  </a:cubicBezTo>
                  <a:cubicBezTo>
                    <a:pt x="4" y="10"/>
                    <a:pt x="4" y="10"/>
                    <a:pt x="4" y="10"/>
                  </a:cubicBezTo>
                  <a:cubicBezTo>
                    <a:pt x="4" y="10"/>
                    <a:pt x="3" y="10"/>
                    <a:pt x="3" y="11"/>
                  </a:cubicBezTo>
                  <a:cubicBezTo>
                    <a:pt x="3" y="11"/>
                    <a:pt x="3" y="11"/>
                    <a:pt x="3" y="11"/>
                  </a:cubicBezTo>
                  <a:cubicBezTo>
                    <a:pt x="3" y="12"/>
                    <a:pt x="3" y="12"/>
                    <a:pt x="3" y="12"/>
                  </a:cubicBezTo>
                  <a:cubicBezTo>
                    <a:pt x="3" y="13"/>
                    <a:pt x="3" y="13"/>
                    <a:pt x="3" y="14"/>
                  </a:cubicBezTo>
                  <a:lnTo>
                    <a:pt x="1" y="14"/>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39" name="Freeform 25"/>
            <p:cNvSpPr>
              <a:spLocks/>
            </p:cNvSpPr>
            <p:nvPr/>
          </p:nvSpPr>
          <p:spPr bwMode="auto">
            <a:xfrm>
              <a:off x="2005278" y="1108497"/>
              <a:ext cx="87313" cy="79375"/>
            </a:xfrm>
            <a:custGeom>
              <a:avLst/>
              <a:gdLst>
                <a:gd name="T0" fmla="*/ 14 w 23"/>
                <a:gd name="T1" fmla="*/ 21 h 21"/>
                <a:gd name="T2" fmla="*/ 14 w 23"/>
                <a:gd name="T3" fmla="*/ 20 h 21"/>
                <a:gd name="T4" fmla="*/ 17 w 23"/>
                <a:gd name="T5" fmla="*/ 18 h 21"/>
                <a:gd name="T6" fmla="*/ 19 w 23"/>
                <a:gd name="T7" fmla="*/ 17 h 21"/>
                <a:gd name="T8" fmla="*/ 20 w 23"/>
                <a:gd name="T9" fmla="*/ 16 h 21"/>
                <a:gd name="T10" fmla="*/ 20 w 23"/>
                <a:gd name="T11" fmla="*/ 14 h 21"/>
                <a:gd name="T12" fmla="*/ 20 w 23"/>
                <a:gd name="T13" fmla="*/ 14 h 21"/>
                <a:gd name="T14" fmla="*/ 3 w 23"/>
                <a:gd name="T15" fmla="*/ 12 h 21"/>
                <a:gd name="T16" fmla="*/ 3 w 23"/>
                <a:gd name="T17" fmla="*/ 12 h 21"/>
                <a:gd name="T18" fmla="*/ 2 w 23"/>
                <a:gd name="T19" fmla="*/ 13 h 21"/>
                <a:gd name="T20" fmla="*/ 1 w 23"/>
                <a:gd name="T21" fmla="*/ 14 h 21"/>
                <a:gd name="T22" fmla="*/ 1 w 23"/>
                <a:gd name="T23" fmla="*/ 15 h 21"/>
                <a:gd name="T24" fmla="*/ 0 w 23"/>
                <a:gd name="T25" fmla="*/ 15 h 21"/>
                <a:gd name="T26" fmla="*/ 1 w 23"/>
                <a:gd name="T27" fmla="*/ 3 h 21"/>
                <a:gd name="T28" fmla="*/ 2 w 23"/>
                <a:gd name="T29" fmla="*/ 3 h 21"/>
                <a:gd name="T30" fmla="*/ 2 w 23"/>
                <a:gd name="T31" fmla="*/ 4 h 21"/>
                <a:gd name="T32" fmla="*/ 2 w 23"/>
                <a:gd name="T33" fmla="*/ 5 h 21"/>
                <a:gd name="T34" fmla="*/ 3 w 23"/>
                <a:gd name="T35" fmla="*/ 6 h 21"/>
                <a:gd name="T36" fmla="*/ 4 w 23"/>
                <a:gd name="T37" fmla="*/ 7 h 21"/>
                <a:gd name="T38" fmla="*/ 20 w 23"/>
                <a:gd name="T39" fmla="*/ 9 h 21"/>
                <a:gd name="T40" fmla="*/ 21 w 23"/>
                <a:gd name="T41" fmla="*/ 8 h 21"/>
                <a:gd name="T42" fmla="*/ 21 w 23"/>
                <a:gd name="T43" fmla="*/ 7 h 21"/>
                <a:gd name="T44" fmla="*/ 21 w 23"/>
                <a:gd name="T45" fmla="*/ 5 h 21"/>
                <a:gd name="T46" fmla="*/ 19 w 23"/>
                <a:gd name="T47" fmla="*/ 3 h 21"/>
                <a:gd name="T48" fmla="*/ 17 w 23"/>
                <a:gd name="T49" fmla="*/ 2 h 21"/>
                <a:gd name="T50" fmla="*/ 17 w 23"/>
                <a:gd name="T51" fmla="*/ 0 h 21"/>
                <a:gd name="T52" fmla="*/ 23 w 23"/>
                <a:gd name="T53" fmla="*/ 1 h 21"/>
                <a:gd name="T54" fmla="*/ 20 w 23"/>
                <a:gd name="T55" fmla="*/ 21 h 21"/>
                <a:gd name="T56" fmla="*/ 14 w 23"/>
                <a:gd name="T5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 h="21">
                  <a:moveTo>
                    <a:pt x="14" y="21"/>
                  </a:moveTo>
                  <a:cubicBezTo>
                    <a:pt x="14" y="20"/>
                    <a:pt x="14" y="20"/>
                    <a:pt x="14" y="20"/>
                  </a:cubicBezTo>
                  <a:cubicBezTo>
                    <a:pt x="15" y="19"/>
                    <a:pt x="16" y="19"/>
                    <a:pt x="17" y="18"/>
                  </a:cubicBezTo>
                  <a:cubicBezTo>
                    <a:pt x="19" y="18"/>
                    <a:pt x="19" y="17"/>
                    <a:pt x="19" y="17"/>
                  </a:cubicBezTo>
                  <a:cubicBezTo>
                    <a:pt x="19" y="16"/>
                    <a:pt x="19" y="16"/>
                    <a:pt x="20" y="16"/>
                  </a:cubicBezTo>
                  <a:cubicBezTo>
                    <a:pt x="20" y="15"/>
                    <a:pt x="20" y="15"/>
                    <a:pt x="20" y="14"/>
                  </a:cubicBezTo>
                  <a:cubicBezTo>
                    <a:pt x="20" y="14"/>
                    <a:pt x="20" y="14"/>
                    <a:pt x="20" y="14"/>
                  </a:cubicBezTo>
                  <a:cubicBezTo>
                    <a:pt x="3" y="12"/>
                    <a:pt x="3" y="12"/>
                    <a:pt x="3" y="12"/>
                  </a:cubicBezTo>
                  <a:cubicBezTo>
                    <a:pt x="3" y="12"/>
                    <a:pt x="3" y="12"/>
                    <a:pt x="3" y="12"/>
                  </a:cubicBezTo>
                  <a:cubicBezTo>
                    <a:pt x="2" y="12"/>
                    <a:pt x="2" y="12"/>
                    <a:pt x="2" y="13"/>
                  </a:cubicBezTo>
                  <a:cubicBezTo>
                    <a:pt x="2" y="13"/>
                    <a:pt x="2" y="13"/>
                    <a:pt x="1" y="14"/>
                  </a:cubicBezTo>
                  <a:cubicBezTo>
                    <a:pt x="1" y="14"/>
                    <a:pt x="1" y="14"/>
                    <a:pt x="1" y="15"/>
                  </a:cubicBezTo>
                  <a:cubicBezTo>
                    <a:pt x="0" y="15"/>
                    <a:pt x="0" y="15"/>
                    <a:pt x="0" y="15"/>
                  </a:cubicBezTo>
                  <a:cubicBezTo>
                    <a:pt x="1" y="3"/>
                    <a:pt x="1" y="3"/>
                    <a:pt x="1" y="3"/>
                  </a:cubicBezTo>
                  <a:cubicBezTo>
                    <a:pt x="2" y="3"/>
                    <a:pt x="2" y="3"/>
                    <a:pt x="2" y="3"/>
                  </a:cubicBezTo>
                  <a:cubicBezTo>
                    <a:pt x="2" y="3"/>
                    <a:pt x="2" y="4"/>
                    <a:pt x="2" y="4"/>
                  </a:cubicBezTo>
                  <a:cubicBezTo>
                    <a:pt x="2" y="5"/>
                    <a:pt x="2" y="5"/>
                    <a:pt x="2" y="5"/>
                  </a:cubicBezTo>
                  <a:cubicBezTo>
                    <a:pt x="3" y="6"/>
                    <a:pt x="3" y="6"/>
                    <a:pt x="3" y="6"/>
                  </a:cubicBezTo>
                  <a:cubicBezTo>
                    <a:pt x="3" y="6"/>
                    <a:pt x="4" y="6"/>
                    <a:pt x="4" y="7"/>
                  </a:cubicBezTo>
                  <a:cubicBezTo>
                    <a:pt x="20" y="9"/>
                    <a:pt x="20" y="9"/>
                    <a:pt x="20" y="9"/>
                  </a:cubicBezTo>
                  <a:cubicBezTo>
                    <a:pt x="21" y="8"/>
                    <a:pt x="21" y="8"/>
                    <a:pt x="21" y="8"/>
                  </a:cubicBezTo>
                  <a:cubicBezTo>
                    <a:pt x="21" y="7"/>
                    <a:pt x="21" y="7"/>
                    <a:pt x="21" y="7"/>
                  </a:cubicBezTo>
                  <a:cubicBezTo>
                    <a:pt x="21" y="6"/>
                    <a:pt x="21" y="6"/>
                    <a:pt x="21" y="5"/>
                  </a:cubicBezTo>
                  <a:cubicBezTo>
                    <a:pt x="21" y="5"/>
                    <a:pt x="20" y="4"/>
                    <a:pt x="19" y="3"/>
                  </a:cubicBezTo>
                  <a:cubicBezTo>
                    <a:pt x="18" y="3"/>
                    <a:pt x="17" y="2"/>
                    <a:pt x="17" y="2"/>
                  </a:cubicBezTo>
                  <a:cubicBezTo>
                    <a:pt x="17" y="0"/>
                    <a:pt x="17" y="0"/>
                    <a:pt x="17" y="0"/>
                  </a:cubicBezTo>
                  <a:cubicBezTo>
                    <a:pt x="23" y="1"/>
                    <a:pt x="23" y="1"/>
                    <a:pt x="23" y="1"/>
                  </a:cubicBezTo>
                  <a:cubicBezTo>
                    <a:pt x="20" y="21"/>
                    <a:pt x="20" y="21"/>
                    <a:pt x="20" y="21"/>
                  </a:cubicBezTo>
                  <a:lnTo>
                    <a:pt x="14" y="21"/>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40" name="Freeform 26"/>
            <p:cNvSpPr>
              <a:spLocks/>
            </p:cNvSpPr>
            <p:nvPr/>
          </p:nvSpPr>
          <p:spPr bwMode="auto">
            <a:xfrm>
              <a:off x="1971941" y="1233910"/>
              <a:ext cx="98425" cy="93663"/>
            </a:xfrm>
            <a:custGeom>
              <a:avLst/>
              <a:gdLst>
                <a:gd name="T0" fmla="*/ 16 w 26"/>
                <a:gd name="T1" fmla="*/ 24 h 25"/>
                <a:gd name="T2" fmla="*/ 17 w 26"/>
                <a:gd name="T3" fmla="*/ 23 h 25"/>
                <a:gd name="T4" fmla="*/ 17 w 26"/>
                <a:gd name="T5" fmla="*/ 22 h 25"/>
                <a:gd name="T6" fmla="*/ 16 w 26"/>
                <a:gd name="T7" fmla="*/ 21 h 25"/>
                <a:gd name="T8" fmla="*/ 15 w 26"/>
                <a:gd name="T9" fmla="*/ 19 h 25"/>
                <a:gd name="T10" fmla="*/ 13 w 26"/>
                <a:gd name="T11" fmla="*/ 17 h 25"/>
                <a:gd name="T12" fmla="*/ 11 w 26"/>
                <a:gd name="T13" fmla="*/ 13 h 25"/>
                <a:gd name="T14" fmla="*/ 9 w 26"/>
                <a:gd name="T15" fmla="*/ 11 h 25"/>
                <a:gd name="T16" fmla="*/ 7 w 26"/>
                <a:gd name="T17" fmla="*/ 10 h 25"/>
                <a:gd name="T18" fmla="*/ 4 w 26"/>
                <a:gd name="T19" fmla="*/ 9 h 25"/>
                <a:gd name="T20" fmla="*/ 3 w 26"/>
                <a:gd name="T21" fmla="*/ 9 h 25"/>
                <a:gd name="T22" fmla="*/ 2 w 26"/>
                <a:gd name="T23" fmla="*/ 10 h 25"/>
                <a:gd name="T24" fmla="*/ 2 w 26"/>
                <a:gd name="T25" fmla="*/ 11 h 25"/>
                <a:gd name="T26" fmla="*/ 1 w 26"/>
                <a:gd name="T27" fmla="*/ 12 h 25"/>
                <a:gd name="T28" fmla="*/ 0 w 26"/>
                <a:gd name="T29" fmla="*/ 11 h 25"/>
                <a:gd name="T30" fmla="*/ 4 w 26"/>
                <a:gd name="T31" fmla="*/ 0 h 25"/>
                <a:gd name="T32" fmla="*/ 5 w 26"/>
                <a:gd name="T33" fmla="*/ 1 h 25"/>
                <a:gd name="T34" fmla="*/ 5 w 26"/>
                <a:gd name="T35" fmla="*/ 2 h 25"/>
                <a:gd name="T36" fmla="*/ 5 w 26"/>
                <a:gd name="T37" fmla="*/ 3 h 25"/>
                <a:gd name="T38" fmla="*/ 5 w 26"/>
                <a:gd name="T39" fmla="*/ 4 h 25"/>
                <a:gd name="T40" fmla="*/ 6 w 26"/>
                <a:gd name="T41" fmla="*/ 4 h 25"/>
                <a:gd name="T42" fmla="*/ 9 w 26"/>
                <a:gd name="T43" fmla="*/ 6 h 25"/>
                <a:gd name="T44" fmla="*/ 10 w 26"/>
                <a:gd name="T45" fmla="*/ 6 h 25"/>
                <a:gd name="T46" fmla="*/ 11 w 26"/>
                <a:gd name="T47" fmla="*/ 6 h 25"/>
                <a:gd name="T48" fmla="*/ 12 w 26"/>
                <a:gd name="T49" fmla="*/ 6 h 25"/>
                <a:gd name="T50" fmla="*/ 13 w 26"/>
                <a:gd name="T51" fmla="*/ 6 h 25"/>
                <a:gd name="T52" fmla="*/ 17 w 26"/>
                <a:gd name="T53" fmla="*/ 5 h 25"/>
                <a:gd name="T54" fmla="*/ 21 w 26"/>
                <a:gd name="T55" fmla="*/ 4 h 25"/>
                <a:gd name="T56" fmla="*/ 23 w 26"/>
                <a:gd name="T57" fmla="*/ 4 h 25"/>
                <a:gd name="T58" fmla="*/ 24 w 26"/>
                <a:gd name="T59" fmla="*/ 3 h 25"/>
                <a:gd name="T60" fmla="*/ 25 w 26"/>
                <a:gd name="T61" fmla="*/ 3 h 25"/>
                <a:gd name="T62" fmla="*/ 25 w 26"/>
                <a:gd name="T63" fmla="*/ 2 h 25"/>
                <a:gd name="T64" fmla="*/ 26 w 26"/>
                <a:gd name="T65" fmla="*/ 2 h 25"/>
                <a:gd name="T66" fmla="*/ 22 w 26"/>
                <a:gd name="T67" fmla="*/ 13 h 25"/>
                <a:gd name="T68" fmla="*/ 21 w 26"/>
                <a:gd name="T69" fmla="*/ 13 h 25"/>
                <a:gd name="T70" fmla="*/ 21 w 26"/>
                <a:gd name="T71" fmla="*/ 11 h 25"/>
                <a:gd name="T72" fmla="*/ 21 w 26"/>
                <a:gd name="T73" fmla="*/ 10 h 25"/>
                <a:gd name="T74" fmla="*/ 20 w 26"/>
                <a:gd name="T75" fmla="*/ 10 h 25"/>
                <a:gd name="T76" fmla="*/ 19 w 26"/>
                <a:gd name="T77" fmla="*/ 10 h 25"/>
                <a:gd name="T78" fmla="*/ 16 w 26"/>
                <a:gd name="T79" fmla="*/ 11 h 25"/>
                <a:gd name="T80" fmla="*/ 11 w 26"/>
                <a:gd name="T81" fmla="*/ 11 h 25"/>
                <a:gd name="T82" fmla="*/ 16 w 26"/>
                <a:gd name="T83" fmla="*/ 17 h 25"/>
                <a:gd name="T84" fmla="*/ 17 w 26"/>
                <a:gd name="T85" fmla="*/ 19 h 25"/>
                <a:gd name="T86" fmla="*/ 18 w 26"/>
                <a:gd name="T87" fmla="*/ 19 h 25"/>
                <a:gd name="T88" fmla="*/ 19 w 26"/>
                <a:gd name="T89" fmla="*/ 17 h 25"/>
                <a:gd name="T90" fmla="*/ 20 w 26"/>
                <a:gd name="T91" fmla="*/ 17 h 25"/>
                <a:gd name="T92" fmla="*/ 18 w 26"/>
                <a:gd name="T93" fmla="*/ 25 h 25"/>
                <a:gd name="T94" fmla="*/ 16 w 26"/>
                <a:gd name="T95"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6" h="25">
                  <a:moveTo>
                    <a:pt x="16" y="24"/>
                  </a:moveTo>
                  <a:cubicBezTo>
                    <a:pt x="17" y="24"/>
                    <a:pt x="17" y="23"/>
                    <a:pt x="17" y="23"/>
                  </a:cubicBezTo>
                  <a:cubicBezTo>
                    <a:pt x="17" y="23"/>
                    <a:pt x="17" y="23"/>
                    <a:pt x="17" y="22"/>
                  </a:cubicBezTo>
                  <a:cubicBezTo>
                    <a:pt x="16" y="22"/>
                    <a:pt x="16" y="21"/>
                    <a:pt x="16" y="21"/>
                  </a:cubicBezTo>
                  <a:cubicBezTo>
                    <a:pt x="16" y="20"/>
                    <a:pt x="16" y="20"/>
                    <a:pt x="15" y="19"/>
                  </a:cubicBezTo>
                  <a:cubicBezTo>
                    <a:pt x="15" y="19"/>
                    <a:pt x="14" y="18"/>
                    <a:pt x="13" y="17"/>
                  </a:cubicBezTo>
                  <a:cubicBezTo>
                    <a:pt x="12" y="15"/>
                    <a:pt x="12" y="14"/>
                    <a:pt x="11" y="13"/>
                  </a:cubicBezTo>
                  <a:cubicBezTo>
                    <a:pt x="10" y="12"/>
                    <a:pt x="10" y="12"/>
                    <a:pt x="9" y="11"/>
                  </a:cubicBezTo>
                  <a:cubicBezTo>
                    <a:pt x="9" y="11"/>
                    <a:pt x="8" y="11"/>
                    <a:pt x="7" y="10"/>
                  </a:cubicBezTo>
                  <a:cubicBezTo>
                    <a:pt x="4" y="9"/>
                    <a:pt x="4" y="9"/>
                    <a:pt x="4" y="9"/>
                  </a:cubicBezTo>
                  <a:cubicBezTo>
                    <a:pt x="4" y="9"/>
                    <a:pt x="4" y="9"/>
                    <a:pt x="3" y="9"/>
                  </a:cubicBezTo>
                  <a:cubicBezTo>
                    <a:pt x="3" y="9"/>
                    <a:pt x="3" y="9"/>
                    <a:pt x="2" y="10"/>
                  </a:cubicBezTo>
                  <a:cubicBezTo>
                    <a:pt x="2" y="10"/>
                    <a:pt x="2" y="10"/>
                    <a:pt x="2" y="11"/>
                  </a:cubicBezTo>
                  <a:cubicBezTo>
                    <a:pt x="1" y="11"/>
                    <a:pt x="1" y="11"/>
                    <a:pt x="1" y="12"/>
                  </a:cubicBezTo>
                  <a:cubicBezTo>
                    <a:pt x="0" y="11"/>
                    <a:pt x="0" y="11"/>
                    <a:pt x="0" y="11"/>
                  </a:cubicBezTo>
                  <a:cubicBezTo>
                    <a:pt x="4" y="0"/>
                    <a:pt x="4" y="0"/>
                    <a:pt x="4" y="0"/>
                  </a:cubicBezTo>
                  <a:cubicBezTo>
                    <a:pt x="5" y="1"/>
                    <a:pt x="5" y="1"/>
                    <a:pt x="5" y="1"/>
                  </a:cubicBezTo>
                  <a:cubicBezTo>
                    <a:pt x="5" y="1"/>
                    <a:pt x="5" y="1"/>
                    <a:pt x="5" y="2"/>
                  </a:cubicBezTo>
                  <a:cubicBezTo>
                    <a:pt x="5" y="2"/>
                    <a:pt x="5" y="3"/>
                    <a:pt x="5" y="3"/>
                  </a:cubicBezTo>
                  <a:cubicBezTo>
                    <a:pt x="5" y="3"/>
                    <a:pt x="5" y="4"/>
                    <a:pt x="5" y="4"/>
                  </a:cubicBezTo>
                  <a:cubicBezTo>
                    <a:pt x="5" y="4"/>
                    <a:pt x="6" y="4"/>
                    <a:pt x="6" y="4"/>
                  </a:cubicBezTo>
                  <a:cubicBezTo>
                    <a:pt x="9" y="6"/>
                    <a:pt x="9" y="6"/>
                    <a:pt x="9" y="6"/>
                  </a:cubicBezTo>
                  <a:cubicBezTo>
                    <a:pt x="10" y="6"/>
                    <a:pt x="10" y="6"/>
                    <a:pt x="10" y="6"/>
                  </a:cubicBezTo>
                  <a:cubicBezTo>
                    <a:pt x="11" y="6"/>
                    <a:pt x="11" y="6"/>
                    <a:pt x="11" y="6"/>
                  </a:cubicBezTo>
                  <a:cubicBezTo>
                    <a:pt x="11" y="6"/>
                    <a:pt x="11" y="6"/>
                    <a:pt x="12" y="6"/>
                  </a:cubicBezTo>
                  <a:cubicBezTo>
                    <a:pt x="12" y="6"/>
                    <a:pt x="12" y="6"/>
                    <a:pt x="13" y="6"/>
                  </a:cubicBezTo>
                  <a:cubicBezTo>
                    <a:pt x="14" y="6"/>
                    <a:pt x="16" y="5"/>
                    <a:pt x="17" y="5"/>
                  </a:cubicBezTo>
                  <a:cubicBezTo>
                    <a:pt x="19" y="5"/>
                    <a:pt x="20" y="5"/>
                    <a:pt x="21" y="4"/>
                  </a:cubicBezTo>
                  <a:cubicBezTo>
                    <a:pt x="22" y="4"/>
                    <a:pt x="22" y="4"/>
                    <a:pt x="23" y="4"/>
                  </a:cubicBezTo>
                  <a:cubicBezTo>
                    <a:pt x="23" y="4"/>
                    <a:pt x="24" y="4"/>
                    <a:pt x="24" y="3"/>
                  </a:cubicBezTo>
                  <a:cubicBezTo>
                    <a:pt x="24" y="3"/>
                    <a:pt x="24" y="3"/>
                    <a:pt x="25" y="3"/>
                  </a:cubicBezTo>
                  <a:cubicBezTo>
                    <a:pt x="25" y="2"/>
                    <a:pt x="25" y="2"/>
                    <a:pt x="25" y="2"/>
                  </a:cubicBezTo>
                  <a:cubicBezTo>
                    <a:pt x="26" y="2"/>
                    <a:pt x="26" y="2"/>
                    <a:pt x="26" y="2"/>
                  </a:cubicBezTo>
                  <a:cubicBezTo>
                    <a:pt x="22" y="13"/>
                    <a:pt x="22" y="13"/>
                    <a:pt x="22" y="13"/>
                  </a:cubicBezTo>
                  <a:cubicBezTo>
                    <a:pt x="21" y="13"/>
                    <a:pt x="21" y="13"/>
                    <a:pt x="21" y="13"/>
                  </a:cubicBezTo>
                  <a:cubicBezTo>
                    <a:pt x="21" y="12"/>
                    <a:pt x="21" y="11"/>
                    <a:pt x="21" y="11"/>
                  </a:cubicBezTo>
                  <a:cubicBezTo>
                    <a:pt x="21" y="10"/>
                    <a:pt x="21" y="10"/>
                    <a:pt x="21" y="10"/>
                  </a:cubicBezTo>
                  <a:cubicBezTo>
                    <a:pt x="21" y="10"/>
                    <a:pt x="21" y="10"/>
                    <a:pt x="20" y="10"/>
                  </a:cubicBezTo>
                  <a:cubicBezTo>
                    <a:pt x="20" y="10"/>
                    <a:pt x="19" y="10"/>
                    <a:pt x="19" y="10"/>
                  </a:cubicBezTo>
                  <a:cubicBezTo>
                    <a:pt x="18" y="10"/>
                    <a:pt x="17" y="10"/>
                    <a:pt x="16" y="11"/>
                  </a:cubicBezTo>
                  <a:cubicBezTo>
                    <a:pt x="14" y="11"/>
                    <a:pt x="13" y="11"/>
                    <a:pt x="11" y="11"/>
                  </a:cubicBezTo>
                  <a:cubicBezTo>
                    <a:pt x="13" y="14"/>
                    <a:pt x="15" y="16"/>
                    <a:pt x="16" y="17"/>
                  </a:cubicBezTo>
                  <a:cubicBezTo>
                    <a:pt x="16" y="18"/>
                    <a:pt x="17" y="19"/>
                    <a:pt x="17" y="19"/>
                  </a:cubicBezTo>
                  <a:cubicBezTo>
                    <a:pt x="18" y="19"/>
                    <a:pt x="18" y="19"/>
                    <a:pt x="18" y="19"/>
                  </a:cubicBezTo>
                  <a:cubicBezTo>
                    <a:pt x="19" y="18"/>
                    <a:pt x="19" y="18"/>
                    <a:pt x="19" y="17"/>
                  </a:cubicBezTo>
                  <a:cubicBezTo>
                    <a:pt x="20" y="17"/>
                    <a:pt x="20" y="17"/>
                    <a:pt x="20" y="17"/>
                  </a:cubicBezTo>
                  <a:cubicBezTo>
                    <a:pt x="18" y="25"/>
                    <a:pt x="18" y="25"/>
                    <a:pt x="18" y="25"/>
                  </a:cubicBezTo>
                  <a:lnTo>
                    <a:pt x="16" y="24"/>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sp>
          <p:nvSpPr>
            <p:cNvPr id="41" name="Freeform 27"/>
            <p:cNvSpPr>
              <a:spLocks noEditPoints="1"/>
            </p:cNvSpPr>
            <p:nvPr/>
          </p:nvSpPr>
          <p:spPr bwMode="auto">
            <a:xfrm>
              <a:off x="1133741" y="673522"/>
              <a:ext cx="815975" cy="820738"/>
            </a:xfrm>
            <a:custGeom>
              <a:avLst/>
              <a:gdLst>
                <a:gd name="T0" fmla="*/ 108 w 217"/>
                <a:gd name="T1" fmla="*/ 217 h 217"/>
                <a:gd name="T2" fmla="*/ 108 w 217"/>
                <a:gd name="T3" fmla="*/ 0 h 217"/>
                <a:gd name="T4" fmla="*/ 92 w 217"/>
                <a:gd name="T5" fmla="*/ 18 h 217"/>
                <a:gd name="T6" fmla="*/ 84 w 217"/>
                <a:gd name="T7" fmla="*/ 38 h 217"/>
                <a:gd name="T8" fmla="*/ 27 w 217"/>
                <a:gd name="T9" fmla="*/ 67 h 217"/>
                <a:gd name="T10" fmla="*/ 38 w 217"/>
                <a:gd name="T11" fmla="*/ 80 h 217"/>
                <a:gd name="T12" fmla="*/ 84 w 217"/>
                <a:gd name="T13" fmla="*/ 74 h 217"/>
                <a:gd name="T14" fmla="*/ 21 w 217"/>
                <a:gd name="T15" fmla="*/ 128 h 217"/>
                <a:gd name="T16" fmla="*/ 23 w 217"/>
                <a:gd name="T17" fmla="*/ 139 h 217"/>
                <a:gd name="T18" fmla="*/ 63 w 217"/>
                <a:gd name="T19" fmla="*/ 104 h 217"/>
                <a:gd name="T20" fmla="*/ 101 w 217"/>
                <a:gd name="T21" fmla="*/ 80 h 217"/>
                <a:gd name="T22" fmla="*/ 101 w 217"/>
                <a:gd name="T23" fmla="*/ 27 h 217"/>
                <a:gd name="T24" fmla="*/ 92 w 217"/>
                <a:gd name="T25" fmla="*/ 18 h 217"/>
                <a:gd name="T26" fmla="*/ 116 w 217"/>
                <a:gd name="T27" fmla="*/ 27 h 217"/>
                <a:gd name="T28" fmla="*/ 116 w 217"/>
                <a:gd name="T29" fmla="*/ 80 h 217"/>
                <a:gd name="T30" fmla="*/ 154 w 217"/>
                <a:gd name="T31" fmla="*/ 104 h 217"/>
                <a:gd name="T32" fmla="*/ 193 w 217"/>
                <a:gd name="T33" fmla="*/ 139 h 217"/>
                <a:gd name="T34" fmla="*/ 196 w 217"/>
                <a:gd name="T35" fmla="*/ 128 h 217"/>
                <a:gd name="T36" fmla="*/ 133 w 217"/>
                <a:gd name="T37" fmla="*/ 74 h 217"/>
                <a:gd name="T38" fmla="*/ 178 w 217"/>
                <a:gd name="T39" fmla="*/ 80 h 217"/>
                <a:gd name="T40" fmla="*/ 189 w 217"/>
                <a:gd name="T41" fmla="*/ 67 h 217"/>
                <a:gd name="T42" fmla="*/ 133 w 217"/>
                <a:gd name="T43" fmla="*/ 38 h 217"/>
                <a:gd name="T44" fmla="*/ 124 w 217"/>
                <a:gd name="T45" fmla="*/ 18 h 217"/>
                <a:gd name="T46" fmla="*/ 176 w 217"/>
                <a:gd name="T47" fmla="*/ 164 h 217"/>
                <a:gd name="T48" fmla="*/ 148 w 217"/>
                <a:gd name="T49" fmla="*/ 122 h 217"/>
                <a:gd name="T50" fmla="*/ 117 w 217"/>
                <a:gd name="T51" fmla="*/ 105 h 217"/>
                <a:gd name="T52" fmla="*/ 108 w 217"/>
                <a:gd name="T53" fmla="*/ 92 h 217"/>
                <a:gd name="T54" fmla="*/ 100 w 217"/>
                <a:gd name="T55" fmla="*/ 105 h 217"/>
                <a:gd name="T56" fmla="*/ 68 w 217"/>
                <a:gd name="T57" fmla="*/ 122 h 217"/>
                <a:gd name="T58" fmla="*/ 41 w 217"/>
                <a:gd name="T59" fmla="*/ 164 h 217"/>
                <a:gd name="T60" fmla="*/ 56 w 217"/>
                <a:gd name="T61" fmla="*/ 171 h 217"/>
                <a:gd name="T62" fmla="*/ 100 w 217"/>
                <a:gd name="T63" fmla="*/ 122 h 217"/>
                <a:gd name="T64" fmla="*/ 95 w 217"/>
                <a:gd name="T65" fmla="*/ 143 h 217"/>
                <a:gd name="T66" fmla="*/ 82 w 217"/>
                <a:gd name="T67" fmla="*/ 154 h 217"/>
                <a:gd name="T68" fmla="*/ 75 w 217"/>
                <a:gd name="T69" fmla="*/ 194 h 217"/>
                <a:gd name="T70" fmla="*/ 95 w 217"/>
                <a:gd name="T71" fmla="*/ 164 h 217"/>
                <a:gd name="T72" fmla="*/ 121 w 217"/>
                <a:gd name="T73" fmla="*/ 164 h 217"/>
                <a:gd name="T74" fmla="*/ 141 w 217"/>
                <a:gd name="T75" fmla="*/ 194 h 217"/>
                <a:gd name="T76" fmla="*/ 134 w 217"/>
                <a:gd name="T77" fmla="*/ 154 h 217"/>
                <a:gd name="T78" fmla="*/ 122 w 217"/>
                <a:gd name="T79" fmla="*/ 143 h 217"/>
                <a:gd name="T80" fmla="*/ 117 w 217"/>
                <a:gd name="T81" fmla="*/ 122 h 217"/>
                <a:gd name="T82" fmla="*/ 160 w 217"/>
                <a:gd name="T83" fmla="*/ 171 h 217"/>
                <a:gd name="T84" fmla="*/ 176 w 217"/>
                <a:gd name="T85" fmla="*/ 16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7" h="217">
                  <a:moveTo>
                    <a:pt x="217" y="109"/>
                  </a:moveTo>
                  <a:cubicBezTo>
                    <a:pt x="217" y="169"/>
                    <a:pt x="168" y="217"/>
                    <a:pt x="108" y="217"/>
                  </a:cubicBezTo>
                  <a:cubicBezTo>
                    <a:pt x="48" y="217"/>
                    <a:pt x="0" y="169"/>
                    <a:pt x="0" y="109"/>
                  </a:cubicBezTo>
                  <a:cubicBezTo>
                    <a:pt x="0" y="49"/>
                    <a:pt x="48" y="0"/>
                    <a:pt x="108" y="0"/>
                  </a:cubicBezTo>
                  <a:cubicBezTo>
                    <a:pt x="168" y="0"/>
                    <a:pt x="217" y="49"/>
                    <a:pt x="217" y="109"/>
                  </a:cubicBezTo>
                  <a:close/>
                  <a:moveTo>
                    <a:pt x="92" y="18"/>
                  </a:moveTo>
                  <a:cubicBezTo>
                    <a:pt x="88" y="18"/>
                    <a:pt x="84" y="22"/>
                    <a:pt x="84" y="27"/>
                  </a:cubicBezTo>
                  <a:cubicBezTo>
                    <a:pt x="84" y="38"/>
                    <a:pt x="84" y="38"/>
                    <a:pt x="84" y="38"/>
                  </a:cubicBezTo>
                  <a:cubicBezTo>
                    <a:pt x="75" y="40"/>
                    <a:pt x="66" y="43"/>
                    <a:pt x="57" y="48"/>
                  </a:cubicBezTo>
                  <a:cubicBezTo>
                    <a:pt x="46" y="53"/>
                    <a:pt x="36" y="60"/>
                    <a:pt x="27" y="67"/>
                  </a:cubicBezTo>
                  <a:cubicBezTo>
                    <a:pt x="24" y="70"/>
                    <a:pt x="23" y="75"/>
                    <a:pt x="26" y="79"/>
                  </a:cubicBezTo>
                  <a:cubicBezTo>
                    <a:pt x="29" y="82"/>
                    <a:pt x="35" y="83"/>
                    <a:pt x="38" y="80"/>
                  </a:cubicBezTo>
                  <a:cubicBezTo>
                    <a:pt x="52" y="68"/>
                    <a:pt x="68" y="59"/>
                    <a:pt x="84" y="55"/>
                  </a:cubicBezTo>
                  <a:cubicBezTo>
                    <a:pt x="84" y="74"/>
                    <a:pt x="84" y="74"/>
                    <a:pt x="84" y="74"/>
                  </a:cubicBezTo>
                  <a:cubicBezTo>
                    <a:pt x="73" y="77"/>
                    <a:pt x="62" y="83"/>
                    <a:pt x="52" y="92"/>
                  </a:cubicBezTo>
                  <a:cubicBezTo>
                    <a:pt x="41" y="101"/>
                    <a:pt x="30" y="113"/>
                    <a:pt x="21" y="128"/>
                  </a:cubicBezTo>
                  <a:cubicBezTo>
                    <a:pt x="20" y="129"/>
                    <a:pt x="19" y="131"/>
                    <a:pt x="19" y="132"/>
                  </a:cubicBezTo>
                  <a:cubicBezTo>
                    <a:pt x="19" y="135"/>
                    <a:pt x="21" y="138"/>
                    <a:pt x="23" y="139"/>
                  </a:cubicBezTo>
                  <a:cubicBezTo>
                    <a:pt x="27" y="142"/>
                    <a:pt x="32" y="141"/>
                    <a:pt x="35" y="137"/>
                  </a:cubicBezTo>
                  <a:cubicBezTo>
                    <a:pt x="43" y="124"/>
                    <a:pt x="53" y="113"/>
                    <a:pt x="63" y="104"/>
                  </a:cubicBezTo>
                  <a:cubicBezTo>
                    <a:pt x="73" y="96"/>
                    <a:pt x="84" y="90"/>
                    <a:pt x="94" y="88"/>
                  </a:cubicBezTo>
                  <a:cubicBezTo>
                    <a:pt x="99" y="87"/>
                    <a:pt x="101" y="83"/>
                    <a:pt x="101" y="80"/>
                  </a:cubicBezTo>
                  <a:cubicBezTo>
                    <a:pt x="101" y="80"/>
                    <a:pt x="101" y="78"/>
                    <a:pt x="101" y="76"/>
                  </a:cubicBezTo>
                  <a:cubicBezTo>
                    <a:pt x="101" y="63"/>
                    <a:pt x="101" y="27"/>
                    <a:pt x="101" y="27"/>
                  </a:cubicBezTo>
                  <a:cubicBezTo>
                    <a:pt x="101" y="27"/>
                    <a:pt x="101" y="27"/>
                    <a:pt x="101" y="27"/>
                  </a:cubicBezTo>
                  <a:cubicBezTo>
                    <a:pt x="101" y="22"/>
                    <a:pt x="97" y="18"/>
                    <a:pt x="92" y="18"/>
                  </a:cubicBezTo>
                  <a:close/>
                  <a:moveTo>
                    <a:pt x="116" y="27"/>
                  </a:moveTo>
                  <a:cubicBezTo>
                    <a:pt x="116" y="27"/>
                    <a:pt x="116" y="27"/>
                    <a:pt x="116" y="27"/>
                  </a:cubicBezTo>
                  <a:cubicBezTo>
                    <a:pt x="116" y="27"/>
                    <a:pt x="116" y="63"/>
                    <a:pt x="116" y="76"/>
                  </a:cubicBezTo>
                  <a:cubicBezTo>
                    <a:pt x="116" y="78"/>
                    <a:pt x="116" y="80"/>
                    <a:pt x="116" y="80"/>
                  </a:cubicBezTo>
                  <a:cubicBezTo>
                    <a:pt x="116" y="83"/>
                    <a:pt x="118" y="87"/>
                    <a:pt x="122" y="88"/>
                  </a:cubicBezTo>
                  <a:cubicBezTo>
                    <a:pt x="132" y="90"/>
                    <a:pt x="143" y="96"/>
                    <a:pt x="154" y="104"/>
                  </a:cubicBezTo>
                  <a:cubicBezTo>
                    <a:pt x="164" y="113"/>
                    <a:pt x="173" y="124"/>
                    <a:pt x="182" y="137"/>
                  </a:cubicBezTo>
                  <a:cubicBezTo>
                    <a:pt x="184" y="141"/>
                    <a:pt x="189" y="142"/>
                    <a:pt x="193" y="139"/>
                  </a:cubicBezTo>
                  <a:cubicBezTo>
                    <a:pt x="196" y="138"/>
                    <a:pt x="197" y="135"/>
                    <a:pt x="197" y="132"/>
                  </a:cubicBezTo>
                  <a:cubicBezTo>
                    <a:pt x="197" y="131"/>
                    <a:pt x="197" y="129"/>
                    <a:pt x="196" y="128"/>
                  </a:cubicBezTo>
                  <a:cubicBezTo>
                    <a:pt x="186" y="113"/>
                    <a:pt x="176" y="101"/>
                    <a:pt x="164" y="92"/>
                  </a:cubicBezTo>
                  <a:cubicBezTo>
                    <a:pt x="154" y="83"/>
                    <a:pt x="144" y="77"/>
                    <a:pt x="133" y="74"/>
                  </a:cubicBezTo>
                  <a:cubicBezTo>
                    <a:pt x="133" y="55"/>
                    <a:pt x="133" y="55"/>
                    <a:pt x="133" y="55"/>
                  </a:cubicBezTo>
                  <a:cubicBezTo>
                    <a:pt x="148" y="59"/>
                    <a:pt x="165" y="68"/>
                    <a:pt x="178" y="80"/>
                  </a:cubicBezTo>
                  <a:cubicBezTo>
                    <a:pt x="182" y="83"/>
                    <a:pt x="187" y="82"/>
                    <a:pt x="190" y="79"/>
                  </a:cubicBezTo>
                  <a:cubicBezTo>
                    <a:pt x="193" y="75"/>
                    <a:pt x="193" y="70"/>
                    <a:pt x="189" y="67"/>
                  </a:cubicBezTo>
                  <a:cubicBezTo>
                    <a:pt x="180" y="60"/>
                    <a:pt x="170" y="53"/>
                    <a:pt x="160" y="48"/>
                  </a:cubicBezTo>
                  <a:cubicBezTo>
                    <a:pt x="151" y="43"/>
                    <a:pt x="142" y="40"/>
                    <a:pt x="133" y="38"/>
                  </a:cubicBezTo>
                  <a:cubicBezTo>
                    <a:pt x="133" y="27"/>
                    <a:pt x="133" y="27"/>
                    <a:pt x="133" y="27"/>
                  </a:cubicBezTo>
                  <a:cubicBezTo>
                    <a:pt x="133" y="22"/>
                    <a:pt x="129" y="18"/>
                    <a:pt x="124" y="18"/>
                  </a:cubicBezTo>
                  <a:cubicBezTo>
                    <a:pt x="119" y="18"/>
                    <a:pt x="116" y="22"/>
                    <a:pt x="116" y="27"/>
                  </a:cubicBezTo>
                  <a:close/>
                  <a:moveTo>
                    <a:pt x="176" y="164"/>
                  </a:moveTo>
                  <a:cubicBezTo>
                    <a:pt x="172" y="156"/>
                    <a:pt x="168" y="148"/>
                    <a:pt x="164" y="141"/>
                  </a:cubicBezTo>
                  <a:cubicBezTo>
                    <a:pt x="159" y="134"/>
                    <a:pt x="154" y="128"/>
                    <a:pt x="148" y="122"/>
                  </a:cubicBezTo>
                  <a:cubicBezTo>
                    <a:pt x="142" y="117"/>
                    <a:pt x="136" y="112"/>
                    <a:pt x="130" y="110"/>
                  </a:cubicBezTo>
                  <a:cubicBezTo>
                    <a:pt x="126" y="108"/>
                    <a:pt x="121" y="106"/>
                    <a:pt x="117" y="105"/>
                  </a:cubicBezTo>
                  <a:cubicBezTo>
                    <a:pt x="117" y="100"/>
                    <a:pt x="117" y="100"/>
                    <a:pt x="117" y="100"/>
                  </a:cubicBezTo>
                  <a:cubicBezTo>
                    <a:pt x="117" y="96"/>
                    <a:pt x="113" y="92"/>
                    <a:pt x="108" y="92"/>
                  </a:cubicBezTo>
                  <a:cubicBezTo>
                    <a:pt x="104" y="92"/>
                    <a:pt x="100" y="96"/>
                    <a:pt x="100" y="100"/>
                  </a:cubicBezTo>
                  <a:cubicBezTo>
                    <a:pt x="100" y="105"/>
                    <a:pt x="100" y="105"/>
                    <a:pt x="100" y="105"/>
                  </a:cubicBezTo>
                  <a:cubicBezTo>
                    <a:pt x="95" y="106"/>
                    <a:pt x="91" y="108"/>
                    <a:pt x="87" y="110"/>
                  </a:cubicBezTo>
                  <a:cubicBezTo>
                    <a:pt x="80" y="112"/>
                    <a:pt x="74" y="117"/>
                    <a:pt x="68" y="122"/>
                  </a:cubicBezTo>
                  <a:cubicBezTo>
                    <a:pt x="63" y="128"/>
                    <a:pt x="58" y="134"/>
                    <a:pt x="53" y="141"/>
                  </a:cubicBezTo>
                  <a:cubicBezTo>
                    <a:pt x="48" y="148"/>
                    <a:pt x="44" y="156"/>
                    <a:pt x="41" y="164"/>
                  </a:cubicBezTo>
                  <a:cubicBezTo>
                    <a:pt x="39" y="168"/>
                    <a:pt x="41" y="173"/>
                    <a:pt x="45" y="175"/>
                  </a:cubicBezTo>
                  <a:cubicBezTo>
                    <a:pt x="49" y="177"/>
                    <a:pt x="54" y="175"/>
                    <a:pt x="56" y="171"/>
                  </a:cubicBezTo>
                  <a:cubicBezTo>
                    <a:pt x="63" y="155"/>
                    <a:pt x="71" y="143"/>
                    <a:pt x="80" y="134"/>
                  </a:cubicBezTo>
                  <a:cubicBezTo>
                    <a:pt x="86" y="128"/>
                    <a:pt x="93" y="124"/>
                    <a:pt x="100" y="122"/>
                  </a:cubicBezTo>
                  <a:cubicBezTo>
                    <a:pt x="100" y="136"/>
                    <a:pt x="100" y="136"/>
                    <a:pt x="100" y="136"/>
                  </a:cubicBezTo>
                  <a:cubicBezTo>
                    <a:pt x="100" y="141"/>
                    <a:pt x="96" y="142"/>
                    <a:pt x="95" y="143"/>
                  </a:cubicBezTo>
                  <a:cubicBezTo>
                    <a:pt x="94" y="144"/>
                    <a:pt x="93" y="144"/>
                    <a:pt x="93" y="145"/>
                  </a:cubicBezTo>
                  <a:cubicBezTo>
                    <a:pt x="89" y="147"/>
                    <a:pt x="86" y="150"/>
                    <a:pt x="82" y="154"/>
                  </a:cubicBezTo>
                  <a:cubicBezTo>
                    <a:pt x="76" y="162"/>
                    <a:pt x="71" y="173"/>
                    <a:pt x="69" y="185"/>
                  </a:cubicBezTo>
                  <a:cubicBezTo>
                    <a:pt x="68" y="189"/>
                    <a:pt x="71" y="193"/>
                    <a:pt x="75" y="194"/>
                  </a:cubicBezTo>
                  <a:cubicBezTo>
                    <a:pt x="80" y="195"/>
                    <a:pt x="84" y="193"/>
                    <a:pt x="85" y="188"/>
                  </a:cubicBezTo>
                  <a:cubicBezTo>
                    <a:pt x="87" y="179"/>
                    <a:pt x="91" y="170"/>
                    <a:pt x="95" y="164"/>
                  </a:cubicBezTo>
                  <a:cubicBezTo>
                    <a:pt x="98" y="161"/>
                    <a:pt x="103" y="156"/>
                    <a:pt x="108" y="156"/>
                  </a:cubicBezTo>
                  <a:cubicBezTo>
                    <a:pt x="114" y="156"/>
                    <a:pt x="119" y="161"/>
                    <a:pt x="121" y="164"/>
                  </a:cubicBezTo>
                  <a:cubicBezTo>
                    <a:pt x="126" y="170"/>
                    <a:pt x="129" y="179"/>
                    <a:pt x="131" y="188"/>
                  </a:cubicBezTo>
                  <a:cubicBezTo>
                    <a:pt x="132" y="193"/>
                    <a:pt x="137" y="195"/>
                    <a:pt x="141" y="194"/>
                  </a:cubicBezTo>
                  <a:cubicBezTo>
                    <a:pt x="146" y="193"/>
                    <a:pt x="149" y="189"/>
                    <a:pt x="148" y="185"/>
                  </a:cubicBezTo>
                  <a:cubicBezTo>
                    <a:pt x="145" y="173"/>
                    <a:pt x="140" y="162"/>
                    <a:pt x="134" y="154"/>
                  </a:cubicBezTo>
                  <a:cubicBezTo>
                    <a:pt x="131" y="150"/>
                    <a:pt x="127" y="147"/>
                    <a:pt x="124" y="145"/>
                  </a:cubicBezTo>
                  <a:cubicBezTo>
                    <a:pt x="123" y="144"/>
                    <a:pt x="122" y="144"/>
                    <a:pt x="122" y="143"/>
                  </a:cubicBezTo>
                  <a:cubicBezTo>
                    <a:pt x="120" y="142"/>
                    <a:pt x="117" y="141"/>
                    <a:pt x="117" y="136"/>
                  </a:cubicBezTo>
                  <a:cubicBezTo>
                    <a:pt x="117" y="122"/>
                    <a:pt x="117" y="122"/>
                    <a:pt x="117" y="122"/>
                  </a:cubicBezTo>
                  <a:cubicBezTo>
                    <a:pt x="124" y="124"/>
                    <a:pt x="130" y="128"/>
                    <a:pt x="137" y="134"/>
                  </a:cubicBezTo>
                  <a:cubicBezTo>
                    <a:pt x="146" y="143"/>
                    <a:pt x="154" y="155"/>
                    <a:pt x="160" y="171"/>
                  </a:cubicBezTo>
                  <a:cubicBezTo>
                    <a:pt x="162" y="175"/>
                    <a:pt x="167" y="177"/>
                    <a:pt x="171" y="175"/>
                  </a:cubicBezTo>
                  <a:cubicBezTo>
                    <a:pt x="176" y="173"/>
                    <a:pt x="178" y="168"/>
                    <a:pt x="176" y="16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20517C"/>
                </a:solidFill>
                <a:effectLst/>
                <a:uLnTx/>
                <a:uFillTx/>
                <a:latin typeface="华文细黑"/>
              </a:endParaRPr>
            </a:p>
          </p:txBody>
        </p:sp>
      </p:grpSp>
      <p:sp>
        <p:nvSpPr>
          <p:cNvPr id="42" name="矩形 259"/>
          <p:cNvSpPr>
            <a:spLocks noChangeArrowheads="1"/>
          </p:cNvSpPr>
          <p:nvPr/>
        </p:nvSpPr>
        <p:spPr bwMode="auto">
          <a:xfrm>
            <a:off x="552731" y="3012218"/>
            <a:ext cx="1540346" cy="213283"/>
          </a:xfrm>
          <a:prstGeom prst="rect">
            <a:avLst/>
          </a:prstGeom>
          <a:noFill/>
          <a:ln w="9525">
            <a:solidFill>
              <a:schemeClr val="tx2"/>
            </a:solidFill>
            <a:miter lim="800000"/>
            <a:headEnd/>
            <a:tailEnd/>
          </a:ln>
          <a:effectLst/>
          <a:extLst/>
        </p:spPr>
        <p:txBody>
          <a:bodyPr wrap="square" lIns="25600" tIns="25600" rIns="25600" bIns="2560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1050" dirty="0">
                <a:solidFill>
                  <a:schemeClr val="tx2"/>
                </a:solidFill>
                <a:latin typeface="Arial" panose="020B0604020202020204" pitchFamily="34" charset="0"/>
                <a:cs typeface="Arial" panose="020B0604020202020204" pitchFamily="34" charset="0"/>
                <a:sym typeface="Arial" panose="020B0604020202020204" pitchFamily="34" charset="0"/>
              </a:rPr>
              <a:t>答辩人</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:PPT</a:t>
            </a:r>
            <a:endParaRPr lang="en-US" altLang="zh-CN" sz="1050" dirty="0">
              <a:solidFill>
                <a:schemeClr val="tx2"/>
              </a:solidFill>
              <a:latin typeface="Arial" panose="020B0604020202020204" pitchFamily="34" charset="0"/>
              <a:cs typeface="Arial" panose="020B0604020202020204" pitchFamily="34" charset="0"/>
              <a:sym typeface="Arial" panose="020B0604020202020204" pitchFamily="34" charset="0"/>
            </a:endParaRPr>
          </a:p>
        </p:txBody>
      </p:sp>
      <p:sp>
        <p:nvSpPr>
          <p:cNvPr id="43" name="矩形 259"/>
          <p:cNvSpPr>
            <a:spLocks noChangeArrowheads="1"/>
          </p:cNvSpPr>
          <p:nvPr/>
        </p:nvSpPr>
        <p:spPr bwMode="auto">
          <a:xfrm>
            <a:off x="2208915" y="3012218"/>
            <a:ext cx="1643005" cy="213283"/>
          </a:xfrm>
          <a:prstGeom prst="rect">
            <a:avLst/>
          </a:prstGeom>
          <a:noFill/>
          <a:ln w="9525">
            <a:solidFill>
              <a:schemeClr val="tx2"/>
            </a:solidFill>
            <a:miter lim="800000"/>
            <a:headEnd/>
            <a:tailEnd/>
          </a:ln>
          <a:effectLst/>
          <a:extLst/>
        </p:spPr>
        <p:txBody>
          <a:bodyPr wrap="square" lIns="25600" tIns="25600" rIns="25600" bIns="25600" anchor="t" anchorCtr="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spcBef>
                <a:spcPts val="0"/>
              </a:spcBef>
              <a:buNone/>
            </a:pPr>
            <a:r>
              <a:rPr lang="zh-CN" altLang="en-US" sz="1050" dirty="0">
                <a:solidFill>
                  <a:schemeClr val="tx2"/>
                </a:solidFill>
                <a:latin typeface="Arial" panose="020B0604020202020204" pitchFamily="34" charset="0"/>
                <a:cs typeface="Arial" panose="020B0604020202020204" pitchFamily="34" charset="0"/>
                <a:sym typeface="Arial" panose="020B0604020202020204" pitchFamily="34" charset="0"/>
              </a:rPr>
              <a:t>日期</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2020</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年</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10</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月</a:t>
            </a:r>
            <a:r>
              <a:rPr lang="en-US" altLang="zh-CN"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12</a:t>
            </a:r>
            <a:r>
              <a:rPr lang="zh-CN" altLang="en-US" sz="1050" dirty="0" smtClean="0">
                <a:solidFill>
                  <a:schemeClr val="tx2"/>
                </a:solidFill>
                <a:latin typeface="Arial" panose="020B0604020202020204" pitchFamily="34" charset="0"/>
                <a:cs typeface="Arial" panose="020B0604020202020204" pitchFamily="34" charset="0"/>
                <a:sym typeface="Arial" panose="020B0604020202020204" pitchFamily="34" charset="0"/>
              </a:rPr>
              <a:t>日</a:t>
            </a:r>
            <a:endParaRPr lang="en-US" altLang="zh-CN" sz="1050" dirty="0">
              <a:solidFill>
                <a:schemeClr val="tx2"/>
              </a:solidFill>
              <a:latin typeface="Arial" panose="020B0604020202020204" pitchFamily="34" charset="0"/>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xmlns="" val="275333727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28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250" fill="hold"/>
                                        <p:tgtEl>
                                          <p:spTgt spid="2"/>
                                        </p:tgtEl>
                                        <p:attrNameLst>
                                          <p:attrName>ppt_x</p:attrName>
                                        </p:attrNameLst>
                                      </p:cBhvr>
                                      <p:tavLst>
                                        <p:tav tm="0">
                                          <p:val>
                                            <p:strVal val="#ppt_x"/>
                                          </p:val>
                                        </p:tav>
                                        <p:tav tm="100000">
                                          <p:val>
                                            <p:strVal val="#ppt_x"/>
                                          </p:val>
                                        </p:tav>
                                      </p:tavLst>
                                    </p:anim>
                                    <p:anim calcmode="lin" valueType="num">
                                      <p:cBhvr additive="base">
                                        <p:cTn id="8" dur="125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1250"/>
                            </p:stCondLst>
                            <p:childTnLst>
                              <p:par>
                                <p:cTn id="10" presetID="23" presetClass="entr" presetSubtype="3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750" fill="hold"/>
                                        <p:tgtEl>
                                          <p:spTgt spid="8"/>
                                        </p:tgtEl>
                                        <p:attrNameLst>
                                          <p:attrName>ppt_w</p:attrName>
                                        </p:attrNameLst>
                                      </p:cBhvr>
                                      <p:tavLst>
                                        <p:tav tm="0">
                                          <p:val>
                                            <p:strVal val="4*#ppt_w"/>
                                          </p:val>
                                        </p:tav>
                                        <p:tav tm="100000">
                                          <p:val>
                                            <p:strVal val="#ppt_w"/>
                                          </p:val>
                                        </p:tav>
                                      </p:tavLst>
                                    </p:anim>
                                    <p:anim calcmode="lin" valueType="num">
                                      <p:cBhvr>
                                        <p:cTn id="13" dur="750" fill="hold"/>
                                        <p:tgtEl>
                                          <p:spTgt spid="8"/>
                                        </p:tgtEl>
                                        <p:attrNameLst>
                                          <p:attrName>ppt_h</p:attrName>
                                        </p:attrNameLst>
                                      </p:cBhvr>
                                      <p:tavLst>
                                        <p:tav tm="0">
                                          <p:val>
                                            <p:strVal val="4*#ppt_h"/>
                                          </p:val>
                                        </p:tav>
                                        <p:tav tm="100000">
                                          <p:val>
                                            <p:strVal val="#ppt_h"/>
                                          </p:val>
                                        </p:tav>
                                      </p:tavLst>
                                    </p:anim>
                                  </p:childTnLst>
                                </p:cTn>
                              </p:par>
                            </p:childTnLst>
                          </p:cTn>
                        </p:par>
                        <p:par>
                          <p:cTn id="14" fill="hold">
                            <p:stCondLst>
                              <p:cond delay="2000"/>
                            </p:stCondLst>
                            <p:childTnLst>
                              <p:par>
                                <p:cTn id="15" presetID="26" presetClass="emph" presetSubtype="0" fill="hold" nodeType="afterEffect">
                                  <p:stCondLst>
                                    <p:cond delay="0"/>
                                  </p:stCondLst>
                                  <p:childTnLst>
                                    <p:animEffect transition="out" filter="fade">
                                      <p:cBhvr>
                                        <p:cTn id="16" dur="500" tmFilter="0, 0; .2, .5; .8, .5; 1, 0"/>
                                        <p:tgtEl>
                                          <p:spTgt spid="8"/>
                                        </p:tgtEl>
                                      </p:cBhvr>
                                    </p:animEffect>
                                    <p:animScale>
                                      <p:cBhvr>
                                        <p:cTn id="17" dur="250" autoRev="1" fill="hold"/>
                                        <p:tgtEl>
                                          <p:spTgt spid="8"/>
                                        </p:tgtEl>
                                      </p:cBhvr>
                                      <p:by x="105000" y="105000"/>
                                    </p:animScale>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7"/>
                                        </p:tgtEl>
                                        <p:attrNameLst>
                                          <p:attrName>style.visibility</p:attrName>
                                        </p:attrNameLst>
                                      </p:cBhvr>
                                      <p:to>
                                        <p:strVal val="visible"/>
                                      </p:to>
                                    </p:set>
                                    <p:anim calcmode="lin" valueType="num">
                                      <p:cBhvr>
                                        <p:cTn id="21"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22" dur="1000" fill="hold"/>
                                        <p:tgtEl>
                                          <p:spTgt spid="27"/>
                                        </p:tgtEl>
                                        <p:attrNameLst>
                                          <p:attrName>ppt_y</p:attrName>
                                        </p:attrNameLst>
                                      </p:cBhvr>
                                      <p:tavLst>
                                        <p:tav tm="0">
                                          <p:val>
                                            <p:strVal val="#ppt_y"/>
                                          </p:val>
                                        </p:tav>
                                        <p:tav tm="100000">
                                          <p:val>
                                            <p:strVal val="#ppt_y"/>
                                          </p:val>
                                        </p:tav>
                                      </p:tavLst>
                                    </p:anim>
                                    <p:anim calcmode="lin" valueType="num">
                                      <p:cBhvr>
                                        <p:cTn id="23"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24"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000" tmFilter="0,0; .5, 1; 1, 1"/>
                                        <p:tgtEl>
                                          <p:spTgt spid="27"/>
                                        </p:tgtEl>
                                      </p:cBhvr>
                                    </p:animEffect>
                                  </p:childTnLst>
                                </p:cTn>
                              </p:par>
                            </p:childTnLst>
                          </p:cTn>
                        </p:par>
                        <p:par>
                          <p:cTn id="26" fill="hold">
                            <p:stCondLst>
                              <p:cond delay="4200"/>
                            </p:stCondLst>
                            <p:childTnLst>
                              <p:par>
                                <p:cTn id="27" presetID="22" presetClass="entr" presetSubtype="1"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wipe(up)">
                                      <p:cBhvr>
                                        <p:cTn id="29" dur="1000"/>
                                        <p:tgtEl>
                                          <p:spTgt spid="32"/>
                                        </p:tgtEl>
                                      </p:cBhvr>
                                    </p:animEffect>
                                  </p:childTnLst>
                                </p:cTn>
                              </p:par>
                            </p:childTnLst>
                          </p:cTn>
                        </p:par>
                        <p:par>
                          <p:cTn id="30" fill="hold">
                            <p:stCondLst>
                              <p:cond delay="5200"/>
                            </p:stCondLst>
                            <p:childTnLst>
                              <p:par>
                                <p:cTn id="31" presetID="53" presetClass="entr" presetSubtype="16" fill="hold" grpId="0"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ppt_w</p:attrName>
                                        </p:attrNameLst>
                                      </p:cBhvr>
                                      <p:tavLst>
                                        <p:tav tm="0">
                                          <p:val>
                                            <p:fltVal val="0"/>
                                          </p:val>
                                        </p:tav>
                                        <p:tav tm="100000">
                                          <p:val>
                                            <p:strVal val="#ppt_w"/>
                                          </p:val>
                                        </p:tav>
                                      </p:tavLst>
                                    </p:anim>
                                    <p:anim calcmode="lin" valueType="num">
                                      <p:cBhvr>
                                        <p:cTn id="34" dur="500" fill="hold"/>
                                        <p:tgtEl>
                                          <p:spTgt spid="42"/>
                                        </p:tgtEl>
                                        <p:attrNameLst>
                                          <p:attrName>ppt_h</p:attrName>
                                        </p:attrNameLst>
                                      </p:cBhvr>
                                      <p:tavLst>
                                        <p:tav tm="0">
                                          <p:val>
                                            <p:fltVal val="0"/>
                                          </p:val>
                                        </p:tav>
                                        <p:tav tm="100000">
                                          <p:val>
                                            <p:strVal val="#ppt_h"/>
                                          </p:val>
                                        </p:tav>
                                      </p:tavLst>
                                    </p:anim>
                                    <p:animEffect transition="in" filter="fade">
                                      <p:cBhvr>
                                        <p:cTn id="35" dur="500"/>
                                        <p:tgtEl>
                                          <p:spTgt spid="42"/>
                                        </p:tgtEl>
                                      </p:cBhvr>
                                    </p:animEffect>
                                  </p:childTnLst>
                                </p:cTn>
                              </p:par>
                            </p:childTnLst>
                          </p:cTn>
                        </p:par>
                        <p:par>
                          <p:cTn id="36" fill="hold">
                            <p:stCondLst>
                              <p:cond delay="5700"/>
                            </p:stCondLst>
                            <p:childTnLst>
                              <p:par>
                                <p:cTn id="37" presetID="53" presetClass="entr" presetSubtype="16" fill="hold" grpId="0" nodeType="after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7" grpId="0"/>
      <p:bldP spid="32" grpId="0"/>
      <p:bldP spid="42" grpId="0" animBg="1"/>
      <p:bldP spid="4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微立体毕业答辩"/>
</p:tagLst>
</file>

<file path=ppt/theme/theme1.xml><?xml version="1.0" encoding="utf-8"?>
<a:theme xmlns:a="http://schemas.openxmlformats.org/drawingml/2006/main" name="PPT">
  <a:themeElements>
    <a:clrScheme name="自定义 497">
      <a:dk1>
        <a:srgbClr val="000000"/>
      </a:dk1>
      <a:lt1>
        <a:srgbClr val="FFFFFF"/>
      </a:lt1>
      <a:dk2>
        <a:srgbClr val="5A5A5A"/>
      </a:dk2>
      <a:lt2>
        <a:srgbClr val="FFFFFF"/>
      </a:lt2>
      <a:accent1>
        <a:srgbClr val="001C54"/>
      </a:accent1>
      <a:accent2>
        <a:srgbClr val="001C54"/>
      </a:accent2>
      <a:accent3>
        <a:srgbClr val="001C54"/>
      </a:accent3>
      <a:accent4>
        <a:srgbClr val="001C54"/>
      </a:accent4>
      <a:accent5>
        <a:srgbClr val="001C54"/>
      </a:accent5>
      <a:accent6>
        <a:srgbClr val="001C54"/>
      </a:accent6>
      <a:hlink>
        <a:srgbClr val="001C54"/>
      </a:hlink>
      <a:folHlink>
        <a:srgbClr val="001C5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0070C0"/>
        </a:solidFill>
        <a:ln w="15875">
          <a:noFill/>
        </a:ln>
        <a:effectLst>
          <a:innerShdw blurRad="63500" dist="25400" dir="8100000">
            <a:prstClr val="black">
              <a:alpha val="50000"/>
            </a:prstClr>
          </a:innerShdw>
        </a:effectLst>
      </a:spPr>
      <a:bodyPr vert="horz" wrap="square" lIns="91440" tIns="45720" rIns="91440" bIns="45720" numCol="1" anchor="t" anchorCtr="0" compatLnSpc="1">
        <a:prstTxWarp prst="textNoShape">
          <a:avLst/>
        </a:prstTxWarp>
      </a:bodyPr>
      <a:lstStyle>
        <a:defPPr>
          <a:defRPr/>
        </a:defPPr>
      </a:lst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4180</TotalTime>
  <Words>3066</Words>
  <Application>Microsoft Office PowerPoint</Application>
  <PresentationFormat>全屏显示(16:9)</PresentationFormat>
  <Paragraphs>425</Paragraphs>
  <Slides>31</Slides>
  <Notes>31</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vector>
  </TitlesOfParts>
  <Manager>第一PPT</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简洁微立体毕业答辩</dc:title>
  <dc:creator>PPT</dc:creator>
  <cp:keywords>PPT</cp:keywords>
  <dc:description>www.1ppt.com</dc:description>
  <cp:lastModifiedBy>User</cp:lastModifiedBy>
  <cp:revision>1071</cp:revision>
  <dcterms:created xsi:type="dcterms:W3CDTF">2016-03-09T04:37:28Z</dcterms:created>
  <dcterms:modified xsi:type="dcterms:W3CDTF">2020-10-12T05:41:21Z</dcterms:modified>
</cp:coreProperties>
</file>