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92" r:id="rId3"/>
    <p:sldId id="293" r:id="rId4"/>
    <p:sldId id="286" r:id="rId5"/>
    <p:sldId id="290" r:id="rId6"/>
    <p:sldId id="259" r:id="rId7"/>
    <p:sldId id="260" r:id="rId8"/>
    <p:sldId id="287" r:id="rId9"/>
    <p:sldId id="294" r:id="rId10"/>
    <p:sldId id="264" r:id="rId11"/>
    <p:sldId id="265" r:id="rId12"/>
    <p:sldId id="266" r:id="rId13"/>
    <p:sldId id="267" r:id="rId14"/>
    <p:sldId id="257" r:id="rId15"/>
    <p:sldId id="295" r:id="rId16"/>
    <p:sldId id="269" r:id="rId17"/>
    <p:sldId id="270" r:id="rId18"/>
    <p:sldId id="271" r:id="rId19"/>
    <p:sldId id="272" r:id="rId20"/>
    <p:sldId id="273" r:id="rId21"/>
    <p:sldId id="296" r:id="rId22"/>
    <p:sldId id="275" r:id="rId23"/>
    <p:sldId id="276" r:id="rId24"/>
    <p:sldId id="277" r:id="rId25"/>
    <p:sldId id="278" r:id="rId26"/>
    <p:sldId id="291" r:id="rId27"/>
    <p:sldId id="297" r:id="rId28"/>
    <p:sldId id="281" r:id="rId29"/>
    <p:sldId id="282" r:id="rId30"/>
    <p:sldId id="289" r:id="rId31"/>
    <p:sldId id="284" r:id="rId32"/>
    <p:sldId id="288" r:id="rId33"/>
    <p:sldId id="298" r:id="rId34"/>
  </p:sldIdLst>
  <p:sldSz cx="9144000" cy="5143500" type="screen16x9"/>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2664" y="-120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effectLst/>
          </c:spPr>
          <c:dPt>
            <c:idx val="0"/>
            <c:spPr>
              <a:solidFill>
                <a:schemeClr val="accent4"/>
              </a:solidFill>
              <a:ln>
                <a:noFill/>
              </a:ln>
              <a:effectLst/>
            </c:spPr>
            <c:extLst xmlns:c16r2="http://schemas.microsoft.com/office/drawing/2015/06/chart">
              <c:ext xmlns:c16="http://schemas.microsoft.com/office/drawing/2014/chart" uri="{C3380CC4-5D6E-409C-BE32-E72D297353CC}">
                <c16:uniqueId val="{00000001-EF66-401D-ACFF-098A0B8B8FF2}"/>
              </c:ext>
            </c:extLst>
          </c:dPt>
          <c:dPt>
            <c:idx val="1"/>
            <c:spPr>
              <a:solidFill>
                <a:schemeClr val="accent1"/>
              </a:solidFill>
              <a:ln>
                <a:noFill/>
              </a:ln>
              <a:effectLst/>
            </c:spPr>
            <c:extLst xmlns:c16r2="http://schemas.microsoft.com/office/drawing/2015/06/chart">
              <c:ext xmlns:c16="http://schemas.microsoft.com/office/drawing/2014/chart" uri="{C3380CC4-5D6E-409C-BE32-E72D297353CC}">
                <c16:uniqueId val="{00000003-EF66-401D-ACFF-098A0B8B8FF2}"/>
              </c:ext>
            </c:extLst>
          </c:dPt>
          <c:dPt>
            <c:idx val="2"/>
            <c:spPr>
              <a:solidFill>
                <a:schemeClr val="accent2"/>
              </a:solidFill>
              <a:ln>
                <a:noFill/>
              </a:ln>
              <a:effectLst/>
            </c:spPr>
            <c:extLst xmlns:c16r2="http://schemas.microsoft.com/office/drawing/2015/06/chart">
              <c:ext xmlns:c16="http://schemas.microsoft.com/office/drawing/2014/chart" uri="{C3380CC4-5D6E-409C-BE32-E72D297353CC}">
                <c16:uniqueId val="{00000005-EF66-401D-ACFF-098A0B8B8FF2}"/>
              </c:ext>
            </c:extLst>
          </c:dPt>
          <c:dPt>
            <c:idx val="3"/>
            <c:spPr>
              <a:solidFill>
                <a:schemeClr val="accent3"/>
              </a:solidFill>
              <a:ln>
                <a:noFill/>
              </a:ln>
              <a:effectLst/>
            </c:spPr>
            <c:extLst xmlns:c16r2="http://schemas.microsoft.com/office/drawing/2015/06/chart">
              <c:ext xmlns:c16="http://schemas.microsoft.com/office/drawing/2014/chart" uri="{C3380CC4-5D6E-409C-BE32-E72D297353CC}">
                <c16:uniqueId val="{00000007-EF66-401D-ACFF-098A0B8B8FF2}"/>
              </c:ext>
            </c:extLst>
          </c:dPt>
          <c:cat>
            <c:strRef>
              <c:f>Sheet1!$A$2:$A$5</c:f>
              <c:strCache>
                <c:ptCount val="4"/>
                <c:pt idx="0">
                  <c:v>红</c:v>
                </c:pt>
                <c:pt idx="1">
                  <c:v>蓝</c:v>
                </c:pt>
                <c:pt idx="2">
                  <c:v>青</c:v>
                </c:pt>
                <c:pt idx="3">
                  <c:v>橙</c:v>
                </c:pt>
              </c:strCache>
            </c:strRef>
          </c:cat>
          <c:val>
            <c:numRef>
              <c:f>Sheet1!$B$2:$B$5</c:f>
              <c:numCache>
                <c:formatCode>General</c:formatCode>
                <c:ptCount val="4"/>
                <c:pt idx="0">
                  <c:v>25</c:v>
                </c:pt>
                <c:pt idx="1">
                  <c:v>40</c:v>
                </c:pt>
                <c:pt idx="2">
                  <c:v>15</c:v>
                </c:pt>
                <c:pt idx="3">
                  <c:v>20</c:v>
                </c:pt>
              </c:numCache>
            </c:numRef>
          </c:val>
          <c:extLst xmlns:c16r2="http://schemas.microsoft.com/office/drawing/2015/06/chart">
            <c:ext xmlns:c16="http://schemas.microsoft.com/office/drawing/2014/chart" uri="{C3380CC4-5D6E-409C-BE32-E72D297353CC}">
              <c16:uniqueId val="{00000008-EF66-401D-ACFF-098A0B8B8FF2}"/>
            </c:ext>
          </c:extLst>
        </c:ser>
        <c:dLbls/>
        <c:firstSliceAng val="47"/>
        <c:holeSize val="90"/>
      </c:doughnutChart>
      <c:spPr>
        <a:noFill/>
        <a:ln>
          <a:noFill/>
        </a:ln>
        <a:effectLst/>
      </c:spPr>
    </c:plotArea>
    <c:plotVisOnly val="1"/>
    <c:dispBlanksAs val="zero"/>
  </c:chart>
  <c:spPr>
    <a:noFill/>
    <a:ln>
      <a:noFill/>
    </a:ln>
    <a:effectLst/>
  </c:spPr>
  <c:txPr>
    <a:bodyPr rot="0" spcFirstLastPara="0" vertOverflow="ellipsis" horzOverflow="overflow" vert="horz" wrap="square" anchor="ctr" anchorCtr="1"/>
    <a:lstStyle/>
    <a:p>
      <a:pPr>
        <a:defRPr lang="zh-CN" sz="1800"/>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系列 1</c:v>
                </c:pt>
              </c:strCache>
            </c:strRef>
          </c:tx>
          <c:spPr>
            <a:ln w="12700">
              <a:solidFill>
                <a:schemeClr val="accent1"/>
              </a:solidFill>
            </a:ln>
            <a:effectLst/>
          </c:spPr>
          <c:marker>
            <c:symbol val="circle"/>
            <c:size val="4"/>
            <c:spPr>
              <a:solidFill>
                <a:schemeClr val="accent1"/>
              </a:solidFill>
              <a:ln>
                <a:solidFill>
                  <a:schemeClr val="accent1"/>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8E8-4365-BD5C-D13A6F89EA1D}"/>
            </c:ext>
          </c:extLst>
        </c:ser>
        <c:ser>
          <c:idx val="1"/>
          <c:order val="1"/>
          <c:tx>
            <c:strRef>
              <c:f>Sheet1!$C$1</c:f>
              <c:strCache>
                <c:ptCount val="1"/>
                <c:pt idx="0">
                  <c:v>系列 2</c:v>
                </c:pt>
              </c:strCache>
            </c:strRef>
          </c:tx>
          <c:spPr>
            <a:ln w="12700">
              <a:solidFill>
                <a:schemeClr val="accent2"/>
              </a:solidFill>
            </a:ln>
            <a:effectLst/>
          </c:spPr>
          <c:marker>
            <c:symbol val="circle"/>
            <c:size val="4"/>
            <c:spPr>
              <a:solidFill>
                <a:schemeClr val="accent2"/>
              </a:solidFill>
              <a:ln>
                <a:solidFill>
                  <a:schemeClr val="accent2"/>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8E8-4365-BD5C-D13A6F89EA1D}"/>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8E8-4365-BD5C-D13A6F89EA1D}"/>
            </c:ext>
          </c:extLst>
        </c:ser>
        <c:dLbls/>
        <c:marker val="1"/>
        <c:axId val="143348480"/>
        <c:axId val="143350016"/>
      </c:lineChart>
      <c:catAx>
        <c:axId val="143348480"/>
        <c:scaling>
          <c:orientation val="minMax"/>
        </c:scaling>
        <c:axPos val="b"/>
        <c:numFmt formatCode="General" sourceLinked="1"/>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43350016"/>
        <c:crosses val="autoZero"/>
        <c:auto val="1"/>
        <c:lblAlgn val="ctr"/>
        <c:lblOffset val="100"/>
        <c:tickMarkSkip val="1"/>
      </c:catAx>
      <c:valAx>
        <c:axId val="143350016"/>
        <c:scaling>
          <c:orientation val="minMax"/>
        </c:scaling>
        <c:axPos val="l"/>
        <c:majorGridlines>
          <c:spPr>
            <a:ln w="6350">
              <a:solidFill>
                <a:schemeClr val="bg1">
                  <a:lumMod val="85000"/>
                </a:schemeClr>
              </a:solidFill>
            </a:ln>
            <a:effectLst/>
          </c:spPr>
        </c:majorGridlines>
        <c:numFmt formatCode="General" sourceLinked="1"/>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43348480"/>
        <c:crosses val="autoZero"/>
        <c:crossBetween val="between"/>
      </c:valAx>
      <c:spPr>
        <a:noFill/>
        <a:ln>
          <a:noFill/>
        </a:ln>
        <a:effectLst/>
      </c:spPr>
    </c:plotArea>
    <c:plotVisOnly val="1"/>
    <c:dispBlanksAs val="gap"/>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bar"/>
        <c:grouping val="clustered"/>
        <c:ser>
          <c:idx val="0"/>
          <c:order val="0"/>
          <c:tx>
            <c:strRef>
              <c:f>Sheet1!$B$1</c:f>
              <c:strCache>
                <c:ptCount val="1"/>
                <c:pt idx="0">
                  <c:v>系列 1</c:v>
                </c:pt>
              </c:strCache>
            </c:strRef>
          </c:tx>
          <c:spPr>
            <a:solidFill>
              <a:schemeClr val="accent1"/>
            </a:solidFill>
            <a:ln>
              <a:noFill/>
            </a:ln>
            <a:effectLst/>
          </c:spPr>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379C-404F-A3CF-634F66E1043E}"/>
            </c:ext>
          </c:extLst>
        </c:ser>
        <c:ser>
          <c:idx val="1"/>
          <c:order val="1"/>
          <c:tx>
            <c:strRef>
              <c:f>Sheet1!$C$1</c:f>
              <c:strCache>
                <c:ptCount val="1"/>
                <c:pt idx="0">
                  <c:v>系列 2</c:v>
                </c:pt>
              </c:strCache>
            </c:strRef>
          </c:tx>
          <c:spPr>
            <a:solidFill>
              <a:schemeClr val="accent2"/>
            </a:solidFill>
            <a:ln>
              <a:noFill/>
            </a:ln>
            <a:effectLst/>
          </c:spPr>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379C-404F-A3CF-634F66E1043E}"/>
            </c:ext>
          </c:extLst>
        </c:ser>
        <c:ser>
          <c:idx val="2"/>
          <c:order val="2"/>
          <c:tx>
            <c:strRef>
              <c:f>Sheet1!$D$1</c:f>
              <c:strCache>
                <c:ptCount val="1"/>
                <c:pt idx="0">
                  <c:v>系列 3</c:v>
                </c:pt>
              </c:strCache>
            </c:strRef>
          </c:tx>
          <c:spPr>
            <a:solidFill>
              <a:schemeClr val="accent3"/>
            </a:solidFill>
            <a:ln>
              <a:noFill/>
            </a:ln>
            <a:effectLst/>
          </c:spPr>
          <c:cat>
            <c:strRef>
              <c:f>Sheet1!$A$2:$A$4</c:f>
              <c:strCache>
                <c:ptCount val="3"/>
                <c:pt idx="0">
                  <c:v>类别 1</c:v>
                </c:pt>
                <c:pt idx="1">
                  <c:v>类别 2</c:v>
                </c:pt>
                <c:pt idx="2">
                  <c:v>类别 3</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379C-404F-A3CF-634F66E1043E}"/>
            </c:ext>
          </c:extLst>
        </c:ser>
        <c:dLbls/>
        <c:axId val="143448704"/>
        <c:axId val="143466880"/>
      </c:barChart>
      <c:catAx>
        <c:axId val="143448704"/>
        <c:scaling>
          <c:orientation val="minMax"/>
        </c:scaling>
        <c:axPos val="l"/>
        <c:numFmt formatCode="General" sourceLinked="1"/>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latin typeface="微软雅黑" pitchFamily="34" charset="-122"/>
                <a:ea typeface="微软雅黑" pitchFamily="34" charset="-122"/>
              </a:defRPr>
            </a:pPr>
            <a:endParaRPr lang="zh-CN"/>
          </a:p>
        </c:txPr>
        <c:crossAx val="143466880"/>
        <c:crosses val="autoZero"/>
        <c:auto val="1"/>
        <c:lblAlgn val="ctr"/>
        <c:lblOffset val="100"/>
        <c:tickMarkSkip val="1"/>
      </c:catAx>
      <c:valAx>
        <c:axId val="143466880"/>
        <c:scaling>
          <c:orientation val="minMax"/>
        </c:scaling>
        <c:axPos val="b"/>
        <c:majorGridlines>
          <c:spPr>
            <a:ln w="6350">
              <a:solidFill>
                <a:schemeClr val="bg1">
                  <a:lumMod val="85000"/>
                </a:schemeClr>
              </a:solidFill>
            </a:ln>
            <a:effectLst/>
          </c:spPr>
        </c:majorGridlines>
        <c:numFmt formatCode="General" sourceLinked="1"/>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latin typeface="微软雅黑" pitchFamily="34" charset="-122"/>
                <a:ea typeface="微软雅黑" pitchFamily="34" charset="-122"/>
              </a:defRPr>
            </a:pPr>
            <a:endParaRPr lang="zh-CN"/>
          </a:p>
        </c:txPr>
        <c:crossAx val="143448704"/>
        <c:crosses val="autoZero"/>
        <c:crossBetween val="between"/>
      </c:valAx>
      <c:spPr>
        <a:noFill/>
        <a:ln>
          <a:noFill/>
        </a:ln>
        <a:effectLst/>
      </c:spPr>
    </c:plotArea>
    <c:plotVisOnly val="1"/>
    <c:dispBlanksAs val="gap"/>
  </c:chart>
  <c:spPr>
    <a:noFill/>
    <a:ln>
      <a:noFill/>
    </a:ln>
    <a:effectLst/>
  </c:spPr>
  <c:txPr>
    <a:bodyPr rot="0" spcFirstLastPara="0" vertOverflow="ellipsis" horzOverflow="overflow" vert="horz" wrap="square" anchor="ctr" anchorCtr="1"/>
    <a:lstStyle/>
    <a:p>
      <a:pPr>
        <a:defRPr lang="zh-CN" sz="1800"/>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2020/10/12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xmlns="" val="41785695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pPr/>
              <a:t>29</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30</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31</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32</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lumMod val="95000"/>
          </a:schemeClr>
        </a:solidFill>
        <a:effectLst/>
      </p:bgPr>
    </p:bg>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035C5D1-AD16-4B01-871F-DE047A6CFB67}" type="datetimeFigureOut">
              <a:rPr lang="zh-CN" altLang="en-US" smtClean="0"/>
              <a:pPr/>
              <a:t>2020/10/12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BCDE635-3FC4-4B83-A3D1-632FFA341E9A}"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35C5D1-AD16-4B01-871F-DE047A6CFB67}" type="datetimeFigureOut">
              <a:rPr lang="zh-CN" altLang="en-US" smtClean="0"/>
              <a:pPr/>
              <a:t>2020/10/12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BCDE635-3FC4-4B83-A3D1-632FFA341E9A}" type="slidenum">
              <a:rPr lang="zh-CN" altLang="en-US" smtClean="0"/>
              <a:pPr/>
              <a:t>‹#›</a:t>
            </a:fld>
            <a:endParaRPr lang="zh-CN" altLang="en-US"/>
          </a:p>
        </p:txBody>
      </p:sp>
    </p:spTree>
    <p:extLst>
      <p:ext uri="{BB962C8B-B14F-4D97-AF65-F5344CB8AC3E}">
        <p14:creationId xmlns:p14="http://schemas.microsoft.com/office/powerpoint/2010/main" xmlns="" val="2022620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35C5D1-AD16-4B01-871F-DE047A6CFB67}" type="datetimeFigureOut">
              <a:rPr lang="zh-CN" altLang="en-US" smtClean="0"/>
              <a:pPr/>
              <a:t>2020/10/12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BCDE635-3FC4-4B83-A3D1-632FFA341E9A}" type="slidenum">
              <a:rPr lang="zh-CN" altLang="en-US" smtClean="0"/>
              <a:pPr/>
              <a:t>‹#›</a:t>
            </a:fld>
            <a:endParaRPr lang="zh-CN" altLang="en-US"/>
          </a:p>
        </p:txBody>
      </p:sp>
    </p:spTree>
    <p:extLst>
      <p:ext uri="{BB962C8B-B14F-4D97-AF65-F5344CB8AC3E}">
        <p14:creationId xmlns:p14="http://schemas.microsoft.com/office/powerpoint/2010/main" xmlns="" val="3997345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35C5D1-AD16-4B01-871F-DE047A6CFB67}" type="datetimeFigureOut">
              <a:rPr lang="zh-CN" altLang="en-US" smtClean="0"/>
              <a:pPr/>
              <a:t>2020/10/12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BCDE635-3FC4-4B83-A3D1-632FFA341E9A}" type="slidenum">
              <a:rPr lang="zh-CN" altLang="en-US" smtClean="0"/>
              <a:pPr/>
              <a:t>‹#›</a:t>
            </a:fld>
            <a:endParaRPr lang="zh-CN" altLang="en-US"/>
          </a:p>
        </p:txBody>
      </p:sp>
    </p:spTree>
    <p:extLst>
      <p:ext uri="{BB962C8B-B14F-4D97-AF65-F5344CB8AC3E}">
        <p14:creationId xmlns:p14="http://schemas.microsoft.com/office/powerpoint/2010/main" xmlns="" val="502335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35C5D1-AD16-4B01-871F-DE047A6CFB67}" type="datetimeFigureOut">
              <a:rPr lang="zh-CN" altLang="en-US" smtClean="0"/>
              <a:pPr/>
              <a:t>2020/10/12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BCDE635-3FC4-4B83-A3D1-632FFA341E9A}" type="slidenum">
              <a:rPr lang="zh-CN" altLang="en-US" smtClean="0"/>
              <a:pPr/>
              <a:t>‹#›</a:t>
            </a:fld>
            <a:endParaRPr lang="zh-CN" altLang="en-US"/>
          </a:p>
        </p:txBody>
      </p:sp>
    </p:spTree>
    <p:extLst>
      <p:ext uri="{BB962C8B-B14F-4D97-AF65-F5344CB8AC3E}">
        <p14:creationId xmlns:p14="http://schemas.microsoft.com/office/powerpoint/2010/main" xmlns="" val="2997961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35C5D1-AD16-4B01-871F-DE047A6CFB67}" type="datetimeFigureOut">
              <a:rPr lang="zh-CN" altLang="en-US" smtClean="0"/>
              <a:pPr/>
              <a:t>2020/10/12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BCDE635-3FC4-4B83-A3D1-632FFA341E9A}" type="slidenum">
              <a:rPr lang="zh-CN" altLang="en-US" smtClean="0"/>
              <a:pPr/>
              <a:t>‹#›</a:t>
            </a:fld>
            <a:endParaRPr lang="zh-CN" altLang="en-US"/>
          </a:p>
        </p:txBody>
      </p:sp>
    </p:spTree>
    <p:extLst>
      <p:ext uri="{BB962C8B-B14F-4D97-AF65-F5344CB8AC3E}">
        <p14:creationId xmlns:p14="http://schemas.microsoft.com/office/powerpoint/2010/main" xmlns="" val="2888099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35C5D1-AD16-4B01-871F-DE047A6CFB67}" type="datetimeFigureOut">
              <a:rPr lang="zh-CN" altLang="en-US" smtClean="0"/>
              <a:pPr/>
              <a:t>2020/10/12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BCDE635-3FC4-4B83-A3D1-632FFA341E9A}" type="slidenum">
              <a:rPr lang="zh-CN" altLang="en-US" smtClean="0"/>
              <a:pPr/>
              <a:t>‹#›</a:t>
            </a:fld>
            <a:endParaRPr lang="zh-CN" altLang="en-US"/>
          </a:p>
        </p:txBody>
      </p:sp>
      <p:sp>
        <p:nvSpPr>
          <p:cNvPr id="7" name="矩形 6"/>
          <p:cNvSpPr/>
          <p:nvPr userDrawn="1"/>
        </p:nvSpPr>
        <p:spPr>
          <a:xfrm>
            <a:off x="3845849" y="14453070"/>
            <a:ext cx="966254"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moban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hangye</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jieri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素材</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sucai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beijing</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图表</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tubiao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xiazai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powerpoint</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kejian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字体下载</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PPT/ziti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xiazai</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err="1" smtClean="0">
                <a:ln>
                  <a:noFill/>
                </a:ln>
                <a:solidFill>
                  <a:prstClr val="white"/>
                </a:solidFill>
                <a:effectLst/>
                <a:uLnTx/>
                <a:uFillTx/>
              </a:rPr>
              <a:t>zongjie</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工作计划</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xiazai</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err="1" smtClean="0">
                <a:ln>
                  <a:noFill/>
                </a:ln>
                <a:solidFill>
                  <a:prstClr val="white"/>
                </a:solidFill>
                <a:effectLst/>
                <a:uLnTx/>
                <a:uFillTx/>
              </a:rPr>
              <a:t>jihua</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moban</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err="1" smtClean="0">
                <a:ln>
                  <a:noFill/>
                </a:ln>
                <a:solidFill>
                  <a:prstClr val="white"/>
                </a:solidFill>
                <a:effectLst/>
                <a:uLnTx/>
                <a:uFillTx/>
              </a:rPr>
              <a:t>shangwu</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xiazai</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err="1" smtClean="0">
                <a:ln>
                  <a:noFill/>
                </a:ln>
                <a:solidFill>
                  <a:prstClr val="white"/>
                </a:solidFill>
                <a:effectLst/>
                <a:uLnTx/>
                <a:uFillTx/>
              </a:rPr>
              <a:t>jianli</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xiazai</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err="1" smtClean="0">
                <a:ln>
                  <a:noFill/>
                </a:ln>
                <a:solidFill>
                  <a:prstClr val="white"/>
                </a:solidFill>
                <a:effectLst/>
                <a:uLnTx/>
                <a:uFillTx/>
              </a:rPr>
              <a:t>dabian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PPT/</a:t>
            </a:r>
            <a:r>
              <a:rPr kumimoji="0" lang="en-US" altLang="zh-CN" sz="100" b="0" i="0" u="none" strike="noStrike" kern="0" cap="none" spc="0" normalizeH="0" baseline="0" noProof="0" dirty="0" err="1" smtClean="0">
                <a:ln>
                  <a:noFill/>
                </a:ln>
                <a:solidFill>
                  <a:prstClr val="white"/>
                </a:solidFill>
                <a:effectLst/>
                <a:uLnTx/>
                <a:uFillTx/>
              </a:rPr>
              <a:t>xiazai</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err="1" smtClean="0">
                <a:ln>
                  <a:noFill/>
                </a:ln>
                <a:solidFill>
                  <a:prstClr val="white"/>
                </a:solidFill>
                <a:effectLst/>
                <a:uLnTx/>
                <a:uFillTx/>
              </a:rPr>
              <a:t>huibao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Tree>
    <p:extLst>
      <p:ext uri="{BB962C8B-B14F-4D97-AF65-F5344CB8AC3E}">
        <p14:creationId xmlns:p14="http://schemas.microsoft.com/office/powerpoint/2010/main" xmlns="" val="2731230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035C5D1-AD16-4B01-871F-DE047A6CFB67}" type="datetimeFigureOut">
              <a:rPr lang="zh-CN" altLang="en-US" smtClean="0"/>
              <a:pPr/>
              <a:t>2020/10/12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BCDE635-3FC4-4B83-A3D1-632FFA341E9A}"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chart" Target="../charts/chart3.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6"/>
          <p:cNvSpPr>
            <a:spLocks noEditPoints="1"/>
          </p:cNvSpPr>
          <p:nvPr/>
        </p:nvSpPr>
        <p:spPr bwMode="auto">
          <a:xfrm>
            <a:off x="4343400" y="1158093"/>
            <a:ext cx="457200" cy="593986"/>
          </a:xfrm>
          <a:custGeom>
            <a:avLst/>
            <a:gdLst>
              <a:gd name="T0" fmla="*/ 891 w 1347"/>
              <a:gd name="T1" fmla="*/ 639 h 1750"/>
              <a:gd name="T2" fmla="*/ 673 w 1347"/>
              <a:gd name="T3" fmla="*/ 728 h 1750"/>
              <a:gd name="T4" fmla="*/ 555 w 1347"/>
              <a:gd name="T5" fmla="*/ 706 h 1750"/>
              <a:gd name="T6" fmla="*/ 456 w 1347"/>
              <a:gd name="T7" fmla="*/ 639 h 1750"/>
              <a:gd name="T8" fmla="*/ 398 w 1347"/>
              <a:gd name="T9" fmla="*/ 639 h 1750"/>
              <a:gd name="T10" fmla="*/ 397 w 1347"/>
              <a:gd name="T11" fmla="*/ 696 h 1750"/>
              <a:gd name="T12" fmla="*/ 525 w 1347"/>
              <a:gd name="T13" fmla="*/ 781 h 1750"/>
              <a:gd name="T14" fmla="*/ 673 w 1347"/>
              <a:gd name="T15" fmla="*/ 810 h 1750"/>
              <a:gd name="T16" fmla="*/ 949 w 1347"/>
              <a:gd name="T17" fmla="*/ 696 h 1750"/>
              <a:gd name="T18" fmla="*/ 949 w 1347"/>
              <a:gd name="T19" fmla="*/ 639 h 1750"/>
              <a:gd name="T20" fmla="*/ 891 w 1347"/>
              <a:gd name="T21" fmla="*/ 639 h 1750"/>
              <a:gd name="T22" fmla="*/ 987 w 1347"/>
              <a:gd name="T23" fmla="*/ 1525 h 1750"/>
              <a:gd name="T24" fmla="*/ 987 w 1347"/>
              <a:gd name="T25" fmla="*/ 1525 h 1750"/>
              <a:gd name="T26" fmla="*/ 360 w 1347"/>
              <a:gd name="T27" fmla="*/ 1525 h 1750"/>
              <a:gd name="T28" fmla="*/ 318 w 1347"/>
              <a:gd name="T29" fmla="*/ 1566 h 1750"/>
              <a:gd name="T30" fmla="*/ 360 w 1347"/>
              <a:gd name="T31" fmla="*/ 1607 h 1750"/>
              <a:gd name="T32" fmla="*/ 987 w 1347"/>
              <a:gd name="T33" fmla="*/ 1607 h 1750"/>
              <a:gd name="T34" fmla="*/ 1027 w 1347"/>
              <a:gd name="T35" fmla="*/ 1566 h 1750"/>
              <a:gd name="T36" fmla="*/ 987 w 1347"/>
              <a:gd name="T37" fmla="*/ 1525 h 1750"/>
              <a:gd name="T38" fmla="*/ 1347 w 1347"/>
              <a:gd name="T39" fmla="*/ 674 h 1750"/>
              <a:gd name="T40" fmla="*/ 1347 w 1347"/>
              <a:gd name="T41" fmla="*/ 674 h 1750"/>
              <a:gd name="T42" fmla="*/ 1149 w 1347"/>
              <a:gd name="T43" fmla="*/ 198 h 1750"/>
              <a:gd name="T44" fmla="*/ 673 w 1347"/>
              <a:gd name="T45" fmla="*/ 0 h 1750"/>
              <a:gd name="T46" fmla="*/ 197 w 1347"/>
              <a:gd name="T47" fmla="*/ 198 h 1750"/>
              <a:gd name="T48" fmla="*/ 0 w 1347"/>
              <a:gd name="T49" fmla="*/ 674 h 1750"/>
              <a:gd name="T50" fmla="*/ 86 w 1347"/>
              <a:gd name="T51" fmla="*/ 1005 h 1750"/>
              <a:gd name="T52" fmla="*/ 292 w 1347"/>
              <a:gd name="T53" fmla="*/ 1229 h 1750"/>
              <a:gd name="T54" fmla="*/ 292 w 1347"/>
              <a:gd name="T55" fmla="*/ 1418 h 1750"/>
              <a:gd name="T56" fmla="*/ 360 w 1347"/>
              <a:gd name="T57" fmla="*/ 1487 h 1750"/>
              <a:gd name="T58" fmla="*/ 987 w 1347"/>
              <a:gd name="T59" fmla="*/ 1487 h 1750"/>
              <a:gd name="T60" fmla="*/ 1055 w 1347"/>
              <a:gd name="T61" fmla="*/ 1418 h 1750"/>
              <a:gd name="T62" fmla="*/ 1055 w 1347"/>
              <a:gd name="T63" fmla="*/ 1229 h 1750"/>
              <a:gd name="T64" fmla="*/ 1260 w 1347"/>
              <a:gd name="T65" fmla="*/ 1005 h 1750"/>
              <a:gd name="T66" fmla="*/ 1347 w 1347"/>
              <a:gd name="T67" fmla="*/ 674 h 1750"/>
              <a:gd name="T68" fmla="*/ 1142 w 1347"/>
              <a:gd name="T69" fmla="*/ 938 h 1750"/>
              <a:gd name="T70" fmla="*/ 1142 w 1347"/>
              <a:gd name="T71" fmla="*/ 938 h 1750"/>
              <a:gd name="T72" fmla="*/ 1141 w 1347"/>
              <a:gd name="T73" fmla="*/ 938 h 1750"/>
              <a:gd name="T74" fmla="*/ 951 w 1347"/>
              <a:gd name="T75" fmla="*/ 1135 h 1750"/>
              <a:gd name="T76" fmla="*/ 919 w 1347"/>
              <a:gd name="T77" fmla="*/ 1193 h 1750"/>
              <a:gd name="T78" fmla="*/ 918 w 1347"/>
              <a:gd name="T79" fmla="*/ 1193 h 1750"/>
              <a:gd name="T80" fmla="*/ 918 w 1347"/>
              <a:gd name="T81" fmla="*/ 1350 h 1750"/>
              <a:gd name="T82" fmla="*/ 429 w 1347"/>
              <a:gd name="T83" fmla="*/ 1350 h 1750"/>
              <a:gd name="T84" fmla="*/ 429 w 1347"/>
              <a:gd name="T85" fmla="*/ 1193 h 1750"/>
              <a:gd name="T86" fmla="*/ 389 w 1347"/>
              <a:gd name="T87" fmla="*/ 1132 h 1750"/>
              <a:gd name="T88" fmla="*/ 205 w 1347"/>
              <a:gd name="T89" fmla="*/ 938 h 1750"/>
              <a:gd name="T90" fmla="*/ 136 w 1347"/>
              <a:gd name="T91" fmla="*/ 674 h 1750"/>
              <a:gd name="T92" fmla="*/ 294 w 1347"/>
              <a:gd name="T93" fmla="*/ 295 h 1750"/>
              <a:gd name="T94" fmla="*/ 673 w 1347"/>
              <a:gd name="T95" fmla="*/ 137 h 1750"/>
              <a:gd name="T96" fmla="*/ 1053 w 1347"/>
              <a:gd name="T97" fmla="*/ 295 h 1750"/>
              <a:gd name="T98" fmla="*/ 1210 w 1347"/>
              <a:gd name="T99" fmla="*/ 674 h 1750"/>
              <a:gd name="T100" fmla="*/ 1142 w 1347"/>
              <a:gd name="T101" fmla="*/ 938 h 1750"/>
              <a:gd name="T102" fmla="*/ 855 w 1347"/>
              <a:gd name="T103" fmla="*/ 1668 h 1750"/>
              <a:gd name="T104" fmla="*/ 855 w 1347"/>
              <a:gd name="T105" fmla="*/ 1668 h 1750"/>
              <a:gd name="T106" fmla="*/ 492 w 1347"/>
              <a:gd name="T107" fmla="*/ 1668 h 1750"/>
              <a:gd name="T108" fmla="*/ 450 w 1347"/>
              <a:gd name="T109" fmla="*/ 1709 h 1750"/>
              <a:gd name="T110" fmla="*/ 492 w 1347"/>
              <a:gd name="T111" fmla="*/ 1750 h 1750"/>
              <a:gd name="T112" fmla="*/ 855 w 1347"/>
              <a:gd name="T113" fmla="*/ 1750 h 1750"/>
              <a:gd name="T114" fmla="*/ 896 w 1347"/>
              <a:gd name="T115" fmla="*/ 1709 h 1750"/>
              <a:gd name="T116" fmla="*/ 855 w 1347"/>
              <a:gd name="T117" fmla="*/ 1668 h 1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47" h="1750">
                <a:moveTo>
                  <a:pt x="891" y="639"/>
                </a:moveTo>
                <a:cubicBezTo>
                  <a:pt x="836" y="694"/>
                  <a:pt x="758" y="728"/>
                  <a:pt x="673" y="728"/>
                </a:cubicBezTo>
                <a:cubicBezTo>
                  <a:pt x="631" y="728"/>
                  <a:pt x="591" y="720"/>
                  <a:pt x="555" y="706"/>
                </a:cubicBezTo>
                <a:cubicBezTo>
                  <a:pt x="517" y="691"/>
                  <a:pt x="484" y="667"/>
                  <a:pt x="456" y="639"/>
                </a:cubicBezTo>
                <a:cubicBezTo>
                  <a:pt x="440" y="623"/>
                  <a:pt x="413" y="623"/>
                  <a:pt x="398" y="639"/>
                </a:cubicBezTo>
                <a:cubicBezTo>
                  <a:pt x="382" y="655"/>
                  <a:pt x="382" y="681"/>
                  <a:pt x="397" y="696"/>
                </a:cubicBezTo>
                <a:cubicBezTo>
                  <a:pt x="433" y="732"/>
                  <a:pt x="477" y="761"/>
                  <a:pt x="525" y="781"/>
                </a:cubicBezTo>
                <a:cubicBezTo>
                  <a:pt x="570" y="800"/>
                  <a:pt x="621" y="810"/>
                  <a:pt x="673" y="810"/>
                </a:cubicBezTo>
                <a:cubicBezTo>
                  <a:pt x="781" y="810"/>
                  <a:pt x="878" y="767"/>
                  <a:pt x="949" y="696"/>
                </a:cubicBezTo>
                <a:cubicBezTo>
                  <a:pt x="965" y="681"/>
                  <a:pt x="965" y="655"/>
                  <a:pt x="949" y="639"/>
                </a:cubicBezTo>
                <a:cubicBezTo>
                  <a:pt x="933" y="623"/>
                  <a:pt x="907" y="623"/>
                  <a:pt x="891" y="639"/>
                </a:cubicBezTo>
                <a:close/>
                <a:moveTo>
                  <a:pt x="987" y="1525"/>
                </a:moveTo>
                <a:cubicBezTo>
                  <a:pt x="987" y="1525"/>
                  <a:pt x="987" y="1525"/>
                  <a:pt x="987" y="1525"/>
                </a:cubicBezTo>
                <a:cubicBezTo>
                  <a:pt x="360" y="1525"/>
                  <a:pt x="360" y="1525"/>
                  <a:pt x="360" y="1525"/>
                </a:cubicBezTo>
                <a:cubicBezTo>
                  <a:pt x="337" y="1525"/>
                  <a:pt x="318" y="1544"/>
                  <a:pt x="318" y="1566"/>
                </a:cubicBezTo>
                <a:cubicBezTo>
                  <a:pt x="318" y="1589"/>
                  <a:pt x="337" y="1607"/>
                  <a:pt x="360" y="1607"/>
                </a:cubicBezTo>
                <a:cubicBezTo>
                  <a:pt x="987" y="1607"/>
                  <a:pt x="987" y="1607"/>
                  <a:pt x="987" y="1607"/>
                </a:cubicBezTo>
                <a:cubicBezTo>
                  <a:pt x="1009" y="1607"/>
                  <a:pt x="1027" y="1589"/>
                  <a:pt x="1027" y="1566"/>
                </a:cubicBezTo>
                <a:cubicBezTo>
                  <a:pt x="1027" y="1544"/>
                  <a:pt x="1009" y="1525"/>
                  <a:pt x="987" y="1525"/>
                </a:cubicBezTo>
                <a:close/>
                <a:moveTo>
                  <a:pt x="1347" y="674"/>
                </a:moveTo>
                <a:cubicBezTo>
                  <a:pt x="1347" y="674"/>
                  <a:pt x="1347" y="674"/>
                  <a:pt x="1347" y="674"/>
                </a:cubicBezTo>
                <a:cubicBezTo>
                  <a:pt x="1347" y="488"/>
                  <a:pt x="1272" y="320"/>
                  <a:pt x="1149" y="198"/>
                </a:cubicBezTo>
                <a:cubicBezTo>
                  <a:pt x="1027" y="76"/>
                  <a:pt x="859" y="0"/>
                  <a:pt x="673" y="0"/>
                </a:cubicBezTo>
                <a:cubicBezTo>
                  <a:pt x="488" y="0"/>
                  <a:pt x="318" y="76"/>
                  <a:pt x="197" y="198"/>
                </a:cubicBezTo>
                <a:cubicBezTo>
                  <a:pt x="75" y="320"/>
                  <a:pt x="0" y="488"/>
                  <a:pt x="0" y="674"/>
                </a:cubicBezTo>
                <a:cubicBezTo>
                  <a:pt x="0" y="794"/>
                  <a:pt x="31" y="907"/>
                  <a:pt x="86" y="1005"/>
                </a:cubicBezTo>
                <a:cubicBezTo>
                  <a:pt x="138" y="1094"/>
                  <a:pt x="207" y="1171"/>
                  <a:pt x="292" y="1229"/>
                </a:cubicBezTo>
                <a:cubicBezTo>
                  <a:pt x="292" y="1418"/>
                  <a:pt x="292" y="1418"/>
                  <a:pt x="292" y="1418"/>
                </a:cubicBezTo>
                <a:cubicBezTo>
                  <a:pt x="292" y="1456"/>
                  <a:pt x="322" y="1487"/>
                  <a:pt x="360" y="1487"/>
                </a:cubicBezTo>
                <a:cubicBezTo>
                  <a:pt x="987" y="1487"/>
                  <a:pt x="987" y="1487"/>
                  <a:pt x="987" y="1487"/>
                </a:cubicBezTo>
                <a:cubicBezTo>
                  <a:pt x="1025" y="1487"/>
                  <a:pt x="1055" y="1456"/>
                  <a:pt x="1055" y="1418"/>
                </a:cubicBezTo>
                <a:cubicBezTo>
                  <a:pt x="1055" y="1229"/>
                  <a:pt x="1055" y="1229"/>
                  <a:pt x="1055" y="1229"/>
                </a:cubicBezTo>
                <a:cubicBezTo>
                  <a:pt x="1140" y="1171"/>
                  <a:pt x="1210" y="1094"/>
                  <a:pt x="1260" y="1005"/>
                </a:cubicBezTo>
                <a:cubicBezTo>
                  <a:pt x="1316" y="906"/>
                  <a:pt x="1347" y="794"/>
                  <a:pt x="1347" y="674"/>
                </a:cubicBezTo>
                <a:close/>
                <a:moveTo>
                  <a:pt x="1142" y="938"/>
                </a:moveTo>
                <a:cubicBezTo>
                  <a:pt x="1142" y="938"/>
                  <a:pt x="1142" y="938"/>
                  <a:pt x="1142" y="938"/>
                </a:cubicBezTo>
                <a:cubicBezTo>
                  <a:pt x="1141" y="938"/>
                  <a:pt x="1141" y="938"/>
                  <a:pt x="1141" y="938"/>
                </a:cubicBezTo>
                <a:cubicBezTo>
                  <a:pt x="1096" y="1019"/>
                  <a:pt x="1030" y="1087"/>
                  <a:pt x="951" y="1135"/>
                </a:cubicBezTo>
                <a:cubicBezTo>
                  <a:pt x="931" y="1147"/>
                  <a:pt x="919" y="1170"/>
                  <a:pt x="919" y="1193"/>
                </a:cubicBezTo>
                <a:cubicBezTo>
                  <a:pt x="918" y="1193"/>
                  <a:pt x="918" y="1193"/>
                  <a:pt x="918" y="1193"/>
                </a:cubicBezTo>
                <a:cubicBezTo>
                  <a:pt x="918" y="1350"/>
                  <a:pt x="918" y="1350"/>
                  <a:pt x="918" y="1350"/>
                </a:cubicBezTo>
                <a:cubicBezTo>
                  <a:pt x="429" y="1350"/>
                  <a:pt x="429" y="1350"/>
                  <a:pt x="429" y="1350"/>
                </a:cubicBezTo>
                <a:cubicBezTo>
                  <a:pt x="429" y="1193"/>
                  <a:pt x="429" y="1193"/>
                  <a:pt x="429" y="1193"/>
                </a:cubicBezTo>
                <a:cubicBezTo>
                  <a:pt x="429" y="1165"/>
                  <a:pt x="413" y="1142"/>
                  <a:pt x="389" y="1132"/>
                </a:cubicBezTo>
                <a:cubicBezTo>
                  <a:pt x="313" y="1083"/>
                  <a:pt x="249" y="1017"/>
                  <a:pt x="205" y="938"/>
                </a:cubicBezTo>
                <a:cubicBezTo>
                  <a:pt x="161" y="860"/>
                  <a:pt x="136" y="770"/>
                  <a:pt x="136" y="674"/>
                </a:cubicBezTo>
                <a:cubicBezTo>
                  <a:pt x="136" y="527"/>
                  <a:pt x="197" y="392"/>
                  <a:pt x="294" y="295"/>
                </a:cubicBezTo>
                <a:cubicBezTo>
                  <a:pt x="390" y="197"/>
                  <a:pt x="526" y="137"/>
                  <a:pt x="673" y="137"/>
                </a:cubicBezTo>
                <a:cubicBezTo>
                  <a:pt x="821" y="137"/>
                  <a:pt x="956" y="197"/>
                  <a:pt x="1053" y="295"/>
                </a:cubicBezTo>
                <a:cubicBezTo>
                  <a:pt x="1150" y="392"/>
                  <a:pt x="1210" y="527"/>
                  <a:pt x="1210" y="674"/>
                </a:cubicBezTo>
                <a:cubicBezTo>
                  <a:pt x="1210" y="771"/>
                  <a:pt x="1186" y="861"/>
                  <a:pt x="1142" y="938"/>
                </a:cubicBezTo>
                <a:close/>
                <a:moveTo>
                  <a:pt x="855" y="1668"/>
                </a:moveTo>
                <a:cubicBezTo>
                  <a:pt x="855" y="1668"/>
                  <a:pt x="855" y="1668"/>
                  <a:pt x="855" y="1668"/>
                </a:cubicBezTo>
                <a:cubicBezTo>
                  <a:pt x="492" y="1668"/>
                  <a:pt x="492" y="1668"/>
                  <a:pt x="492" y="1668"/>
                </a:cubicBezTo>
                <a:cubicBezTo>
                  <a:pt x="469" y="1668"/>
                  <a:pt x="450" y="1686"/>
                  <a:pt x="450" y="1709"/>
                </a:cubicBezTo>
                <a:cubicBezTo>
                  <a:pt x="450" y="1731"/>
                  <a:pt x="469" y="1750"/>
                  <a:pt x="492" y="1750"/>
                </a:cubicBezTo>
                <a:cubicBezTo>
                  <a:pt x="855" y="1750"/>
                  <a:pt x="855" y="1750"/>
                  <a:pt x="855" y="1750"/>
                </a:cubicBezTo>
                <a:cubicBezTo>
                  <a:pt x="877" y="1750"/>
                  <a:pt x="896" y="1731"/>
                  <a:pt x="896" y="1709"/>
                </a:cubicBezTo>
                <a:cubicBezTo>
                  <a:pt x="896" y="1686"/>
                  <a:pt x="877" y="1668"/>
                  <a:pt x="855" y="1668"/>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2" name="TextBox 21"/>
          <p:cNvSpPr txBox="1"/>
          <p:nvPr/>
        </p:nvSpPr>
        <p:spPr>
          <a:xfrm>
            <a:off x="1475656" y="2088545"/>
            <a:ext cx="6192688" cy="707886"/>
          </a:xfrm>
          <a:prstGeom prst="rect">
            <a:avLst/>
          </a:prstGeom>
          <a:noFill/>
        </p:spPr>
        <p:txBody>
          <a:bodyPr wrap="square" rtlCol="0">
            <a:spAutoFit/>
          </a:bodyPr>
          <a:lstStyle/>
          <a:p>
            <a:pPr algn="dist"/>
            <a:r>
              <a:rPr lang="zh-CN" altLang="en-US" sz="4000" dirty="0">
                <a:ln w="6350">
                  <a:noFill/>
                </a:ln>
                <a:solidFill>
                  <a:schemeClr val="bg1">
                    <a:lumMod val="50000"/>
                  </a:schemeClr>
                </a:solidFill>
                <a:latin typeface="微软雅黑" pitchFamily="34" charset="-122"/>
                <a:ea typeface="微软雅黑" pitchFamily="34" charset="-122"/>
              </a:rPr>
              <a:t>极</a:t>
            </a:r>
            <a:r>
              <a:rPr lang="zh-CN" altLang="en-US" sz="4000" dirty="0" smtClean="0">
                <a:ln w="6350">
                  <a:noFill/>
                </a:ln>
                <a:solidFill>
                  <a:schemeClr val="bg1">
                    <a:lumMod val="50000"/>
                  </a:schemeClr>
                </a:solidFill>
                <a:latin typeface="微软雅黑" pitchFamily="34" charset="-122"/>
                <a:ea typeface="微软雅黑" pitchFamily="34" charset="-122"/>
              </a:rPr>
              <a:t>简毕</a:t>
            </a:r>
            <a:r>
              <a:rPr lang="zh-CN" altLang="en-US" sz="4000" dirty="0">
                <a:ln w="6350">
                  <a:noFill/>
                </a:ln>
                <a:solidFill>
                  <a:schemeClr val="bg1">
                    <a:lumMod val="50000"/>
                  </a:schemeClr>
                </a:solidFill>
                <a:latin typeface="微软雅黑" pitchFamily="34" charset="-122"/>
                <a:ea typeface="微软雅黑" pitchFamily="34" charset="-122"/>
              </a:rPr>
              <a:t>业答</a:t>
            </a:r>
            <a:r>
              <a:rPr lang="zh-CN" altLang="en-US" sz="4000" dirty="0" smtClean="0">
                <a:ln w="6350">
                  <a:noFill/>
                </a:ln>
                <a:solidFill>
                  <a:schemeClr val="bg1">
                    <a:lumMod val="50000"/>
                  </a:schemeClr>
                </a:solidFill>
                <a:latin typeface="微软雅黑" pitchFamily="34" charset="-122"/>
                <a:ea typeface="微软雅黑" pitchFamily="34" charset="-122"/>
              </a:rPr>
              <a:t>辩</a:t>
            </a:r>
            <a:r>
              <a:rPr lang="en-US" altLang="zh-CN" sz="4000" dirty="0" smtClean="0">
                <a:ln w="6350">
                  <a:noFill/>
                </a:ln>
                <a:solidFill>
                  <a:schemeClr val="bg1">
                    <a:lumMod val="50000"/>
                  </a:schemeClr>
                </a:solidFill>
                <a:latin typeface="微软雅黑" pitchFamily="34" charset="-122"/>
                <a:ea typeface="微软雅黑" pitchFamily="34" charset="-122"/>
              </a:rPr>
              <a:t>PPT</a:t>
            </a:r>
            <a:r>
              <a:rPr lang="zh-CN" altLang="en-US" sz="4000" dirty="0" smtClean="0">
                <a:ln w="6350">
                  <a:noFill/>
                </a:ln>
                <a:solidFill>
                  <a:schemeClr val="bg1">
                    <a:lumMod val="50000"/>
                  </a:schemeClr>
                </a:solidFill>
                <a:latin typeface="微软雅黑" pitchFamily="34" charset="-122"/>
                <a:ea typeface="微软雅黑" pitchFamily="34" charset="-122"/>
              </a:rPr>
              <a:t>模</a:t>
            </a:r>
            <a:r>
              <a:rPr lang="zh-CN" altLang="en-US" sz="4000" dirty="0">
                <a:ln w="6350">
                  <a:noFill/>
                </a:ln>
                <a:solidFill>
                  <a:schemeClr val="bg1">
                    <a:lumMod val="50000"/>
                  </a:schemeClr>
                </a:solidFill>
                <a:latin typeface="微软雅黑" pitchFamily="34" charset="-122"/>
                <a:ea typeface="微软雅黑" pitchFamily="34" charset="-122"/>
              </a:rPr>
              <a:t>板</a:t>
            </a:r>
          </a:p>
        </p:txBody>
      </p:sp>
      <p:sp>
        <p:nvSpPr>
          <p:cNvPr id="23" name="圆角矩形 22"/>
          <p:cNvSpPr/>
          <p:nvPr/>
        </p:nvSpPr>
        <p:spPr>
          <a:xfrm>
            <a:off x="2286000" y="3154938"/>
            <a:ext cx="4573568" cy="246221"/>
          </a:xfrm>
          <a:prstGeom prst="roundRect">
            <a:avLst>
              <a:gd name="adj" fmla="val 0"/>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dist">
              <a:buFont typeface="Arial" pitchFamily="34" charset="0"/>
              <a:buNone/>
            </a:pPr>
            <a:r>
              <a:rPr lang="en-US" altLang="zh-CN" sz="1000" dirty="0">
                <a:solidFill>
                  <a:schemeClr val="bg1">
                    <a:lumMod val="50000"/>
                  </a:schemeClr>
                </a:solidFill>
              </a:rPr>
              <a:t>THESIS DEFENSE POWERPOINT TEMPLATE</a:t>
            </a:r>
            <a:endParaRPr lang="zh-CN" altLang="en-US" sz="1000" dirty="0">
              <a:solidFill>
                <a:schemeClr val="bg1">
                  <a:lumMod val="50000"/>
                </a:schemeClr>
              </a:solidFill>
            </a:endParaRPr>
          </a:p>
        </p:txBody>
      </p:sp>
      <p:grpSp>
        <p:nvGrpSpPr>
          <p:cNvPr id="24" name="组合 23"/>
          <p:cNvGrpSpPr/>
          <p:nvPr/>
        </p:nvGrpSpPr>
        <p:grpSpPr>
          <a:xfrm>
            <a:off x="3069081" y="4183426"/>
            <a:ext cx="174306" cy="174304"/>
            <a:chOff x="801291" y="3535885"/>
            <a:chExt cx="219347" cy="219347"/>
          </a:xfrm>
        </p:grpSpPr>
        <p:sp>
          <p:nvSpPr>
            <p:cNvPr id="25" name="Oval 10"/>
            <p:cNvSpPr>
              <a:spLocks noChangeArrowheads="1"/>
            </p:cNvSpPr>
            <p:nvPr/>
          </p:nvSpPr>
          <p:spPr bwMode="auto">
            <a:xfrm>
              <a:off x="801291" y="3535885"/>
              <a:ext cx="219347" cy="219347"/>
            </a:xfrm>
            <a:prstGeom prst="ellipse">
              <a:avLst/>
            </a:prstGeom>
            <a:solidFill>
              <a:schemeClr val="bg1">
                <a:lumMod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rgbClr val="FFFF00"/>
                </a:solidFill>
                <a:latin typeface="微软雅黑" pitchFamily="34" charset="-122"/>
                <a:ea typeface="微软雅黑" pitchFamily="34" charset="-122"/>
              </a:endParaRPr>
            </a:p>
          </p:txBody>
        </p:sp>
        <p:grpSp>
          <p:nvGrpSpPr>
            <p:cNvPr id="26" name="组合 25"/>
            <p:cNvGrpSpPr/>
            <p:nvPr/>
          </p:nvGrpSpPr>
          <p:grpSpPr>
            <a:xfrm>
              <a:off x="860980" y="3583766"/>
              <a:ext cx="100336" cy="114060"/>
              <a:chOff x="860980" y="3583766"/>
              <a:chExt cx="100336" cy="114060"/>
            </a:xfrm>
          </p:grpSpPr>
          <p:sp>
            <p:nvSpPr>
              <p:cNvPr id="27"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rgbClr val="FFFF00"/>
                  </a:solidFill>
                  <a:latin typeface="微软雅黑" pitchFamily="34" charset="-122"/>
                  <a:ea typeface="微软雅黑" pitchFamily="34" charset="-122"/>
                </a:endParaRPr>
              </a:p>
            </p:txBody>
          </p:sp>
          <p:sp>
            <p:nvSpPr>
              <p:cNvPr id="28"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rgbClr val="FFFF00"/>
                  </a:solidFill>
                  <a:latin typeface="微软雅黑" pitchFamily="34" charset="-122"/>
                  <a:ea typeface="微软雅黑" pitchFamily="34" charset="-122"/>
                </a:endParaRPr>
              </a:p>
            </p:txBody>
          </p:sp>
        </p:grpSp>
      </p:grpSp>
      <p:grpSp>
        <p:nvGrpSpPr>
          <p:cNvPr id="29" name="Group 14"/>
          <p:cNvGrpSpPr/>
          <p:nvPr/>
        </p:nvGrpSpPr>
        <p:grpSpPr bwMode="auto">
          <a:xfrm>
            <a:off x="4813893" y="4183426"/>
            <a:ext cx="174306" cy="174304"/>
            <a:chOff x="4248" y="3024"/>
            <a:chExt cx="600" cy="599"/>
          </a:xfrm>
        </p:grpSpPr>
        <p:sp>
          <p:nvSpPr>
            <p:cNvPr id="30" name="Oval 15"/>
            <p:cNvSpPr>
              <a:spLocks noChangeArrowheads="1"/>
            </p:cNvSpPr>
            <p:nvPr/>
          </p:nvSpPr>
          <p:spPr bwMode="auto">
            <a:xfrm>
              <a:off x="4248" y="3024"/>
              <a:ext cx="600" cy="599"/>
            </a:xfrm>
            <a:prstGeom prst="ellipse">
              <a:avLst/>
            </a:prstGeom>
            <a:solidFill>
              <a:schemeClr val="bg1">
                <a:lumMod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tx1">
                    <a:lumMod val="65000"/>
                    <a:lumOff val="35000"/>
                  </a:schemeClr>
                </a:solidFill>
                <a:latin typeface="微软雅黑" pitchFamily="34" charset="-122"/>
                <a:ea typeface="微软雅黑" pitchFamily="34" charset="-122"/>
              </a:endParaRPr>
            </a:p>
          </p:txBody>
        </p:sp>
        <p:grpSp>
          <p:nvGrpSpPr>
            <p:cNvPr id="31" name="Group 16"/>
            <p:cNvGrpSpPr/>
            <p:nvPr/>
          </p:nvGrpSpPr>
          <p:grpSpPr bwMode="auto">
            <a:xfrm>
              <a:off x="4441" y="3144"/>
              <a:ext cx="215" cy="345"/>
              <a:chOff x="4441" y="3144"/>
              <a:chExt cx="215" cy="345"/>
            </a:xfrm>
          </p:grpSpPr>
          <p:sp>
            <p:nvSpPr>
              <p:cNvPr id="32"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tx1">
                      <a:lumMod val="65000"/>
                      <a:lumOff val="35000"/>
                    </a:schemeClr>
                  </a:solidFill>
                  <a:latin typeface="微软雅黑" pitchFamily="34" charset="-122"/>
                  <a:ea typeface="微软雅黑" pitchFamily="34" charset="-122"/>
                </a:endParaRPr>
              </a:p>
            </p:txBody>
          </p:sp>
          <p:sp>
            <p:nvSpPr>
              <p:cNvPr id="33"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tx1">
                      <a:lumMod val="65000"/>
                      <a:lumOff val="35000"/>
                    </a:schemeClr>
                  </a:solidFill>
                  <a:latin typeface="微软雅黑" pitchFamily="34" charset="-122"/>
                  <a:ea typeface="微软雅黑" pitchFamily="34" charset="-122"/>
                </a:endParaRPr>
              </a:p>
            </p:txBody>
          </p:sp>
        </p:grpSp>
      </p:grpSp>
      <p:sp>
        <p:nvSpPr>
          <p:cNvPr id="34" name="Text Box 19"/>
          <p:cNvSpPr txBox="1">
            <a:spLocks noChangeArrowheads="1"/>
          </p:cNvSpPr>
          <p:nvPr/>
        </p:nvSpPr>
        <p:spPr bwMode="auto">
          <a:xfrm>
            <a:off x="3256382" y="4132079"/>
            <a:ext cx="1098378"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50" dirty="0">
                <a:solidFill>
                  <a:schemeClr val="tx1">
                    <a:lumMod val="65000"/>
                    <a:lumOff val="35000"/>
                  </a:schemeClr>
                </a:solidFill>
                <a:latin typeface="微软雅黑" pitchFamily="34" charset="-122"/>
                <a:ea typeface="微软雅黑" pitchFamily="34" charset="-122"/>
              </a:rPr>
              <a:t>指导老师</a:t>
            </a:r>
            <a:r>
              <a:rPr lang="zh-CN" altLang="en-US" sz="1050" dirty="0" smtClean="0">
                <a:solidFill>
                  <a:schemeClr val="tx1">
                    <a:lumMod val="65000"/>
                    <a:lumOff val="35000"/>
                  </a:schemeClr>
                </a:solidFill>
                <a:latin typeface="微软雅黑" pitchFamily="34" charset="-122"/>
                <a:ea typeface="微软雅黑" pitchFamily="34" charset="-122"/>
              </a:rPr>
              <a:t>：</a:t>
            </a:r>
            <a:r>
              <a:rPr lang="en-US" altLang="zh-CN" sz="1050" dirty="0" smtClean="0">
                <a:solidFill>
                  <a:schemeClr val="tx1">
                    <a:lumMod val="65000"/>
                    <a:lumOff val="35000"/>
                  </a:schemeClr>
                </a:solidFill>
                <a:latin typeface="微软雅黑" pitchFamily="34" charset="-122"/>
                <a:ea typeface="微软雅黑" pitchFamily="34" charset="-122"/>
              </a:rPr>
              <a:t>PPT</a:t>
            </a:r>
            <a:endParaRPr lang="en-US" altLang="zh-CN" sz="1050" dirty="0">
              <a:solidFill>
                <a:schemeClr val="tx1">
                  <a:lumMod val="65000"/>
                  <a:lumOff val="35000"/>
                </a:schemeClr>
              </a:solidFill>
              <a:latin typeface="微软雅黑" pitchFamily="34" charset="-122"/>
              <a:ea typeface="微软雅黑" pitchFamily="34" charset="-122"/>
            </a:endParaRPr>
          </a:p>
        </p:txBody>
      </p:sp>
      <p:sp>
        <p:nvSpPr>
          <p:cNvPr id="35" name="Text Box 20"/>
          <p:cNvSpPr txBox="1">
            <a:spLocks noChangeArrowheads="1"/>
          </p:cNvSpPr>
          <p:nvPr/>
        </p:nvSpPr>
        <p:spPr bwMode="auto">
          <a:xfrm>
            <a:off x="5017069" y="4132079"/>
            <a:ext cx="963725"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50" dirty="0">
                <a:solidFill>
                  <a:schemeClr val="tx1">
                    <a:lumMod val="65000"/>
                    <a:lumOff val="35000"/>
                  </a:schemeClr>
                </a:solidFill>
                <a:latin typeface="微软雅黑" pitchFamily="34" charset="-122"/>
                <a:ea typeface="微软雅黑" pitchFamily="34" charset="-122"/>
              </a:rPr>
              <a:t>答辩人</a:t>
            </a:r>
            <a:r>
              <a:rPr lang="zh-CN" altLang="en-US" sz="1050" dirty="0" smtClean="0">
                <a:solidFill>
                  <a:schemeClr val="tx1">
                    <a:lumMod val="65000"/>
                    <a:lumOff val="35000"/>
                  </a:schemeClr>
                </a:solidFill>
                <a:latin typeface="微软雅黑" pitchFamily="34" charset="-122"/>
                <a:ea typeface="微软雅黑" pitchFamily="34" charset="-122"/>
              </a:rPr>
              <a:t>：</a:t>
            </a:r>
            <a:r>
              <a:rPr lang="en-US" altLang="zh-CN" sz="1050" dirty="0" smtClean="0">
                <a:solidFill>
                  <a:schemeClr val="tx1">
                    <a:lumMod val="65000"/>
                    <a:lumOff val="35000"/>
                  </a:schemeClr>
                </a:solidFill>
                <a:latin typeface="微软雅黑" pitchFamily="34" charset="-122"/>
                <a:ea typeface="微软雅黑" pitchFamily="34" charset="-122"/>
              </a:rPr>
              <a:t>PPT</a:t>
            </a:r>
            <a:endParaRPr lang="en-US" altLang="zh-CN" sz="1050" dirty="0">
              <a:solidFill>
                <a:schemeClr val="tx1">
                  <a:lumMod val="65000"/>
                  <a:lumOff val="35000"/>
                </a:schemeClr>
              </a:solidFill>
              <a:latin typeface="微软雅黑" pitchFamily="34" charset="-122"/>
              <a:ea typeface="微软雅黑" pitchFamily="34" charset="-122"/>
            </a:endParaRPr>
          </a:p>
        </p:txBody>
      </p:sp>
      <p:grpSp>
        <p:nvGrpSpPr>
          <p:cNvPr id="21" name="组合 20"/>
          <p:cNvGrpSpPr/>
          <p:nvPr/>
        </p:nvGrpSpPr>
        <p:grpSpPr>
          <a:xfrm>
            <a:off x="0" y="2946544"/>
            <a:ext cx="9144000" cy="54006"/>
            <a:chOff x="2190216" y="0"/>
            <a:chExt cx="7128792" cy="108012"/>
          </a:xfrm>
        </p:grpSpPr>
        <p:sp>
          <p:nvSpPr>
            <p:cNvPr id="4" name="矩形 3"/>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942744" y="0"/>
              <a:ext cx="1188132" cy="10801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8130876" y="0"/>
              <a:ext cx="1188132" cy="1080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94112" y="1125349"/>
            <a:ext cx="2555776" cy="47429"/>
            <a:chOff x="2190216" y="0"/>
            <a:chExt cx="4752528" cy="108012"/>
          </a:xfrm>
        </p:grpSpPr>
        <p:sp>
          <p:nvSpPr>
            <p:cNvPr id="4" name="矩形 3"/>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TextBox 35"/>
          <p:cNvSpPr txBox="1"/>
          <p:nvPr/>
        </p:nvSpPr>
        <p:spPr>
          <a:xfrm>
            <a:off x="3832860" y="313244"/>
            <a:ext cx="1478280" cy="769441"/>
          </a:xfrm>
          <a:prstGeom prst="rect">
            <a:avLst/>
          </a:prstGeom>
          <a:noFill/>
        </p:spPr>
        <p:txBody>
          <a:bodyPr wrap="square" rtlCol="0">
            <a:spAutoFit/>
          </a:bodyPr>
          <a:lstStyle/>
          <a:p>
            <a:pPr algn="ctr"/>
            <a:r>
              <a:rPr lang="zh-CN" altLang="en-US" sz="2800" b="1" dirty="0">
                <a:ln w="6350">
                  <a:noFill/>
                </a:ln>
                <a:solidFill>
                  <a:schemeClr val="accent1"/>
                </a:solidFill>
                <a:latin typeface="Impact" pitchFamily="34" charset="0"/>
                <a:ea typeface="微软雅黑" pitchFamily="34" charset="-122"/>
              </a:rPr>
              <a:t>目  录</a:t>
            </a:r>
            <a:endParaRPr lang="en-US" altLang="zh-CN" sz="2800" b="1" dirty="0">
              <a:ln w="6350">
                <a:noFill/>
              </a:ln>
              <a:solidFill>
                <a:schemeClr val="accent1"/>
              </a:solidFill>
              <a:latin typeface="Impact" pitchFamily="34" charset="0"/>
              <a:ea typeface="微软雅黑" pitchFamily="34" charset="-122"/>
            </a:endParaRPr>
          </a:p>
          <a:p>
            <a:pPr algn="ctr"/>
            <a:r>
              <a:rPr lang="en-US" altLang="zh-CN" sz="1600" dirty="0">
                <a:ln w="6350">
                  <a:noFill/>
                </a:ln>
                <a:solidFill>
                  <a:schemeClr val="tx1">
                    <a:lumMod val="50000"/>
                    <a:lumOff val="50000"/>
                  </a:schemeClr>
                </a:solidFill>
                <a:latin typeface="Arial" pitchFamily="34" charset="0"/>
                <a:ea typeface="微软雅黑" pitchFamily="34" charset="-122"/>
                <a:cs typeface="Arial" pitchFamily="34" charset="0"/>
              </a:rPr>
              <a:t>CONTENTS</a:t>
            </a:r>
            <a:endParaRPr lang="zh-CN" altLang="en-US" sz="1600" dirty="0">
              <a:ln w="6350">
                <a:noFill/>
              </a:ln>
              <a:solidFill>
                <a:schemeClr val="tx1">
                  <a:lumMod val="50000"/>
                  <a:lumOff val="50000"/>
                </a:schemeClr>
              </a:solidFill>
              <a:latin typeface="Arial" pitchFamily="34" charset="0"/>
              <a:ea typeface="微软雅黑" pitchFamily="34" charset="-122"/>
              <a:cs typeface="Arial" pitchFamily="34" charset="0"/>
            </a:endParaRPr>
          </a:p>
        </p:txBody>
      </p:sp>
      <p:grpSp>
        <p:nvGrpSpPr>
          <p:cNvPr id="2" name="组合 1"/>
          <p:cNvGrpSpPr/>
          <p:nvPr/>
        </p:nvGrpSpPr>
        <p:grpSpPr>
          <a:xfrm>
            <a:off x="522514" y="2571750"/>
            <a:ext cx="1512542" cy="1895740"/>
            <a:chOff x="522514" y="3027330"/>
            <a:chExt cx="1512542" cy="1440160"/>
          </a:xfrm>
        </p:grpSpPr>
        <p:sp>
          <p:nvSpPr>
            <p:cNvPr id="54" name="矩形 53"/>
            <p:cNvSpPr/>
            <p:nvPr/>
          </p:nvSpPr>
          <p:spPr>
            <a:xfrm>
              <a:off x="522514" y="3027330"/>
              <a:ext cx="1512542" cy="1440160"/>
            </a:xfrm>
            <a:prstGeom prst="rect">
              <a:avLst/>
            </a:prstGeom>
            <a:solidFill>
              <a:schemeClr val="bg1">
                <a:lumMod val="8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p:nvPr/>
          </p:nvCxnSpPr>
          <p:spPr>
            <a:xfrm>
              <a:off x="522514" y="3393953"/>
              <a:ext cx="1512542"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69" name="Freeform 9"/>
          <p:cNvSpPr>
            <a:spLocks noEditPoints="1"/>
          </p:cNvSpPr>
          <p:nvPr/>
        </p:nvSpPr>
        <p:spPr bwMode="auto">
          <a:xfrm>
            <a:off x="7681431" y="2080217"/>
            <a:ext cx="380484" cy="247914"/>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70" name="Freeform 10"/>
          <p:cNvSpPr>
            <a:spLocks noEditPoints="1"/>
          </p:cNvSpPr>
          <p:nvPr/>
        </p:nvSpPr>
        <p:spPr bwMode="auto">
          <a:xfrm>
            <a:off x="2800042" y="2062748"/>
            <a:ext cx="286864" cy="287612"/>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71" name="Freeform 11"/>
          <p:cNvSpPr>
            <a:spLocks noEditPoints="1"/>
          </p:cNvSpPr>
          <p:nvPr/>
        </p:nvSpPr>
        <p:spPr bwMode="auto">
          <a:xfrm>
            <a:off x="6084764" y="2046842"/>
            <a:ext cx="246418" cy="313076"/>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72" name="Freeform 12"/>
          <p:cNvSpPr>
            <a:spLocks noEditPoints="1"/>
          </p:cNvSpPr>
          <p:nvPr/>
        </p:nvSpPr>
        <p:spPr bwMode="auto">
          <a:xfrm>
            <a:off x="4464895" y="2050257"/>
            <a:ext cx="214210" cy="30783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73" name="Freeform 13"/>
          <p:cNvSpPr>
            <a:spLocks noEditPoints="1"/>
          </p:cNvSpPr>
          <p:nvPr/>
        </p:nvSpPr>
        <p:spPr bwMode="auto">
          <a:xfrm>
            <a:off x="1100223" y="2059245"/>
            <a:ext cx="349030" cy="28985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grpSp>
        <p:nvGrpSpPr>
          <p:cNvPr id="74" name="组合 73"/>
          <p:cNvGrpSpPr/>
          <p:nvPr/>
        </p:nvGrpSpPr>
        <p:grpSpPr>
          <a:xfrm>
            <a:off x="2167164" y="2571750"/>
            <a:ext cx="1512542" cy="1895740"/>
            <a:chOff x="522514" y="3027330"/>
            <a:chExt cx="1512542" cy="1440160"/>
          </a:xfrm>
        </p:grpSpPr>
        <p:sp>
          <p:nvSpPr>
            <p:cNvPr id="75" name="矩形 74"/>
            <p:cNvSpPr/>
            <p:nvPr/>
          </p:nvSpPr>
          <p:spPr>
            <a:xfrm>
              <a:off x="522514" y="3027330"/>
              <a:ext cx="1512542" cy="1440160"/>
            </a:xfrm>
            <a:prstGeom prst="rect">
              <a:avLst/>
            </a:prstGeom>
            <a:solidFill>
              <a:schemeClr val="bg1">
                <a:lumMod val="8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522514" y="3393953"/>
              <a:ext cx="1512542"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77" name="组合 76"/>
          <p:cNvGrpSpPr/>
          <p:nvPr/>
        </p:nvGrpSpPr>
        <p:grpSpPr>
          <a:xfrm>
            <a:off x="3818164" y="2571750"/>
            <a:ext cx="1512542" cy="1895740"/>
            <a:chOff x="522514" y="3027330"/>
            <a:chExt cx="1512542" cy="1440160"/>
          </a:xfrm>
        </p:grpSpPr>
        <p:sp>
          <p:nvSpPr>
            <p:cNvPr id="78" name="矩形 77"/>
            <p:cNvSpPr/>
            <p:nvPr/>
          </p:nvSpPr>
          <p:spPr>
            <a:xfrm>
              <a:off x="522514" y="3027330"/>
              <a:ext cx="1512542" cy="1440160"/>
            </a:xfrm>
            <a:prstGeom prst="rect">
              <a:avLst/>
            </a:prstGeom>
            <a:solidFill>
              <a:schemeClr val="bg1">
                <a:lumMod val="8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78"/>
            <p:cNvCxnSpPr/>
            <p:nvPr/>
          </p:nvCxnSpPr>
          <p:spPr>
            <a:xfrm>
              <a:off x="522514" y="3393953"/>
              <a:ext cx="1512542"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80" name="组合 79"/>
          <p:cNvGrpSpPr/>
          <p:nvPr/>
        </p:nvGrpSpPr>
        <p:grpSpPr>
          <a:xfrm>
            <a:off x="5475514" y="2571750"/>
            <a:ext cx="1512542" cy="1895740"/>
            <a:chOff x="522514" y="3027330"/>
            <a:chExt cx="1512542" cy="1440160"/>
          </a:xfrm>
        </p:grpSpPr>
        <p:sp>
          <p:nvSpPr>
            <p:cNvPr id="81" name="矩形 80"/>
            <p:cNvSpPr/>
            <p:nvPr/>
          </p:nvSpPr>
          <p:spPr>
            <a:xfrm>
              <a:off x="522514" y="3027330"/>
              <a:ext cx="1512542" cy="1440160"/>
            </a:xfrm>
            <a:prstGeom prst="rect">
              <a:avLst/>
            </a:prstGeom>
            <a:solidFill>
              <a:schemeClr val="bg1">
                <a:lumMod val="8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2" name="直接连接符 81"/>
            <p:cNvCxnSpPr/>
            <p:nvPr/>
          </p:nvCxnSpPr>
          <p:spPr>
            <a:xfrm>
              <a:off x="522514" y="3393953"/>
              <a:ext cx="1512542"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83" name="组合 82"/>
          <p:cNvGrpSpPr/>
          <p:nvPr/>
        </p:nvGrpSpPr>
        <p:grpSpPr>
          <a:xfrm>
            <a:off x="7120164" y="2571750"/>
            <a:ext cx="1512542" cy="1895740"/>
            <a:chOff x="522514" y="3027330"/>
            <a:chExt cx="1512542" cy="1440160"/>
          </a:xfrm>
        </p:grpSpPr>
        <p:sp>
          <p:nvSpPr>
            <p:cNvPr id="84" name="矩形 83"/>
            <p:cNvSpPr/>
            <p:nvPr/>
          </p:nvSpPr>
          <p:spPr>
            <a:xfrm>
              <a:off x="522514" y="3027330"/>
              <a:ext cx="1512542" cy="1440160"/>
            </a:xfrm>
            <a:prstGeom prst="rect">
              <a:avLst/>
            </a:prstGeom>
            <a:solidFill>
              <a:schemeClr val="bg1">
                <a:lumMod val="8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5" name="直接连接符 84"/>
            <p:cNvCxnSpPr/>
            <p:nvPr/>
          </p:nvCxnSpPr>
          <p:spPr>
            <a:xfrm>
              <a:off x="522514" y="3393953"/>
              <a:ext cx="1512542"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59" name="矩形 58"/>
          <p:cNvSpPr/>
          <p:nvPr/>
        </p:nvSpPr>
        <p:spPr>
          <a:xfrm>
            <a:off x="4094945" y="3111789"/>
            <a:ext cx="954107" cy="1015663"/>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关键技术</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实践难点</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市场调研分析</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案例对比分析</a:t>
            </a:r>
          </a:p>
        </p:txBody>
      </p:sp>
      <p:sp>
        <p:nvSpPr>
          <p:cNvPr id="60" name="矩形 59"/>
          <p:cNvSpPr/>
          <p:nvPr/>
        </p:nvSpPr>
        <p:spPr>
          <a:xfrm>
            <a:off x="2249890" y="3111789"/>
            <a:ext cx="1338828" cy="784830"/>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研究思路</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研究方法</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研究方案可行性说明</a:t>
            </a:r>
          </a:p>
        </p:txBody>
      </p:sp>
      <p:sp>
        <p:nvSpPr>
          <p:cNvPr id="61" name="矩形 60"/>
          <p:cNvSpPr/>
          <p:nvPr/>
        </p:nvSpPr>
        <p:spPr>
          <a:xfrm>
            <a:off x="597196" y="3111789"/>
            <a:ext cx="1338828" cy="1246495"/>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选题背景</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研究意义</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国内外相关研究综述</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理论基础与文献综述</a:t>
            </a: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主要贡献与创新</a:t>
            </a:r>
          </a:p>
        </p:txBody>
      </p:sp>
      <p:sp>
        <p:nvSpPr>
          <p:cNvPr id="62" name="矩形 61"/>
          <p:cNvSpPr/>
          <p:nvPr/>
        </p:nvSpPr>
        <p:spPr>
          <a:xfrm>
            <a:off x="7471224" y="3111789"/>
            <a:ext cx="825867" cy="1015663"/>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问题评估</a:t>
            </a:r>
            <a:endParaRPr lang="en-US" altLang="zh-CN" sz="1000" dirty="0">
              <a:ln w="6350">
                <a:noFill/>
              </a:ln>
              <a:solidFill>
                <a:schemeClr val="bg1">
                  <a:lumMod val="50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相关对策</a:t>
            </a:r>
            <a:endParaRPr lang="en-US" altLang="zh-CN" sz="1000" dirty="0">
              <a:ln w="6350">
                <a:noFill/>
              </a:ln>
              <a:solidFill>
                <a:schemeClr val="bg1">
                  <a:lumMod val="50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研究总结</a:t>
            </a:r>
            <a:endParaRPr lang="en-US" altLang="zh-CN" sz="1000" dirty="0">
              <a:ln w="6350">
                <a:noFill/>
              </a:ln>
              <a:solidFill>
                <a:schemeClr val="bg1">
                  <a:lumMod val="50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成绩与思考</a:t>
            </a:r>
          </a:p>
        </p:txBody>
      </p:sp>
      <p:sp>
        <p:nvSpPr>
          <p:cNvPr id="63" name="矩形 62"/>
          <p:cNvSpPr/>
          <p:nvPr/>
        </p:nvSpPr>
        <p:spPr>
          <a:xfrm>
            <a:off x="5882650" y="3111789"/>
            <a:ext cx="697627" cy="784830"/>
          </a:xfrm>
          <a:prstGeom prst="rect">
            <a:avLst/>
          </a:prstGeom>
        </p:spPr>
        <p:txBody>
          <a:bodyPr wrap="none">
            <a:spAutoFit/>
          </a:bodyPr>
          <a:lstStyle/>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研究目标</a:t>
            </a:r>
            <a:endParaRPr lang="en-US" altLang="zh-CN" sz="1000" dirty="0">
              <a:ln w="6350">
                <a:noFill/>
              </a:ln>
              <a:solidFill>
                <a:schemeClr val="bg1">
                  <a:lumMod val="50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成果形式</a:t>
            </a:r>
            <a:endParaRPr lang="en-US" altLang="zh-CN" sz="1000" dirty="0">
              <a:ln w="6350">
                <a:noFill/>
              </a:ln>
              <a:solidFill>
                <a:schemeClr val="bg1">
                  <a:lumMod val="50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50000"/>
                  </a:schemeClr>
                </a:solidFill>
                <a:latin typeface="Impact" pitchFamily="34" charset="0"/>
                <a:ea typeface="微软雅黑" pitchFamily="34" charset="-122"/>
              </a:rPr>
              <a:t>应用前景</a:t>
            </a:r>
            <a:endParaRPr lang="en-US" altLang="zh-CN" sz="1000" dirty="0">
              <a:ln w="6350">
                <a:noFill/>
              </a:ln>
              <a:solidFill>
                <a:schemeClr val="bg1">
                  <a:lumMod val="50000"/>
                </a:schemeClr>
              </a:solidFill>
              <a:latin typeface="Impact" pitchFamily="34" charset="0"/>
              <a:ea typeface="微软雅黑" pitchFamily="34" charset="-122"/>
            </a:endParaRPr>
          </a:p>
        </p:txBody>
      </p:sp>
      <p:sp>
        <p:nvSpPr>
          <p:cNvPr id="64" name="矩形 63"/>
          <p:cNvSpPr/>
          <p:nvPr/>
        </p:nvSpPr>
        <p:spPr>
          <a:xfrm>
            <a:off x="3787169" y="2667289"/>
            <a:ext cx="1569660" cy="276999"/>
          </a:xfrm>
          <a:prstGeom prst="rect">
            <a:avLst/>
          </a:prstGeom>
        </p:spPr>
        <p:txBody>
          <a:bodyPr wrap="none">
            <a:spAutoFit/>
          </a:bodyPr>
          <a:lstStyle/>
          <a:p>
            <a:pPr algn="ctr"/>
            <a:r>
              <a:rPr lang="zh-CN" altLang="en-US" sz="1200" b="1" dirty="0">
                <a:ln w="6350">
                  <a:noFill/>
                </a:ln>
                <a:solidFill>
                  <a:schemeClr val="bg1">
                    <a:lumMod val="50000"/>
                  </a:schemeClr>
                </a:solidFill>
                <a:latin typeface="Impact" pitchFamily="34" charset="0"/>
                <a:ea typeface="微软雅黑" pitchFamily="34" charset="-122"/>
              </a:rPr>
              <a:t>关键技术与实践难点</a:t>
            </a:r>
          </a:p>
        </p:txBody>
      </p:sp>
      <p:sp>
        <p:nvSpPr>
          <p:cNvPr id="65" name="矩形 64"/>
          <p:cNvSpPr/>
          <p:nvPr/>
        </p:nvSpPr>
        <p:spPr>
          <a:xfrm>
            <a:off x="2288363" y="2667289"/>
            <a:ext cx="1261884" cy="276999"/>
          </a:xfrm>
          <a:prstGeom prst="rect">
            <a:avLst/>
          </a:prstGeom>
        </p:spPr>
        <p:txBody>
          <a:bodyPr wrap="none">
            <a:spAutoFit/>
          </a:bodyPr>
          <a:lstStyle/>
          <a:p>
            <a:pPr algn="ctr"/>
            <a:r>
              <a:rPr lang="zh-CN" altLang="en-US" sz="1200" b="1" dirty="0">
                <a:ln w="6350">
                  <a:noFill/>
                </a:ln>
                <a:solidFill>
                  <a:schemeClr val="bg1">
                    <a:lumMod val="50000"/>
                  </a:schemeClr>
                </a:solidFill>
                <a:latin typeface="Impact" pitchFamily="34" charset="0"/>
                <a:ea typeface="微软雅黑" pitchFamily="34" charset="-122"/>
              </a:rPr>
              <a:t>研究思路与方法</a:t>
            </a:r>
          </a:p>
        </p:txBody>
      </p:sp>
      <p:sp>
        <p:nvSpPr>
          <p:cNvPr id="66" name="矩形 65"/>
          <p:cNvSpPr/>
          <p:nvPr/>
        </p:nvSpPr>
        <p:spPr>
          <a:xfrm>
            <a:off x="697527" y="2667289"/>
            <a:ext cx="1138170" cy="276999"/>
          </a:xfrm>
          <a:prstGeom prst="rect">
            <a:avLst/>
          </a:prstGeom>
        </p:spPr>
        <p:txBody>
          <a:bodyPr wrap="square">
            <a:spAutoFit/>
          </a:bodyPr>
          <a:lstStyle/>
          <a:p>
            <a:pPr algn="ctr"/>
            <a:r>
              <a:rPr lang="zh-CN" altLang="en-US" sz="1200" b="1" dirty="0">
                <a:ln w="6350">
                  <a:noFill/>
                </a:ln>
                <a:solidFill>
                  <a:schemeClr val="bg1">
                    <a:lumMod val="50000"/>
                  </a:schemeClr>
                </a:solidFill>
                <a:latin typeface="Impact" pitchFamily="34" charset="0"/>
                <a:ea typeface="微软雅黑" pitchFamily="34" charset="-122"/>
              </a:rPr>
              <a:t>绪论</a:t>
            </a:r>
          </a:p>
        </p:txBody>
      </p:sp>
      <p:sp>
        <p:nvSpPr>
          <p:cNvPr id="67" name="矩形 66"/>
          <p:cNvSpPr/>
          <p:nvPr/>
        </p:nvSpPr>
        <p:spPr>
          <a:xfrm>
            <a:off x="7099328" y="2667289"/>
            <a:ext cx="1569660" cy="276999"/>
          </a:xfrm>
          <a:prstGeom prst="rect">
            <a:avLst/>
          </a:prstGeom>
        </p:spPr>
        <p:txBody>
          <a:bodyPr wrap="none">
            <a:spAutoFit/>
          </a:bodyPr>
          <a:lstStyle/>
          <a:p>
            <a:pPr algn="ctr"/>
            <a:r>
              <a:rPr lang="zh-CN" altLang="en-US" sz="1200" b="1" dirty="0">
                <a:ln w="6350">
                  <a:noFill/>
                </a:ln>
                <a:solidFill>
                  <a:schemeClr val="bg1">
                    <a:lumMod val="50000"/>
                  </a:schemeClr>
                </a:solidFill>
                <a:latin typeface="Impact" pitchFamily="34" charset="0"/>
                <a:ea typeface="微软雅黑" pitchFamily="34" charset="-122"/>
              </a:rPr>
              <a:t>相关建议与论文总结</a:t>
            </a:r>
          </a:p>
        </p:txBody>
      </p:sp>
      <p:sp>
        <p:nvSpPr>
          <p:cNvPr id="68" name="矩形 67"/>
          <p:cNvSpPr/>
          <p:nvPr/>
        </p:nvSpPr>
        <p:spPr>
          <a:xfrm>
            <a:off x="5600522" y="2667289"/>
            <a:ext cx="1261884" cy="276999"/>
          </a:xfrm>
          <a:prstGeom prst="rect">
            <a:avLst/>
          </a:prstGeom>
        </p:spPr>
        <p:txBody>
          <a:bodyPr wrap="none">
            <a:spAutoFit/>
          </a:bodyPr>
          <a:lstStyle/>
          <a:p>
            <a:pPr algn="ctr"/>
            <a:r>
              <a:rPr lang="zh-CN" altLang="en-US" sz="1200" b="1" dirty="0">
                <a:ln w="6350">
                  <a:noFill/>
                </a:ln>
                <a:solidFill>
                  <a:schemeClr val="bg1">
                    <a:lumMod val="50000"/>
                  </a:schemeClr>
                </a:solidFill>
                <a:latin typeface="Impact" pitchFamily="34" charset="0"/>
                <a:ea typeface="微软雅黑" pitchFamily="34" charset="-122"/>
              </a:rPr>
              <a:t>研究成果与应用</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573570" y="2676794"/>
            <a:ext cx="1511952" cy="1246495"/>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选题背景</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研究意义</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国内外相关研究综述</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理论基础与文献综述</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主要贡献与创新</a:t>
            </a:r>
          </a:p>
        </p:txBody>
      </p:sp>
      <p:sp>
        <p:nvSpPr>
          <p:cNvPr id="39" name="矩形 38"/>
          <p:cNvSpPr/>
          <p:nvPr/>
        </p:nvSpPr>
        <p:spPr>
          <a:xfrm>
            <a:off x="5364088" y="2070506"/>
            <a:ext cx="1138170" cy="400110"/>
          </a:xfrm>
          <a:prstGeom prst="rect">
            <a:avLst/>
          </a:prstGeom>
        </p:spPr>
        <p:txBody>
          <a:bodyPr wrap="square">
            <a:spAutoFit/>
          </a:bodyPr>
          <a:lstStyle/>
          <a:p>
            <a:r>
              <a:rPr lang="zh-CN" altLang="en-US" sz="2000" b="1" dirty="0">
                <a:ln w="6350">
                  <a:noFill/>
                </a:ln>
                <a:solidFill>
                  <a:schemeClr val="tx1">
                    <a:lumMod val="50000"/>
                    <a:lumOff val="50000"/>
                  </a:schemeClr>
                </a:solidFill>
                <a:latin typeface="Impact" pitchFamily="34" charset="0"/>
                <a:ea typeface="微软雅黑" pitchFamily="34" charset="-122"/>
              </a:rPr>
              <a:t>绪论</a:t>
            </a:r>
          </a:p>
        </p:txBody>
      </p:sp>
      <p:sp>
        <p:nvSpPr>
          <p:cNvPr id="41" name="矩形 40"/>
          <p:cNvSpPr/>
          <p:nvPr/>
        </p:nvSpPr>
        <p:spPr>
          <a:xfrm>
            <a:off x="4573570" y="1790523"/>
            <a:ext cx="790518" cy="769441"/>
          </a:xfrm>
          <a:prstGeom prst="rect">
            <a:avLst/>
          </a:prstGeom>
        </p:spPr>
        <p:txBody>
          <a:bodyPr wrap="square">
            <a:spAutoFit/>
          </a:bodyPr>
          <a:lstStyle/>
          <a:p>
            <a:pPr algn="ctr"/>
            <a:r>
              <a:rPr lang="en-US" altLang="zh-CN" sz="4400" dirty="0">
                <a:ln w="6350">
                  <a:noFill/>
                </a:ln>
                <a:solidFill>
                  <a:schemeClr val="bg1">
                    <a:lumMod val="50000"/>
                  </a:schemeClr>
                </a:solidFill>
                <a:latin typeface="Impact" pitchFamily="34" charset="0"/>
                <a:ea typeface="微软雅黑" pitchFamily="34" charset="-122"/>
              </a:rPr>
              <a:t>01</a:t>
            </a:r>
            <a:endParaRPr lang="zh-CN" altLang="en-US" sz="4400" dirty="0">
              <a:ln w="6350">
                <a:noFill/>
              </a:ln>
              <a:solidFill>
                <a:schemeClr val="bg1">
                  <a:lumMod val="50000"/>
                </a:schemeClr>
              </a:solidFill>
              <a:latin typeface="Impact" pitchFamily="34" charset="0"/>
              <a:ea typeface="微软雅黑" pitchFamily="34" charset="-122"/>
            </a:endParaRPr>
          </a:p>
        </p:txBody>
      </p:sp>
      <p:grpSp>
        <p:nvGrpSpPr>
          <p:cNvPr id="47" name="组合 46"/>
          <p:cNvGrpSpPr/>
          <p:nvPr/>
        </p:nvGrpSpPr>
        <p:grpSpPr>
          <a:xfrm>
            <a:off x="0" y="2517744"/>
            <a:ext cx="9144000" cy="54006"/>
            <a:chOff x="2190216" y="0"/>
            <a:chExt cx="7128792" cy="108012"/>
          </a:xfrm>
        </p:grpSpPr>
        <p:sp>
          <p:nvSpPr>
            <p:cNvPr id="50" name="矩形 49"/>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6942744" y="0"/>
              <a:ext cx="1188132" cy="10801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8130876" y="0"/>
              <a:ext cx="1188132" cy="1080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22" name="Group 66"/>
          <p:cNvGrpSpPr/>
          <p:nvPr/>
        </p:nvGrpSpPr>
        <p:grpSpPr bwMode="auto">
          <a:xfrm>
            <a:off x="3765551" y="1491124"/>
            <a:ext cx="1611313" cy="3234735"/>
            <a:chOff x="2372" y="898"/>
            <a:chExt cx="1015" cy="2037"/>
          </a:xfrm>
        </p:grpSpPr>
        <p:sp>
          <p:nvSpPr>
            <p:cNvPr id="19503" name="Freeform 47"/>
            <p:cNvSpPr/>
            <p:nvPr/>
          </p:nvSpPr>
          <p:spPr bwMode="auto">
            <a:xfrm>
              <a:off x="2372" y="898"/>
              <a:ext cx="223" cy="84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04" name="Freeform 48"/>
            <p:cNvSpPr/>
            <p:nvPr/>
          </p:nvSpPr>
          <p:spPr bwMode="auto">
            <a:xfrm>
              <a:off x="2635" y="898"/>
              <a:ext cx="224" cy="84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05" name="Freeform 49"/>
            <p:cNvSpPr/>
            <p:nvPr/>
          </p:nvSpPr>
          <p:spPr bwMode="auto">
            <a:xfrm>
              <a:off x="2899" y="898"/>
              <a:ext cx="224" cy="84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06" name="Freeform 50"/>
            <p:cNvSpPr/>
            <p:nvPr/>
          </p:nvSpPr>
          <p:spPr bwMode="auto">
            <a:xfrm>
              <a:off x="3163" y="898"/>
              <a:ext cx="224" cy="84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07" name="Freeform 51"/>
            <p:cNvSpPr/>
            <p:nvPr/>
          </p:nvSpPr>
          <p:spPr bwMode="auto">
            <a:xfrm>
              <a:off x="2619" y="2036"/>
              <a:ext cx="131" cy="526"/>
            </a:xfrm>
            <a:custGeom>
              <a:avLst/>
              <a:gdLst>
                <a:gd name="T0" fmla="*/ 131 w 131"/>
                <a:gd name="T1" fmla="*/ 462 h 526"/>
                <a:gd name="T2" fmla="*/ 66 w 131"/>
                <a:gd name="T3" fmla="*/ 526 h 526"/>
                <a:gd name="T4" fmla="*/ 0 w 131"/>
                <a:gd name="T5" fmla="*/ 462 h 526"/>
                <a:gd name="T6" fmla="*/ 0 w 131"/>
                <a:gd name="T7" fmla="*/ 0 h 526"/>
                <a:gd name="T8" fmla="*/ 131 w 131"/>
                <a:gd name="T9" fmla="*/ 0 h 526"/>
                <a:gd name="T10" fmla="*/ 131 w 131"/>
                <a:gd name="T11" fmla="*/ 462 h 526"/>
              </a:gdLst>
              <a:ahLst/>
              <a:cxnLst>
                <a:cxn ang="0">
                  <a:pos x="T0" y="T1"/>
                </a:cxn>
                <a:cxn ang="0">
                  <a:pos x="T2" y="T3"/>
                </a:cxn>
                <a:cxn ang="0">
                  <a:pos x="T4" y="T5"/>
                </a:cxn>
                <a:cxn ang="0">
                  <a:pos x="T6" y="T7"/>
                </a:cxn>
                <a:cxn ang="0">
                  <a:pos x="T8" y="T9"/>
                </a:cxn>
                <a:cxn ang="0">
                  <a:pos x="T10" y="T11"/>
                </a:cxn>
              </a:cxnLst>
              <a:rect l="0" t="0" r="r" b="b"/>
              <a:pathLst>
                <a:path w="131" h="526">
                  <a:moveTo>
                    <a:pt x="131" y="462"/>
                  </a:moveTo>
                  <a:lnTo>
                    <a:pt x="66" y="526"/>
                  </a:lnTo>
                  <a:lnTo>
                    <a:pt x="0" y="462"/>
                  </a:lnTo>
                  <a:lnTo>
                    <a:pt x="0" y="0"/>
                  </a:lnTo>
                  <a:lnTo>
                    <a:pt x="131" y="0"/>
                  </a:lnTo>
                  <a:lnTo>
                    <a:pt x="131" y="462"/>
                  </a:ln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08" name="Freeform 52"/>
            <p:cNvSpPr/>
            <p:nvPr/>
          </p:nvSpPr>
          <p:spPr bwMode="auto">
            <a:xfrm>
              <a:off x="2750" y="2036"/>
              <a:ext cx="129" cy="526"/>
            </a:xfrm>
            <a:custGeom>
              <a:avLst/>
              <a:gdLst>
                <a:gd name="T0" fmla="*/ 129 w 129"/>
                <a:gd name="T1" fmla="*/ 462 h 526"/>
                <a:gd name="T2" fmla="*/ 64 w 129"/>
                <a:gd name="T3" fmla="*/ 526 h 526"/>
                <a:gd name="T4" fmla="*/ 0 w 129"/>
                <a:gd name="T5" fmla="*/ 462 h 526"/>
                <a:gd name="T6" fmla="*/ 0 w 129"/>
                <a:gd name="T7" fmla="*/ 0 h 526"/>
                <a:gd name="T8" fmla="*/ 129 w 129"/>
                <a:gd name="T9" fmla="*/ 0 h 526"/>
                <a:gd name="T10" fmla="*/ 129 w 129"/>
                <a:gd name="T11" fmla="*/ 462 h 526"/>
              </a:gdLst>
              <a:ahLst/>
              <a:cxnLst>
                <a:cxn ang="0">
                  <a:pos x="T0" y="T1"/>
                </a:cxn>
                <a:cxn ang="0">
                  <a:pos x="T2" y="T3"/>
                </a:cxn>
                <a:cxn ang="0">
                  <a:pos x="T4" y="T5"/>
                </a:cxn>
                <a:cxn ang="0">
                  <a:pos x="T6" y="T7"/>
                </a:cxn>
                <a:cxn ang="0">
                  <a:pos x="T8" y="T9"/>
                </a:cxn>
                <a:cxn ang="0">
                  <a:pos x="T10" y="T11"/>
                </a:cxn>
              </a:cxnLst>
              <a:rect l="0" t="0" r="r" b="b"/>
              <a:pathLst>
                <a:path w="129" h="526">
                  <a:moveTo>
                    <a:pt x="129" y="462"/>
                  </a:moveTo>
                  <a:lnTo>
                    <a:pt x="64" y="526"/>
                  </a:lnTo>
                  <a:lnTo>
                    <a:pt x="0" y="462"/>
                  </a:lnTo>
                  <a:lnTo>
                    <a:pt x="0" y="0"/>
                  </a:lnTo>
                  <a:lnTo>
                    <a:pt x="129" y="0"/>
                  </a:lnTo>
                  <a:lnTo>
                    <a:pt x="129" y="462"/>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09" name="Freeform 53"/>
            <p:cNvSpPr/>
            <p:nvPr/>
          </p:nvSpPr>
          <p:spPr bwMode="auto">
            <a:xfrm>
              <a:off x="2879" y="2036"/>
              <a:ext cx="130" cy="526"/>
            </a:xfrm>
            <a:custGeom>
              <a:avLst/>
              <a:gdLst>
                <a:gd name="T0" fmla="*/ 130 w 130"/>
                <a:gd name="T1" fmla="*/ 462 h 526"/>
                <a:gd name="T2" fmla="*/ 66 w 130"/>
                <a:gd name="T3" fmla="*/ 526 h 526"/>
                <a:gd name="T4" fmla="*/ 0 w 130"/>
                <a:gd name="T5" fmla="*/ 462 h 526"/>
                <a:gd name="T6" fmla="*/ 0 w 130"/>
                <a:gd name="T7" fmla="*/ 0 h 526"/>
                <a:gd name="T8" fmla="*/ 130 w 130"/>
                <a:gd name="T9" fmla="*/ 0 h 526"/>
                <a:gd name="T10" fmla="*/ 130 w 130"/>
                <a:gd name="T11" fmla="*/ 462 h 526"/>
              </a:gdLst>
              <a:ahLst/>
              <a:cxnLst>
                <a:cxn ang="0">
                  <a:pos x="T0" y="T1"/>
                </a:cxn>
                <a:cxn ang="0">
                  <a:pos x="T2" y="T3"/>
                </a:cxn>
                <a:cxn ang="0">
                  <a:pos x="T4" y="T5"/>
                </a:cxn>
                <a:cxn ang="0">
                  <a:pos x="T6" y="T7"/>
                </a:cxn>
                <a:cxn ang="0">
                  <a:pos x="T8" y="T9"/>
                </a:cxn>
                <a:cxn ang="0">
                  <a:pos x="T10" y="T11"/>
                </a:cxn>
              </a:cxnLst>
              <a:rect l="0" t="0" r="r" b="b"/>
              <a:pathLst>
                <a:path w="130" h="526">
                  <a:moveTo>
                    <a:pt x="130" y="462"/>
                  </a:moveTo>
                  <a:lnTo>
                    <a:pt x="66" y="526"/>
                  </a:lnTo>
                  <a:lnTo>
                    <a:pt x="0" y="462"/>
                  </a:lnTo>
                  <a:lnTo>
                    <a:pt x="0" y="0"/>
                  </a:lnTo>
                  <a:lnTo>
                    <a:pt x="130" y="0"/>
                  </a:lnTo>
                  <a:lnTo>
                    <a:pt x="130" y="462"/>
                  </a:ln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0" name="Freeform 54"/>
            <p:cNvSpPr/>
            <p:nvPr/>
          </p:nvSpPr>
          <p:spPr bwMode="auto">
            <a:xfrm>
              <a:off x="3009" y="2036"/>
              <a:ext cx="131" cy="526"/>
            </a:xfrm>
            <a:custGeom>
              <a:avLst/>
              <a:gdLst>
                <a:gd name="T0" fmla="*/ 131 w 131"/>
                <a:gd name="T1" fmla="*/ 462 h 526"/>
                <a:gd name="T2" fmla="*/ 65 w 131"/>
                <a:gd name="T3" fmla="*/ 526 h 526"/>
                <a:gd name="T4" fmla="*/ 0 w 131"/>
                <a:gd name="T5" fmla="*/ 462 h 526"/>
                <a:gd name="T6" fmla="*/ 0 w 131"/>
                <a:gd name="T7" fmla="*/ 0 h 526"/>
                <a:gd name="T8" fmla="*/ 131 w 131"/>
                <a:gd name="T9" fmla="*/ 0 h 526"/>
                <a:gd name="T10" fmla="*/ 131 w 131"/>
                <a:gd name="T11" fmla="*/ 462 h 526"/>
              </a:gdLst>
              <a:ahLst/>
              <a:cxnLst>
                <a:cxn ang="0">
                  <a:pos x="T0" y="T1"/>
                </a:cxn>
                <a:cxn ang="0">
                  <a:pos x="T2" y="T3"/>
                </a:cxn>
                <a:cxn ang="0">
                  <a:pos x="T4" y="T5"/>
                </a:cxn>
                <a:cxn ang="0">
                  <a:pos x="T6" y="T7"/>
                </a:cxn>
                <a:cxn ang="0">
                  <a:pos x="T8" y="T9"/>
                </a:cxn>
                <a:cxn ang="0">
                  <a:pos x="T10" y="T11"/>
                </a:cxn>
              </a:cxnLst>
              <a:rect l="0" t="0" r="r" b="b"/>
              <a:pathLst>
                <a:path w="131" h="526">
                  <a:moveTo>
                    <a:pt x="131" y="462"/>
                  </a:moveTo>
                  <a:lnTo>
                    <a:pt x="65" y="526"/>
                  </a:lnTo>
                  <a:lnTo>
                    <a:pt x="0" y="462"/>
                  </a:lnTo>
                  <a:lnTo>
                    <a:pt x="0" y="0"/>
                  </a:lnTo>
                  <a:lnTo>
                    <a:pt x="131" y="0"/>
                  </a:lnTo>
                  <a:lnTo>
                    <a:pt x="131" y="462"/>
                  </a:ln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1" name="Freeform 55"/>
            <p:cNvSpPr/>
            <p:nvPr/>
          </p:nvSpPr>
          <p:spPr bwMode="auto">
            <a:xfrm>
              <a:off x="2372" y="1741"/>
              <a:ext cx="378" cy="297"/>
            </a:xfrm>
            <a:custGeom>
              <a:avLst/>
              <a:gdLst>
                <a:gd name="T0" fmla="*/ 378 w 378"/>
                <a:gd name="T1" fmla="*/ 297 h 297"/>
                <a:gd name="T2" fmla="*/ 247 w 378"/>
                <a:gd name="T3" fmla="*/ 297 h 297"/>
                <a:gd name="T4" fmla="*/ 0 w 378"/>
                <a:gd name="T5" fmla="*/ 0 h 297"/>
                <a:gd name="T6" fmla="*/ 223 w 378"/>
                <a:gd name="T7" fmla="*/ 0 h 297"/>
                <a:gd name="T8" fmla="*/ 378 w 378"/>
                <a:gd name="T9" fmla="*/ 297 h 297"/>
              </a:gdLst>
              <a:ahLst/>
              <a:cxnLst>
                <a:cxn ang="0">
                  <a:pos x="T0" y="T1"/>
                </a:cxn>
                <a:cxn ang="0">
                  <a:pos x="T2" y="T3"/>
                </a:cxn>
                <a:cxn ang="0">
                  <a:pos x="T4" y="T5"/>
                </a:cxn>
                <a:cxn ang="0">
                  <a:pos x="T6" y="T7"/>
                </a:cxn>
                <a:cxn ang="0">
                  <a:pos x="T8" y="T9"/>
                </a:cxn>
              </a:cxnLst>
              <a:rect l="0" t="0" r="r" b="b"/>
              <a:pathLst>
                <a:path w="378" h="297">
                  <a:moveTo>
                    <a:pt x="378" y="297"/>
                  </a:moveTo>
                  <a:lnTo>
                    <a:pt x="247" y="297"/>
                  </a:lnTo>
                  <a:lnTo>
                    <a:pt x="0" y="0"/>
                  </a:lnTo>
                  <a:lnTo>
                    <a:pt x="223" y="0"/>
                  </a:lnTo>
                  <a:lnTo>
                    <a:pt x="378" y="297"/>
                  </a:lnTo>
                  <a:close/>
                </a:path>
              </a:pathLst>
            </a:custGeom>
            <a:solidFill>
              <a:schemeClr val="accent1">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2" name="Freeform 56"/>
            <p:cNvSpPr/>
            <p:nvPr/>
          </p:nvSpPr>
          <p:spPr bwMode="auto">
            <a:xfrm>
              <a:off x="2635" y="1741"/>
              <a:ext cx="244" cy="297"/>
            </a:xfrm>
            <a:custGeom>
              <a:avLst/>
              <a:gdLst>
                <a:gd name="T0" fmla="*/ 244 w 244"/>
                <a:gd name="T1" fmla="*/ 297 h 297"/>
                <a:gd name="T2" fmla="*/ 115 w 244"/>
                <a:gd name="T3" fmla="*/ 297 h 297"/>
                <a:gd name="T4" fmla="*/ 0 w 244"/>
                <a:gd name="T5" fmla="*/ 0 h 297"/>
                <a:gd name="T6" fmla="*/ 224 w 244"/>
                <a:gd name="T7" fmla="*/ 0 h 297"/>
                <a:gd name="T8" fmla="*/ 244 w 244"/>
                <a:gd name="T9" fmla="*/ 297 h 297"/>
              </a:gdLst>
              <a:ahLst/>
              <a:cxnLst>
                <a:cxn ang="0">
                  <a:pos x="T0" y="T1"/>
                </a:cxn>
                <a:cxn ang="0">
                  <a:pos x="T2" y="T3"/>
                </a:cxn>
                <a:cxn ang="0">
                  <a:pos x="T4" y="T5"/>
                </a:cxn>
                <a:cxn ang="0">
                  <a:pos x="T6" y="T7"/>
                </a:cxn>
                <a:cxn ang="0">
                  <a:pos x="T8" y="T9"/>
                </a:cxn>
              </a:cxnLst>
              <a:rect l="0" t="0" r="r" b="b"/>
              <a:pathLst>
                <a:path w="244" h="297">
                  <a:moveTo>
                    <a:pt x="244" y="297"/>
                  </a:moveTo>
                  <a:lnTo>
                    <a:pt x="115" y="297"/>
                  </a:lnTo>
                  <a:lnTo>
                    <a:pt x="0" y="0"/>
                  </a:lnTo>
                  <a:lnTo>
                    <a:pt x="224" y="0"/>
                  </a:lnTo>
                  <a:lnTo>
                    <a:pt x="244" y="297"/>
                  </a:lnTo>
                  <a:close/>
                </a:path>
              </a:pathLst>
            </a:custGeom>
            <a:solidFill>
              <a:schemeClr val="accent2">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3" name="Freeform 57"/>
            <p:cNvSpPr/>
            <p:nvPr/>
          </p:nvSpPr>
          <p:spPr bwMode="auto">
            <a:xfrm>
              <a:off x="2879" y="1741"/>
              <a:ext cx="244" cy="297"/>
            </a:xfrm>
            <a:custGeom>
              <a:avLst/>
              <a:gdLst>
                <a:gd name="T0" fmla="*/ 130 w 244"/>
                <a:gd name="T1" fmla="*/ 297 h 297"/>
                <a:gd name="T2" fmla="*/ 0 w 244"/>
                <a:gd name="T3" fmla="*/ 297 h 297"/>
                <a:gd name="T4" fmla="*/ 20 w 244"/>
                <a:gd name="T5" fmla="*/ 0 h 297"/>
                <a:gd name="T6" fmla="*/ 244 w 244"/>
                <a:gd name="T7" fmla="*/ 0 h 297"/>
                <a:gd name="T8" fmla="*/ 130 w 244"/>
                <a:gd name="T9" fmla="*/ 297 h 297"/>
              </a:gdLst>
              <a:ahLst/>
              <a:cxnLst>
                <a:cxn ang="0">
                  <a:pos x="T0" y="T1"/>
                </a:cxn>
                <a:cxn ang="0">
                  <a:pos x="T2" y="T3"/>
                </a:cxn>
                <a:cxn ang="0">
                  <a:pos x="T4" y="T5"/>
                </a:cxn>
                <a:cxn ang="0">
                  <a:pos x="T6" y="T7"/>
                </a:cxn>
                <a:cxn ang="0">
                  <a:pos x="T8" y="T9"/>
                </a:cxn>
              </a:cxnLst>
              <a:rect l="0" t="0" r="r" b="b"/>
              <a:pathLst>
                <a:path w="244" h="297">
                  <a:moveTo>
                    <a:pt x="130" y="297"/>
                  </a:moveTo>
                  <a:lnTo>
                    <a:pt x="0" y="297"/>
                  </a:lnTo>
                  <a:lnTo>
                    <a:pt x="20" y="0"/>
                  </a:lnTo>
                  <a:lnTo>
                    <a:pt x="244" y="0"/>
                  </a:lnTo>
                  <a:lnTo>
                    <a:pt x="130" y="297"/>
                  </a:lnTo>
                  <a:close/>
                </a:path>
              </a:pathLst>
            </a:custGeom>
            <a:solidFill>
              <a:schemeClr val="accent3">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4" name="Freeform 58"/>
            <p:cNvSpPr/>
            <p:nvPr/>
          </p:nvSpPr>
          <p:spPr bwMode="auto">
            <a:xfrm>
              <a:off x="3009" y="1741"/>
              <a:ext cx="378" cy="297"/>
            </a:xfrm>
            <a:custGeom>
              <a:avLst/>
              <a:gdLst>
                <a:gd name="T0" fmla="*/ 131 w 378"/>
                <a:gd name="T1" fmla="*/ 297 h 297"/>
                <a:gd name="T2" fmla="*/ 0 w 378"/>
                <a:gd name="T3" fmla="*/ 297 h 297"/>
                <a:gd name="T4" fmla="*/ 154 w 378"/>
                <a:gd name="T5" fmla="*/ 0 h 297"/>
                <a:gd name="T6" fmla="*/ 378 w 378"/>
                <a:gd name="T7" fmla="*/ 0 h 297"/>
                <a:gd name="T8" fmla="*/ 131 w 378"/>
                <a:gd name="T9" fmla="*/ 297 h 297"/>
              </a:gdLst>
              <a:ahLst/>
              <a:cxnLst>
                <a:cxn ang="0">
                  <a:pos x="T0" y="T1"/>
                </a:cxn>
                <a:cxn ang="0">
                  <a:pos x="T2" y="T3"/>
                </a:cxn>
                <a:cxn ang="0">
                  <a:pos x="T4" y="T5"/>
                </a:cxn>
                <a:cxn ang="0">
                  <a:pos x="T6" y="T7"/>
                </a:cxn>
                <a:cxn ang="0">
                  <a:pos x="T8" y="T9"/>
                </a:cxn>
              </a:cxnLst>
              <a:rect l="0" t="0" r="r" b="b"/>
              <a:pathLst>
                <a:path w="378" h="297">
                  <a:moveTo>
                    <a:pt x="131" y="297"/>
                  </a:moveTo>
                  <a:lnTo>
                    <a:pt x="0" y="297"/>
                  </a:lnTo>
                  <a:lnTo>
                    <a:pt x="154" y="0"/>
                  </a:lnTo>
                  <a:lnTo>
                    <a:pt x="378" y="0"/>
                  </a:lnTo>
                  <a:lnTo>
                    <a:pt x="131" y="297"/>
                  </a:lnTo>
                  <a:close/>
                </a:path>
              </a:pathLst>
            </a:custGeom>
            <a:solidFill>
              <a:schemeClr val="accent4">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5" name="Freeform 59"/>
            <p:cNvSpPr/>
            <p:nvPr/>
          </p:nvSpPr>
          <p:spPr bwMode="auto">
            <a:xfrm>
              <a:off x="2619" y="2498"/>
              <a:ext cx="521" cy="321"/>
            </a:xfrm>
            <a:custGeom>
              <a:avLst/>
              <a:gdLst>
                <a:gd name="T0" fmla="*/ 521 w 521"/>
                <a:gd name="T1" fmla="*/ 0 h 321"/>
                <a:gd name="T2" fmla="*/ 0 w 521"/>
                <a:gd name="T3" fmla="*/ 0 h 321"/>
                <a:gd name="T4" fmla="*/ 191 w 521"/>
                <a:gd name="T5" fmla="*/ 321 h 321"/>
                <a:gd name="T6" fmla="*/ 330 w 521"/>
                <a:gd name="T7" fmla="*/ 321 h 321"/>
                <a:gd name="T8" fmla="*/ 521 w 521"/>
                <a:gd name="T9" fmla="*/ 0 h 321"/>
              </a:gdLst>
              <a:ahLst/>
              <a:cxnLst>
                <a:cxn ang="0">
                  <a:pos x="T0" y="T1"/>
                </a:cxn>
                <a:cxn ang="0">
                  <a:pos x="T2" y="T3"/>
                </a:cxn>
                <a:cxn ang="0">
                  <a:pos x="T4" y="T5"/>
                </a:cxn>
                <a:cxn ang="0">
                  <a:pos x="T6" y="T7"/>
                </a:cxn>
                <a:cxn ang="0">
                  <a:pos x="T8" y="T9"/>
                </a:cxn>
              </a:cxnLst>
              <a:rect l="0" t="0" r="r" b="b"/>
              <a:pathLst>
                <a:path w="521" h="321">
                  <a:moveTo>
                    <a:pt x="521" y="0"/>
                  </a:moveTo>
                  <a:lnTo>
                    <a:pt x="0" y="0"/>
                  </a:lnTo>
                  <a:lnTo>
                    <a:pt x="191" y="321"/>
                  </a:lnTo>
                  <a:lnTo>
                    <a:pt x="330" y="321"/>
                  </a:lnTo>
                  <a:lnTo>
                    <a:pt x="521" y="0"/>
                  </a:ln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6" name="Freeform 60"/>
            <p:cNvSpPr/>
            <p:nvPr/>
          </p:nvSpPr>
          <p:spPr bwMode="auto">
            <a:xfrm>
              <a:off x="2810" y="2819"/>
              <a:ext cx="139" cy="116"/>
            </a:xfrm>
            <a:custGeom>
              <a:avLst/>
              <a:gdLst>
                <a:gd name="T0" fmla="*/ 139 w 139"/>
                <a:gd name="T1" fmla="*/ 0 h 116"/>
                <a:gd name="T2" fmla="*/ 0 w 139"/>
                <a:gd name="T3" fmla="*/ 0 h 116"/>
                <a:gd name="T4" fmla="*/ 69 w 139"/>
                <a:gd name="T5" fmla="*/ 116 h 116"/>
                <a:gd name="T6" fmla="*/ 139 w 139"/>
                <a:gd name="T7" fmla="*/ 0 h 116"/>
              </a:gdLst>
              <a:ahLst/>
              <a:cxnLst>
                <a:cxn ang="0">
                  <a:pos x="T0" y="T1"/>
                </a:cxn>
                <a:cxn ang="0">
                  <a:pos x="T2" y="T3"/>
                </a:cxn>
                <a:cxn ang="0">
                  <a:pos x="T4" y="T5"/>
                </a:cxn>
                <a:cxn ang="0">
                  <a:pos x="T6" y="T7"/>
                </a:cxn>
              </a:cxnLst>
              <a:rect l="0" t="0" r="r" b="b"/>
              <a:pathLst>
                <a:path w="139" h="116">
                  <a:moveTo>
                    <a:pt x="139" y="0"/>
                  </a:moveTo>
                  <a:lnTo>
                    <a:pt x="0" y="0"/>
                  </a:lnTo>
                  <a:lnTo>
                    <a:pt x="69" y="116"/>
                  </a:lnTo>
                  <a:lnTo>
                    <a:pt x="139" y="0"/>
                  </a:ln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19532" name="Group 76"/>
          <p:cNvGrpSpPr/>
          <p:nvPr/>
        </p:nvGrpSpPr>
        <p:grpSpPr bwMode="auto">
          <a:xfrm>
            <a:off x="684213" y="3507871"/>
            <a:ext cx="284162" cy="282662"/>
            <a:chOff x="1245" y="2094"/>
            <a:chExt cx="179" cy="178"/>
          </a:xfrm>
          <a:solidFill>
            <a:schemeClr val="accent5"/>
          </a:solidFill>
        </p:grpSpPr>
        <p:sp>
          <p:nvSpPr>
            <p:cNvPr id="19517" name="Oval 61"/>
            <p:cNvSpPr>
              <a:spLocks noChangeArrowheads="1"/>
            </p:cNvSpPr>
            <p:nvPr/>
          </p:nvSpPr>
          <p:spPr bwMode="auto">
            <a:xfrm>
              <a:off x="1245" y="2094"/>
              <a:ext cx="179" cy="17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18" name="Freeform 62"/>
            <p:cNvSpPr/>
            <p:nvPr/>
          </p:nvSpPr>
          <p:spPr bwMode="auto">
            <a:xfrm>
              <a:off x="1283" y="2149"/>
              <a:ext cx="104" cy="67"/>
            </a:xfrm>
            <a:custGeom>
              <a:avLst/>
              <a:gdLst>
                <a:gd name="T0" fmla="*/ 0 w 104"/>
                <a:gd name="T1" fmla="*/ 29 h 67"/>
                <a:gd name="T2" fmla="*/ 42 w 104"/>
                <a:gd name="T3" fmla="*/ 67 h 67"/>
                <a:gd name="T4" fmla="*/ 104 w 104"/>
                <a:gd name="T5" fmla="*/ 0 h 67"/>
              </a:gdLst>
              <a:ahLst/>
              <a:cxnLst>
                <a:cxn ang="0">
                  <a:pos x="T0" y="T1"/>
                </a:cxn>
                <a:cxn ang="0">
                  <a:pos x="T2" y="T3"/>
                </a:cxn>
                <a:cxn ang="0">
                  <a:pos x="T4" y="T5"/>
                </a:cxn>
              </a:cxnLst>
              <a:rect l="0" t="0" r="r" b="b"/>
              <a:pathLst>
                <a:path w="104" h="67">
                  <a:moveTo>
                    <a:pt x="0" y="29"/>
                  </a:moveTo>
                  <a:lnTo>
                    <a:pt x="42" y="67"/>
                  </a:lnTo>
                  <a:lnTo>
                    <a:pt x="104" y="0"/>
                  </a:lnTo>
                </a:path>
              </a:pathLst>
            </a:custGeom>
            <a:grpFill/>
            <a:ln w="33338" cap="rnd">
              <a:solidFill>
                <a:srgbClr val="FFFFFF"/>
              </a:solidFill>
              <a:prstDash val="solid"/>
              <a:miter lim="800000"/>
            </a:ln>
            <a:extLst/>
          </p:spPr>
          <p:txBody>
            <a:bodyPr/>
            <a:lstStyle/>
            <a:p>
              <a:endParaRPr lang="zh-CN" altLang="en-US"/>
            </a:p>
          </p:txBody>
        </p:sp>
      </p:grpSp>
      <p:grpSp>
        <p:nvGrpSpPr>
          <p:cNvPr id="19533" name="Group 77"/>
          <p:cNvGrpSpPr/>
          <p:nvPr/>
        </p:nvGrpSpPr>
        <p:grpSpPr bwMode="auto">
          <a:xfrm>
            <a:off x="5651501" y="3507871"/>
            <a:ext cx="284163" cy="282662"/>
            <a:chOff x="4336" y="2094"/>
            <a:chExt cx="179" cy="178"/>
          </a:xfrm>
          <a:solidFill>
            <a:schemeClr val="accent6"/>
          </a:solidFill>
        </p:grpSpPr>
        <p:sp>
          <p:nvSpPr>
            <p:cNvPr id="19519" name="Oval 63"/>
            <p:cNvSpPr>
              <a:spLocks noChangeArrowheads="1"/>
            </p:cNvSpPr>
            <p:nvPr/>
          </p:nvSpPr>
          <p:spPr bwMode="auto">
            <a:xfrm>
              <a:off x="4336" y="2094"/>
              <a:ext cx="179" cy="17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520" name="Freeform 64"/>
            <p:cNvSpPr/>
            <p:nvPr/>
          </p:nvSpPr>
          <p:spPr bwMode="auto">
            <a:xfrm>
              <a:off x="4375" y="2149"/>
              <a:ext cx="103" cy="67"/>
            </a:xfrm>
            <a:custGeom>
              <a:avLst/>
              <a:gdLst>
                <a:gd name="T0" fmla="*/ 0 w 103"/>
                <a:gd name="T1" fmla="*/ 29 h 67"/>
                <a:gd name="T2" fmla="*/ 41 w 103"/>
                <a:gd name="T3" fmla="*/ 67 h 67"/>
                <a:gd name="T4" fmla="*/ 103 w 103"/>
                <a:gd name="T5" fmla="*/ 0 h 67"/>
              </a:gdLst>
              <a:ahLst/>
              <a:cxnLst>
                <a:cxn ang="0">
                  <a:pos x="T0" y="T1"/>
                </a:cxn>
                <a:cxn ang="0">
                  <a:pos x="T2" y="T3"/>
                </a:cxn>
                <a:cxn ang="0">
                  <a:pos x="T4" y="T5"/>
                </a:cxn>
              </a:cxnLst>
              <a:rect l="0" t="0" r="r" b="b"/>
              <a:pathLst>
                <a:path w="103" h="67">
                  <a:moveTo>
                    <a:pt x="0" y="29"/>
                  </a:moveTo>
                  <a:lnTo>
                    <a:pt x="41" y="67"/>
                  </a:lnTo>
                  <a:lnTo>
                    <a:pt x="103" y="0"/>
                  </a:lnTo>
                </a:path>
              </a:pathLst>
            </a:custGeom>
            <a:grpFill/>
            <a:ln w="33338" cap="rnd">
              <a:solidFill>
                <a:srgbClr val="FFFFFF"/>
              </a:solidFill>
              <a:prstDash val="solid"/>
              <a:miter lim="800000"/>
            </a:ln>
            <a:extLst/>
          </p:spPr>
          <p:txBody>
            <a:bodyPr/>
            <a:lstStyle/>
            <a:p>
              <a:endParaRPr lang="zh-CN" altLang="en-US"/>
            </a:p>
          </p:txBody>
        </p:sp>
      </p:grpSp>
      <p:sp>
        <p:nvSpPr>
          <p:cNvPr id="19523" name="Rectangle 67"/>
          <p:cNvSpPr>
            <a:spLocks noChangeArrowheads="1"/>
          </p:cNvSpPr>
          <p:nvPr/>
        </p:nvSpPr>
        <p:spPr bwMode="auto">
          <a:xfrm>
            <a:off x="468313" y="1556231"/>
            <a:ext cx="1800225" cy="396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buFont typeface="Arial" pitchFamily="34" charset="0"/>
              <a:buNone/>
            </a:pPr>
            <a:r>
              <a:rPr lang="zh-CN" altLang="en-US" sz="1000" b="1" dirty="0">
                <a:solidFill>
                  <a:schemeClr val="bg1">
                    <a:lumMod val="50000"/>
                  </a:schemeClr>
                </a:solidFill>
              </a:rPr>
              <a:t>Option 01</a:t>
            </a:r>
          </a:p>
          <a:p>
            <a:pPr algn="r">
              <a:buFont typeface="Arial" pitchFamily="34"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19524" name="Rectangle 68"/>
          <p:cNvSpPr>
            <a:spLocks noChangeArrowheads="1"/>
          </p:cNvSpPr>
          <p:nvPr/>
        </p:nvSpPr>
        <p:spPr bwMode="auto">
          <a:xfrm>
            <a:off x="828675" y="2227951"/>
            <a:ext cx="1800225" cy="396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buFont typeface="Arial" pitchFamily="34" charset="0"/>
              <a:buNone/>
            </a:pPr>
            <a:r>
              <a:rPr lang="zh-CN" altLang="en-US" sz="1000" b="1" dirty="0">
                <a:solidFill>
                  <a:schemeClr val="bg1">
                    <a:lumMod val="50000"/>
                  </a:schemeClr>
                </a:solidFill>
              </a:rPr>
              <a:t>Option 0</a:t>
            </a:r>
            <a:r>
              <a:rPr lang="en-US" altLang="zh-CN" sz="1000" b="1" dirty="0">
                <a:solidFill>
                  <a:schemeClr val="bg1">
                    <a:lumMod val="50000"/>
                  </a:schemeClr>
                </a:solidFill>
              </a:rPr>
              <a:t>2</a:t>
            </a:r>
            <a:endParaRPr lang="zh-CN" altLang="en-US" sz="1000" b="1" dirty="0">
              <a:solidFill>
                <a:schemeClr val="bg1">
                  <a:lumMod val="50000"/>
                </a:schemeClr>
              </a:solidFill>
            </a:endParaRPr>
          </a:p>
          <a:p>
            <a:pPr algn="r">
              <a:buFont typeface="Arial" pitchFamily="34"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19525" name="Rectangle 69"/>
          <p:cNvSpPr>
            <a:spLocks noChangeArrowheads="1"/>
          </p:cNvSpPr>
          <p:nvPr/>
        </p:nvSpPr>
        <p:spPr bwMode="auto">
          <a:xfrm>
            <a:off x="6948489" y="1556231"/>
            <a:ext cx="1800225" cy="396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buFont typeface="Arial" pitchFamily="34" charset="0"/>
              <a:buNone/>
            </a:pPr>
            <a:r>
              <a:rPr lang="zh-CN" altLang="en-US" sz="1000" b="1" dirty="0">
                <a:solidFill>
                  <a:schemeClr val="bg1">
                    <a:lumMod val="50000"/>
                  </a:schemeClr>
                </a:solidFill>
              </a:rPr>
              <a:t>Option 0</a:t>
            </a:r>
            <a:r>
              <a:rPr lang="en-US" altLang="zh-CN" sz="1000" b="1" dirty="0">
                <a:solidFill>
                  <a:schemeClr val="bg1">
                    <a:lumMod val="50000"/>
                  </a:schemeClr>
                </a:solidFill>
              </a:rPr>
              <a:t>3</a:t>
            </a:r>
            <a:endParaRPr lang="zh-CN" altLang="en-US" sz="1000" b="1" dirty="0">
              <a:solidFill>
                <a:schemeClr val="bg1">
                  <a:lumMod val="50000"/>
                </a:schemeClr>
              </a:solidFill>
            </a:endParaRPr>
          </a:p>
          <a:p>
            <a:pPr>
              <a:buFont typeface="Arial" pitchFamily="34"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19526" name="Rectangle 70"/>
          <p:cNvSpPr>
            <a:spLocks noChangeArrowheads="1"/>
          </p:cNvSpPr>
          <p:nvPr/>
        </p:nvSpPr>
        <p:spPr bwMode="auto">
          <a:xfrm>
            <a:off x="6588126" y="2227951"/>
            <a:ext cx="1800225" cy="396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buFont typeface="Arial" pitchFamily="34" charset="0"/>
              <a:buNone/>
            </a:pPr>
            <a:r>
              <a:rPr lang="zh-CN" altLang="en-US" sz="1000" b="1" dirty="0">
                <a:solidFill>
                  <a:schemeClr val="bg1">
                    <a:lumMod val="50000"/>
                  </a:schemeClr>
                </a:solidFill>
              </a:rPr>
              <a:t>Option 0</a:t>
            </a:r>
            <a:r>
              <a:rPr lang="en-US" altLang="zh-CN" sz="1000" b="1" dirty="0">
                <a:solidFill>
                  <a:schemeClr val="bg1">
                    <a:lumMod val="50000"/>
                  </a:schemeClr>
                </a:solidFill>
              </a:rPr>
              <a:t>4</a:t>
            </a:r>
            <a:endParaRPr lang="zh-CN" altLang="en-US" sz="1000" b="1" dirty="0">
              <a:solidFill>
                <a:schemeClr val="bg1">
                  <a:lumMod val="50000"/>
                </a:schemeClr>
              </a:solidFill>
            </a:endParaRPr>
          </a:p>
          <a:p>
            <a:pPr>
              <a:buFont typeface="Arial" pitchFamily="34"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19527" name="Line 71"/>
          <p:cNvSpPr>
            <a:spLocks noChangeShapeType="1"/>
          </p:cNvSpPr>
          <p:nvPr/>
        </p:nvSpPr>
        <p:spPr bwMode="auto">
          <a:xfrm>
            <a:off x="2339976" y="1627690"/>
            <a:ext cx="1584325" cy="0"/>
          </a:xfrm>
          <a:prstGeom prst="line">
            <a:avLst/>
          </a:prstGeom>
          <a:noFill/>
          <a:ln w="6350">
            <a:solidFill>
              <a:schemeClr val="bg1">
                <a:lumMod val="50000"/>
              </a:schemeClr>
            </a:solidFill>
            <a:rou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p>
        </p:txBody>
      </p:sp>
      <p:sp>
        <p:nvSpPr>
          <p:cNvPr id="19529" name="Line 73"/>
          <p:cNvSpPr>
            <a:spLocks noChangeShapeType="1"/>
          </p:cNvSpPr>
          <p:nvPr/>
        </p:nvSpPr>
        <p:spPr bwMode="auto">
          <a:xfrm>
            <a:off x="5213351" y="1627690"/>
            <a:ext cx="1584325" cy="0"/>
          </a:xfrm>
          <a:prstGeom prst="line">
            <a:avLst/>
          </a:prstGeom>
          <a:noFill/>
          <a:ln w="6350">
            <a:solidFill>
              <a:schemeClr val="bg1">
                <a:lumMod val="50000"/>
              </a:schemeClr>
            </a:solidFill>
            <a:round/>
            <a:head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p>
        </p:txBody>
      </p:sp>
      <p:sp>
        <p:nvSpPr>
          <p:cNvPr id="19530" name="Line 74"/>
          <p:cNvSpPr>
            <a:spLocks noChangeShapeType="1"/>
          </p:cNvSpPr>
          <p:nvPr/>
        </p:nvSpPr>
        <p:spPr bwMode="auto">
          <a:xfrm>
            <a:off x="4784725" y="2305761"/>
            <a:ext cx="1682750" cy="0"/>
          </a:xfrm>
          <a:prstGeom prst="line">
            <a:avLst/>
          </a:prstGeom>
          <a:noFill/>
          <a:ln w="6350">
            <a:solidFill>
              <a:schemeClr val="bg1">
                <a:lumMod val="50000"/>
              </a:schemeClr>
            </a:solidFill>
            <a:round/>
            <a:head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p>
        </p:txBody>
      </p:sp>
      <p:sp>
        <p:nvSpPr>
          <p:cNvPr id="19531" name="Line 75"/>
          <p:cNvSpPr>
            <a:spLocks noChangeShapeType="1"/>
          </p:cNvSpPr>
          <p:nvPr/>
        </p:nvSpPr>
        <p:spPr bwMode="auto">
          <a:xfrm>
            <a:off x="2687638" y="2305761"/>
            <a:ext cx="1682750" cy="0"/>
          </a:xfrm>
          <a:prstGeom prst="line">
            <a:avLst/>
          </a:prstGeom>
          <a:noFill/>
          <a:ln w="6350">
            <a:solidFill>
              <a:schemeClr val="bg1">
                <a:lumMod val="50000"/>
              </a:schemeClr>
            </a:solidFill>
            <a:rou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p>
        </p:txBody>
      </p:sp>
      <p:sp>
        <p:nvSpPr>
          <p:cNvPr id="19534" name="Rectangle 78"/>
          <p:cNvSpPr>
            <a:spLocks noChangeArrowheads="1"/>
          </p:cNvSpPr>
          <p:nvPr/>
        </p:nvSpPr>
        <p:spPr bwMode="auto">
          <a:xfrm>
            <a:off x="684214" y="3868344"/>
            <a:ext cx="3095625" cy="7388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buFont typeface="Arial" pitchFamily="34" charset="0"/>
              <a:buNone/>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19535" name="Rectangle 79"/>
          <p:cNvSpPr>
            <a:spLocks noChangeArrowheads="1"/>
          </p:cNvSpPr>
          <p:nvPr/>
        </p:nvSpPr>
        <p:spPr bwMode="auto">
          <a:xfrm>
            <a:off x="5651501" y="3868344"/>
            <a:ext cx="3095625" cy="7388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buFont typeface="Arial" pitchFamily="34" charset="0"/>
              <a:buNone/>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47"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48" name="组合 47"/>
          <p:cNvGrpSpPr/>
          <p:nvPr/>
        </p:nvGrpSpPr>
        <p:grpSpPr>
          <a:xfrm>
            <a:off x="416158" y="699542"/>
            <a:ext cx="899592" cy="56017"/>
            <a:chOff x="0" y="2842590"/>
            <a:chExt cx="7054752" cy="89199"/>
          </a:xfrm>
        </p:grpSpPr>
        <p:sp>
          <p:nvSpPr>
            <p:cNvPr id="49" name="矩形 48"/>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97" name="Group 21"/>
          <p:cNvGrpSpPr/>
          <p:nvPr/>
        </p:nvGrpSpPr>
        <p:grpSpPr bwMode="auto">
          <a:xfrm>
            <a:off x="2946401" y="1902412"/>
            <a:ext cx="3248025" cy="2102499"/>
            <a:chOff x="0" y="0"/>
            <a:chExt cx="2046" cy="1324"/>
          </a:xfrm>
        </p:grpSpPr>
        <p:sp>
          <p:nvSpPr>
            <p:cNvPr id="24598" name="Freeform 22"/>
            <p:cNvSpPr/>
            <p:nvPr/>
          </p:nvSpPr>
          <p:spPr bwMode="auto">
            <a:xfrm>
              <a:off x="1023" y="0"/>
              <a:ext cx="664" cy="1324"/>
            </a:xfrm>
            <a:custGeom>
              <a:avLst/>
              <a:gdLst>
                <a:gd name="T0" fmla="*/ 0 w 347"/>
                <a:gd name="T1" fmla="*/ 0 h 693"/>
                <a:gd name="T2" fmla="*/ 0 w 347"/>
                <a:gd name="T3" fmla="*/ 122 h 693"/>
                <a:gd name="T4" fmla="*/ 225 w 347"/>
                <a:gd name="T5" fmla="*/ 347 h 693"/>
                <a:gd name="T6" fmla="*/ 0 w 347"/>
                <a:gd name="T7" fmla="*/ 572 h 693"/>
                <a:gd name="T8" fmla="*/ 0 w 347"/>
                <a:gd name="T9" fmla="*/ 693 h 693"/>
                <a:gd name="T10" fmla="*/ 347 w 347"/>
                <a:gd name="T11" fmla="*/ 347 h 693"/>
                <a:gd name="T12" fmla="*/ 0 w 347"/>
                <a:gd name="T13" fmla="*/ 0 h 693"/>
              </a:gdLst>
              <a:ahLst/>
              <a:cxnLst>
                <a:cxn ang="0">
                  <a:pos x="T0" y="T1"/>
                </a:cxn>
                <a:cxn ang="0">
                  <a:pos x="T2" y="T3"/>
                </a:cxn>
                <a:cxn ang="0">
                  <a:pos x="T4" y="T5"/>
                </a:cxn>
                <a:cxn ang="0">
                  <a:pos x="T6" y="T7"/>
                </a:cxn>
                <a:cxn ang="0">
                  <a:pos x="T8" y="T9"/>
                </a:cxn>
                <a:cxn ang="0">
                  <a:pos x="T10" y="T11"/>
                </a:cxn>
                <a:cxn ang="0">
                  <a:pos x="T12" y="T13"/>
                </a:cxn>
              </a:cxnLst>
              <a:rect l="0" t="0" r="r" b="b"/>
              <a:pathLst>
                <a:path w="347" h="693">
                  <a:moveTo>
                    <a:pt x="0" y="0"/>
                  </a:moveTo>
                  <a:cubicBezTo>
                    <a:pt x="0" y="122"/>
                    <a:pt x="0" y="122"/>
                    <a:pt x="0" y="122"/>
                  </a:cubicBezTo>
                  <a:cubicBezTo>
                    <a:pt x="125" y="122"/>
                    <a:pt x="225" y="222"/>
                    <a:pt x="225" y="347"/>
                  </a:cubicBezTo>
                  <a:cubicBezTo>
                    <a:pt x="225" y="471"/>
                    <a:pt x="125" y="572"/>
                    <a:pt x="0" y="572"/>
                  </a:cubicBezTo>
                  <a:cubicBezTo>
                    <a:pt x="0" y="693"/>
                    <a:pt x="0" y="693"/>
                    <a:pt x="0" y="693"/>
                  </a:cubicBezTo>
                  <a:cubicBezTo>
                    <a:pt x="192" y="693"/>
                    <a:pt x="347" y="538"/>
                    <a:pt x="347" y="347"/>
                  </a:cubicBezTo>
                  <a:cubicBezTo>
                    <a:pt x="347" y="155"/>
                    <a:pt x="192" y="0"/>
                    <a:pt x="0"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599" name="Freeform 23"/>
            <p:cNvSpPr/>
            <p:nvPr/>
          </p:nvSpPr>
          <p:spPr bwMode="auto">
            <a:xfrm>
              <a:off x="361" y="0"/>
              <a:ext cx="662" cy="1324"/>
            </a:xfrm>
            <a:custGeom>
              <a:avLst/>
              <a:gdLst>
                <a:gd name="T0" fmla="*/ 121 w 346"/>
                <a:gd name="T1" fmla="*/ 347 h 693"/>
                <a:gd name="T2" fmla="*/ 346 w 346"/>
                <a:gd name="T3" fmla="*/ 122 h 693"/>
                <a:gd name="T4" fmla="*/ 346 w 346"/>
                <a:gd name="T5" fmla="*/ 0 h 693"/>
                <a:gd name="T6" fmla="*/ 0 w 346"/>
                <a:gd name="T7" fmla="*/ 347 h 693"/>
                <a:gd name="T8" fmla="*/ 346 w 346"/>
                <a:gd name="T9" fmla="*/ 693 h 693"/>
                <a:gd name="T10" fmla="*/ 346 w 346"/>
                <a:gd name="T11" fmla="*/ 572 h 693"/>
                <a:gd name="T12" fmla="*/ 121 w 346"/>
                <a:gd name="T13" fmla="*/ 347 h 693"/>
              </a:gdLst>
              <a:ahLst/>
              <a:cxnLst>
                <a:cxn ang="0">
                  <a:pos x="T0" y="T1"/>
                </a:cxn>
                <a:cxn ang="0">
                  <a:pos x="T2" y="T3"/>
                </a:cxn>
                <a:cxn ang="0">
                  <a:pos x="T4" y="T5"/>
                </a:cxn>
                <a:cxn ang="0">
                  <a:pos x="T6" y="T7"/>
                </a:cxn>
                <a:cxn ang="0">
                  <a:pos x="T8" y="T9"/>
                </a:cxn>
                <a:cxn ang="0">
                  <a:pos x="T10" y="T11"/>
                </a:cxn>
                <a:cxn ang="0">
                  <a:pos x="T12" y="T13"/>
                </a:cxn>
              </a:cxnLst>
              <a:rect l="0" t="0" r="r" b="b"/>
              <a:pathLst>
                <a:path w="346" h="693">
                  <a:moveTo>
                    <a:pt x="121" y="347"/>
                  </a:moveTo>
                  <a:cubicBezTo>
                    <a:pt x="121" y="222"/>
                    <a:pt x="222" y="122"/>
                    <a:pt x="346" y="122"/>
                  </a:cubicBezTo>
                  <a:cubicBezTo>
                    <a:pt x="346" y="0"/>
                    <a:pt x="346" y="0"/>
                    <a:pt x="346" y="0"/>
                  </a:cubicBezTo>
                  <a:cubicBezTo>
                    <a:pt x="155" y="0"/>
                    <a:pt x="0" y="155"/>
                    <a:pt x="0" y="347"/>
                  </a:cubicBezTo>
                  <a:cubicBezTo>
                    <a:pt x="0" y="538"/>
                    <a:pt x="155" y="693"/>
                    <a:pt x="346" y="693"/>
                  </a:cubicBezTo>
                  <a:cubicBezTo>
                    <a:pt x="346" y="572"/>
                    <a:pt x="346" y="572"/>
                    <a:pt x="346" y="572"/>
                  </a:cubicBezTo>
                  <a:cubicBezTo>
                    <a:pt x="222" y="572"/>
                    <a:pt x="121" y="471"/>
                    <a:pt x="121" y="347"/>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0" name="Freeform 24"/>
            <p:cNvSpPr/>
            <p:nvPr/>
          </p:nvSpPr>
          <p:spPr bwMode="auto">
            <a:xfrm>
              <a:off x="593" y="233"/>
              <a:ext cx="430" cy="860"/>
            </a:xfrm>
            <a:custGeom>
              <a:avLst/>
              <a:gdLst>
                <a:gd name="T0" fmla="*/ 0 w 225"/>
                <a:gd name="T1" fmla="*/ 225 h 450"/>
                <a:gd name="T2" fmla="*/ 225 w 225"/>
                <a:gd name="T3" fmla="*/ 450 h 450"/>
                <a:gd name="T4" fmla="*/ 225 w 225"/>
                <a:gd name="T5" fmla="*/ 0 h 450"/>
                <a:gd name="T6" fmla="*/ 0 w 225"/>
                <a:gd name="T7" fmla="*/ 225 h 450"/>
              </a:gdLst>
              <a:ahLst/>
              <a:cxnLst>
                <a:cxn ang="0">
                  <a:pos x="T0" y="T1"/>
                </a:cxn>
                <a:cxn ang="0">
                  <a:pos x="T2" y="T3"/>
                </a:cxn>
                <a:cxn ang="0">
                  <a:pos x="T4" y="T5"/>
                </a:cxn>
                <a:cxn ang="0">
                  <a:pos x="T6" y="T7"/>
                </a:cxn>
              </a:cxnLst>
              <a:rect l="0" t="0" r="r" b="b"/>
              <a:pathLst>
                <a:path w="225" h="450">
                  <a:moveTo>
                    <a:pt x="0" y="225"/>
                  </a:moveTo>
                  <a:cubicBezTo>
                    <a:pt x="0" y="349"/>
                    <a:pt x="101" y="450"/>
                    <a:pt x="225" y="450"/>
                  </a:cubicBezTo>
                  <a:cubicBezTo>
                    <a:pt x="225" y="0"/>
                    <a:pt x="225" y="0"/>
                    <a:pt x="225" y="0"/>
                  </a:cubicBezTo>
                  <a:cubicBezTo>
                    <a:pt x="101" y="0"/>
                    <a:pt x="0" y="100"/>
                    <a:pt x="0" y="225"/>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1" name="Freeform 25"/>
            <p:cNvSpPr/>
            <p:nvPr/>
          </p:nvSpPr>
          <p:spPr bwMode="auto">
            <a:xfrm>
              <a:off x="1023" y="233"/>
              <a:ext cx="430" cy="860"/>
            </a:xfrm>
            <a:custGeom>
              <a:avLst/>
              <a:gdLst>
                <a:gd name="T0" fmla="*/ 225 w 225"/>
                <a:gd name="T1" fmla="*/ 225 h 450"/>
                <a:gd name="T2" fmla="*/ 0 w 225"/>
                <a:gd name="T3" fmla="*/ 0 h 450"/>
                <a:gd name="T4" fmla="*/ 0 w 225"/>
                <a:gd name="T5" fmla="*/ 450 h 450"/>
                <a:gd name="T6" fmla="*/ 225 w 225"/>
                <a:gd name="T7" fmla="*/ 225 h 450"/>
              </a:gdLst>
              <a:ahLst/>
              <a:cxnLst>
                <a:cxn ang="0">
                  <a:pos x="T0" y="T1"/>
                </a:cxn>
                <a:cxn ang="0">
                  <a:pos x="T2" y="T3"/>
                </a:cxn>
                <a:cxn ang="0">
                  <a:pos x="T4" y="T5"/>
                </a:cxn>
                <a:cxn ang="0">
                  <a:pos x="T6" y="T7"/>
                </a:cxn>
              </a:cxnLst>
              <a:rect l="0" t="0" r="r" b="b"/>
              <a:pathLst>
                <a:path w="225" h="450">
                  <a:moveTo>
                    <a:pt x="225" y="225"/>
                  </a:moveTo>
                  <a:cubicBezTo>
                    <a:pt x="225" y="100"/>
                    <a:pt x="125" y="0"/>
                    <a:pt x="0" y="0"/>
                  </a:cubicBezTo>
                  <a:cubicBezTo>
                    <a:pt x="0" y="450"/>
                    <a:pt x="0" y="450"/>
                    <a:pt x="0" y="450"/>
                  </a:cubicBezTo>
                  <a:cubicBezTo>
                    <a:pt x="125" y="450"/>
                    <a:pt x="225" y="349"/>
                    <a:pt x="225" y="225"/>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2" name="Oval 26"/>
            <p:cNvSpPr>
              <a:spLocks noChangeArrowheads="1"/>
            </p:cNvSpPr>
            <p:nvPr/>
          </p:nvSpPr>
          <p:spPr bwMode="auto">
            <a:xfrm>
              <a:off x="824" y="464"/>
              <a:ext cx="398" cy="397"/>
            </a:xfrm>
            <a:prstGeom prst="ellipse">
              <a:avLst/>
            </a:prstGeom>
            <a:solidFill>
              <a:srgbClr val="FAFAFA"/>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3" name="Freeform 27"/>
            <p:cNvSpPr>
              <a:spLocks noEditPoints="1"/>
            </p:cNvSpPr>
            <p:nvPr/>
          </p:nvSpPr>
          <p:spPr bwMode="auto">
            <a:xfrm>
              <a:off x="924" y="561"/>
              <a:ext cx="201" cy="201"/>
            </a:xfrm>
            <a:custGeom>
              <a:avLst/>
              <a:gdLst>
                <a:gd name="T0" fmla="*/ 87 w 105"/>
                <a:gd name="T1" fmla="*/ 1 h 105"/>
                <a:gd name="T2" fmla="*/ 91 w 105"/>
                <a:gd name="T3" fmla="*/ 2 h 105"/>
                <a:gd name="T4" fmla="*/ 91 w 105"/>
                <a:gd name="T5" fmla="*/ 2 h 105"/>
                <a:gd name="T6" fmla="*/ 103 w 105"/>
                <a:gd name="T7" fmla="*/ 14 h 105"/>
                <a:gd name="T8" fmla="*/ 103 w 105"/>
                <a:gd name="T9" fmla="*/ 14 h 105"/>
                <a:gd name="T10" fmla="*/ 104 w 105"/>
                <a:gd name="T11" fmla="*/ 18 h 105"/>
                <a:gd name="T12" fmla="*/ 88 w 105"/>
                <a:gd name="T13" fmla="*/ 32 h 105"/>
                <a:gd name="T14" fmla="*/ 77 w 105"/>
                <a:gd name="T15" fmla="*/ 34 h 105"/>
                <a:gd name="T16" fmla="*/ 74 w 105"/>
                <a:gd name="T17" fmla="*/ 76 h 105"/>
                <a:gd name="T18" fmla="*/ 51 w 105"/>
                <a:gd name="T19" fmla="*/ 85 h 105"/>
                <a:gd name="T20" fmla="*/ 19 w 105"/>
                <a:gd name="T21" fmla="*/ 53 h 105"/>
                <a:gd name="T22" fmla="*/ 51 w 105"/>
                <a:gd name="T23" fmla="*/ 21 h 105"/>
                <a:gd name="T24" fmla="*/ 75 w 105"/>
                <a:gd name="T25" fmla="*/ 24 h 105"/>
                <a:gd name="T26" fmla="*/ 73 w 105"/>
                <a:gd name="T27" fmla="*/ 14 h 105"/>
                <a:gd name="T28" fmla="*/ 93 w 105"/>
                <a:gd name="T29" fmla="*/ 41 h 105"/>
                <a:gd name="T30" fmla="*/ 101 w 105"/>
                <a:gd name="T31" fmla="*/ 38 h 105"/>
                <a:gd name="T32" fmla="*/ 103 w 105"/>
                <a:gd name="T33" fmla="*/ 53 h 105"/>
                <a:gd name="T34" fmla="*/ 51 w 105"/>
                <a:gd name="T35" fmla="*/ 105 h 105"/>
                <a:gd name="T36" fmla="*/ 0 w 105"/>
                <a:gd name="T37" fmla="*/ 53 h 105"/>
                <a:gd name="T38" fmla="*/ 51 w 105"/>
                <a:gd name="T39" fmla="*/ 2 h 105"/>
                <a:gd name="T40" fmla="*/ 66 w 105"/>
                <a:gd name="T41" fmla="*/ 4 h 105"/>
                <a:gd name="T42" fmla="*/ 64 w 105"/>
                <a:gd name="T43" fmla="*/ 12 h 105"/>
                <a:gd name="T44" fmla="*/ 51 w 105"/>
                <a:gd name="T45" fmla="*/ 10 h 105"/>
                <a:gd name="T46" fmla="*/ 8 w 105"/>
                <a:gd name="T47" fmla="*/ 53 h 105"/>
                <a:gd name="T48" fmla="*/ 51 w 105"/>
                <a:gd name="T49" fmla="*/ 97 h 105"/>
                <a:gd name="T50" fmla="*/ 95 w 105"/>
                <a:gd name="T51" fmla="*/ 53 h 105"/>
                <a:gd name="T52" fmla="*/ 93 w 105"/>
                <a:gd name="T53" fmla="*/ 41 h 105"/>
                <a:gd name="T54" fmla="*/ 51 w 105"/>
                <a:gd name="T55" fmla="*/ 39 h 105"/>
                <a:gd name="T56" fmla="*/ 67 w 105"/>
                <a:gd name="T57" fmla="*/ 32 h 105"/>
                <a:gd name="T58" fmla="*/ 32 w 105"/>
                <a:gd name="T59" fmla="*/ 34 h 105"/>
                <a:gd name="T60" fmla="*/ 32 w 105"/>
                <a:gd name="T61" fmla="*/ 34 h 105"/>
                <a:gd name="T62" fmla="*/ 32 w 105"/>
                <a:gd name="T63" fmla="*/ 73 h 105"/>
                <a:gd name="T64" fmla="*/ 71 w 105"/>
                <a:gd name="T65" fmla="*/ 73 h 105"/>
                <a:gd name="T66" fmla="*/ 79 w 105"/>
                <a:gd name="T67" fmla="*/ 53 h 105"/>
                <a:gd name="T68" fmla="*/ 64 w 105"/>
                <a:gd name="T69" fmla="*/ 46 h 105"/>
                <a:gd name="T70" fmla="*/ 62 w 105"/>
                <a:gd name="T71" fmla="*/ 64 h 105"/>
                <a:gd name="T72" fmla="*/ 51 w 105"/>
                <a:gd name="T73" fmla="*/ 68 h 105"/>
                <a:gd name="T74" fmla="*/ 37 w 105"/>
                <a:gd name="T75" fmla="*/ 53 h 105"/>
                <a:gd name="T76" fmla="*/ 41 w 105"/>
                <a:gd name="T77" fmla="*/ 43 h 105"/>
                <a:gd name="T78" fmla="*/ 55 w 105"/>
                <a:gd name="T79" fmla="*/ 44 h 105"/>
                <a:gd name="T80" fmla="*/ 51 w 105"/>
                <a:gd name="T81" fmla="*/ 44 h 105"/>
                <a:gd name="T82" fmla="*/ 42 w 105"/>
                <a:gd name="T83" fmla="*/ 53 h 105"/>
                <a:gd name="T84" fmla="*/ 51 w 105"/>
                <a:gd name="T85" fmla="*/ 63 h 105"/>
                <a:gd name="T86" fmla="*/ 58 w 105"/>
                <a:gd name="T87" fmla="*/ 60 h 105"/>
                <a:gd name="T88" fmla="*/ 61 w 105"/>
                <a:gd name="T89" fmla="*/ 50 h 105"/>
                <a:gd name="T90" fmla="*/ 49 w 105"/>
                <a:gd name="T91" fmla="*/ 56 h 105"/>
                <a:gd name="T92" fmla="*/ 55 w 105"/>
                <a:gd name="T93" fmla="*/ 44 h 105"/>
                <a:gd name="T94" fmla="*/ 87 w 105"/>
                <a:gd name="T95" fmla="*/ 7 h 105"/>
                <a:gd name="T96" fmla="*/ 79 w 105"/>
                <a:gd name="T97" fmla="*/ 22 h 105"/>
                <a:gd name="T98" fmla="*/ 87 w 105"/>
                <a:gd name="T99" fmla="*/ 7 h 105"/>
                <a:gd name="T100" fmla="*/ 92 w 105"/>
                <a:gd name="T101" fmla="*/ 16 h 105"/>
                <a:gd name="T102" fmla="*/ 88 w 105"/>
                <a:gd name="T103" fmla="*/ 27 h 105"/>
                <a:gd name="T104" fmla="*/ 92 w 105"/>
                <a:gd name="T105" fmla="*/ 1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73" y="14"/>
                  </a:moveTo>
                  <a:cubicBezTo>
                    <a:pt x="87" y="1"/>
                    <a:pt x="87" y="1"/>
                    <a:pt x="87" y="1"/>
                  </a:cubicBezTo>
                  <a:cubicBezTo>
                    <a:pt x="88" y="0"/>
                    <a:pt x="89" y="0"/>
                    <a:pt x="90" y="1"/>
                  </a:cubicBezTo>
                  <a:cubicBezTo>
                    <a:pt x="91" y="1"/>
                    <a:pt x="91" y="2"/>
                    <a:pt x="91" y="2"/>
                  </a:cubicBezTo>
                  <a:cubicBezTo>
                    <a:pt x="91" y="2"/>
                    <a:pt x="91" y="2"/>
                    <a:pt x="91" y="2"/>
                  </a:cubicBezTo>
                  <a:cubicBezTo>
                    <a:pt x="91" y="2"/>
                    <a:pt x="91" y="2"/>
                    <a:pt x="91" y="2"/>
                  </a:cubicBezTo>
                  <a:cubicBezTo>
                    <a:pt x="94" y="11"/>
                    <a:pt x="94" y="11"/>
                    <a:pt x="94" y="11"/>
                  </a:cubicBezTo>
                  <a:cubicBezTo>
                    <a:pt x="103" y="14"/>
                    <a:pt x="103" y="14"/>
                    <a:pt x="103" y="14"/>
                  </a:cubicBezTo>
                  <a:cubicBezTo>
                    <a:pt x="103" y="14"/>
                    <a:pt x="103" y="14"/>
                    <a:pt x="103" y="14"/>
                  </a:cubicBezTo>
                  <a:cubicBezTo>
                    <a:pt x="103" y="14"/>
                    <a:pt x="103" y="14"/>
                    <a:pt x="103" y="14"/>
                  </a:cubicBezTo>
                  <a:cubicBezTo>
                    <a:pt x="103" y="14"/>
                    <a:pt x="104" y="14"/>
                    <a:pt x="104" y="14"/>
                  </a:cubicBezTo>
                  <a:cubicBezTo>
                    <a:pt x="105" y="15"/>
                    <a:pt x="105" y="17"/>
                    <a:pt x="104" y="18"/>
                  </a:cubicBezTo>
                  <a:cubicBezTo>
                    <a:pt x="91" y="31"/>
                    <a:pt x="91" y="31"/>
                    <a:pt x="91" y="31"/>
                  </a:cubicBezTo>
                  <a:cubicBezTo>
                    <a:pt x="90" y="32"/>
                    <a:pt x="89" y="32"/>
                    <a:pt x="88" y="32"/>
                  </a:cubicBezTo>
                  <a:cubicBezTo>
                    <a:pt x="81" y="30"/>
                    <a:pt x="81" y="30"/>
                    <a:pt x="81" y="30"/>
                  </a:cubicBezTo>
                  <a:cubicBezTo>
                    <a:pt x="77" y="34"/>
                    <a:pt x="77" y="34"/>
                    <a:pt x="77" y="34"/>
                  </a:cubicBezTo>
                  <a:cubicBezTo>
                    <a:pt x="81" y="39"/>
                    <a:pt x="83" y="46"/>
                    <a:pt x="83" y="53"/>
                  </a:cubicBezTo>
                  <a:cubicBezTo>
                    <a:pt x="83" y="62"/>
                    <a:pt x="80" y="70"/>
                    <a:pt x="74" y="76"/>
                  </a:cubicBezTo>
                  <a:cubicBezTo>
                    <a:pt x="74" y="76"/>
                    <a:pt x="74" y="76"/>
                    <a:pt x="74" y="76"/>
                  </a:cubicBezTo>
                  <a:cubicBezTo>
                    <a:pt x="68" y="82"/>
                    <a:pt x="60" y="85"/>
                    <a:pt x="51" y="85"/>
                  </a:cubicBezTo>
                  <a:cubicBezTo>
                    <a:pt x="43" y="85"/>
                    <a:pt x="35" y="82"/>
                    <a:pt x="29" y="76"/>
                  </a:cubicBezTo>
                  <a:cubicBezTo>
                    <a:pt x="23" y="70"/>
                    <a:pt x="19" y="62"/>
                    <a:pt x="19" y="53"/>
                  </a:cubicBezTo>
                  <a:cubicBezTo>
                    <a:pt x="19" y="45"/>
                    <a:pt x="23" y="37"/>
                    <a:pt x="29" y="31"/>
                  </a:cubicBezTo>
                  <a:cubicBezTo>
                    <a:pt x="35" y="25"/>
                    <a:pt x="43" y="21"/>
                    <a:pt x="51" y="21"/>
                  </a:cubicBezTo>
                  <a:cubicBezTo>
                    <a:pt x="59" y="21"/>
                    <a:pt x="66" y="24"/>
                    <a:pt x="71" y="28"/>
                  </a:cubicBezTo>
                  <a:cubicBezTo>
                    <a:pt x="75" y="24"/>
                    <a:pt x="75" y="24"/>
                    <a:pt x="75" y="24"/>
                  </a:cubicBezTo>
                  <a:cubicBezTo>
                    <a:pt x="73" y="17"/>
                    <a:pt x="73" y="17"/>
                    <a:pt x="73" y="17"/>
                  </a:cubicBezTo>
                  <a:cubicBezTo>
                    <a:pt x="73" y="16"/>
                    <a:pt x="73" y="15"/>
                    <a:pt x="73" y="14"/>
                  </a:cubicBezTo>
                  <a:close/>
                  <a:moveTo>
                    <a:pt x="93" y="41"/>
                  </a:moveTo>
                  <a:cubicBezTo>
                    <a:pt x="93" y="41"/>
                    <a:pt x="93" y="41"/>
                    <a:pt x="93" y="41"/>
                  </a:cubicBezTo>
                  <a:cubicBezTo>
                    <a:pt x="92" y="39"/>
                    <a:pt x="94" y="36"/>
                    <a:pt x="96" y="36"/>
                  </a:cubicBezTo>
                  <a:cubicBezTo>
                    <a:pt x="98" y="35"/>
                    <a:pt x="100" y="36"/>
                    <a:pt x="101" y="38"/>
                  </a:cubicBezTo>
                  <a:cubicBezTo>
                    <a:pt x="102" y="41"/>
                    <a:pt x="102" y="43"/>
                    <a:pt x="102" y="46"/>
                  </a:cubicBezTo>
                  <a:cubicBezTo>
                    <a:pt x="103" y="48"/>
                    <a:pt x="103" y="51"/>
                    <a:pt x="103" y="53"/>
                  </a:cubicBezTo>
                  <a:cubicBezTo>
                    <a:pt x="103" y="68"/>
                    <a:pt x="97" y="81"/>
                    <a:pt x="88" y="90"/>
                  </a:cubicBezTo>
                  <a:cubicBezTo>
                    <a:pt x="79" y="99"/>
                    <a:pt x="66" y="105"/>
                    <a:pt x="51" y="105"/>
                  </a:cubicBezTo>
                  <a:cubicBezTo>
                    <a:pt x="37" y="105"/>
                    <a:pt x="24" y="99"/>
                    <a:pt x="15" y="90"/>
                  </a:cubicBezTo>
                  <a:cubicBezTo>
                    <a:pt x="6" y="81"/>
                    <a:pt x="0" y="68"/>
                    <a:pt x="0" y="53"/>
                  </a:cubicBezTo>
                  <a:cubicBezTo>
                    <a:pt x="0" y="39"/>
                    <a:pt x="6" y="26"/>
                    <a:pt x="15" y="17"/>
                  </a:cubicBezTo>
                  <a:cubicBezTo>
                    <a:pt x="24" y="8"/>
                    <a:pt x="37" y="2"/>
                    <a:pt x="51" y="2"/>
                  </a:cubicBezTo>
                  <a:cubicBezTo>
                    <a:pt x="54" y="2"/>
                    <a:pt x="57" y="2"/>
                    <a:pt x="59" y="2"/>
                  </a:cubicBezTo>
                  <a:cubicBezTo>
                    <a:pt x="62" y="3"/>
                    <a:pt x="64" y="3"/>
                    <a:pt x="66" y="4"/>
                  </a:cubicBezTo>
                  <a:cubicBezTo>
                    <a:pt x="69" y="5"/>
                    <a:pt x="70" y="7"/>
                    <a:pt x="69" y="9"/>
                  </a:cubicBezTo>
                  <a:cubicBezTo>
                    <a:pt x="69" y="11"/>
                    <a:pt x="66" y="13"/>
                    <a:pt x="64" y="12"/>
                  </a:cubicBezTo>
                  <a:cubicBezTo>
                    <a:pt x="62" y="11"/>
                    <a:pt x="60" y="11"/>
                    <a:pt x="58" y="11"/>
                  </a:cubicBezTo>
                  <a:cubicBezTo>
                    <a:pt x="56" y="10"/>
                    <a:pt x="54" y="10"/>
                    <a:pt x="51" y="10"/>
                  </a:cubicBezTo>
                  <a:cubicBezTo>
                    <a:pt x="39" y="10"/>
                    <a:pt x="29" y="15"/>
                    <a:pt x="21" y="23"/>
                  </a:cubicBezTo>
                  <a:cubicBezTo>
                    <a:pt x="13" y="31"/>
                    <a:pt x="8" y="41"/>
                    <a:pt x="8" y="53"/>
                  </a:cubicBezTo>
                  <a:cubicBezTo>
                    <a:pt x="8" y="65"/>
                    <a:pt x="13" y="76"/>
                    <a:pt x="21" y="84"/>
                  </a:cubicBezTo>
                  <a:cubicBezTo>
                    <a:pt x="29" y="92"/>
                    <a:pt x="39" y="97"/>
                    <a:pt x="51" y="97"/>
                  </a:cubicBezTo>
                  <a:cubicBezTo>
                    <a:pt x="63" y="97"/>
                    <a:pt x="74" y="92"/>
                    <a:pt x="82" y="84"/>
                  </a:cubicBezTo>
                  <a:cubicBezTo>
                    <a:pt x="90" y="76"/>
                    <a:pt x="95" y="65"/>
                    <a:pt x="95" y="53"/>
                  </a:cubicBezTo>
                  <a:cubicBezTo>
                    <a:pt x="95" y="51"/>
                    <a:pt x="95" y="49"/>
                    <a:pt x="94" y="47"/>
                  </a:cubicBezTo>
                  <a:cubicBezTo>
                    <a:pt x="94" y="45"/>
                    <a:pt x="94" y="43"/>
                    <a:pt x="93" y="41"/>
                  </a:cubicBezTo>
                  <a:close/>
                  <a:moveTo>
                    <a:pt x="51" y="39"/>
                  </a:moveTo>
                  <a:cubicBezTo>
                    <a:pt x="51" y="39"/>
                    <a:pt x="51" y="39"/>
                    <a:pt x="51" y="39"/>
                  </a:cubicBezTo>
                  <a:cubicBezTo>
                    <a:pt x="54" y="39"/>
                    <a:pt x="56" y="39"/>
                    <a:pt x="59" y="41"/>
                  </a:cubicBezTo>
                  <a:cubicBezTo>
                    <a:pt x="67" y="32"/>
                    <a:pt x="67" y="32"/>
                    <a:pt x="67" y="32"/>
                  </a:cubicBezTo>
                  <a:cubicBezTo>
                    <a:pt x="63" y="28"/>
                    <a:pt x="57" y="26"/>
                    <a:pt x="51" y="26"/>
                  </a:cubicBezTo>
                  <a:cubicBezTo>
                    <a:pt x="44" y="26"/>
                    <a:pt x="37" y="29"/>
                    <a:pt x="32" y="34"/>
                  </a:cubicBezTo>
                  <a:cubicBezTo>
                    <a:pt x="32" y="34"/>
                    <a:pt x="32" y="34"/>
                    <a:pt x="32" y="34"/>
                  </a:cubicBezTo>
                  <a:cubicBezTo>
                    <a:pt x="32" y="34"/>
                    <a:pt x="32" y="34"/>
                    <a:pt x="32" y="34"/>
                  </a:cubicBezTo>
                  <a:cubicBezTo>
                    <a:pt x="27" y="39"/>
                    <a:pt x="24" y="46"/>
                    <a:pt x="24" y="53"/>
                  </a:cubicBezTo>
                  <a:cubicBezTo>
                    <a:pt x="24" y="61"/>
                    <a:pt x="27" y="68"/>
                    <a:pt x="32" y="73"/>
                  </a:cubicBezTo>
                  <a:cubicBezTo>
                    <a:pt x="37" y="78"/>
                    <a:pt x="44" y="81"/>
                    <a:pt x="51" y="81"/>
                  </a:cubicBezTo>
                  <a:cubicBezTo>
                    <a:pt x="59" y="81"/>
                    <a:pt x="66" y="78"/>
                    <a:pt x="71" y="73"/>
                  </a:cubicBezTo>
                  <a:cubicBezTo>
                    <a:pt x="71" y="73"/>
                    <a:pt x="71" y="73"/>
                    <a:pt x="71" y="73"/>
                  </a:cubicBezTo>
                  <a:cubicBezTo>
                    <a:pt x="76" y="68"/>
                    <a:pt x="79" y="61"/>
                    <a:pt x="79" y="53"/>
                  </a:cubicBezTo>
                  <a:cubicBezTo>
                    <a:pt x="79" y="47"/>
                    <a:pt x="77" y="42"/>
                    <a:pt x="73" y="37"/>
                  </a:cubicBezTo>
                  <a:cubicBezTo>
                    <a:pt x="64" y="46"/>
                    <a:pt x="64" y="46"/>
                    <a:pt x="64" y="46"/>
                  </a:cubicBezTo>
                  <a:cubicBezTo>
                    <a:pt x="65" y="48"/>
                    <a:pt x="66" y="51"/>
                    <a:pt x="66" y="53"/>
                  </a:cubicBezTo>
                  <a:cubicBezTo>
                    <a:pt x="66" y="57"/>
                    <a:pt x="64" y="61"/>
                    <a:pt x="62" y="64"/>
                  </a:cubicBezTo>
                  <a:cubicBezTo>
                    <a:pt x="62" y="64"/>
                    <a:pt x="62" y="64"/>
                    <a:pt x="62" y="64"/>
                  </a:cubicBezTo>
                  <a:cubicBezTo>
                    <a:pt x="59" y="66"/>
                    <a:pt x="55" y="68"/>
                    <a:pt x="51" y="68"/>
                  </a:cubicBezTo>
                  <a:cubicBezTo>
                    <a:pt x="47" y="68"/>
                    <a:pt x="44" y="66"/>
                    <a:pt x="41" y="64"/>
                  </a:cubicBezTo>
                  <a:cubicBezTo>
                    <a:pt x="38" y="61"/>
                    <a:pt x="37" y="57"/>
                    <a:pt x="37" y="53"/>
                  </a:cubicBezTo>
                  <a:cubicBezTo>
                    <a:pt x="37" y="49"/>
                    <a:pt x="38" y="46"/>
                    <a:pt x="41" y="43"/>
                  </a:cubicBezTo>
                  <a:cubicBezTo>
                    <a:pt x="41" y="43"/>
                    <a:pt x="41" y="43"/>
                    <a:pt x="41" y="43"/>
                  </a:cubicBezTo>
                  <a:cubicBezTo>
                    <a:pt x="44" y="40"/>
                    <a:pt x="47" y="39"/>
                    <a:pt x="51" y="39"/>
                  </a:cubicBezTo>
                  <a:close/>
                  <a:moveTo>
                    <a:pt x="55" y="44"/>
                  </a:moveTo>
                  <a:cubicBezTo>
                    <a:pt x="55" y="44"/>
                    <a:pt x="55" y="44"/>
                    <a:pt x="55" y="44"/>
                  </a:cubicBezTo>
                  <a:cubicBezTo>
                    <a:pt x="54" y="44"/>
                    <a:pt x="53" y="44"/>
                    <a:pt x="51" y="44"/>
                  </a:cubicBezTo>
                  <a:cubicBezTo>
                    <a:pt x="49" y="44"/>
                    <a:pt x="46" y="45"/>
                    <a:pt x="45" y="46"/>
                  </a:cubicBezTo>
                  <a:cubicBezTo>
                    <a:pt x="43" y="48"/>
                    <a:pt x="42" y="51"/>
                    <a:pt x="42" y="53"/>
                  </a:cubicBezTo>
                  <a:cubicBezTo>
                    <a:pt x="42" y="56"/>
                    <a:pt x="43" y="59"/>
                    <a:pt x="45" y="60"/>
                  </a:cubicBezTo>
                  <a:cubicBezTo>
                    <a:pt x="46" y="62"/>
                    <a:pt x="49" y="63"/>
                    <a:pt x="51" y="63"/>
                  </a:cubicBezTo>
                  <a:cubicBezTo>
                    <a:pt x="54" y="63"/>
                    <a:pt x="57" y="62"/>
                    <a:pt x="58" y="60"/>
                  </a:cubicBezTo>
                  <a:cubicBezTo>
                    <a:pt x="58" y="60"/>
                    <a:pt x="58" y="60"/>
                    <a:pt x="58" y="60"/>
                  </a:cubicBezTo>
                  <a:cubicBezTo>
                    <a:pt x="60" y="59"/>
                    <a:pt x="61" y="56"/>
                    <a:pt x="61" y="53"/>
                  </a:cubicBezTo>
                  <a:cubicBezTo>
                    <a:pt x="61" y="52"/>
                    <a:pt x="61" y="51"/>
                    <a:pt x="61" y="50"/>
                  </a:cubicBezTo>
                  <a:cubicBezTo>
                    <a:pt x="54" y="56"/>
                    <a:pt x="54" y="56"/>
                    <a:pt x="54" y="56"/>
                  </a:cubicBezTo>
                  <a:cubicBezTo>
                    <a:pt x="53" y="58"/>
                    <a:pt x="50" y="58"/>
                    <a:pt x="49" y="56"/>
                  </a:cubicBezTo>
                  <a:cubicBezTo>
                    <a:pt x="47" y="55"/>
                    <a:pt x="47" y="52"/>
                    <a:pt x="49" y="51"/>
                  </a:cubicBezTo>
                  <a:cubicBezTo>
                    <a:pt x="55" y="44"/>
                    <a:pt x="55" y="44"/>
                    <a:pt x="55" y="44"/>
                  </a:cubicBezTo>
                  <a:close/>
                  <a:moveTo>
                    <a:pt x="87" y="7"/>
                  </a:moveTo>
                  <a:cubicBezTo>
                    <a:pt x="87" y="7"/>
                    <a:pt x="87" y="7"/>
                    <a:pt x="87" y="7"/>
                  </a:cubicBezTo>
                  <a:cubicBezTo>
                    <a:pt x="78" y="17"/>
                    <a:pt x="78" y="17"/>
                    <a:pt x="78" y="17"/>
                  </a:cubicBezTo>
                  <a:cubicBezTo>
                    <a:pt x="79" y="22"/>
                    <a:pt x="79" y="22"/>
                    <a:pt x="79" y="22"/>
                  </a:cubicBezTo>
                  <a:cubicBezTo>
                    <a:pt x="89" y="13"/>
                    <a:pt x="89" y="13"/>
                    <a:pt x="89" y="13"/>
                  </a:cubicBezTo>
                  <a:cubicBezTo>
                    <a:pt x="87" y="7"/>
                    <a:pt x="87" y="7"/>
                    <a:pt x="87" y="7"/>
                  </a:cubicBezTo>
                  <a:close/>
                  <a:moveTo>
                    <a:pt x="92" y="16"/>
                  </a:moveTo>
                  <a:cubicBezTo>
                    <a:pt x="92" y="16"/>
                    <a:pt x="92" y="16"/>
                    <a:pt x="92" y="16"/>
                  </a:cubicBezTo>
                  <a:cubicBezTo>
                    <a:pt x="83" y="25"/>
                    <a:pt x="83" y="25"/>
                    <a:pt x="83" y="25"/>
                  </a:cubicBezTo>
                  <a:cubicBezTo>
                    <a:pt x="88" y="27"/>
                    <a:pt x="88" y="27"/>
                    <a:pt x="88" y="27"/>
                  </a:cubicBezTo>
                  <a:cubicBezTo>
                    <a:pt x="97" y="18"/>
                    <a:pt x="97" y="18"/>
                    <a:pt x="97" y="18"/>
                  </a:cubicBezTo>
                  <a:cubicBezTo>
                    <a:pt x="92" y="16"/>
                    <a:pt x="92" y="16"/>
                    <a:pt x="92" y="16"/>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4" name="Freeform 28"/>
            <p:cNvSpPr/>
            <p:nvPr/>
          </p:nvSpPr>
          <p:spPr bwMode="auto">
            <a:xfrm>
              <a:off x="0" y="861"/>
              <a:ext cx="1051" cy="232"/>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5" name="Freeform 29"/>
            <p:cNvSpPr/>
            <p:nvPr/>
          </p:nvSpPr>
          <p:spPr bwMode="auto">
            <a:xfrm>
              <a:off x="0" y="1093"/>
              <a:ext cx="1051" cy="231"/>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6" name="Freeform 30"/>
            <p:cNvSpPr/>
            <p:nvPr/>
          </p:nvSpPr>
          <p:spPr bwMode="auto">
            <a:xfrm>
              <a:off x="983" y="2"/>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07" name="Freeform 31"/>
            <p:cNvSpPr/>
            <p:nvPr/>
          </p:nvSpPr>
          <p:spPr bwMode="auto">
            <a:xfrm>
              <a:off x="983" y="233"/>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grpSp>
      <p:grpSp>
        <p:nvGrpSpPr>
          <p:cNvPr id="24608" name="Group 32"/>
          <p:cNvGrpSpPr/>
          <p:nvPr/>
        </p:nvGrpSpPr>
        <p:grpSpPr bwMode="auto">
          <a:xfrm flipH="1">
            <a:off x="6967538" y="3241088"/>
            <a:ext cx="196850" cy="247726"/>
            <a:chOff x="0" y="0"/>
            <a:chExt cx="127" cy="163"/>
          </a:xfrm>
          <a:solidFill>
            <a:schemeClr val="accent4"/>
          </a:solidFill>
        </p:grpSpPr>
        <p:sp>
          <p:nvSpPr>
            <p:cNvPr id="24609" name="Freeform 33"/>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10" name="Freeform 34"/>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11" name="Freeform 35"/>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12" name="Freeform 36"/>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13" name="Freeform 37"/>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grpSp>
      <p:sp>
        <p:nvSpPr>
          <p:cNvPr id="24614" name="Freeform 38"/>
          <p:cNvSpPr>
            <a:spLocks noEditPoints="1"/>
          </p:cNvSpPr>
          <p:nvPr/>
        </p:nvSpPr>
        <p:spPr bwMode="auto">
          <a:xfrm flipH="1">
            <a:off x="6877051" y="1946876"/>
            <a:ext cx="301625" cy="203263"/>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accent3"/>
          </a:solidFill>
          <a:ln>
            <a:noFill/>
          </a:ln>
        </p:spPr>
        <p:txBody>
          <a:bodyPr/>
          <a:lstStyle/>
          <a:p>
            <a:endParaRPr lang="zh-CN" altLang="en-US">
              <a:solidFill>
                <a:schemeClr val="bg1">
                  <a:lumMod val="50000"/>
                </a:schemeClr>
              </a:solidFill>
            </a:endParaRPr>
          </a:p>
        </p:txBody>
      </p:sp>
      <p:sp>
        <p:nvSpPr>
          <p:cNvPr id="24615" name="Rectangle 39"/>
          <p:cNvSpPr>
            <a:spLocks noChangeArrowheads="1"/>
          </p:cNvSpPr>
          <p:nvPr/>
        </p:nvSpPr>
        <p:spPr bwMode="auto">
          <a:xfrm>
            <a:off x="6300789" y="2242242"/>
            <a:ext cx="2592387" cy="4589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24616" name="Text Box 40"/>
          <p:cNvSpPr txBox="1">
            <a:spLocks noChangeArrowheads="1"/>
          </p:cNvSpPr>
          <p:nvPr/>
        </p:nvSpPr>
        <p:spPr bwMode="auto">
          <a:xfrm>
            <a:off x="6300788" y="1823013"/>
            <a:ext cx="513282" cy="4618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2400" dirty="0">
                <a:solidFill>
                  <a:schemeClr val="accent3"/>
                </a:solidFill>
                <a:latin typeface="Impact" pitchFamily="34" charset="0"/>
              </a:rPr>
              <a:t>03</a:t>
            </a:r>
          </a:p>
        </p:txBody>
      </p:sp>
      <p:sp>
        <p:nvSpPr>
          <p:cNvPr id="24617" name="Rectangle 41"/>
          <p:cNvSpPr>
            <a:spLocks noChangeArrowheads="1"/>
          </p:cNvSpPr>
          <p:nvPr/>
        </p:nvSpPr>
        <p:spPr bwMode="auto">
          <a:xfrm>
            <a:off x="6300789" y="3557097"/>
            <a:ext cx="2592387" cy="4589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24618" name="Text Box 42"/>
          <p:cNvSpPr txBox="1">
            <a:spLocks noChangeArrowheads="1"/>
          </p:cNvSpPr>
          <p:nvPr/>
        </p:nvSpPr>
        <p:spPr bwMode="auto">
          <a:xfrm>
            <a:off x="6300788" y="3137869"/>
            <a:ext cx="503664" cy="4618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2400" dirty="0">
                <a:solidFill>
                  <a:schemeClr val="accent4"/>
                </a:solidFill>
                <a:latin typeface="Impact" pitchFamily="34" charset="0"/>
              </a:rPr>
              <a:t>04</a:t>
            </a:r>
          </a:p>
        </p:txBody>
      </p:sp>
      <p:sp>
        <p:nvSpPr>
          <p:cNvPr id="24619" name="Rectangle 43"/>
          <p:cNvSpPr>
            <a:spLocks noChangeArrowheads="1"/>
          </p:cNvSpPr>
          <p:nvPr/>
        </p:nvSpPr>
        <p:spPr bwMode="auto">
          <a:xfrm>
            <a:off x="250825" y="3557097"/>
            <a:ext cx="2592388" cy="4589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24620" name="Text Box 44"/>
          <p:cNvSpPr txBox="1">
            <a:spLocks noChangeArrowheads="1"/>
          </p:cNvSpPr>
          <p:nvPr/>
        </p:nvSpPr>
        <p:spPr bwMode="auto">
          <a:xfrm>
            <a:off x="2363361" y="3137869"/>
            <a:ext cx="503664" cy="4618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a:r>
              <a:rPr lang="zh-CN" altLang="zh-CN" sz="2400" dirty="0">
                <a:solidFill>
                  <a:schemeClr val="accent2"/>
                </a:solidFill>
                <a:latin typeface="Impact" pitchFamily="34" charset="0"/>
              </a:rPr>
              <a:t>02</a:t>
            </a:r>
          </a:p>
        </p:txBody>
      </p:sp>
      <p:grpSp>
        <p:nvGrpSpPr>
          <p:cNvPr id="24621" name="Group 45"/>
          <p:cNvGrpSpPr/>
          <p:nvPr/>
        </p:nvGrpSpPr>
        <p:grpSpPr bwMode="auto">
          <a:xfrm flipH="1">
            <a:off x="2003425" y="1935761"/>
            <a:ext cx="209550" cy="257254"/>
            <a:chOff x="0" y="0"/>
            <a:chExt cx="134" cy="163"/>
          </a:xfrm>
          <a:solidFill>
            <a:schemeClr val="accent1"/>
          </a:solidFill>
        </p:grpSpPr>
        <p:sp>
          <p:nvSpPr>
            <p:cNvPr id="24622" name="Freeform 46"/>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4623" name="Rectangle 47"/>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solidFill>
                  <a:schemeClr val="bg1">
                    <a:lumMod val="50000"/>
                  </a:schemeClr>
                </a:solidFill>
              </a:endParaRPr>
            </a:p>
          </p:txBody>
        </p:sp>
        <p:sp>
          <p:nvSpPr>
            <p:cNvPr id="24624" name="Rectangle 48"/>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solidFill>
                  <a:schemeClr val="bg1">
                    <a:lumMod val="50000"/>
                  </a:schemeClr>
                </a:solidFill>
              </a:endParaRPr>
            </a:p>
          </p:txBody>
        </p:sp>
      </p:grpSp>
      <p:sp>
        <p:nvSpPr>
          <p:cNvPr id="24625" name="Rectangle 49"/>
          <p:cNvSpPr>
            <a:spLocks noChangeArrowheads="1"/>
          </p:cNvSpPr>
          <p:nvPr/>
        </p:nvSpPr>
        <p:spPr bwMode="auto">
          <a:xfrm>
            <a:off x="250825" y="2248594"/>
            <a:ext cx="2592388" cy="4589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24626" name="Text Box 50"/>
          <p:cNvSpPr txBox="1">
            <a:spLocks noChangeArrowheads="1"/>
          </p:cNvSpPr>
          <p:nvPr/>
        </p:nvSpPr>
        <p:spPr bwMode="auto">
          <a:xfrm>
            <a:off x="2400231" y="1829365"/>
            <a:ext cx="466794" cy="4618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a:r>
              <a:rPr lang="zh-CN" altLang="zh-CN" sz="2400" dirty="0">
                <a:solidFill>
                  <a:schemeClr val="accent1"/>
                </a:solidFill>
                <a:latin typeface="Impact" pitchFamily="34" charset="0"/>
              </a:rPr>
              <a:t>01</a:t>
            </a:r>
          </a:p>
        </p:txBody>
      </p:sp>
      <p:sp>
        <p:nvSpPr>
          <p:cNvPr id="24627" name="Freeform 51"/>
          <p:cNvSpPr>
            <a:spLocks noEditPoints="1"/>
          </p:cNvSpPr>
          <p:nvPr/>
        </p:nvSpPr>
        <p:spPr bwMode="auto">
          <a:xfrm>
            <a:off x="2005013" y="3244264"/>
            <a:ext cx="233362" cy="242962"/>
          </a:xfrm>
          <a:custGeom>
            <a:avLst/>
            <a:gdLst>
              <a:gd name="T0" fmla="*/ 123 w 144"/>
              <a:gd name="T1" fmla="*/ 21 h 151"/>
              <a:gd name="T2" fmla="*/ 127 w 144"/>
              <a:gd name="T3" fmla="*/ 119 h 151"/>
              <a:gd name="T4" fmla="*/ 133 w 144"/>
              <a:gd name="T5" fmla="*/ 76 h 151"/>
              <a:gd name="T6" fmla="*/ 108 w 144"/>
              <a:gd name="T7" fmla="*/ 101 h 151"/>
              <a:gd name="T8" fmla="*/ 105 w 144"/>
              <a:gd name="T9" fmla="*/ 76 h 151"/>
              <a:gd name="T10" fmla="*/ 42 w 144"/>
              <a:gd name="T11" fmla="*/ 100 h 151"/>
              <a:gd name="T12" fmla="*/ 32 w 144"/>
              <a:gd name="T13" fmla="*/ 76 h 151"/>
              <a:gd name="T14" fmla="*/ 25 w 144"/>
              <a:gd name="T15" fmla="*/ 112 h 151"/>
              <a:gd name="T16" fmla="*/ 0 w 144"/>
              <a:gd name="T17" fmla="*/ 72 h 151"/>
              <a:gd name="T18" fmla="*/ 72 w 144"/>
              <a:gd name="T19" fmla="*/ 0 h 151"/>
              <a:gd name="T20" fmla="*/ 94 w 144"/>
              <a:gd name="T21" fmla="*/ 131 h 151"/>
              <a:gd name="T22" fmla="*/ 88 w 144"/>
              <a:gd name="T23" fmla="*/ 151 h 151"/>
              <a:gd name="T24" fmla="*/ 56 w 144"/>
              <a:gd name="T25" fmla="*/ 151 h 151"/>
              <a:gd name="T26" fmla="*/ 50 w 144"/>
              <a:gd name="T27" fmla="*/ 146 h 151"/>
              <a:gd name="T28" fmla="*/ 33 w 144"/>
              <a:gd name="T29" fmla="*/ 131 h 151"/>
              <a:gd name="T30" fmla="*/ 29 w 144"/>
              <a:gd name="T31" fmla="*/ 121 h 151"/>
              <a:gd name="T32" fmla="*/ 76 w 144"/>
              <a:gd name="T33" fmla="*/ 83 h 151"/>
              <a:gd name="T34" fmla="*/ 115 w 144"/>
              <a:gd name="T35" fmla="*/ 121 h 151"/>
              <a:gd name="T36" fmla="*/ 111 w 144"/>
              <a:gd name="T37" fmla="*/ 131 h 151"/>
              <a:gd name="T38" fmla="*/ 94 w 144"/>
              <a:gd name="T39" fmla="*/ 131 h 151"/>
              <a:gd name="T40" fmla="*/ 83 w 144"/>
              <a:gd name="T41" fmla="*/ 140 h 151"/>
              <a:gd name="T42" fmla="*/ 83 w 144"/>
              <a:gd name="T43" fmla="*/ 125 h 151"/>
              <a:gd name="T44" fmla="*/ 97 w 144"/>
              <a:gd name="T45" fmla="*/ 120 h 151"/>
              <a:gd name="T46" fmla="*/ 47 w 144"/>
              <a:gd name="T47" fmla="*/ 120 h 151"/>
              <a:gd name="T48" fmla="*/ 56 w 144"/>
              <a:gd name="T49" fmla="*/ 120 h 151"/>
              <a:gd name="T50" fmla="*/ 61 w 144"/>
              <a:gd name="T51" fmla="*/ 140 h 151"/>
              <a:gd name="T52" fmla="*/ 115 w 144"/>
              <a:gd name="T53" fmla="*/ 29 h 151"/>
              <a:gd name="T54" fmla="*/ 114 w 144"/>
              <a:gd name="T55" fmla="*/ 28 h 151"/>
              <a:gd name="T56" fmla="*/ 112 w 144"/>
              <a:gd name="T57" fmla="*/ 69 h 151"/>
              <a:gd name="T58" fmla="*/ 115 w 144"/>
              <a:gd name="T59" fmla="*/ 29 h 151"/>
              <a:gd name="T60" fmla="*/ 108 w 144"/>
              <a:gd name="T61" fmla="*/ 23 h 151"/>
              <a:gd name="T62" fmla="*/ 101 w 144"/>
              <a:gd name="T63" fmla="*/ 24 h 151"/>
              <a:gd name="T64" fmla="*/ 108 w 144"/>
              <a:gd name="T65" fmla="*/ 23 h 151"/>
              <a:gd name="T66" fmla="*/ 82 w 144"/>
              <a:gd name="T67" fmla="*/ 12 h 151"/>
              <a:gd name="T68" fmla="*/ 75 w 144"/>
              <a:gd name="T69" fmla="*/ 35 h 151"/>
              <a:gd name="T70" fmla="*/ 96 w 144"/>
              <a:gd name="T71" fmla="*/ 30 h 151"/>
              <a:gd name="T72" fmla="*/ 82 w 144"/>
              <a:gd name="T73" fmla="*/ 12 h 151"/>
              <a:gd name="T74" fmla="*/ 69 w 144"/>
              <a:gd name="T75" fmla="*/ 12 h 151"/>
              <a:gd name="T76" fmla="*/ 49 w 144"/>
              <a:gd name="T77" fmla="*/ 27 h 151"/>
              <a:gd name="T78" fmla="*/ 50 w 144"/>
              <a:gd name="T79" fmla="*/ 31 h 151"/>
              <a:gd name="T80" fmla="*/ 69 w 144"/>
              <a:gd name="T81" fmla="*/ 12 h 151"/>
              <a:gd name="T82" fmla="*/ 48 w 144"/>
              <a:gd name="T83" fmla="*/ 16 h 151"/>
              <a:gd name="T84" fmla="*/ 41 w 144"/>
              <a:gd name="T85" fmla="*/ 27 h 151"/>
              <a:gd name="T86" fmla="*/ 48 w 144"/>
              <a:gd name="T87" fmla="*/ 16 h 151"/>
              <a:gd name="T88" fmla="*/ 30 w 144"/>
              <a:gd name="T89" fmla="*/ 28 h 151"/>
              <a:gd name="T90" fmla="*/ 11 w 144"/>
              <a:gd name="T91" fmla="*/ 69 h 151"/>
              <a:gd name="T92" fmla="*/ 39 w 144"/>
              <a:gd name="T93" fmla="*/ 33 h 151"/>
              <a:gd name="T94" fmla="*/ 99 w 144"/>
              <a:gd name="T95" fmla="*/ 36 h 151"/>
              <a:gd name="T96" fmla="*/ 96 w 144"/>
              <a:gd name="T97" fmla="*/ 37 h 151"/>
              <a:gd name="T98" fmla="*/ 75 w 144"/>
              <a:gd name="T99" fmla="*/ 69 h 151"/>
              <a:gd name="T100" fmla="*/ 99 w 144"/>
              <a:gd name="T101" fmla="*/ 36 h 151"/>
              <a:gd name="T102" fmla="*/ 69 w 144"/>
              <a:gd name="T103" fmla="*/ 42 h 151"/>
              <a:gd name="T104" fmla="*/ 45 w 144"/>
              <a:gd name="T105" fmla="*/ 36 h 151"/>
              <a:gd name="T106" fmla="*/ 69 w 144"/>
              <a:gd name="T107"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4" h="151">
                <a:moveTo>
                  <a:pt x="72" y="0"/>
                </a:moveTo>
                <a:cubicBezTo>
                  <a:pt x="92" y="0"/>
                  <a:pt x="110" y="8"/>
                  <a:pt x="123" y="21"/>
                </a:cubicBezTo>
                <a:cubicBezTo>
                  <a:pt x="136" y="34"/>
                  <a:pt x="144" y="53"/>
                  <a:pt x="144" y="72"/>
                </a:cubicBezTo>
                <a:cubicBezTo>
                  <a:pt x="144" y="90"/>
                  <a:pt x="138" y="106"/>
                  <a:pt x="127" y="119"/>
                </a:cubicBezTo>
                <a:cubicBezTo>
                  <a:pt x="122" y="124"/>
                  <a:pt x="114" y="118"/>
                  <a:pt x="119" y="112"/>
                </a:cubicBezTo>
                <a:cubicBezTo>
                  <a:pt x="127" y="102"/>
                  <a:pt x="132" y="89"/>
                  <a:pt x="133" y="76"/>
                </a:cubicBezTo>
                <a:cubicBezTo>
                  <a:pt x="112" y="76"/>
                  <a:pt x="112" y="76"/>
                  <a:pt x="112" y="76"/>
                </a:cubicBezTo>
                <a:cubicBezTo>
                  <a:pt x="112" y="85"/>
                  <a:pt x="110" y="94"/>
                  <a:pt x="108" y="101"/>
                </a:cubicBezTo>
                <a:cubicBezTo>
                  <a:pt x="107" y="106"/>
                  <a:pt x="101" y="105"/>
                  <a:pt x="102" y="100"/>
                </a:cubicBezTo>
                <a:cubicBezTo>
                  <a:pt x="104" y="93"/>
                  <a:pt x="105" y="85"/>
                  <a:pt x="105" y="76"/>
                </a:cubicBezTo>
                <a:cubicBezTo>
                  <a:pt x="78" y="76"/>
                  <a:pt x="66" y="76"/>
                  <a:pt x="39" y="76"/>
                </a:cubicBezTo>
                <a:cubicBezTo>
                  <a:pt x="39" y="85"/>
                  <a:pt x="40" y="93"/>
                  <a:pt x="42" y="100"/>
                </a:cubicBezTo>
                <a:cubicBezTo>
                  <a:pt x="43" y="105"/>
                  <a:pt x="37" y="106"/>
                  <a:pt x="35" y="101"/>
                </a:cubicBezTo>
                <a:cubicBezTo>
                  <a:pt x="33" y="93"/>
                  <a:pt x="32" y="85"/>
                  <a:pt x="32" y="76"/>
                </a:cubicBezTo>
                <a:cubicBezTo>
                  <a:pt x="11" y="76"/>
                  <a:pt x="11" y="76"/>
                  <a:pt x="11" y="76"/>
                </a:cubicBezTo>
                <a:cubicBezTo>
                  <a:pt x="12" y="89"/>
                  <a:pt x="17" y="102"/>
                  <a:pt x="25" y="112"/>
                </a:cubicBezTo>
                <a:cubicBezTo>
                  <a:pt x="30" y="118"/>
                  <a:pt x="21" y="124"/>
                  <a:pt x="17" y="119"/>
                </a:cubicBezTo>
                <a:cubicBezTo>
                  <a:pt x="6" y="106"/>
                  <a:pt x="0" y="90"/>
                  <a:pt x="0" y="72"/>
                </a:cubicBezTo>
                <a:cubicBezTo>
                  <a:pt x="0" y="53"/>
                  <a:pt x="8" y="34"/>
                  <a:pt x="21" y="21"/>
                </a:cubicBezTo>
                <a:cubicBezTo>
                  <a:pt x="34" y="8"/>
                  <a:pt x="52" y="0"/>
                  <a:pt x="72" y="0"/>
                </a:cubicBezTo>
                <a:close/>
                <a:moveTo>
                  <a:pt x="94" y="131"/>
                </a:moveTo>
                <a:cubicBezTo>
                  <a:pt x="94" y="131"/>
                  <a:pt x="94" y="131"/>
                  <a:pt x="94" y="131"/>
                </a:cubicBezTo>
                <a:cubicBezTo>
                  <a:pt x="94" y="146"/>
                  <a:pt x="94" y="146"/>
                  <a:pt x="94" y="146"/>
                </a:cubicBezTo>
                <a:cubicBezTo>
                  <a:pt x="94" y="149"/>
                  <a:pt x="91" y="151"/>
                  <a:pt x="88" y="151"/>
                </a:cubicBezTo>
                <a:cubicBezTo>
                  <a:pt x="88" y="151"/>
                  <a:pt x="88" y="151"/>
                  <a:pt x="88" y="151"/>
                </a:cubicBezTo>
                <a:cubicBezTo>
                  <a:pt x="56" y="151"/>
                  <a:pt x="56" y="151"/>
                  <a:pt x="56" y="151"/>
                </a:cubicBezTo>
                <a:cubicBezTo>
                  <a:pt x="52" y="151"/>
                  <a:pt x="50" y="149"/>
                  <a:pt x="50" y="146"/>
                </a:cubicBezTo>
                <a:cubicBezTo>
                  <a:pt x="50" y="146"/>
                  <a:pt x="50" y="146"/>
                  <a:pt x="50" y="146"/>
                </a:cubicBezTo>
                <a:cubicBezTo>
                  <a:pt x="50" y="131"/>
                  <a:pt x="50" y="131"/>
                  <a:pt x="50" y="131"/>
                </a:cubicBezTo>
                <a:cubicBezTo>
                  <a:pt x="33" y="131"/>
                  <a:pt x="33" y="131"/>
                  <a:pt x="33" y="131"/>
                </a:cubicBezTo>
                <a:cubicBezTo>
                  <a:pt x="30" y="131"/>
                  <a:pt x="28" y="128"/>
                  <a:pt x="28" y="125"/>
                </a:cubicBezTo>
                <a:cubicBezTo>
                  <a:pt x="28" y="124"/>
                  <a:pt x="28" y="122"/>
                  <a:pt x="29" y="121"/>
                </a:cubicBezTo>
                <a:cubicBezTo>
                  <a:pt x="68" y="83"/>
                  <a:pt x="68" y="83"/>
                  <a:pt x="68" y="83"/>
                </a:cubicBezTo>
                <a:cubicBezTo>
                  <a:pt x="70" y="81"/>
                  <a:pt x="74" y="81"/>
                  <a:pt x="76" y="83"/>
                </a:cubicBezTo>
                <a:cubicBezTo>
                  <a:pt x="76" y="83"/>
                  <a:pt x="76" y="83"/>
                  <a:pt x="76" y="83"/>
                </a:cubicBezTo>
                <a:cubicBezTo>
                  <a:pt x="115" y="121"/>
                  <a:pt x="115" y="121"/>
                  <a:pt x="115" y="121"/>
                </a:cubicBezTo>
                <a:cubicBezTo>
                  <a:pt x="117" y="124"/>
                  <a:pt x="117" y="127"/>
                  <a:pt x="115" y="129"/>
                </a:cubicBezTo>
                <a:cubicBezTo>
                  <a:pt x="113" y="130"/>
                  <a:pt x="112" y="131"/>
                  <a:pt x="111" y="131"/>
                </a:cubicBezTo>
                <a:cubicBezTo>
                  <a:pt x="110" y="131"/>
                  <a:pt x="110" y="131"/>
                  <a:pt x="110" y="131"/>
                </a:cubicBezTo>
                <a:cubicBezTo>
                  <a:pt x="94" y="131"/>
                  <a:pt x="94" y="131"/>
                  <a:pt x="94" y="131"/>
                </a:cubicBezTo>
                <a:close/>
                <a:moveTo>
                  <a:pt x="83" y="140"/>
                </a:moveTo>
                <a:cubicBezTo>
                  <a:pt x="83" y="140"/>
                  <a:pt x="83" y="140"/>
                  <a:pt x="83" y="140"/>
                </a:cubicBezTo>
                <a:cubicBezTo>
                  <a:pt x="83" y="125"/>
                  <a:pt x="83" y="125"/>
                  <a:pt x="83" y="125"/>
                </a:cubicBezTo>
                <a:cubicBezTo>
                  <a:pt x="83" y="125"/>
                  <a:pt x="83" y="125"/>
                  <a:pt x="83" y="125"/>
                </a:cubicBezTo>
                <a:cubicBezTo>
                  <a:pt x="83" y="122"/>
                  <a:pt x="85" y="120"/>
                  <a:pt x="88" y="120"/>
                </a:cubicBezTo>
                <a:cubicBezTo>
                  <a:pt x="97" y="120"/>
                  <a:pt x="97" y="120"/>
                  <a:pt x="97" y="120"/>
                </a:cubicBezTo>
                <a:cubicBezTo>
                  <a:pt x="72" y="95"/>
                  <a:pt x="72" y="95"/>
                  <a:pt x="72" y="95"/>
                </a:cubicBezTo>
                <a:cubicBezTo>
                  <a:pt x="47" y="120"/>
                  <a:pt x="47" y="120"/>
                  <a:pt x="47" y="120"/>
                </a:cubicBezTo>
                <a:cubicBezTo>
                  <a:pt x="55" y="120"/>
                  <a:pt x="55" y="120"/>
                  <a:pt x="55" y="120"/>
                </a:cubicBezTo>
                <a:cubicBezTo>
                  <a:pt x="56" y="120"/>
                  <a:pt x="56" y="120"/>
                  <a:pt x="56" y="120"/>
                </a:cubicBezTo>
                <a:cubicBezTo>
                  <a:pt x="59" y="120"/>
                  <a:pt x="61" y="122"/>
                  <a:pt x="61" y="125"/>
                </a:cubicBezTo>
                <a:cubicBezTo>
                  <a:pt x="61" y="140"/>
                  <a:pt x="61" y="140"/>
                  <a:pt x="61" y="140"/>
                </a:cubicBezTo>
                <a:cubicBezTo>
                  <a:pt x="83" y="140"/>
                  <a:pt x="83" y="140"/>
                  <a:pt x="83" y="140"/>
                </a:cubicBezTo>
                <a:close/>
                <a:moveTo>
                  <a:pt x="115" y="29"/>
                </a:moveTo>
                <a:cubicBezTo>
                  <a:pt x="115" y="29"/>
                  <a:pt x="115" y="29"/>
                  <a:pt x="115" y="29"/>
                </a:cubicBezTo>
                <a:cubicBezTo>
                  <a:pt x="115" y="29"/>
                  <a:pt x="114" y="28"/>
                  <a:pt x="114" y="28"/>
                </a:cubicBezTo>
                <a:cubicBezTo>
                  <a:pt x="111" y="30"/>
                  <a:pt x="108" y="32"/>
                  <a:pt x="105" y="33"/>
                </a:cubicBezTo>
                <a:cubicBezTo>
                  <a:pt x="109" y="44"/>
                  <a:pt x="111" y="56"/>
                  <a:pt x="112" y="69"/>
                </a:cubicBezTo>
                <a:cubicBezTo>
                  <a:pt x="133" y="69"/>
                  <a:pt x="133" y="69"/>
                  <a:pt x="133" y="69"/>
                </a:cubicBezTo>
                <a:cubicBezTo>
                  <a:pt x="132" y="54"/>
                  <a:pt x="125" y="40"/>
                  <a:pt x="115" y="29"/>
                </a:cubicBezTo>
                <a:close/>
                <a:moveTo>
                  <a:pt x="108" y="23"/>
                </a:moveTo>
                <a:cubicBezTo>
                  <a:pt x="108" y="23"/>
                  <a:pt x="108" y="23"/>
                  <a:pt x="108" y="23"/>
                </a:cubicBezTo>
                <a:cubicBezTo>
                  <a:pt x="104" y="21"/>
                  <a:pt x="100" y="18"/>
                  <a:pt x="96" y="16"/>
                </a:cubicBezTo>
                <a:cubicBezTo>
                  <a:pt x="98" y="19"/>
                  <a:pt x="99" y="21"/>
                  <a:pt x="101" y="24"/>
                </a:cubicBezTo>
                <a:cubicBezTo>
                  <a:pt x="101" y="25"/>
                  <a:pt x="102" y="26"/>
                  <a:pt x="102" y="27"/>
                </a:cubicBezTo>
                <a:cubicBezTo>
                  <a:pt x="104" y="26"/>
                  <a:pt x="106" y="25"/>
                  <a:pt x="108" y="23"/>
                </a:cubicBezTo>
                <a:close/>
                <a:moveTo>
                  <a:pt x="82" y="12"/>
                </a:moveTo>
                <a:cubicBezTo>
                  <a:pt x="82" y="12"/>
                  <a:pt x="82" y="12"/>
                  <a:pt x="82" y="12"/>
                </a:cubicBezTo>
                <a:cubicBezTo>
                  <a:pt x="80" y="12"/>
                  <a:pt x="78" y="12"/>
                  <a:pt x="75" y="12"/>
                </a:cubicBezTo>
                <a:cubicBezTo>
                  <a:pt x="75" y="35"/>
                  <a:pt x="75" y="35"/>
                  <a:pt x="75" y="35"/>
                </a:cubicBezTo>
                <a:cubicBezTo>
                  <a:pt x="82" y="35"/>
                  <a:pt x="88" y="33"/>
                  <a:pt x="94" y="31"/>
                </a:cubicBezTo>
                <a:cubicBezTo>
                  <a:pt x="95" y="31"/>
                  <a:pt x="96" y="30"/>
                  <a:pt x="96" y="30"/>
                </a:cubicBezTo>
                <a:cubicBezTo>
                  <a:pt x="96" y="29"/>
                  <a:pt x="95" y="28"/>
                  <a:pt x="95" y="27"/>
                </a:cubicBezTo>
                <a:cubicBezTo>
                  <a:pt x="91" y="20"/>
                  <a:pt x="87" y="15"/>
                  <a:pt x="82" y="12"/>
                </a:cubicBezTo>
                <a:close/>
                <a:moveTo>
                  <a:pt x="69" y="12"/>
                </a:moveTo>
                <a:cubicBezTo>
                  <a:pt x="69" y="12"/>
                  <a:pt x="69" y="12"/>
                  <a:pt x="69" y="12"/>
                </a:cubicBezTo>
                <a:cubicBezTo>
                  <a:pt x="66" y="12"/>
                  <a:pt x="64" y="12"/>
                  <a:pt x="62" y="12"/>
                </a:cubicBezTo>
                <a:cubicBezTo>
                  <a:pt x="57" y="15"/>
                  <a:pt x="53" y="20"/>
                  <a:pt x="49" y="27"/>
                </a:cubicBezTo>
                <a:cubicBezTo>
                  <a:pt x="48" y="28"/>
                  <a:pt x="48" y="29"/>
                  <a:pt x="47" y="30"/>
                </a:cubicBezTo>
                <a:cubicBezTo>
                  <a:pt x="48" y="30"/>
                  <a:pt x="49" y="31"/>
                  <a:pt x="50" y="31"/>
                </a:cubicBezTo>
                <a:cubicBezTo>
                  <a:pt x="56" y="33"/>
                  <a:pt x="62" y="35"/>
                  <a:pt x="69" y="35"/>
                </a:cubicBezTo>
                <a:cubicBezTo>
                  <a:pt x="69" y="12"/>
                  <a:pt x="69" y="12"/>
                  <a:pt x="69" y="12"/>
                </a:cubicBezTo>
                <a:close/>
                <a:moveTo>
                  <a:pt x="48" y="16"/>
                </a:moveTo>
                <a:cubicBezTo>
                  <a:pt x="48" y="16"/>
                  <a:pt x="48" y="16"/>
                  <a:pt x="48" y="16"/>
                </a:cubicBezTo>
                <a:cubicBezTo>
                  <a:pt x="44" y="18"/>
                  <a:pt x="39" y="21"/>
                  <a:pt x="36" y="23"/>
                </a:cubicBezTo>
                <a:cubicBezTo>
                  <a:pt x="37" y="25"/>
                  <a:pt x="39" y="26"/>
                  <a:pt x="41" y="27"/>
                </a:cubicBezTo>
                <a:cubicBezTo>
                  <a:pt x="42" y="26"/>
                  <a:pt x="43" y="25"/>
                  <a:pt x="43" y="24"/>
                </a:cubicBezTo>
                <a:cubicBezTo>
                  <a:pt x="45" y="21"/>
                  <a:pt x="46" y="19"/>
                  <a:pt x="48" y="16"/>
                </a:cubicBezTo>
                <a:close/>
                <a:moveTo>
                  <a:pt x="30" y="28"/>
                </a:moveTo>
                <a:cubicBezTo>
                  <a:pt x="30" y="28"/>
                  <a:pt x="30" y="28"/>
                  <a:pt x="30" y="28"/>
                </a:cubicBezTo>
                <a:cubicBezTo>
                  <a:pt x="30" y="28"/>
                  <a:pt x="29" y="29"/>
                  <a:pt x="29" y="29"/>
                </a:cubicBezTo>
                <a:cubicBezTo>
                  <a:pt x="18" y="40"/>
                  <a:pt x="12" y="54"/>
                  <a:pt x="11" y="69"/>
                </a:cubicBezTo>
                <a:cubicBezTo>
                  <a:pt x="32" y="69"/>
                  <a:pt x="32" y="69"/>
                  <a:pt x="32" y="69"/>
                </a:cubicBezTo>
                <a:cubicBezTo>
                  <a:pt x="32" y="56"/>
                  <a:pt x="35" y="44"/>
                  <a:pt x="39" y="33"/>
                </a:cubicBezTo>
                <a:cubicBezTo>
                  <a:pt x="36" y="32"/>
                  <a:pt x="33" y="30"/>
                  <a:pt x="30" y="28"/>
                </a:cubicBezTo>
                <a:close/>
                <a:moveTo>
                  <a:pt x="99" y="36"/>
                </a:moveTo>
                <a:cubicBezTo>
                  <a:pt x="99" y="36"/>
                  <a:pt x="99" y="36"/>
                  <a:pt x="99" y="36"/>
                </a:cubicBezTo>
                <a:cubicBezTo>
                  <a:pt x="98" y="37"/>
                  <a:pt x="97" y="37"/>
                  <a:pt x="96" y="37"/>
                </a:cubicBezTo>
                <a:cubicBezTo>
                  <a:pt x="90" y="40"/>
                  <a:pt x="83" y="41"/>
                  <a:pt x="75" y="42"/>
                </a:cubicBezTo>
                <a:cubicBezTo>
                  <a:pt x="75" y="69"/>
                  <a:pt x="75" y="69"/>
                  <a:pt x="75" y="69"/>
                </a:cubicBezTo>
                <a:cubicBezTo>
                  <a:pt x="105" y="69"/>
                  <a:pt x="105" y="69"/>
                  <a:pt x="105" y="69"/>
                </a:cubicBezTo>
                <a:cubicBezTo>
                  <a:pt x="105" y="57"/>
                  <a:pt x="103" y="46"/>
                  <a:pt x="99" y="36"/>
                </a:cubicBezTo>
                <a:close/>
                <a:moveTo>
                  <a:pt x="69" y="42"/>
                </a:moveTo>
                <a:cubicBezTo>
                  <a:pt x="69" y="42"/>
                  <a:pt x="69" y="42"/>
                  <a:pt x="69" y="42"/>
                </a:cubicBezTo>
                <a:cubicBezTo>
                  <a:pt x="61" y="41"/>
                  <a:pt x="54" y="40"/>
                  <a:pt x="48" y="37"/>
                </a:cubicBezTo>
                <a:cubicBezTo>
                  <a:pt x="47" y="37"/>
                  <a:pt x="46" y="37"/>
                  <a:pt x="45" y="36"/>
                </a:cubicBezTo>
                <a:cubicBezTo>
                  <a:pt x="41" y="46"/>
                  <a:pt x="39" y="57"/>
                  <a:pt x="39" y="69"/>
                </a:cubicBezTo>
                <a:cubicBezTo>
                  <a:pt x="69" y="69"/>
                  <a:pt x="69" y="69"/>
                  <a:pt x="69" y="69"/>
                </a:cubicBezTo>
                <a:cubicBezTo>
                  <a:pt x="69" y="42"/>
                  <a:pt x="69" y="42"/>
                  <a:pt x="69" y="42"/>
                </a:cubicBezTo>
                <a:close/>
              </a:path>
            </a:pathLst>
          </a:custGeom>
          <a:solidFill>
            <a:schemeClr val="accent2"/>
          </a:solidFill>
          <a:ln>
            <a:noFill/>
          </a:ln>
        </p:spPr>
        <p:txBody>
          <a:bodyPr/>
          <a:lstStyle/>
          <a:p>
            <a:endParaRPr lang="zh-CN" altLang="en-US">
              <a:solidFill>
                <a:schemeClr val="accent2"/>
              </a:solidFill>
            </a:endParaRPr>
          </a:p>
        </p:txBody>
      </p:sp>
      <p:sp>
        <p:nvSpPr>
          <p:cNvPr id="24628" name="Rectangle 52"/>
          <p:cNvSpPr>
            <a:spLocks noChangeArrowheads="1"/>
          </p:cNvSpPr>
          <p:nvPr/>
        </p:nvSpPr>
        <p:spPr bwMode="auto">
          <a:xfrm>
            <a:off x="3059114" y="3347483"/>
            <a:ext cx="674687" cy="2143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01</a:t>
            </a:r>
          </a:p>
        </p:txBody>
      </p:sp>
      <p:sp>
        <p:nvSpPr>
          <p:cNvPr id="24629" name="Rectangle 53"/>
          <p:cNvSpPr>
            <a:spLocks noChangeArrowheads="1"/>
          </p:cNvSpPr>
          <p:nvPr/>
        </p:nvSpPr>
        <p:spPr bwMode="auto">
          <a:xfrm>
            <a:off x="3059114" y="3714309"/>
            <a:ext cx="674687" cy="2143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02</a:t>
            </a:r>
          </a:p>
        </p:txBody>
      </p:sp>
      <p:sp>
        <p:nvSpPr>
          <p:cNvPr id="24630" name="Rectangle 54"/>
          <p:cNvSpPr>
            <a:spLocks noChangeArrowheads="1"/>
          </p:cNvSpPr>
          <p:nvPr/>
        </p:nvSpPr>
        <p:spPr bwMode="auto">
          <a:xfrm>
            <a:off x="5414964" y="1975460"/>
            <a:ext cx="674687" cy="2143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03</a:t>
            </a:r>
          </a:p>
        </p:txBody>
      </p:sp>
      <p:sp>
        <p:nvSpPr>
          <p:cNvPr id="24631" name="Rectangle 55"/>
          <p:cNvSpPr>
            <a:spLocks noChangeArrowheads="1"/>
          </p:cNvSpPr>
          <p:nvPr/>
        </p:nvSpPr>
        <p:spPr bwMode="auto">
          <a:xfrm>
            <a:off x="5414964" y="2342286"/>
            <a:ext cx="674687" cy="2143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itchFamily="34" charset="-122"/>
                <a:ea typeface="微软雅黑" pitchFamily="34" charset="-122"/>
              </a:rPr>
              <a:t>Option 04</a:t>
            </a:r>
          </a:p>
        </p:txBody>
      </p:sp>
      <p:sp>
        <p:nvSpPr>
          <p:cNvPr id="48"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49" name="组合 48"/>
          <p:cNvGrpSpPr/>
          <p:nvPr/>
        </p:nvGrpSpPr>
        <p:grpSpPr>
          <a:xfrm>
            <a:off x="416158" y="699542"/>
            <a:ext cx="899592" cy="56017"/>
            <a:chOff x="0" y="2842590"/>
            <a:chExt cx="7054752" cy="89199"/>
          </a:xfrm>
        </p:grpSpPr>
        <p:sp>
          <p:nvSpPr>
            <p:cNvPr id="50" name="矩形 49"/>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794911" y="2528495"/>
            <a:ext cx="657911" cy="663798"/>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5" name="Oval 7"/>
          <p:cNvSpPr>
            <a:spLocks noChangeArrowheads="1"/>
          </p:cNvSpPr>
          <p:nvPr/>
        </p:nvSpPr>
        <p:spPr bwMode="auto">
          <a:xfrm>
            <a:off x="3013013" y="2526222"/>
            <a:ext cx="657911" cy="663798"/>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6" name="Oval 8"/>
          <p:cNvSpPr>
            <a:spLocks noChangeArrowheads="1"/>
          </p:cNvSpPr>
          <p:nvPr/>
        </p:nvSpPr>
        <p:spPr bwMode="auto">
          <a:xfrm>
            <a:off x="1463903" y="2912331"/>
            <a:ext cx="102960" cy="102992"/>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7" name="Oval 9"/>
          <p:cNvSpPr>
            <a:spLocks noChangeArrowheads="1"/>
          </p:cNvSpPr>
          <p:nvPr/>
        </p:nvSpPr>
        <p:spPr bwMode="auto">
          <a:xfrm>
            <a:off x="7553127" y="3003610"/>
            <a:ext cx="99146" cy="104896"/>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8" name="Freeform 10"/>
          <p:cNvSpPr/>
          <p:nvPr/>
        </p:nvSpPr>
        <p:spPr bwMode="auto">
          <a:xfrm>
            <a:off x="1459705" y="2190913"/>
            <a:ext cx="1360138" cy="764959"/>
          </a:xfrm>
          <a:custGeom>
            <a:avLst/>
            <a:gdLst>
              <a:gd name="T0" fmla="*/ 583 w 597"/>
              <a:gd name="T1" fmla="*/ 291 h 333"/>
              <a:gd name="T2" fmla="*/ 291 w 597"/>
              <a:gd name="T3" fmla="*/ 0 h 333"/>
              <a:gd name="T4" fmla="*/ 0 w 597"/>
              <a:gd name="T5" fmla="*/ 291 h 333"/>
              <a:gd name="T6" fmla="*/ 49 w 597"/>
              <a:gd name="T7" fmla="*/ 291 h 333"/>
              <a:gd name="T8" fmla="*/ 291 w 597"/>
              <a:gd name="T9" fmla="*/ 49 h 333"/>
              <a:gd name="T10" fmla="*/ 534 w 597"/>
              <a:gd name="T11" fmla="*/ 291 h 333"/>
              <a:gd name="T12" fmla="*/ 520 w 597"/>
              <a:gd name="T13" fmla="*/ 291 h 333"/>
              <a:gd name="T14" fmla="*/ 559 w 597"/>
              <a:gd name="T15" fmla="*/ 333 h 333"/>
              <a:gd name="T16" fmla="*/ 597 w 597"/>
              <a:gd name="T17" fmla="*/ 291 h 333"/>
              <a:gd name="T18" fmla="*/ 583 w 597"/>
              <a:gd name="T19" fmla="*/ 291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7" h="333">
                <a:moveTo>
                  <a:pt x="583" y="291"/>
                </a:moveTo>
                <a:cubicBezTo>
                  <a:pt x="583" y="130"/>
                  <a:pt x="453" y="0"/>
                  <a:pt x="291" y="0"/>
                </a:cubicBezTo>
                <a:cubicBezTo>
                  <a:pt x="130" y="0"/>
                  <a:pt x="0" y="130"/>
                  <a:pt x="0" y="291"/>
                </a:cubicBezTo>
                <a:cubicBezTo>
                  <a:pt x="49" y="291"/>
                  <a:pt x="49" y="291"/>
                  <a:pt x="49" y="291"/>
                </a:cubicBezTo>
                <a:cubicBezTo>
                  <a:pt x="49" y="157"/>
                  <a:pt x="158" y="49"/>
                  <a:pt x="291" y="49"/>
                </a:cubicBezTo>
                <a:cubicBezTo>
                  <a:pt x="425" y="49"/>
                  <a:pt x="534" y="157"/>
                  <a:pt x="534" y="291"/>
                </a:cubicBezTo>
                <a:cubicBezTo>
                  <a:pt x="520" y="291"/>
                  <a:pt x="520" y="291"/>
                  <a:pt x="520" y="291"/>
                </a:cubicBezTo>
                <a:cubicBezTo>
                  <a:pt x="559" y="333"/>
                  <a:pt x="559" y="333"/>
                  <a:pt x="559" y="333"/>
                </a:cubicBezTo>
                <a:cubicBezTo>
                  <a:pt x="597" y="291"/>
                  <a:pt x="597" y="291"/>
                  <a:pt x="597" y="291"/>
                </a:cubicBezTo>
                <a:lnTo>
                  <a:pt x="583" y="291"/>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9" name="Oval 11"/>
          <p:cNvSpPr>
            <a:spLocks noChangeArrowheads="1"/>
          </p:cNvSpPr>
          <p:nvPr/>
        </p:nvSpPr>
        <p:spPr bwMode="auto">
          <a:xfrm>
            <a:off x="4226569" y="2528495"/>
            <a:ext cx="659047" cy="663798"/>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0" name="Oval 12"/>
          <p:cNvSpPr>
            <a:spLocks noChangeArrowheads="1"/>
          </p:cNvSpPr>
          <p:nvPr/>
        </p:nvSpPr>
        <p:spPr bwMode="auto">
          <a:xfrm>
            <a:off x="6659363" y="2528495"/>
            <a:ext cx="657911" cy="663798"/>
          </a:xfrm>
          <a:prstGeom prst="ellipse">
            <a:avLst/>
          </a:prstGeom>
          <a:solidFill>
            <a:schemeClr val="accent5"/>
          </a:solidFill>
          <a:ln>
            <a:noFill/>
          </a:ln>
        </p:spPr>
        <p:txBody>
          <a:bodyPr vert="horz" wrap="square" lIns="91440" tIns="45720" rIns="91440" bIns="45720" numCol="1" anchor="t" anchorCtr="0" compatLnSpc="1"/>
          <a:lstStyle/>
          <a:p>
            <a:endParaRPr lang="zh-CN" altLang="en-US"/>
          </a:p>
        </p:txBody>
      </p:sp>
      <p:sp>
        <p:nvSpPr>
          <p:cNvPr id="11" name="Oval 13"/>
          <p:cNvSpPr>
            <a:spLocks noChangeArrowheads="1"/>
          </p:cNvSpPr>
          <p:nvPr/>
        </p:nvSpPr>
        <p:spPr bwMode="auto">
          <a:xfrm>
            <a:off x="5445807" y="2526222"/>
            <a:ext cx="657911" cy="663798"/>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2" name="Freeform 14"/>
          <p:cNvSpPr/>
          <p:nvPr/>
        </p:nvSpPr>
        <p:spPr bwMode="auto">
          <a:xfrm>
            <a:off x="3894772" y="2190913"/>
            <a:ext cx="1356728" cy="764959"/>
          </a:xfrm>
          <a:custGeom>
            <a:avLst/>
            <a:gdLst>
              <a:gd name="T0" fmla="*/ 582 w 596"/>
              <a:gd name="T1" fmla="*/ 291 h 333"/>
              <a:gd name="T2" fmla="*/ 291 w 596"/>
              <a:gd name="T3" fmla="*/ 0 h 333"/>
              <a:gd name="T4" fmla="*/ 0 w 596"/>
              <a:gd name="T5" fmla="*/ 266 h 333"/>
              <a:gd name="T6" fmla="*/ 24 w 596"/>
              <a:gd name="T7" fmla="*/ 240 h 333"/>
              <a:gd name="T8" fmla="*/ 49 w 596"/>
              <a:gd name="T9" fmla="*/ 268 h 333"/>
              <a:gd name="T10" fmla="*/ 291 w 596"/>
              <a:gd name="T11" fmla="*/ 49 h 333"/>
              <a:gd name="T12" fmla="*/ 533 w 596"/>
              <a:gd name="T13" fmla="*/ 291 h 333"/>
              <a:gd name="T14" fmla="*/ 520 w 596"/>
              <a:gd name="T15" fmla="*/ 291 h 333"/>
              <a:gd name="T16" fmla="*/ 558 w 596"/>
              <a:gd name="T17" fmla="*/ 333 h 333"/>
              <a:gd name="T18" fmla="*/ 596 w 596"/>
              <a:gd name="T19" fmla="*/ 291 h 333"/>
              <a:gd name="T20" fmla="*/ 582 w 596"/>
              <a:gd name="T21" fmla="*/ 291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6" h="333">
                <a:moveTo>
                  <a:pt x="582" y="291"/>
                </a:moveTo>
                <a:cubicBezTo>
                  <a:pt x="582" y="130"/>
                  <a:pt x="452" y="0"/>
                  <a:pt x="291" y="0"/>
                </a:cubicBezTo>
                <a:cubicBezTo>
                  <a:pt x="138" y="0"/>
                  <a:pt x="13" y="117"/>
                  <a:pt x="0" y="266"/>
                </a:cubicBezTo>
                <a:cubicBezTo>
                  <a:pt x="24" y="240"/>
                  <a:pt x="24" y="240"/>
                  <a:pt x="24" y="240"/>
                </a:cubicBezTo>
                <a:cubicBezTo>
                  <a:pt x="49" y="268"/>
                  <a:pt x="49" y="268"/>
                  <a:pt x="49" y="268"/>
                </a:cubicBezTo>
                <a:cubicBezTo>
                  <a:pt x="61" y="145"/>
                  <a:pt x="165" y="49"/>
                  <a:pt x="291" y="49"/>
                </a:cubicBezTo>
                <a:cubicBezTo>
                  <a:pt x="425" y="49"/>
                  <a:pt x="533" y="157"/>
                  <a:pt x="533" y="291"/>
                </a:cubicBezTo>
                <a:cubicBezTo>
                  <a:pt x="520" y="291"/>
                  <a:pt x="520" y="291"/>
                  <a:pt x="520" y="291"/>
                </a:cubicBezTo>
                <a:cubicBezTo>
                  <a:pt x="558" y="333"/>
                  <a:pt x="558" y="333"/>
                  <a:pt x="558" y="333"/>
                </a:cubicBezTo>
                <a:cubicBezTo>
                  <a:pt x="596" y="291"/>
                  <a:pt x="596" y="291"/>
                  <a:pt x="596" y="291"/>
                </a:cubicBezTo>
                <a:lnTo>
                  <a:pt x="582" y="291"/>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3" name="Freeform 15"/>
          <p:cNvSpPr/>
          <p:nvPr/>
        </p:nvSpPr>
        <p:spPr bwMode="auto">
          <a:xfrm>
            <a:off x="2677807" y="2764916"/>
            <a:ext cx="1357865" cy="764959"/>
          </a:xfrm>
          <a:custGeom>
            <a:avLst/>
            <a:gdLst>
              <a:gd name="T0" fmla="*/ 558 w 596"/>
              <a:gd name="T1" fmla="*/ 0 h 333"/>
              <a:gd name="T2" fmla="*/ 520 w 596"/>
              <a:gd name="T3" fmla="*/ 41 h 333"/>
              <a:gd name="T4" fmla="*/ 533 w 596"/>
              <a:gd name="T5" fmla="*/ 41 h 333"/>
              <a:gd name="T6" fmla="*/ 291 w 596"/>
              <a:gd name="T7" fmla="*/ 284 h 333"/>
              <a:gd name="T8" fmla="*/ 49 w 596"/>
              <a:gd name="T9" fmla="*/ 65 h 333"/>
              <a:gd name="T10" fmla="*/ 24 w 596"/>
              <a:gd name="T11" fmla="*/ 93 h 333"/>
              <a:gd name="T12" fmla="*/ 0 w 596"/>
              <a:gd name="T13" fmla="*/ 67 h 333"/>
              <a:gd name="T14" fmla="*/ 291 w 596"/>
              <a:gd name="T15" fmla="*/ 333 h 333"/>
              <a:gd name="T16" fmla="*/ 582 w 596"/>
              <a:gd name="T17" fmla="*/ 41 h 333"/>
              <a:gd name="T18" fmla="*/ 596 w 596"/>
              <a:gd name="T19" fmla="*/ 41 h 333"/>
              <a:gd name="T20" fmla="*/ 558 w 596"/>
              <a:gd name="T21" fmla="*/ 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6" h="333">
                <a:moveTo>
                  <a:pt x="558" y="0"/>
                </a:moveTo>
                <a:cubicBezTo>
                  <a:pt x="520" y="41"/>
                  <a:pt x="520" y="41"/>
                  <a:pt x="520" y="41"/>
                </a:cubicBezTo>
                <a:cubicBezTo>
                  <a:pt x="533" y="41"/>
                  <a:pt x="533" y="41"/>
                  <a:pt x="533" y="41"/>
                </a:cubicBezTo>
                <a:cubicBezTo>
                  <a:pt x="533" y="175"/>
                  <a:pt x="425" y="284"/>
                  <a:pt x="291" y="284"/>
                </a:cubicBezTo>
                <a:cubicBezTo>
                  <a:pt x="165" y="284"/>
                  <a:pt x="61" y="188"/>
                  <a:pt x="49" y="65"/>
                </a:cubicBezTo>
                <a:cubicBezTo>
                  <a:pt x="24" y="93"/>
                  <a:pt x="24" y="93"/>
                  <a:pt x="24" y="93"/>
                </a:cubicBezTo>
                <a:cubicBezTo>
                  <a:pt x="0" y="67"/>
                  <a:pt x="0" y="67"/>
                  <a:pt x="0" y="67"/>
                </a:cubicBezTo>
                <a:cubicBezTo>
                  <a:pt x="13" y="216"/>
                  <a:pt x="138" y="333"/>
                  <a:pt x="291" y="333"/>
                </a:cubicBezTo>
                <a:cubicBezTo>
                  <a:pt x="452" y="333"/>
                  <a:pt x="582" y="202"/>
                  <a:pt x="582" y="41"/>
                </a:cubicBezTo>
                <a:cubicBezTo>
                  <a:pt x="596" y="41"/>
                  <a:pt x="596" y="41"/>
                  <a:pt x="596" y="41"/>
                </a:cubicBezTo>
                <a:lnTo>
                  <a:pt x="558" y="0"/>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4" name="Freeform 16"/>
          <p:cNvSpPr/>
          <p:nvPr/>
        </p:nvSpPr>
        <p:spPr bwMode="auto">
          <a:xfrm>
            <a:off x="6328702" y="2190913"/>
            <a:ext cx="1355593" cy="764959"/>
          </a:xfrm>
          <a:custGeom>
            <a:avLst/>
            <a:gdLst>
              <a:gd name="T0" fmla="*/ 581 w 595"/>
              <a:gd name="T1" fmla="*/ 291 h 333"/>
              <a:gd name="T2" fmla="*/ 290 w 595"/>
              <a:gd name="T3" fmla="*/ 0 h 333"/>
              <a:gd name="T4" fmla="*/ 0 w 595"/>
              <a:gd name="T5" fmla="*/ 263 h 333"/>
              <a:gd name="T6" fmla="*/ 23 w 595"/>
              <a:gd name="T7" fmla="*/ 238 h 333"/>
              <a:gd name="T8" fmla="*/ 49 w 595"/>
              <a:gd name="T9" fmla="*/ 266 h 333"/>
              <a:gd name="T10" fmla="*/ 290 w 595"/>
              <a:gd name="T11" fmla="*/ 49 h 333"/>
              <a:gd name="T12" fmla="*/ 532 w 595"/>
              <a:gd name="T13" fmla="*/ 291 h 333"/>
              <a:gd name="T14" fmla="*/ 519 w 595"/>
              <a:gd name="T15" fmla="*/ 291 h 333"/>
              <a:gd name="T16" fmla="*/ 557 w 595"/>
              <a:gd name="T17" fmla="*/ 333 h 333"/>
              <a:gd name="T18" fmla="*/ 595 w 595"/>
              <a:gd name="T19" fmla="*/ 291 h 333"/>
              <a:gd name="T20" fmla="*/ 581 w 595"/>
              <a:gd name="T21" fmla="*/ 291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5" h="333">
                <a:moveTo>
                  <a:pt x="581" y="291"/>
                </a:moveTo>
                <a:cubicBezTo>
                  <a:pt x="581" y="130"/>
                  <a:pt x="451" y="0"/>
                  <a:pt x="290" y="0"/>
                </a:cubicBezTo>
                <a:cubicBezTo>
                  <a:pt x="138" y="0"/>
                  <a:pt x="14" y="115"/>
                  <a:pt x="0" y="263"/>
                </a:cubicBezTo>
                <a:cubicBezTo>
                  <a:pt x="23" y="238"/>
                  <a:pt x="23" y="238"/>
                  <a:pt x="23" y="238"/>
                </a:cubicBezTo>
                <a:cubicBezTo>
                  <a:pt x="49" y="266"/>
                  <a:pt x="49" y="266"/>
                  <a:pt x="49" y="266"/>
                </a:cubicBezTo>
                <a:cubicBezTo>
                  <a:pt x="62" y="144"/>
                  <a:pt x="165" y="49"/>
                  <a:pt x="290" y="49"/>
                </a:cubicBezTo>
                <a:cubicBezTo>
                  <a:pt x="424" y="49"/>
                  <a:pt x="532" y="157"/>
                  <a:pt x="532" y="291"/>
                </a:cubicBezTo>
                <a:cubicBezTo>
                  <a:pt x="519" y="291"/>
                  <a:pt x="519" y="291"/>
                  <a:pt x="519" y="291"/>
                </a:cubicBezTo>
                <a:cubicBezTo>
                  <a:pt x="557" y="333"/>
                  <a:pt x="557" y="333"/>
                  <a:pt x="557" y="333"/>
                </a:cubicBezTo>
                <a:cubicBezTo>
                  <a:pt x="595" y="291"/>
                  <a:pt x="595" y="291"/>
                  <a:pt x="595" y="291"/>
                </a:cubicBezTo>
                <a:lnTo>
                  <a:pt x="581" y="291"/>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5" name="Freeform 17"/>
          <p:cNvSpPr/>
          <p:nvPr/>
        </p:nvSpPr>
        <p:spPr bwMode="auto">
          <a:xfrm>
            <a:off x="5110601" y="2764916"/>
            <a:ext cx="1357865" cy="764959"/>
          </a:xfrm>
          <a:custGeom>
            <a:avLst/>
            <a:gdLst>
              <a:gd name="T0" fmla="*/ 558 w 596"/>
              <a:gd name="T1" fmla="*/ 0 h 333"/>
              <a:gd name="T2" fmla="*/ 520 w 596"/>
              <a:gd name="T3" fmla="*/ 41 h 333"/>
              <a:gd name="T4" fmla="*/ 533 w 596"/>
              <a:gd name="T5" fmla="*/ 41 h 333"/>
              <a:gd name="T6" fmla="*/ 291 w 596"/>
              <a:gd name="T7" fmla="*/ 284 h 333"/>
              <a:gd name="T8" fmla="*/ 49 w 596"/>
              <a:gd name="T9" fmla="*/ 65 h 333"/>
              <a:gd name="T10" fmla="*/ 24 w 596"/>
              <a:gd name="T11" fmla="*/ 93 h 333"/>
              <a:gd name="T12" fmla="*/ 0 w 596"/>
              <a:gd name="T13" fmla="*/ 67 h 333"/>
              <a:gd name="T14" fmla="*/ 291 w 596"/>
              <a:gd name="T15" fmla="*/ 333 h 333"/>
              <a:gd name="T16" fmla="*/ 582 w 596"/>
              <a:gd name="T17" fmla="*/ 41 h 333"/>
              <a:gd name="T18" fmla="*/ 596 w 596"/>
              <a:gd name="T19" fmla="*/ 41 h 333"/>
              <a:gd name="T20" fmla="*/ 558 w 596"/>
              <a:gd name="T21" fmla="*/ 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6" h="333">
                <a:moveTo>
                  <a:pt x="558" y="0"/>
                </a:moveTo>
                <a:cubicBezTo>
                  <a:pt x="520" y="41"/>
                  <a:pt x="520" y="41"/>
                  <a:pt x="520" y="41"/>
                </a:cubicBezTo>
                <a:cubicBezTo>
                  <a:pt x="533" y="41"/>
                  <a:pt x="533" y="41"/>
                  <a:pt x="533" y="41"/>
                </a:cubicBezTo>
                <a:cubicBezTo>
                  <a:pt x="533" y="175"/>
                  <a:pt x="425" y="284"/>
                  <a:pt x="291" y="284"/>
                </a:cubicBezTo>
                <a:cubicBezTo>
                  <a:pt x="165" y="284"/>
                  <a:pt x="61" y="188"/>
                  <a:pt x="49" y="65"/>
                </a:cubicBezTo>
                <a:cubicBezTo>
                  <a:pt x="24" y="93"/>
                  <a:pt x="24" y="93"/>
                  <a:pt x="24" y="93"/>
                </a:cubicBezTo>
                <a:cubicBezTo>
                  <a:pt x="0" y="67"/>
                  <a:pt x="0" y="67"/>
                  <a:pt x="0" y="67"/>
                </a:cubicBezTo>
                <a:cubicBezTo>
                  <a:pt x="14" y="216"/>
                  <a:pt x="139" y="333"/>
                  <a:pt x="291" y="333"/>
                </a:cubicBezTo>
                <a:cubicBezTo>
                  <a:pt x="452" y="333"/>
                  <a:pt x="582" y="202"/>
                  <a:pt x="582" y="41"/>
                </a:cubicBezTo>
                <a:cubicBezTo>
                  <a:pt x="596" y="41"/>
                  <a:pt x="596" y="41"/>
                  <a:pt x="596" y="41"/>
                </a:cubicBezTo>
                <a:lnTo>
                  <a:pt x="558" y="0"/>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6" name="Freeform 18"/>
          <p:cNvSpPr>
            <a:spLocks noEditPoints="1"/>
          </p:cNvSpPr>
          <p:nvPr/>
        </p:nvSpPr>
        <p:spPr bwMode="auto">
          <a:xfrm>
            <a:off x="2010805" y="2714904"/>
            <a:ext cx="226122" cy="288706"/>
          </a:xfrm>
          <a:custGeom>
            <a:avLst/>
            <a:gdLst>
              <a:gd name="T0" fmla="*/ 5 w 99"/>
              <a:gd name="T1" fmla="*/ 0 h 126"/>
              <a:gd name="T2" fmla="*/ 94 w 99"/>
              <a:gd name="T3" fmla="*/ 9 h 126"/>
              <a:gd name="T4" fmla="*/ 81 w 99"/>
              <a:gd name="T5" fmla="*/ 46 h 126"/>
              <a:gd name="T6" fmla="*/ 81 w 99"/>
              <a:gd name="T7" fmla="*/ 82 h 126"/>
              <a:gd name="T8" fmla="*/ 99 w 99"/>
              <a:gd name="T9" fmla="*/ 121 h 126"/>
              <a:gd name="T10" fmla="*/ 0 w 99"/>
              <a:gd name="T11" fmla="*/ 121 h 126"/>
              <a:gd name="T12" fmla="*/ 18 w 99"/>
              <a:gd name="T13" fmla="*/ 82 h 126"/>
              <a:gd name="T14" fmla="*/ 18 w 99"/>
              <a:gd name="T15" fmla="*/ 46 h 126"/>
              <a:gd name="T16" fmla="*/ 5 w 99"/>
              <a:gd name="T17" fmla="*/ 9 h 126"/>
              <a:gd name="T18" fmla="*/ 67 w 99"/>
              <a:gd name="T19" fmla="*/ 94 h 126"/>
              <a:gd name="T20" fmla="*/ 15 w 99"/>
              <a:gd name="T21" fmla="*/ 116 h 126"/>
              <a:gd name="T22" fmla="*/ 17 w 99"/>
              <a:gd name="T23" fmla="*/ 100 h 126"/>
              <a:gd name="T24" fmla="*/ 70 w 99"/>
              <a:gd name="T25" fmla="*/ 89 h 126"/>
              <a:gd name="T26" fmla="*/ 76 w 99"/>
              <a:gd name="T27" fmla="*/ 85 h 126"/>
              <a:gd name="T28" fmla="*/ 53 w 99"/>
              <a:gd name="T29" fmla="*/ 66 h 126"/>
              <a:gd name="T30" fmla="*/ 52 w 99"/>
              <a:gd name="T31" fmla="*/ 66 h 126"/>
              <a:gd name="T32" fmla="*/ 52 w 99"/>
              <a:gd name="T33" fmla="*/ 66 h 126"/>
              <a:gd name="T34" fmla="*/ 51 w 99"/>
              <a:gd name="T35" fmla="*/ 64 h 126"/>
              <a:gd name="T36" fmla="*/ 51 w 99"/>
              <a:gd name="T37" fmla="*/ 64 h 126"/>
              <a:gd name="T38" fmla="*/ 51 w 99"/>
              <a:gd name="T39" fmla="*/ 63 h 126"/>
              <a:gd name="T40" fmla="*/ 51 w 99"/>
              <a:gd name="T41" fmla="*/ 62 h 126"/>
              <a:gd name="T42" fmla="*/ 52 w 99"/>
              <a:gd name="T43" fmla="*/ 62 h 126"/>
              <a:gd name="T44" fmla="*/ 52 w 99"/>
              <a:gd name="T45" fmla="*/ 61 h 126"/>
              <a:gd name="T46" fmla="*/ 53 w 99"/>
              <a:gd name="T47" fmla="*/ 61 h 126"/>
              <a:gd name="T48" fmla="*/ 84 w 99"/>
              <a:gd name="T49" fmla="*/ 9 h 126"/>
              <a:gd name="T50" fmla="*/ 23 w 99"/>
              <a:gd name="T51" fmla="*/ 43 h 126"/>
              <a:gd name="T52" fmla="*/ 46 w 99"/>
              <a:gd name="T53" fmla="*/ 61 h 126"/>
              <a:gd name="T54" fmla="*/ 47 w 99"/>
              <a:gd name="T55" fmla="*/ 62 h 126"/>
              <a:gd name="T56" fmla="*/ 47 w 99"/>
              <a:gd name="T57" fmla="*/ 62 h 126"/>
              <a:gd name="T58" fmla="*/ 48 w 99"/>
              <a:gd name="T59" fmla="*/ 63 h 126"/>
              <a:gd name="T60" fmla="*/ 48 w 99"/>
              <a:gd name="T61" fmla="*/ 64 h 126"/>
              <a:gd name="T62" fmla="*/ 48 w 99"/>
              <a:gd name="T63" fmla="*/ 64 h 126"/>
              <a:gd name="T64" fmla="*/ 47 w 99"/>
              <a:gd name="T65" fmla="*/ 65 h 126"/>
              <a:gd name="T66" fmla="*/ 47 w 99"/>
              <a:gd name="T67" fmla="*/ 66 h 126"/>
              <a:gd name="T68" fmla="*/ 46 w 99"/>
              <a:gd name="T69" fmla="*/ 66 h 126"/>
              <a:gd name="T70" fmla="*/ 45 w 99"/>
              <a:gd name="T71" fmla="*/ 66 h 126"/>
              <a:gd name="T72" fmla="*/ 17 w 99"/>
              <a:gd name="T73" fmla="*/ 100 h 126"/>
              <a:gd name="T74" fmla="*/ 33 w 99"/>
              <a:gd name="T75" fmla="*/ 48 h 126"/>
              <a:gd name="T76" fmla="*/ 47 w 99"/>
              <a:gd name="T77" fmla="*/ 56 h 126"/>
              <a:gd name="T78" fmla="*/ 48 w 99"/>
              <a:gd name="T79" fmla="*/ 57 h 126"/>
              <a:gd name="T80" fmla="*/ 51 w 99"/>
              <a:gd name="T81" fmla="*/ 57 h 126"/>
              <a:gd name="T82" fmla="*/ 52 w 99"/>
              <a:gd name="T83" fmla="*/ 56 h 126"/>
              <a:gd name="T84" fmla="*/ 75 w 99"/>
              <a:gd name="T85" fmla="*/ 34 h 126"/>
              <a:gd name="T86" fmla="*/ 62 w 99"/>
              <a:gd name="T87" fmla="*/ 44 h 126"/>
              <a:gd name="T88" fmla="*/ 50 w 99"/>
              <a:gd name="T89" fmla="*/ 51 h 126"/>
              <a:gd name="T90" fmla="*/ 49 w 99"/>
              <a:gd name="T91" fmla="*/ 51 h 126"/>
              <a:gd name="T92" fmla="*/ 37 w 99"/>
              <a:gd name="T93" fmla="*/ 44 h 126"/>
              <a:gd name="T94" fmla="*/ 24 w 99"/>
              <a:gd name="T95" fmla="*/ 34 h 126"/>
              <a:gd name="T96" fmla="*/ 50 w 99"/>
              <a:gd name="T97" fmla="*/ 5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9" h="126">
                <a:moveTo>
                  <a:pt x="5" y="9"/>
                </a:moveTo>
                <a:cubicBezTo>
                  <a:pt x="2" y="9"/>
                  <a:pt x="0" y="7"/>
                  <a:pt x="0" y="4"/>
                </a:cubicBezTo>
                <a:cubicBezTo>
                  <a:pt x="0" y="2"/>
                  <a:pt x="2" y="0"/>
                  <a:pt x="5" y="0"/>
                </a:cubicBezTo>
                <a:cubicBezTo>
                  <a:pt x="94" y="0"/>
                  <a:pt x="94" y="0"/>
                  <a:pt x="94" y="0"/>
                </a:cubicBezTo>
                <a:cubicBezTo>
                  <a:pt x="97" y="0"/>
                  <a:pt x="99" y="2"/>
                  <a:pt x="99" y="4"/>
                </a:cubicBezTo>
                <a:cubicBezTo>
                  <a:pt x="99" y="7"/>
                  <a:pt x="97" y="9"/>
                  <a:pt x="94" y="9"/>
                </a:cubicBezTo>
                <a:cubicBezTo>
                  <a:pt x="90" y="9"/>
                  <a:pt x="90" y="9"/>
                  <a:pt x="90" y="9"/>
                </a:cubicBezTo>
                <a:cubicBezTo>
                  <a:pt x="89" y="25"/>
                  <a:pt x="86" y="37"/>
                  <a:pt x="81" y="46"/>
                </a:cubicBezTo>
                <a:cubicBezTo>
                  <a:pt x="81" y="46"/>
                  <a:pt x="81" y="46"/>
                  <a:pt x="81" y="46"/>
                </a:cubicBezTo>
                <a:cubicBezTo>
                  <a:pt x="76" y="55"/>
                  <a:pt x="69" y="60"/>
                  <a:pt x="62" y="64"/>
                </a:cubicBezTo>
                <a:cubicBezTo>
                  <a:pt x="69" y="67"/>
                  <a:pt x="76" y="73"/>
                  <a:pt x="81" y="82"/>
                </a:cubicBezTo>
                <a:cubicBezTo>
                  <a:pt x="81" y="82"/>
                  <a:pt x="81" y="82"/>
                  <a:pt x="81" y="82"/>
                </a:cubicBezTo>
                <a:cubicBezTo>
                  <a:pt x="86" y="90"/>
                  <a:pt x="89" y="101"/>
                  <a:pt x="90" y="116"/>
                </a:cubicBezTo>
                <a:cubicBezTo>
                  <a:pt x="94" y="116"/>
                  <a:pt x="94" y="116"/>
                  <a:pt x="94" y="116"/>
                </a:cubicBezTo>
                <a:cubicBezTo>
                  <a:pt x="97" y="116"/>
                  <a:pt x="99" y="118"/>
                  <a:pt x="99" y="121"/>
                </a:cubicBezTo>
                <a:cubicBezTo>
                  <a:pt x="99" y="124"/>
                  <a:pt x="97" y="126"/>
                  <a:pt x="94" y="126"/>
                </a:cubicBezTo>
                <a:cubicBezTo>
                  <a:pt x="5" y="126"/>
                  <a:pt x="5" y="126"/>
                  <a:pt x="5" y="126"/>
                </a:cubicBezTo>
                <a:cubicBezTo>
                  <a:pt x="2" y="126"/>
                  <a:pt x="0" y="124"/>
                  <a:pt x="0" y="121"/>
                </a:cubicBezTo>
                <a:cubicBezTo>
                  <a:pt x="0" y="118"/>
                  <a:pt x="2" y="116"/>
                  <a:pt x="5" y="116"/>
                </a:cubicBezTo>
                <a:cubicBezTo>
                  <a:pt x="9" y="116"/>
                  <a:pt x="9" y="116"/>
                  <a:pt x="9" y="116"/>
                </a:cubicBezTo>
                <a:cubicBezTo>
                  <a:pt x="10" y="101"/>
                  <a:pt x="13" y="90"/>
                  <a:pt x="18" y="82"/>
                </a:cubicBezTo>
                <a:cubicBezTo>
                  <a:pt x="18" y="82"/>
                  <a:pt x="18" y="82"/>
                  <a:pt x="18" y="82"/>
                </a:cubicBezTo>
                <a:cubicBezTo>
                  <a:pt x="23" y="73"/>
                  <a:pt x="30" y="67"/>
                  <a:pt x="37" y="64"/>
                </a:cubicBezTo>
                <a:cubicBezTo>
                  <a:pt x="30" y="60"/>
                  <a:pt x="23" y="55"/>
                  <a:pt x="18" y="46"/>
                </a:cubicBezTo>
                <a:cubicBezTo>
                  <a:pt x="18" y="46"/>
                  <a:pt x="18" y="46"/>
                  <a:pt x="18" y="46"/>
                </a:cubicBezTo>
                <a:cubicBezTo>
                  <a:pt x="13" y="37"/>
                  <a:pt x="9" y="25"/>
                  <a:pt x="9" y="9"/>
                </a:cubicBezTo>
                <a:cubicBezTo>
                  <a:pt x="5" y="9"/>
                  <a:pt x="5" y="9"/>
                  <a:pt x="5" y="9"/>
                </a:cubicBezTo>
                <a:close/>
                <a:moveTo>
                  <a:pt x="83" y="116"/>
                </a:moveTo>
                <a:cubicBezTo>
                  <a:pt x="83" y="116"/>
                  <a:pt x="83" y="116"/>
                  <a:pt x="83" y="116"/>
                </a:cubicBezTo>
                <a:cubicBezTo>
                  <a:pt x="81" y="106"/>
                  <a:pt x="75" y="99"/>
                  <a:pt x="67" y="94"/>
                </a:cubicBezTo>
                <a:cubicBezTo>
                  <a:pt x="62" y="91"/>
                  <a:pt x="55" y="90"/>
                  <a:pt x="49" y="90"/>
                </a:cubicBezTo>
                <a:cubicBezTo>
                  <a:pt x="43" y="90"/>
                  <a:pt x="37" y="91"/>
                  <a:pt x="32" y="94"/>
                </a:cubicBezTo>
                <a:cubicBezTo>
                  <a:pt x="24" y="99"/>
                  <a:pt x="18" y="106"/>
                  <a:pt x="15" y="116"/>
                </a:cubicBezTo>
                <a:cubicBezTo>
                  <a:pt x="83" y="116"/>
                  <a:pt x="83" y="116"/>
                  <a:pt x="83" y="116"/>
                </a:cubicBezTo>
                <a:close/>
                <a:moveTo>
                  <a:pt x="17" y="100"/>
                </a:moveTo>
                <a:cubicBezTo>
                  <a:pt x="17" y="100"/>
                  <a:pt x="17" y="100"/>
                  <a:pt x="17" y="100"/>
                </a:cubicBezTo>
                <a:cubicBezTo>
                  <a:pt x="20" y="95"/>
                  <a:pt x="24" y="92"/>
                  <a:pt x="29" y="89"/>
                </a:cubicBezTo>
                <a:cubicBezTo>
                  <a:pt x="35" y="86"/>
                  <a:pt x="42" y="84"/>
                  <a:pt x="49" y="84"/>
                </a:cubicBezTo>
                <a:cubicBezTo>
                  <a:pt x="56" y="84"/>
                  <a:pt x="64" y="86"/>
                  <a:pt x="70" y="89"/>
                </a:cubicBezTo>
                <a:cubicBezTo>
                  <a:pt x="74" y="92"/>
                  <a:pt x="78" y="95"/>
                  <a:pt x="82" y="100"/>
                </a:cubicBezTo>
                <a:cubicBezTo>
                  <a:pt x="80" y="94"/>
                  <a:pt x="78" y="89"/>
                  <a:pt x="76" y="85"/>
                </a:cubicBezTo>
                <a:cubicBezTo>
                  <a:pt x="76" y="85"/>
                  <a:pt x="76" y="85"/>
                  <a:pt x="76" y="85"/>
                </a:cubicBezTo>
                <a:cubicBezTo>
                  <a:pt x="70" y="75"/>
                  <a:pt x="62" y="69"/>
                  <a:pt x="53" y="66"/>
                </a:cubicBezTo>
                <a:cubicBezTo>
                  <a:pt x="53" y="66"/>
                  <a:pt x="53" y="66"/>
                  <a:pt x="53" y="66"/>
                </a:cubicBezTo>
                <a:cubicBezTo>
                  <a:pt x="53" y="66"/>
                  <a:pt x="53" y="66"/>
                  <a:pt x="53" y="66"/>
                </a:cubicBezTo>
                <a:cubicBezTo>
                  <a:pt x="53" y="66"/>
                  <a:pt x="52" y="66"/>
                  <a:pt x="52" y="66"/>
                </a:cubicBezTo>
                <a:cubicBezTo>
                  <a:pt x="52" y="66"/>
                  <a:pt x="52" y="66"/>
                  <a:pt x="52" y="66"/>
                </a:cubicBezTo>
                <a:cubicBezTo>
                  <a:pt x="52" y="66"/>
                  <a:pt x="52" y="66"/>
                  <a:pt x="52" y="66"/>
                </a:cubicBezTo>
                <a:cubicBezTo>
                  <a:pt x="52" y="66"/>
                  <a:pt x="52" y="66"/>
                  <a:pt x="52" y="66"/>
                </a:cubicBezTo>
                <a:cubicBezTo>
                  <a:pt x="52" y="66"/>
                  <a:pt x="52" y="66"/>
                  <a:pt x="52" y="66"/>
                </a:cubicBezTo>
                <a:cubicBezTo>
                  <a:pt x="52" y="66"/>
                  <a:pt x="52" y="66"/>
                  <a:pt x="52" y="66"/>
                </a:cubicBezTo>
                <a:cubicBezTo>
                  <a:pt x="52" y="65"/>
                  <a:pt x="52" y="65"/>
                  <a:pt x="51" y="65"/>
                </a:cubicBezTo>
                <a:cubicBezTo>
                  <a:pt x="51" y="65"/>
                  <a:pt x="51" y="65"/>
                  <a:pt x="51" y="65"/>
                </a:cubicBezTo>
                <a:cubicBezTo>
                  <a:pt x="51" y="65"/>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3"/>
                  <a:pt x="51" y="63"/>
                  <a:pt x="51" y="63"/>
                </a:cubicBezTo>
                <a:cubicBezTo>
                  <a:pt x="51" y="63"/>
                  <a:pt x="51" y="63"/>
                  <a:pt x="51" y="63"/>
                </a:cubicBezTo>
                <a:cubicBezTo>
                  <a:pt x="51" y="63"/>
                  <a:pt x="51" y="63"/>
                  <a:pt x="51" y="63"/>
                </a:cubicBezTo>
                <a:cubicBezTo>
                  <a:pt x="51" y="63"/>
                  <a:pt x="51" y="63"/>
                  <a:pt x="51" y="63"/>
                </a:cubicBezTo>
                <a:cubicBezTo>
                  <a:pt x="51" y="62"/>
                  <a:pt x="51" y="62"/>
                  <a:pt x="51" y="62"/>
                </a:cubicBezTo>
                <a:cubicBezTo>
                  <a:pt x="52" y="62"/>
                  <a:pt x="52" y="62"/>
                  <a:pt x="52" y="62"/>
                </a:cubicBezTo>
                <a:cubicBezTo>
                  <a:pt x="52" y="62"/>
                  <a:pt x="52" y="62"/>
                  <a:pt x="52" y="62"/>
                </a:cubicBezTo>
                <a:cubicBezTo>
                  <a:pt x="52" y="62"/>
                  <a:pt x="52" y="62"/>
                  <a:pt x="52" y="62"/>
                </a:cubicBezTo>
                <a:cubicBezTo>
                  <a:pt x="52" y="62"/>
                  <a:pt x="52" y="62"/>
                  <a:pt x="52" y="62"/>
                </a:cubicBezTo>
                <a:cubicBezTo>
                  <a:pt x="52" y="61"/>
                  <a:pt x="52" y="61"/>
                  <a:pt x="52" y="61"/>
                </a:cubicBezTo>
                <a:cubicBezTo>
                  <a:pt x="52" y="61"/>
                  <a:pt x="52" y="61"/>
                  <a:pt x="52" y="61"/>
                </a:cubicBezTo>
                <a:cubicBezTo>
                  <a:pt x="52" y="61"/>
                  <a:pt x="53" y="61"/>
                  <a:pt x="53" y="61"/>
                </a:cubicBezTo>
                <a:cubicBezTo>
                  <a:pt x="53" y="61"/>
                  <a:pt x="53" y="61"/>
                  <a:pt x="53" y="61"/>
                </a:cubicBezTo>
                <a:cubicBezTo>
                  <a:pt x="53" y="61"/>
                  <a:pt x="53" y="61"/>
                  <a:pt x="53" y="61"/>
                </a:cubicBezTo>
                <a:cubicBezTo>
                  <a:pt x="62" y="58"/>
                  <a:pt x="70" y="53"/>
                  <a:pt x="76" y="43"/>
                </a:cubicBezTo>
                <a:cubicBezTo>
                  <a:pt x="76" y="43"/>
                  <a:pt x="76" y="43"/>
                  <a:pt x="76" y="43"/>
                </a:cubicBezTo>
                <a:cubicBezTo>
                  <a:pt x="81" y="35"/>
                  <a:pt x="84" y="24"/>
                  <a:pt x="84" y="9"/>
                </a:cubicBezTo>
                <a:cubicBezTo>
                  <a:pt x="15" y="9"/>
                  <a:pt x="15" y="9"/>
                  <a:pt x="15" y="9"/>
                </a:cubicBezTo>
                <a:cubicBezTo>
                  <a:pt x="15" y="24"/>
                  <a:pt x="18" y="35"/>
                  <a:pt x="23" y="43"/>
                </a:cubicBezTo>
                <a:cubicBezTo>
                  <a:pt x="23" y="43"/>
                  <a:pt x="23" y="43"/>
                  <a:pt x="23" y="43"/>
                </a:cubicBezTo>
                <a:cubicBezTo>
                  <a:pt x="29" y="53"/>
                  <a:pt x="37" y="58"/>
                  <a:pt x="45" y="61"/>
                </a:cubicBezTo>
                <a:cubicBezTo>
                  <a:pt x="46" y="61"/>
                  <a:pt x="46" y="61"/>
                  <a:pt x="46" y="61"/>
                </a:cubicBezTo>
                <a:cubicBezTo>
                  <a:pt x="46" y="61"/>
                  <a:pt x="46" y="61"/>
                  <a:pt x="46" y="61"/>
                </a:cubicBezTo>
                <a:cubicBezTo>
                  <a:pt x="46" y="61"/>
                  <a:pt x="46" y="61"/>
                  <a:pt x="46" y="61"/>
                </a:cubicBezTo>
                <a:cubicBezTo>
                  <a:pt x="46" y="61"/>
                  <a:pt x="46" y="61"/>
                  <a:pt x="46" y="61"/>
                </a:cubicBezTo>
                <a:cubicBezTo>
                  <a:pt x="47" y="62"/>
                  <a:pt x="47" y="62"/>
                  <a:pt x="47" y="62"/>
                </a:cubicBezTo>
                <a:cubicBezTo>
                  <a:pt x="47" y="62"/>
                  <a:pt x="47" y="62"/>
                  <a:pt x="47" y="62"/>
                </a:cubicBezTo>
                <a:cubicBezTo>
                  <a:pt x="47" y="62"/>
                  <a:pt x="47" y="62"/>
                  <a:pt x="47" y="62"/>
                </a:cubicBezTo>
                <a:cubicBezTo>
                  <a:pt x="47" y="62"/>
                  <a:pt x="47" y="62"/>
                  <a:pt x="47" y="62"/>
                </a:cubicBezTo>
                <a:cubicBezTo>
                  <a:pt x="47" y="62"/>
                  <a:pt x="47" y="62"/>
                  <a:pt x="47" y="62"/>
                </a:cubicBezTo>
                <a:cubicBezTo>
                  <a:pt x="47" y="63"/>
                  <a:pt x="47" y="63"/>
                  <a:pt x="47" y="63"/>
                </a:cubicBezTo>
                <a:cubicBezTo>
                  <a:pt x="47" y="63"/>
                  <a:pt x="47" y="63"/>
                  <a:pt x="48" y="63"/>
                </a:cubicBezTo>
                <a:cubicBezTo>
                  <a:pt x="48" y="63"/>
                  <a:pt x="48" y="63"/>
                  <a:pt x="48" y="63"/>
                </a:cubicBezTo>
                <a:cubicBezTo>
                  <a:pt x="48" y="63"/>
                  <a:pt x="48" y="63"/>
                  <a:pt x="48" y="63"/>
                </a:cubicBezTo>
                <a:cubicBezTo>
                  <a:pt x="48" y="64"/>
                  <a:pt x="48" y="64"/>
                  <a:pt x="48" y="64"/>
                </a:cubicBezTo>
                <a:cubicBezTo>
                  <a:pt x="48" y="64"/>
                  <a:pt x="48" y="64"/>
                  <a:pt x="48" y="64"/>
                </a:cubicBezTo>
                <a:cubicBezTo>
                  <a:pt x="48" y="64"/>
                  <a:pt x="48" y="64"/>
                  <a:pt x="48" y="64"/>
                </a:cubicBezTo>
                <a:cubicBezTo>
                  <a:pt x="48" y="64"/>
                  <a:pt x="48" y="64"/>
                  <a:pt x="48" y="64"/>
                </a:cubicBezTo>
                <a:cubicBezTo>
                  <a:pt x="48" y="64"/>
                  <a:pt x="48" y="64"/>
                  <a:pt x="48" y="64"/>
                </a:cubicBezTo>
                <a:cubicBezTo>
                  <a:pt x="47" y="64"/>
                  <a:pt x="47" y="65"/>
                  <a:pt x="47" y="65"/>
                </a:cubicBezTo>
                <a:cubicBezTo>
                  <a:pt x="47" y="65"/>
                  <a:pt x="47" y="65"/>
                  <a:pt x="47" y="65"/>
                </a:cubicBezTo>
                <a:cubicBezTo>
                  <a:pt x="47" y="65"/>
                  <a:pt x="47" y="65"/>
                  <a:pt x="47" y="66"/>
                </a:cubicBezTo>
                <a:cubicBezTo>
                  <a:pt x="47" y="66"/>
                  <a:pt x="47" y="66"/>
                  <a:pt x="47" y="66"/>
                </a:cubicBezTo>
                <a:cubicBezTo>
                  <a:pt x="47" y="66"/>
                  <a:pt x="47" y="66"/>
                  <a:pt x="47" y="66"/>
                </a:cubicBezTo>
                <a:cubicBezTo>
                  <a:pt x="47" y="66"/>
                  <a:pt x="47" y="66"/>
                  <a:pt x="47" y="66"/>
                </a:cubicBezTo>
                <a:cubicBezTo>
                  <a:pt x="46" y="66"/>
                  <a:pt x="46" y="66"/>
                  <a:pt x="46" y="66"/>
                </a:cubicBezTo>
                <a:cubicBezTo>
                  <a:pt x="46" y="66"/>
                  <a:pt x="46" y="66"/>
                  <a:pt x="46" y="66"/>
                </a:cubicBezTo>
                <a:cubicBezTo>
                  <a:pt x="46" y="66"/>
                  <a:pt x="46" y="66"/>
                  <a:pt x="46" y="66"/>
                </a:cubicBezTo>
                <a:cubicBezTo>
                  <a:pt x="46" y="66"/>
                  <a:pt x="46" y="66"/>
                  <a:pt x="46" y="66"/>
                </a:cubicBezTo>
                <a:cubicBezTo>
                  <a:pt x="45" y="66"/>
                  <a:pt x="45" y="66"/>
                  <a:pt x="45" y="66"/>
                </a:cubicBezTo>
                <a:cubicBezTo>
                  <a:pt x="37" y="69"/>
                  <a:pt x="29" y="75"/>
                  <a:pt x="23" y="85"/>
                </a:cubicBezTo>
                <a:cubicBezTo>
                  <a:pt x="23" y="85"/>
                  <a:pt x="23" y="85"/>
                  <a:pt x="23" y="85"/>
                </a:cubicBezTo>
                <a:cubicBezTo>
                  <a:pt x="20" y="89"/>
                  <a:pt x="18" y="94"/>
                  <a:pt x="17" y="100"/>
                </a:cubicBezTo>
                <a:close/>
                <a:moveTo>
                  <a:pt x="24" y="34"/>
                </a:moveTo>
                <a:cubicBezTo>
                  <a:pt x="24" y="34"/>
                  <a:pt x="24" y="34"/>
                  <a:pt x="24" y="34"/>
                </a:cubicBezTo>
                <a:cubicBezTo>
                  <a:pt x="26" y="39"/>
                  <a:pt x="29" y="44"/>
                  <a:pt x="33" y="48"/>
                </a:cubicBezTo>
                <a:cubicBezTo>
                  <a:pt x="37" y="52"/>
                  <a:pt x="41" y="55"/>
                  <a:pt x="47" y="56"/>
                </a:cubicBezTo>
                <a:cubicBezTo>
                  <a:pt x="47" y="56"/>
                  <a:pt x="47" y="56"/>
                  <a:pt x="47" y="56"/>
                </a:cubicBezTo>
                <a:cubicBezTo>
                  <a:pt x="47" y="56"/>
                  <a:pt x="47" y="56"/>
                  <a:pt x="47" y="56"/>
                </a:cubicBezTo>
                <a:cubicBezTo>
                  <a:pt x="48" y="57"/>
                  <a:pt x="48" y="57"/>
                  <a:pt x="48" y="57"/>
                </a:cubicBezTo>
                <a:cubicBezTo>
                  <a:pt x="48" y="57"/>
                  <a:pt x="48" y="57"/>
                  <a:pt x="48" y="57"/>
                </a:cubicBezTo>
                <a:cubicBezTo>
                  <a:pt x="48" y="57"/>
                  <a:pt x="48" y="57"/>
                  <a:pt x="48" y="57"/>
                </a:cubicBezTo>
                <a:cubicBezTo>
                  <a:pt x="49" y="57"/>
                  <a:pt x="49" y="57"/>
                  <a:pt x="49" y="57"/>
                </a:cubicBezTo>
                <a:cubicBezTo>
                  <a:pt x="49" y="57"/>
                  <a:pt x="50" y="57"/>
                  <a:pt x="51" y="57"/>
                </a:cubicBezTo>
                <a:cubicBezTo>
                  <a:pt x="51" y="57"/>
                  <a:pt x="51" y="57"/>
                  <a:pt x="51" y="57"/>
                </a:cubicBezTo>
                <a:cubicBezTo>
                  <a:pt x="52" y="56"/>
                  <a:pt x="52" y="56"/>
                  <a:pt x="52" y="56"/>
                </a:cubicBezTo>
                <a:cubicBezTo>
                  <a:pt x="52" y="56"/>
                  <a:pt x="52" y="56"/>
                  <a:pt x="52" y="56"/>
                </a:cubicBezTo>
                <a:cubicBezTo>
                  <a:pt x="52" y="56"/>
                  <a:pt x="52" y="56"/>
                  <a:pt x="52" y="56"/>
                </a:cubicBezTo>
                <a:cubicBezTo>
                  <a:pt x="57" y="55"/>
                  <a:pt x="62" y="52"/>
                  <a:pt x="66" y="48"/>
                </a:cubicBezTo>
                <a:cubicBezTo>
                  <a:pt x="66" y="48"/>
                  <a:pt x="66" y="48"/>
                  <a:pt x="66" y="48"/>
                </a:cubicBezTo>
                <a:cubicBezTo>
                  <a:pt x="70" y="44"/>
                  <a:pt x="73" y="39"/>
                  <a:pt x="75" y="34"/>
                </a:cubicBezTo>
                <a:cubicBezTo>
                  <a:pt x="75" y="32"/>
                  <a:pt x="75" y="31"/>
                  <a:pt x="73" y="30"/>
                </a:cubicBezTo>
                <a:cubicBezTo>
                  <a:pt x="72" y="30"/>
                  <a:pt x="70" y="30"/>
                  <a:pt x="69" y="32"/>
                </a:cubicBezTo>
                <a:cubicBezTo>
                  <a:pt x="68" y="36"/>
                  <a:pt x="65" y="41"/>
                  <a:pt x="62" y="44"/>
                </a:cubicBezTo>
                <a:cubicBezTo>
                  <a:pt x="59" y="47"/>
                  <a:pt x="55" y="49"/>
                  <a:pt x="50" y="51"/>
                </a:cubicBezTo>
                <a:cubicBezTo>
                  <a:pt x="50" y="51"/>
                  <a:pt x="50" y="51"/>
                  <a:pt x="50" y="51"/>
                </a:cubicBezTo>
                <a:cubicBezTo>
                  <a:pt x="50" y="51"/>
                  <a:pt x="50" y="51"/>
                  <a:pt x="50" y="51"/>
                </a:cubicBezTo>
                <a:cubicBezTo>
                  <a:pt x="50" y="51"/>
                  <a:pt x="50" y="51"/>
                  <a:pt x="50" y="51"/>
                </a:cubicBezTo>
                <a:cubicBezTo>
                  <a:pt x="49" y="51"/>
                  <a:pt x="49" y="51"/>
                  <a:pt x="49" y="51"/>
                </a:cubicBezTo>
                <a:cubicBezTo>
                  <a:pt x="49" y="51"/>
                  <a:pt x="49" y="51"/>
                  <a:pt x="49" y="51"/>
                </a:cubicBezTo>
                <a:cubicBezTo>
                  <a:pt x="49" y="51"/>
                  <a:pt x="49" y="51"/>
                  <a:pt x="49" y="51"/>
                </a:cubicBezTo>
                <a:cubicBezTo>
                  <a:pt x="49" y="51"/>
                  <a:pt x="49" y="51"/>
                  <a:pt x="49" y="51"/>
                </a:cubicBezTo>
                <a:cubicBezTo>
                  <a:pt x="44" y="49"/>
                  <a:pt x="40" y="47"/>
                  <a:pt x="37" y="44"/>
                </a:cubicBezTo>
                <a:cubicBezTo>
                  <a:pt x="34" y="41"/>
                  <a:pt x="31" y="36"/>
                  <a:pt x="29" y="32"/>
                </a:cubicBezTo>
                <a:cubicBezTo>
                  <a:pt x="29" y="30"/>
                  <a:pt x="27" y="30"/>
                  <a:pt x="26" y="30"/>
                </a:cubicBezTo>
                <a:cubicBezTo>
                  <a:pt x="24" y="31"/>
                  <a:pt x="23" y="32"/>
                  <a:pt x="24" y="34"/>
                </a:cubicBezTo>
                <a:close/>
                <a:moveTo>
                  <a:pt x="50" y="51"/>
                </a:moveTo>
                <a:cubicBezTo>
                  <a:pt x="50" y="51"/>
                  <a:pt x="50" y="51"/>
                  <a:pt x="50" y="51"/>
                </a:cubicBezTo>
                <a:cubicBezTo>
                  <a:pt x="50" y="51"/>
                  <a:pt x="50" y="51"/>
                  <a:pt x="50" y="51"/>
                </a:cubicBezTo>
                <a:cubicBezTo>
                  <a:pt x="50" y="51"/>
                  <a:pt x="50" y="51"/>
                  <a:pt x="50" y="5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9"/>
          <p:cNvSpPr>
            <a:spLocks noEditPoints="1"/>
          </p:cNvSpPr>
          <p:nvPr/>
        </p:nvSpPr>
        <p:spPr bwMode="auto">
          <a:xfrm>
            <a:off x="6861622" y="2728544"/>
            <a:ext cx="287481" cy="263700"/>
          </a:xfrm>
          <a:custGeom>
            <a:avLst/>
            <a:gdLst>
              <a:gd name="T0" fmla="*/ 79 w 126"/>
              <a:gd name="T1" fmla="*/ 53 h 115"/>
              <a:gd name="T2" fmla="*/ 83 w 126"/>
              <a:gd name="T3" fmla="*/ 69 h 115"/>
              <a:gd name="T4" fmla="*/ 83 w 126"/>
              <a:gd name="T5" fmla="*/ 77 h 115"/>
              <a:gd name="T6" fmla="*/ 89 w 126"/>
              <a:gd name="T7" fmla="*/ 71 h 115"/>
              <a:gd name="T8" fmla="*/ 83 w 126"/>
              <a:gd name="T9" fmla="*/ 49 h 115"/>
              <a:gd name="T10" fmla="*/ 64 w 126"/>
              <a:gd name="T11" fmla="*/ 46 h 115"/>
              <a:gd name="T12" fmla="*/ 122 w 126"/>
              <a:gd name="T13" fmla="*/ 105 h 115"/>
              <a:gd name="T14" fmla="*/ 118 w 126"/>
              <a:gd name="T15" fmla="*/ 105 h 115"/>
              <a:gd name="T16" fmla="*/ 122 w 126"/>
              <a:gd name="T17" fmla="*/ 29 h 115"/>
              <a:gd name="T18" fmla="*/ 122 w 126"/>
              <a:gd name="T19" fmla="*/ 19 h 115"/>
              <a:gd name="T20" fmla="*/ 76 w 126"/>
              <a:gd name="T21" fmla="*/ 13 h 115"/>
              <a:gd name="T22" fmla="*/ 63 w 126"/>
              <a:gd name="T23" fmla="*/ 0 h 115"/>
              <a:gd name="T24" fmla="*/ 51 w 126"/>
              <a:gd name="T25" fmla="*/ 13 h 115"/>
              <a:gd name="T26" fmla="*/ 5 w 126"/>
              <a:gd name="T27" fmla="*/ 19 h 115"/>
              <a:gd name="T28" fmla="*/ 5 w 126"/>
              <a:gd name="T29" fmla="*/ 29 h 115"/>
              <a:gd name="T30" fmla="*/ 9 w 126"/>
              <a:gd name="T31" fmla="*/ 105 h 115"/>
              <a:gd name="T32" fmla="*/ 0 w 126"/>
              <a:gd name="T33" fmla="*/ 110 h 115"/>
              <a:gd name="T34" fmla="*/ 122 w 126"/>
              <a:gd name="T35" fmla="*/ 115 h 115"/>
              <a:gd name="T36" fmla="*/ 122 w 126"/>
              <a:gd name="T37" fmla="*/ 105 h 115"/>
              <a:gd name="T38" fmla="*/ 58 w 126"/>
              <a:gd name="T39" fmla="*/ 8 h 115"/>
              <a:gd name="T40" fmla="*/ 68 w 126"/>
              <a:gd name="T41" fmla="*/ 8 h 115"/>
              <a:gd name="T42" fmla="*/ 68 w 126"/>
              <a:gd name="T43" fmla="*/ 17 h 115"/>
              <a:gd name="T44" fmla="*/ 63 w 126"/>
              <a:gd name="T45" fmla="*/ 19 h 115"/>
              <a:gd name="T46" fmla="*/ 56 w 126"/>
              <a:gd name="T47" fmla="*/ 13 h 115"/>
              <a:gd name="T48" fmla="*/ 112 w 126"/>
              <a:gd name="T49" fmla="*/ 105 h 115"/>
              <a:gd name="T50" fmla="*/ 14 w 126"/>
              <a:gd name="T51" fmla="*/ 105 h 115"/>
              <a:gd name="T52" fmla="*/ 112 w 126"/>
              <a:gd name="T53" fmla="*/ 29 h 115"/>
              <a:gd name="T54" fmla="*/ 59 w 126"/>
              <a:gd name="T55" fmla="*/ 91 h 115"/>
              <a:gd name="T56" fmla="*/ 71 w 126"/>
              <a:gd name="T57" fmla="*/ 89 h 115"/>
              <a:gd name="T58" fmla="*/ 79 w 126"/>
              <a:gd name="T59" fmla="*/ 80 h 115"/>
              <a:gd name="T60" fmla="*/ 78 w 126"/>
              <a:gd name="T61" fmla="*/ 76 h 115"/>
              <a:gd name="T62" fmla="*/ 62 w 126"/>
              <a:gd name="T63" fmla="*/ 50 h 115"/>
              <a:gd name="T64" fmla="*/ 44 w 126"/>
              <a:gd name="T65" fmla="*/ 53 h 115"/>
              <a:gd name="T66" fmla="*/ 44 w 126"/>
              <a:gd name="T67" fmla="*/ 85 h 115"/>
              <a:gd name="T68" fmla="*/ 48 w 126"/>
              <a:gd name="T69" fmla="*/ 57 h 115"/>
              <a:gd name="T70" fmla="*/ 57 w 126"/>
              <a:gd name="T71" fmla="*/ 53 h 115"/>
              <a:gd name="T72" fmla="*/ 58 w 126"/>
              <a:gd name="T73" fmla="*/ 72 h 115"/>
              <a:gd name="T74" fmla="*/ 68 w 126"/>
              <a:gd name="T75" fmla="*/ 83 h 115"/>
              <a:gd name="T76" fmla="*/ 59 w 126"/>
              <a:gd name="T77" fmla="*/ 86 h 115"/>
              <a:gd name="T78" fmla="*/ 43 w 126"/>
              <a:gd name="T79" fmla="*/ 6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6" h="115">
                <a:moveTo>
                  <a:pt x="67" y="49"/>
                </a:moveTo>
                <a:cubicBezTo>
                  <a:pt x="72" y="49"/>
                  <a:pt x="76" y="50"/>
                  <a:pt x="79" y="53"/>
                </a:cubicBezTo>
                <a:cubicBezTo>
                  <a:pt x="82" y="56"/>
                  <a:pt x="84" y="61"/>
                  <a:pt x="84" y="65"/>
                </a:cubicBezTo>
                <a:cubicBezTo>
                  <a:pt x="84" y="67"/>
                  <a:pt x="84" y="68"/>
                  <a:pt x="83" y="69"/>
                </a:cubicBezTo>
                <a:cubicBezTo>
                  <a:pt x="83" y="71"/>
                  <a:pt x="82" y="72"/>
                  <a:pt x="82" y="73"/>
                </a:cubicBezTo>
                <a:cubicBezTo>
                  <a:pt x="81" y="75"/>
                  <a:pt x="81" y="77"/>
                  <a:pt x="83" y="77"/>
                </a:cubicBezTo>
                <a:cubicBezTo>
                  <a:pt x="84" y="78"/>
                  <a:pt x="86" y="78"/>
                  <a:pt x="87" y="76"/>
                </a:cubicBezTo>
                <a:cubicBezTo>
                  <a:pt x="88" y="75"/>
                  <a:pt x="88" y="73"/>
                  <a:pt x="89" y="71"/>
                </a:cubicBezTo>
                <a:cubicBezTo>
                  <a:pt x="89" y="69"/>
                  <a:pt x="90" y="67"/>
                  <a:pt x="90" y="65"/>
                </a:cubicBezTo>
                <a:cubicBezTo>
                  <a:pt x="90" y="59"/>
                  <a:pt x="87" y="53"/>
                  <a:pt x="83" y="49"/>
                </a:cubicBezTo>
                <a:cubicBezTo>
                  <a:pt x="79" y="45"/>
                  <a:pt x="73" y="43"/>
                  <a:pt x="67" y="43"/>
                </a:cubicBezTo>
                <a:cubicBezTo>
                  <a:pt x="66" y="43"/>
                  <a:pt x="64" y="44"/>
                  <a:pt x="64" y="46"/>
                </a:cubicBezTo>
                <a:cubicBezTo>
                  <a:pt x="64" y="47"/>
                  <a:pt x="66" y="49"/>
                  <a:pt x="67" y="49"/>
                </a:cubicBezTo>
                <a:close/>
                <a:moveTo>
                  <a:pt x="122" y="105"/>
                </a:moveTo>
                <a:cubicBezTo>
                  <a:pt x="122" y="105"/>
                  <a:pt x="122" y="105"/>
                  <a:pt x="122" y="105"/>
                </a:cubicBezTo>
                <a:cubicBezTo>
                  <a:pt x="118" y="105"/>
                  <a:pt x="118" y="105"/>
                  <a:pt x="118" y="105"/>
                </a:cubicBezTo>
                <a:cubicBezTo>
                  <a:pt x="118" y="29"/>
                  <a:pt x="118" y="29"/>
                  <a:pt x="118" y="29"/>
                </a:cubicBezTo>
                <a:cubicBezTo>
                  <a:pt x="122" y="29"/>
                  <a:pt x="122" y="29"/>
                  <a:pt x="122" y="29"/>
                </a:cubicBezTo>
                <a:cubicBezTo>
                  <a:pt x="124" y="29"/>
                  <a:pt x="126" y="27"/>
                  <a:pt x="126" y="24"/>
                </a:cubicBezTo>
                <a:cubicBezTo>
                  <a:pt x="126" y="22"/>
                  <a:pt x="124" y="19"/>
                  <a:pt x="122" y="19"/>
                </a:cubicBezTo>
                <a:cubicBezTo>
                  <a:pt x="74" y="19"/>
                  <a:pt x="74" y="19"/>
                  <a:pt x="74" y="19"/>
                </a:cubicBezTo>
                <a:cubicBezTo>
                  <a:pt x="75" y="17"/>
                  <a:pt x="76" y="15"/>
                  <a:pt x="76" y="13"/>
                </a:cubicBezTo>
                <a:cubicBezTo>
                  <a:pt x="76" y="9"/>
                  <a:pt x="75" y="6"/>
                  <a:pt x="72" y="4"/>
                </a:cubicBezTo>
                <a:cubicBezTo>
                  <a:pt x="70" y="1"/>
                  <a:pt x="67" y="0"/>
                  <a:pt x="63" y="0"/>
                </a:cubicBezTo>
                <a:cubicBezTo>
                  <a:pt x="60" y="0"/>
                  <a:pt x="57" y="1"/>
                  <a:pt x="54" y="4"/>
                </a:cubicBezTo>
                <a:cubicBezTo>
                  <a:pt x="52" y="6"/>
                  <a:pt x="51" y="9"/>
                  <a:pt x="51" y="13"/>
                </a:cubicBezTo>
                <a:cubicBezTo>
                  <a:pt x="51" y="15"/>
                  <a:pt x="51" y="17"/>
                  <a:pt x="53" y="19"/>
                </a:cubicBezTo>
                <a:cubicBezTo>
                  <a:pt x="5" y="19"/>
                  <a:pt x="5" y="19"/>
                  <a:pt x="5" y="19"/>
                </a:cubicBezTo>
                <a:cubicBezTo>
                  <a:pt x="2" y="19"/>
                  <a:pt x="0" y="22"/>
                  <a:pt x="0" y="24"/>
                </a:cubicBezTo>
                <a:cubicBezTo>
                  <a:pt x="0" y="27"/>
                  <a:pt x="2" y="29"/>
                  <a:pt x="5" y="29"/>
                </a:cubicBezTo>
                <a:cubicBezTo>
                  <a:pt x="9" y="29"/>
                  <a:pt x="9" y="29"/>
                  <a:pt x="9" y="29"/>
                </a:cubicBezTo>
                <a:cubicBezTo>
                  <a:pt x="9" y="105"/>
                  <a:pt x="9" y="105"/>
                  <a:pt x="9" y="105"/>
                </a:cubicBezTo>
                <a:cubicBezTo>
                  <a:pt x="5" y="105"/>
                  <a:pt x="5" y="105"/>
                  <a:pt x="5" y="105"/>
                </a:cubicBezTo>
                <a:cubicBezTo>
                  <a:pt x="2" y="105"/>
                  <a:pt x="0" y="107"/>
                  <a:pt x="0" y="110"/>
                </a:cubicBezTo>
                <a:cubicBezTo>
                  <a:pt x="0" y="113"/>
                  <a:pt x="2" y="115"/>
                  <a:pt x="5" y="115"/>
                </a:cubicBezTo>
                <a:cubicBezTo>
                  <a:pt x="122" y="115"/>
                  <a:pt x="122" y="115"/>
                  <a:pt x="122" y="115"/>
                </a:cubicBezTo>
                <a:cubicBezTo>
                  <a:pt x="124" y="115"/>
                  <a:pt x="126" y="113"/>
                  <a:pt x="126" y="110"/>
                </a:cubicBezTo>
                <a:cubicBezTo>
                  <a:pt x="126" y="107"/>
                  <a:pt x="124" y="105"/>
                  <a:pt x="122" y="105"/>
                </a:cubicBezTo>
                <a:close/>
                <a:moveTo>
                  <a:pt x="58" y="8"/>
                </a:moveTo>
                <a:cubicBezTo>
                  <a:pt x="58" y="8"/>
                  <a:pt x="58" y="8"/>
                  <a:pt x="58" y="8"/>
                </a:cubicBezTo>
                <a:cubicBezTo>
                  <a:pt x="60" y="6"/>
                  <a:pt x="61" y="6"/>
                  <a:pt x="63" y="6"/>
                </a:cubicBezTo>
                <a:cubicBezTo>
                  <a:pt x="65" y="6"/>
                  <a:pt x="67" y="6"/>
                  <a:pt x="68" y="8"/>
                </a:cubicBezTo>
                <a:cubicBezTo>
                  <a:pt x="69" y="9"/>
                  <a:pt x="70" y="11"/>
                  <a:pt x="70" y="13"/>
                </a:cubicBezTo>
                <a:cubicBezTo>
                  <a:pt x="70" y="14"/>
                  <a:pt x="69" y="16"/>
                  <a:pt x="68" y="17"/>
                </a:cubicBezTo>
                <a:cubicBezTo>
                  <a:pt x="67" y="19"/>
                  <a:pt x="65" y="19"/>
                  <a:pt x="63" y="19"/>
                </a:cubicBezTo>
                <a:cubicBezTo>
                  <a:pt x="63" y="19"/>
                  <a:pt x="63" y="19"/>
                  <a:pt x="63" y="19"/>
                </a:cubicBezTo>
                <a:cubicBezTo>
                  <a:pt x="61" y="19"/>
                  <a:pt x="60" y="19"/>
                  <a:pt x="58" y="17"/>
                </a:cubicBezTo>
                <a:cubicBezTo>
                  <a:pt x="57" y="16"/>
                  <a:pt x="56" y="14"/>
                  <a:pt x="56" y="13"/>
                </a:cubicBezTo>
                <a:cubicBezTo>
                  <a:pt x="56" y="11"/>
                  <a:pt x="57" y="9"/>
                  <a:pt x="58" y="8"/>
                </a:cubicBezTo>
                <a:close/>
                <a:moveTo>
                  <a:pt x="112" y="105"/>
                </a:moveTo>
                <a:cubicBezTo>
                  <a:pt x="112" y="105"/>
                  <a:pt x="112" y="105"/>
                  <a:pt x="112" y="105"/>
                </a:cubicBezTo>
                <a:cubicBezTo>
                  <a:pt x="14" y="105"/>
                  <a:pt x="14" y="105"/>
                  <a:pt x="14" y="105"/>
                </a:cubicBezTo>
                <a:cubicBezTo>
                  <a:pt x="14" y="29"/>
                  <a:pt x="14" y="29"/>
                  <a:pt x="14" y="29"/>
                </a:cubicBezTo>
                <a:cubicBezTo>
                  <a:pt x="112" y="29"/>
                  <a:pt x="112" y="29"/>
                  <a:pt x="112" y="29"/>
                </a:cubicBezTo>
                <a:cubicBezTo>
                  <a:pt x="112" y="105"/>
                  <a:pt x="112" y="105"/>
                  <a:pt x="112" y="105"/>
                </a:cubicBezTo>
                <a:close/>
                <a:moveTo>
                  <a:pt x="59" y="91"/>
                </a:moveTo>
                <a:cubicBezTo>
                  <a:pt x="59" y="91"/>
                  <a:pt x="59" y="91"/>
                  <a:pt x="59" y="91"/>
                </a:cubicBezTo>
                <a:cubicBezTo>
                  <a:pt x="63" y="91"/>
                  <a:pt x="67" y="90"/>
                  <a:pt x="71" y="89"/>
                </a:cubicBezTo>
                <a:cubicBezTo>
                  <a:pt x="71" y="88"/>
                  <a:pt x="71" y="88"/>
                  <a:pt x="71" y="88"/>
                </a:cubicBezTo>
                <a:cubicBezTo>
                  <a:pt x="74" y="87"/>
                  <a:pt x="77" y="84"/>
                  <a:pt x="79" y="80"/>
                </a:cubicBezTo>
                <a:cubicBezTo>
                  <a:pt x="79" y="80"/>
                  <a:pt x="79" y="80"/>
                  <a:pt x="79" y="80"/>
                </a:cubicBezTo>
                <a:cubicBezTo>
                  <a:pt x="80" y="79"/>
                  <a:pt x="79" y="77"/>
                  <a:pt x="78" y="76"/>
                </a:cubicBezTo>
                <a:cubicBezTo>
                  <a:pt x="62" y="67"/>
                  <a:pt x="62" y="67"/>
                  <a:pt x="62" y="67"/>
                </a:cubicBezTo>
                <a:cubicBezTo>
                  <a:pt x="62" y="50"/>
                  <a:pt x="62" y="50"/>
                  <a:pt x="62" y="50"/>
                </a:cubicBezTo>
                <a:cubicBezTo>
                  <a:pt x="62" y="48"/>
                  <a:pt x="61" y="47"/>
                  <a:pt x="59" y="47"/>
                </a:cubicBezTo>
                <a:cubicBezTo>
                  <a:pt x="53" y="47"/>
                  <a:pt x="48" y="49"/>
                  <a:pt x="44" y="53"/>
                </a:cubicBezTo>
                <a:cubicBezTo>
                  <a:pt x="40" y="57"/>
                  <a:pt x="37" y="63"/>
                  <a:pt x="37" y="69"/>
                </a:cubicBezTo>
                <a:cubicBezTo>
                  <a:pt x="37" y="75"/>
                  <a:pt x="40" y="81"/>
                  <a:pt x="44" y="85"/>
                </a:cubicBezTo>
                <a:cubicBezTo>
                  <a:pt x="48" y="89"/>
                  <a:pt x="53" y="91"/>
                  <a:pt x="59" y="91"/>
                </a:cubicBezTo>
                <a:close/>
                <a:moveTo>
                  <a:pt x="48" y="57"/>
                </a:moveTo>
                <a:cubicBezTo>
                  <a:pt x="48" y="57"/>
                  <a:pt x="48" y="57"/>
                  <a:pt x="48" y="57"/>
                </a:cubicBezTo>
                <a:cubicBezTo>
                  <a:pt x="50" y="55"/>
                  <a:pt x="53" y="53"/>
                  <a:pt x="57" y="53"/>
                </a:cubicBezTo>
                <a:cubicBezTo>
                  <a:pt x="57" y="69"/>
                  <a:pt x="57" y="69"/>
                  <a:pt x="57" y="69"/>
                </a:cubicBezTo>
                <a:cubicBezTo>
                  <a:pt x="57" y="70"/>
                  <a:pt x="57" y="71"/>
                  <a:pt x="58" y="72"/>
                </a:cubicBezTo>
                <a:cubicBezTo>
                  <a:pt x="72" y="80"/>
                  <a:pt x="72" y="80"/>
                  <a:pt x="72" y="80"/>
                </a:cubicBezTo>
                <a:cubicBezTo>
                  <a:pt x="71" y="81"/>
                  <a:pt x="69" y="82"/>
                  <a:pt x="68" y="83"/>
                </a:cubicBezTo>
                <a:cubicBezTo>
                  <a:pt x="68" y="84"/>
                  <a:pt x="68" y="84"/>
                  <a:pt x="68" y="84"/>
                </a:cubicBezTo>
                <a:cubicBezTo>
                  <a:pt x="65" y="85"/>
                  <a:pt x="62" y="86"/>
                  <a:pt x="59" y="86"/>
                </a:cubicBezTo>
                <a:cubicBezTo>
                  <a:pt x="55" y="86"/>
                  <a:pt x="51" y="84"/>
                  <a:pt x="48" y="81"/>
                </a:cubicBezTo>
                <a:cubicBezTo>
                  <a:pt x="45" y="78"/>
                  <a:pt x="43" y="74"/>
                  <a:pt x="43" y="69"/>
                </a:cubicBezTo>
                <a:cubicBezTo>
                  <a:pt x="43" y="64"/>
                  <a:pt x="45" y="60"/>
                  <a:pt x="48" y="5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0"/>
          <p:cNvSpPr>
            <a:spLocks noEditPoints="1"/>
          </p:cNvSpPr>
          <p:nvPr/>
        </p:nvSpPr>
        <p:spPr bwMode="auto">
          <a:xfrm>
            <a:off x="5634430" y="2730817"/>
            <a:ext cx="280664" cy="259154"/>
          </a:xfrm>
          <a:custGeom>
            <a:avLst/>
            <a:gdLst>
              <a:gd name="T0" fmla="*/ 95 w 123"/>
              <a:gd name="T1" fmla="*/ 54 h 113"/>
              <a:gd name="T2" fmla="*/ 122 w 123"/>
              <a:gd name="T3" fmla="*/ 38 h 113"/>
              <a:gd name="T4" fmla="*/ 111 w 123"/>
              <a:gd name="T5" fmla="*/ 36 h 113"/>
              <a:gd name="T6" fmla="*/ 96 w 123"/>
              <a:gd name="T7" fmla="*/ 28 h 113"/>
              <a:gd name="T8" fmla="*/ 105 w 123"/>
              <a:gd name="T9" fmla="*/ 14 h 113"/>
              <a:gd name="T10" fmla="*/ 114 w 123"/>
              <a:gd name="T11" fmla="*/ 7 h 113"/>
              <a:gd name="T12" fmla="*/ 74 w 123"/>
              <a:gd name="T13" fmla="*/ 14 h 113"/>
              <a:gd name="T14" fmla="*/ 72 w 123"/>
              <a:gd name="T15" fmla="*/ 35 h 113"/>
              <a:gd name="T16" fmla="*/ 50 w 123"/>
              <a:gd name="T17" fmla="*/ 21 h 113"/>
              <a:gd name="T18" fmla="*/ 55 w 123"/>
              <a:gd name="T19" fmla="*/ 13 h 113"/>
              <a:gd name="T20" fmla="*/ 64 w 123"/>
              <a:gd name="T21" fmla="*/ 7 h 113"/>
              <a:gd name="T22" fmla="*/ 33 w 123"/>
              <a:gd name="T23" fmla="*/ 6 h 113"/>
              <a:gd name="T24" fmla="*/ 30 w 123"/>
              <a:gd name="T25" fmla="*/ 6 h 113"/>
              <a:gd name="T26" fmla="*/ 13 w 123"/>
              <a:gd name="T27" fmla="*/ 22 h 113"/>
              <a:gd name="T28" fmla="*/ 14 w 123"/>
              <a:gd name="T29" fmla="*/ 25 h 113"/>
              <a:gd name="T30" fmla="*/ 10 w 123"/>
              <a:gd name="T31" fmla="*/ 27 h 113"/>
              <a:gd name="T32" fmla="*/ 1 w 123"/>
              <a:gd name="T33" fmla="*/ 39 h 113"/>
              <a:gd name="T34" fmla="*/ 9 w 123"/>
              <a:gd name="T35" fmla="*/ 46 h 113"/>
              <a:gd name="T36" fmla="*/ 9 w 123"/>
              <a:gd name="T37" fmla="*/ 46 h 113"/>
              <a:gd name="T38" fmla="*/ 9 w 123"/>
              <a:gd name="T39" fmla="*/ 47 h 113"/>
              <a:gd name="T40" fmla="*/ 27 w 123"/>
              <a:gd name="T41" fmla="*/ 48 h 113"/>
              <a:gd name="T42" fmla="*/ 28 w 123"/>
              <a:gd name="T43" fmla="*/ 42 h 113"/>
              <a:gd name="T44" fmla="*/ 49 w 123"/>
              <a:gd name="T45" fmla="*/ 58 h 113"/>
              <a:gd name="T46" fmla="*/ 25 w 123"/>
              <a:gd name="T47" fmla="*/ 111 h 113"/>
              <a:gd name="T48" fmla="*/ 103 w 123"/>
              <a:gd name="T49" fmla="*/ 112 h 113"/>
              <a:gd name="T50" fmla="*/ 120 w 123"/>
              <a:gd name="T51" fmla="*/ 95 h 113"/>
              <a:gd name="T52" fmla="*/ 34 w 123"/>
              <a:gd name="T53" fmla="*/ 35 h 113"/>
              <a:gd name="T54" fmla="*/ 28 w 123"/>
              <a:gd name="T55" fmla="*/ 36 h 113"/>
              <a:gd name="T56" fmla="*/ 24 w 123"/>
              <a:gd name="T57" fmla="*/ 38 h 113"/>
              <a:gd name="T58" fmla="*/ 18 w 123"/>
              <a:gd name="T59" fmla="*/ 48 h 113"/>
              <a:gd name="T60" fmla="*/ 13 w 123"/>
              <a:gd name="T61" fmla="*/ 42 h 113"/>
              <a:gd name="T62" fmla="*/ 13 w 123"/>
              <a:gd name="T63" fmla="*/ 42 h 113"/>
              <a:gd name="T64" fmla="*/ 13 w 123"/>
              <a:gd name="T65" fmla="*/ 42 h 113"/>
              <a:gd name="T66" fmla="*/ 11 w 123"/>
              <a:gd name="T67" fmla="*/ 33 h 113"/>
              <a:gd name="T68" fmla="*/ 18 w 123"/>
              <a:gd name="T69" fmla="*/ 30 h 113"/>
              <a:gd name="T70" fmla="*/ 21 w 123"/>
              <a:gd name="T71" fmla="*/ 25 h 113"/>
              <a:gd name="T72" fmla="*/ 28 w 123"/>
              <a:gd name="T73" fmla="*/ 12 h 113"/>
              <a:gd name="T74" fmla="*/ 36 w 123"/>
              <a:gd name="T75" fmla="*/ 11 h 113"/>
              <a:gd name="T76" fmla="*/ 40 w 123"/>
              <a:gd name="T77" fmla="*/ 10 h 113"/>
              <a:gd name="T78" fmla="*/ 53 w 123"/>
              <a:gd name="T79" fmla="*/ 7 h 113"/>
              <a:gd name="T80" fmla="*/ 45 w 123"/>
              <a:gd name="T81" fmla="*/ 19 h 113"/>
              <a:gd name="T82" fmla="*/ 43 w 123"/>
              <a:gd name="T83" fmla="*/ 26 h 113"/>
              <a:gd name="T84" fmla="*/ 34 w 123"/>
              <a:gd name="T85" fmla="*/ 35 h 113"/>
              <a:gd name="T86" fmla="*/ 19 w 123"/>
              <a:gd name="T87" fmla="*/ 96 h 113"/>
              <a:gd name="T88" fmla="*/ 78 w 123"/>
              <a:gd name="T89" fmla="*/ 35 h 113"/>
              <a:gd name="T90" fmla="*/ 77 w 123"/>
              <a:gd name="T91" fmla="*/ 33 h 113"/>
              <a:gd name="T92" fmla="*/ 102 w 123"/>
              <a:gd name="T93" fmla="*/ 7 h 113"/>
              <a:gd name="T94" fmla="*/ 96 w 123"/>
              <a:gd name="T95" fmla="*/ 10 h 113"/>
              <a:gd name="T96" fmla="*/ 90 w 123"/>
              <a:gd name="T97" fmla="*/ 31 h 113"/>
              <a:gd name="T98" fmla="*/ 105 w 123"/>
              <a:gd name="T99" fmla="*/ 43 h 113"/>
              <a:gd name="T100" fmla="*/ 111 w 123"/>
              <a:gd name="T101" fmla="*/ 43 h 113"/>
              <a:gd name="T102" fmla="*/ 88 w 123"/>
              <a:gd name="T103" fmla="*/ 47 h 113"/>
              <a:gd name="T104" fmla="*/ 105 w 123"/>
              <a:gd name="T105" fmla="*/ 106 h 113"/>
              <a:gd name="T106" fmla="*/ 78 w 123"/>
              <a:gd name="T107" fmla="*/ 6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3" h="113">
                <a:moveTo>
                  <a:pt x="82" y="58"/>
                </a:moveTo>
                <a:cubicBezTo>
                  <a:pt x="88" y="53"/>
                  <a:pt x="88" y="53"/>
                  <a:pt x="88" y="53"/>
                </a:cubicBezTo>
                <a:cubicBezTo>
                  <a:pt x="90" y="54"/>
                  <a:pt x="92" y="54"/>
                  <a:pt x="95" y="54"/>
                </a:cubicBezTo>
                <a:cubicBezTo>
                  <a:pt x="98" y="55"/>
                  <a:pt x="101" y="54"/>
                  <a:pt x="104" y="54"/>
                </a:cubicBezTo>
                <a:cubicBezTo>
                  <a:pt x="108" y="53"/>
                  <a:pt x="112" y="50"/>
                  <a:pt x="115" y="48"/>
                </a:cubicBezTo>
                <a:cubicBezTo>
                  <a:pt x="118" y="45"/>
                  <a:pt x="121" y="41"/>
                  <a:pt x="122" y="38"/>
                </a:cubicBezTo>
                <a:cubicBezTo>
                  <a:pt x="123" y="36"/>
                  <a:pt x="122" y="34"/>
                  <a:pt x="121" y="34"/>
                </a:cubicBezTo>
                <a:cubicBezTo>
                  <a:pt x="120" y="34"/>
                  <a:pt x="119" y="34"/>
                  <a:pt x="119" y="34"/>
                </a:cubicBezTo>
                <a:cubicBezTo>
                  <a:pt x="111" y="36"/>
                  <a:pt x="111" y="36"/>
                  <a:pt x="111" y="36"/>
                </a:cubicBezTo>
                <a:cubicBezTo>
                  <a:pt x="105" y="37"/>
                  <a:pt x="105" y="37"/>
                  <a:pt x="105" y="37"/>
                </a:cubicBezTo>
                <a:cubicBezTo>
                  <a:pt x="100" y="33"/>
                  <a:pt x="100" y="33"/>
                  <a:pt x="100" y="33"/>
                </a:cubicBezTo>
                <a:cubicBezTo>
                  <a:pt x="96" y="28"/>
                  <a:pt x="96" y="28"/>
                  <a:pt x="96" y="28"/>
                </a:cubicBezTo>
                <a:cubicBezTo>
                  <a:pt x="97" y="22"/>
                  <a:pt x="97" y="22"/>
                  <a:pt x="97" y="22"/>
                </a:cubicBezTo>
                <a:cubicBezTo>
                  <a:pt x="99" y="16"/>
                  <a:pt x="99" y="16"/>
                  <a:pt x="99" y="16"/>
                </a:cubicBezTo>
                <a:cubicBezTo>
                  <a:pt x="105" y="14"/>
                  <a:pt x="105" y="14"/>
                  <a:pt x="105" y="14"/>
                </a:cubicBezTo>
                <a:cubicBezTo>
                  <a:pt x="113" y="12"/>
                  <a:pt x="113" y="12"/>
                  <a:pt x="113" y="12"/>
                </a:cubicBezTo>
                <a:cubicBezTo>
                  <a:pt x="115" y="11"/>
                  <a:pt x="115" y="10"/>
                  <a:pt x="115" y="8"/>
                </a:cubicBezTo>
                <a:cubicBezTo>
                  <a:pt x="115" y="8"/>
                  <a:pt x="115" y="7"/>
                  <a:pt x="114" y="7"/>
                </a:cubicBezTo>
                <a:cubicBezTo>
                  <a:pt x="111" y="4"/>
                  <a:pt x="107" y="2"/>
                  <a:pt x="103" y="1"/>
                </a:cubicBezTo>
                <a:cubicBezTo>
                  <a:pt x="99" y="1"/>
                  <a:pt x="95" y="1"/>
                  <a:pt x="90" y="2"/>
                </a:cubicBezTo>
                <a:cubicBezTo>
                  <a:pt x="83" y="4"/>
                  <a:pt x="78" y="8"/>
                  <a:pt x="74" y="14"/>
                </a:cubicBezTo>
                <a:cubicBezTo>
                  <a:pt x="71" y="20"/>
                  <a:pt x="70" y="28"/>
                  <a:pt x="71" y="35"/>
                </a:cubicBezTo>
                <a:cubicBezTo>
                  <a:pt x="71" y="35"/>
                  <a:pt x="71" y="35"/>
                  <a:pt x="71" y="35"/>
                </a:cubicBezTo>
                <a:cubicBezTo>
                  <a:pt x="72" y="35"/>
                  <a:pt x="72" y="35"/>
                  <a:pt x="72" y="35"/>
                </a:cubicBezTo>
                <a:cubicBezTo>
                  <a:pt x="66" y="41"/>
                  <a:pt x="66" y="41"/>
                  <a:pt x="66" y="41"/>
                </a:cubicBezTo>
                <a:cubicBezTo>
                  <a:pt x="48" y="24"/>
                  <a:pt x="48" y="24"/>
                  <a:pt x="48" y="24"/>
                </a:cubicBezTo>
                <a:cubicBezTo>
                  <a:pt x="49" y="23"/>
                  <a:pt x="49" y="22"/>
                  <a:pt x="50" y="21"/>
                </a:cubicBezTo>
                <a:cubicBezTo>
                  <a:pt x="50" y="21"/>
                  <a:pt x="50" y="21"/>
                  <a:pt x="50" y="21"/>
                </a:cubicBezTo>
                <a:cubicBezTo>
                  <a:pt x="50" y="19"/>
                  <a:pt x="51" y="18"/>
                  <a:pt x="51" y="17"/>
                </a:cubicBezTo>
                <a:cubicBezTo>
                  <a:pt x="52" y="15"/>
                  <a:pt x="54" y="13"/>
                  <a:pt x="55" y="13"/>
                </a:cubicBezTo>
                <a:cubicBezTo>
                  <a:pt x="57" y="12"/>
                  <a:pt x="59" y="12"/>
                  <a:pt x="62" y="12"/>
                </a:cubicBezTo>
                <a:cubicBezTo>
                  <a:pt x="63" y="12"/>
                  <a:pt x="64" y="12"/>
                  <a:pt x="64" y="11"/>
                </a:cubicBezTo>
                <a:cubicBezTo>
                  <a:pt x="65" y="10"/>
                  <a:pt x="65" y="8"/>
                  <a:pt x="64" y="7"/>
                </a:cubicBezTo>
                <a:cubicBezTo>
                  <a:pt x="60" y="3"/>
                  <a:pt x="55" y="0"/>
                  <a:pt x="50" y="0"/>
                </a:cubicBezTo>
                <a:cubicBezTo>
                  <a:pt x="45" y="0"/>
                  <a:pt x="41" y="1"/>
                  <a:pt x="36" y="5"/>
                </a:cubicBezTo>
                <a:cubicBezTo>
                  <a:pt x="35" y="5"/>
                  <a:pt x="34" y="6"/>
                  <a:pt x="33" y="6"/>
                </a:cubicBezTo>
                <a:cubicBezTo>
                  <a:pt x="33" y="7"/>
                  <a:pt x="32" y="7"/>
                  <a:pt x="32" y="7"/>
                </a:cubicBezTo>
                <a:cubicBezTo>
                  <a:pt x="30" y="6"/>
                  <a:pt x="30" y="6"/>
                  <a:pt x="30" y="6"/>
                </a:cubicBezTo>
                <a:cubicBezTo>
                  <a:pt x="30" y="6"/>
                  <a:pt x="30" y="6"/>
                  <a:pt x="30" y="6"/>
                </a:cubicBezTo>
                <a:cubicBezTo>
                  <a:pt x="29" y="5"/>
                  <a:pt x="27" y="5"/>
                  <a:pt x="26" y="6"/>
                </a:cubicBezTo>
                <a:cubicBezTo>
                  <a:pt x="13" y="18"/>
                  <a:pt x="13" y="18"/>
                  <a:pt x="13" y="18"/>
                </a:cubicBezTo>
                <a:cubicBezTo>
                  <a:pt x="12" y="20"/>
                  <a:pt x="12" y="21"/>
                  <a:pt x="13" y="22"/>
                </a:cubicBezTo>
                <a:cubicBezTo>
                  <a:pt x="15" y="24"/>
                  <a:pt x="15" y="24"/>
                  <a:pt x="15" y="24"/>
                </a:cubicBezTo>
                <a:cubicBezTo>
                  <a:pt x="14" y="25"/>
                  <a:pt x="14" y="25"/>
                  <a:pt x="14" y="25"/>
                </a:cubicBezTo>
                <a:cubicBezTo>
                  <a:pt x="14" y="25"/>
                  <a:pt x="14" y="25"/>
                  <a:pt x="14" y="25"/>
                </a:cubicBezTo>
                <a:cubicBezTo>
                  <a:pt x="14" y="25"/>
                  <a:pt x="14" y="26"/>
                  <a:pt x="13" y="27"/>
                </a:cubicBezTo>
                <a:cubicBezTo>
                  <a:pt x="13" y="27"/>
                  <a:pt x="13" y="27"/>
                  <a:pt x="12" y="27"/>
                </a:cubicBezTo>
                <a:cubicBezTo>
                  <a:pt x="12" y="27"/>
                  <a:pt x="11" y="28"/>
                  <a:pt x="10" y="27"/>
                </a:cubicBezTo>
                <a:cubicBezTo>
                  <a:pt x="9" y="27"/>
                  <a:pt x="8" y="28"/>
                  <a:pt x="7" y="28"/>
                </a:cubicBezTo>
                <a:cubicBezTo>
                  <a:pt x="1" y="35"/>
                  <a:pt x="1" y="35"/>
                  <a:pt x="1" y="35"/>
                </a:cubicBezTo>
                <a:cubicBezTo>
                  <a:pt x="0" y="36"/>
                  <a:pt x="0" y="38"/>
                  <a:pt x="1" y="39"/>
                </a:cubicBezTo>
                <a:cubicBezTo>
                  <a:pt x="8" y="46"/>
                  <a:pt x="8" y="46"/>
                  <a:pt x="8" y="46"/>
                </a:cubicBezTo>
                <a:cubicBezTo>
                  <a:pt x="8" y="46"/>
                  <a:pt x="8" y="46"/>
                  <a:pt x="8"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7"/>
                  <a:pt x="9" y="47"/>
                  <a:pt x="9" y="47"/>
                </a:cubicBezTo>
                <a:cubicBezTo>
                  <a:pt x="9" y="47"/>
                  <a:pt x="9" y="47"/>
                  <a:pt x="9" y="47"/>
                </a:cubicBezTo>
                <a:cubicBezTo>
                  <a:pt x="16" y="54"/>
                  <a:pt x="16" y="54"/>
                  <a:pt x="16" y="54"/>
                </a:cubicBezTo>
                <a:cubicBezTo>
                  <a:pt x="18" y="55"/>
                  <a:pt x="19" y="55"/>
                  <a:pt x="21" y="54"/>
                </a:cubicBezTo>
                <a:cubicBezTo>
                  <a:pt x="27" y="48"/>
                  <a:pt x="27" y="48"/>
                  <a:pt x="27" y="48"/>
                </a:cubicBezTo>
                <a:cubicBezTo>
                  <a:pt x="27" y="47"/>
                  <a:pt x="28" y="46"/>
                  <a:pt x="28" y="45"/>
                </a:cubicBezTo>
                <a:cubicBezTo>
                  <a:pt x="28" y="45"/>
                  <a:pt x="28" y="44"/>
                  <a:pt x="28" y="43"/>
                </a:cubicBezTo>
                <a:cubicBezTo>
                  <a:pt x="28" y="43"/>
                  <a:pt x="28" y="43"/>
                  <a:pt x="28" y="42"/>
                </a:cubicBezTo>
                <a:cubicBezTo>
                  <a:pt x="29" y="42"/>
                  <a:pt x="30" y="41"/>
                  <a:pt x="31" y="41"/>
                </a:cubicBezTo>
                <a:cubicBezTo>
                  <a:pt x="31" y="41"/>
                  <a:pt x="31" y="41"/>
                  <a:pt x="31" y="41"/>
                </a:cubicBezTo>
                <a:cubicBezTo>
                  <a:pt x="49" y="58"/>
                  <a:pt x="49" y="58"/>
                  <a:pt x="49" y="58"/>
                </a:cubicBezTo>
                <a:cubicBezTo>
                  <a:pt x="13" y="94"/>
                  <a:pt x="13" y="94"/>
                  <a:pt x="13" y="94"/>
                </a:cubicBezTo>
                <a:cubicBezTo>
                  <a:pt x="11" y="95"/>
                  <a:pt x="11" y="97"/>
                  <a:pt x="13" y="98"/>
                </a:cubicBezTo>
                <a:cubicBezTo>
                  <a:pt x="25" y="111"/>
                  <a:pt x="25" y="111"/>
                  <a:pt x="25" y="111"/>
                </a:cubicBezTo>
                <a:cubicBezTo>
                  <a:pt x="27" y="112"/>
                  <a:pt x="28" y="112"/>
                  <a:pt x="30" y="111"/>
                </a:cubicBezTo>
                <a:cubicBezTo>
                  <a:pt x="66" y="75"/>
                  <a:pt x="66" y="75"/>
                  <a:pt x="66" y="75"/>
                </a:cubicBezTo>
                <a:cubicBezTo>
                  <a:pt x="103" y="112"/>
                  <a:pt x="103" y="112"/>
                  <a:pt x="103" y="112"/>
                </a:cubicBezTo>
                <a:cubicBezTo>
                  <a:pt x="104" y="113"/>
                  <a:pt x="106" y="113"/>
                  <a:pt x="107" y="112"/>
                </a:cubicBezTo>
                <a:cubicBezTo>
                  <a:pt x="120" y="99"/>
                  <a:pt x="120" y="99"/>
                  <a:pt x="120" y="99"/>
                </a:cubicBezTo>
                <a:cubicBezTo>
                  <a:pt x="121" y="98"/>
                  <a:pt x="121" y="96"/>
                  <a:pt x="120" y="95"/>
                </a:cubicBezTo>
                <a:cubicBezTo>
                  <a:pt x="82" y="58"/>
                  <a:pt x="82" y="58"/>
                  <a:pt x="82" y="58"/>
                </a:cubicBezTo>
                <a:close/>
                <a:moveTo>
                  <a:pt x="34" y="35"/>
                </a:moveTo>
                <a:cubicBezTo>
                  <a:pt x="34" y="35"/>
                  <a:pt x="34" y="35"/>
                  <a:pt x="34" y="35"/>
                </a:cubicBezTo>
                <a:cubicBezTo>
                  <a:pt x="33" y="34"/>
                  <a:pt x="31" y="34"/>
                  <a:pt x="30" y="35"/>
                </a:cubicBezTo>
                <a:cubicBezTo>
                  <a:pt x="29" y="35"/>
                  <a:pt x="29" y="36"/>
                  <a:pt x="28" y="36"/>
                </a:cubicBezTo>
                <a:cubicBezTo>
                  <a:pt x="28" y="36"/>
                  <a:pt x="28" y="36"/>
                  <a:pt x="28" y="36"/>
                </a:cubicBezTo>
                <a:cubicBezTo>
                  <a:pt x="28" y="36"/>
                  <a:pt x="28" y="36"/>
                  <a:pt x="28" y="36"/>
                </a:cubicBezTo>
                <a:cubicBezTo>
                  <a:pt x="27" y="36"/>
                  <a:pt x="26" y="37"/>
                  <a:pt x="26" y="37"/>
                </a:cubicBezTo>
                <a:cubicBezTo>
                  <a:pt x="25" y="37"/>
                  <a:pt x="25" y="38"/>
                  <a:pt x="24" y="38"/>
                </a:cubicBezTo>
                <a:cubicBezTo>
                  <a:pt x="24" y="39"/>
                  <a:pt x="23" y="40"/>
                  <a:pt x="22" y="41"/>
                </a:cubicBezTo>
                <a:cubicBezTo>
                  <a:pt x="22" y="42"/>
                  <a:pt x="22" y="43"/>
                  <a:pt x="22" y="45"/>
                </a:cubicBezTo>
                <a:cubicBezTo>
                  <a:pt x="18" y="48"/>
                  <a:pt x="18" y="48"/>
                  <a:pt x="18" y="48"/>
                </a:cubicBezTo>
                <a:cubicBezTo>
                  <a:pt x="13" y="43"/>
                  <a:pt x="13" y="43"/>
                  <a:pt x="13" y="43"/>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2" y="42"/>
                  <a:pt x="12" y="42"/>
                  <a:pt x="12" y="42"/>
                </a:cubicBezTo>
                <a:cubicBezTo>
                  <a:pt x="7" y="37"/>
                  <a:pt x="7" y="37"/>
                  <a:pt x="7" y="37"/>
                </a:cubicBezTo>
                <a:cubicBezTo>
                  <a:pt x="11" y="33"/>
                  <a:pt x="11" y="33"/>
                  <a:pt x="11" y="33"/>
                </a:cubicBezTo>
                <a:cubicBezTo>
                  <a:pt x="12" y="33"/>
                  <a:pt x="13" y="33"/>
                  <a:pt x="14" y="33"/>
                </a:cubicBezTo>
                <a:cubicBezTo>
                  <a:pt x="15" y="32"/>
                  <a:pt x="17" y="32"/>
                  <a:pt x="18" y="31"/>
                </a:cubicBezTo>
                <a:cubicBezTo>
                  <a:pt x="18" y="30"/>
                  <a:pt x="18" y="30"/>
                  <a:pt x="18" y="30"/>
                </a:cubicBezTo>
                <a:cubicBezTo>
                  <a:pt x="19" y="29"/>
                  <a:pt x="19" y="28"/>
                  <a:pt x="20" y="27"/>
                </a:cubicBezTo>
                <a:cubicBezTo>
                  <a:pt x="20" y="27"/>
                  <a:pt x="20" y="27"/>
                  <a:pt x="20" y="27"/>
                </a:cubicBezTo>
                <a:cubicBezTo>
                  <a:pt x="20" y="27"/>
                  <a:pt x="20" y="26"/>
                  <a:pt x="21" y="25"/>
                </a:cubicBezTo>
                <a:cubicBezTo>
                  <a:pt x="22" y="24"/>
                  <a:pt x="21" y="22"/>
                  <a:pt x="20" y="21"/>
                </a:cubicBezTo>
                <a:cubicBezTo>
                  <a:pt x="20" y="20"/>
                  <a:pt x="20" y="20"/>
                  <a:pt x="20" y="20"/>
                </a:cubicBezTo>
                <a:cubicBezTo>
                  <a:pt x="28" y="12"/>
                  <a:pt x="28" y="12"/>
                  <a:pt x="28" y="12"/>
                </a:cubicBezTo>
                <a:cubicBezTo>
                  <a:pt x="29" y="13"/>
                  <a:pt x="29" y="13"/>
                  <a:pt x="29" y="13"/>
                </a:cubicBezTo>
                <a:cubicBezTo>
                  <a:pt x="30" y="14"/>
                  <a:pt x="32" y="14"/>
                  <a:pt x="33" y="13"/>
                </a:cubicBezTo>
                <a:cubicBezTo>
                  <a:pt x="34" y="12"/>
                  <a:pt x="35" y="12"/>
                  <a:pt x="36" y="11"/>
                </a:cubicBezTo>
                <a:cubicBezTo>
                  <a:pt x="36" y="11"/>
                  <a:pt x="36" y="11"/>
                  <a:pt x="36" y="11"/>
                </a:cubicBezTo>
                <a:cubicBezTo>
                  <a:pt x="37" y="11"/>
                  <a:pt x="38" y="11"/>
                  <a:pt x="39" y="10"/>
                </a:cubicBezTo>
                <a:cubicBezTo>
                  <a:pt x="39" y="10"/>
                  <a:pt x="40" y="10"/>
                  <a:pt x="40" y="10"/>
                </a:cubicBezTo>
                <a:cubicBezTo>
                  <a:pt x="43" y="7"/>
                  <a:pt x="46" y="6"/>
                  <a:pt x="50" y="6"/>
                </a:cubicBezTo>
                <a:cubicBezTo>
                  <a:pt x="51" y="6"/>
                  <a:pt x="53" y="6"/>
                  <a:pt x="54" y="7"/>
                </a:cubicBezTo>
                <a:cubicBezTo>
                  <a:pt x="54" y="7"/>
                  <a:pt x="53" y="7"/>
                  <a:pt x="53" y="7"/>
                </a:cubicBezTo>
                <a:cubicBezTo>
                  <a:pt x="50" y="9"/>
                  <a:pt x="48" y="11"/>
                  <a:pt x="46" y="14"/>
                </a:cubicBezTo>
                <a:cubicBezTo>
                  <a:pt x="46" y="14"/>
                  <a:pt x="46" y="15"/>
                  <a:pt x="46" y="15"/>
                </a:cubicBezTo>
                <a:cubicBezTo>
                  <a:pt x="46" y="16"/>
                  <a:pt x="45" y="17"/>
                  <a:pt x="45" y="19"/>
                </a:cubicBezTo>
                <a:cubicBezTo>
                  <a:pt x="44" y="19"/>
                  <a:pt x="44" y="19"/>
                  <a:pt x="44" y="19"/>
                </a:cubicBezTo>
                <a:cubicBezTo>
                  <a:pt x="44" y="20"/>
                  <a:pt x="43" y="21"/>
                  <a:pt x="42" y="23"/>
                </a:cubicBezTo>
                <a:cubicBezTo>
                  <a:pt x="41" y="24"/>
                  <a:pt x="42" y="25"/>
                  <a:pt x="43" y="26"/>
                </a:cubicBezTo>
                <a:cubicBezTo>
                  <a:pt x="61" y="45"/>
                  <a:pt x="61" y="45"/>
                  <a:pt x="61" y="45"/>
                </a:cubicBezTo>
                <a:cubicBezTo>
                  <a:pt x="53" y="54"/>
                  <a:pt x="53" y="54"/>
                  <a:pt x="53" y="54"/>
                </a:cubicBezTo>
                <a:cubicBezTo>
                  <a:pt x="34" y="35"/>
                  <a:pt x="34" y="35"/>
                  <a:pt x="34" y="35"/>
                </a:cubicBezTo>
                <a:close/>
                <a:moveTo>
                  <a:pt x="27" y="105"/>
                </a:moveTo>
                <a:cubicBezTo>
                  <a:pt x="27" y="105"/>
                  <a:pt x="27" y="105"/>
                  <a:pt x="27" y="105"/>
                </a:cubicBezTo>
                <a:cubicBezTo>
                  <a:pt x="19" y="96"/>
                  <a:pt x="19" y="96"/>
                  <a:pt x="19" y="96"/>
                </a:cubicBezTo>
                <a:cubicBezTo>
                  <a:pt x="55" y="60"/>
                  <a:pt x="55" y="60"/>
                  <a:pt x="55" y="60"/>
                </a:cubicBezTo>
                <a:cubicBezTo>
                  <a:pt x="77" y="38"/>
                  <a:pt x="77" y="38"/>
                  <a:pt x="77" y="38"/>
                </a:cubicBezTo>
                <a:cubicBezTo>
                  <a:pt x="78" y="37"/>
                  <a:pt x="78" y="36"/>
                  <a:pt x="78" y="35"/>
                </a:cubicBezTo>
                <a:cubicBezTo>
                  <a:pt x="77" y="34"/>
                  <a:pt x="77" y="34"/>
                  <a:pt x="77" y="34"/>
                </a:cubicBezTo>
                <a:cubicBezTo>
                  <a:pt x="77" y="33"/>
                  <a:pt x="77" y="33"/>
                  <a:pt x="77" y="33"/>
                </a:cubicBezTo>
                <a:cubicBezTo>
                  <a:pt x="77" y="33"/>
                  <a:pt x="77" y="33"/>
                  <a:pt x="77" y="33"/>
                </a:cubicBezTo>
                <a:cubicBezTo>
                  <a:pt x="76" y="28"/>
                  <a:pt x="76" y="22"/>
                  <a:pt x="79" y="17"/>
                </a:cubicBezTo>
                <a:cubicBezTo>
                  <a:pt x="82" y="13"/>
                  <a:pt x="86" y="9"/>
                  <a:pt x="92" y="7"/>
                </a:cubicBezTo>
                <a:cubicBezTo>
                  <a:pt x="95" y="7"/>
                  <a:pt x="99" y="6"/>
                  <a:pt x="102" y="7"/>
                </a:cubicBezTo>
                <a:cubicBezTo>
                  <a:pt x="103" y="7"/>
                  <a:pt x="104" y="8"/>
                  <a:pt x="105" y="8"/>
                </a:cubicBezTo>
                <a:cubicBezTo>
                  <a:pt x="104" y="8"/>
                  <a:pt x="104" y="8"/>
                  <a:pt x="104" y="8"/>
                </a:cubicBezTo>
                <a:cubicBezTo>
                  <a:pt x="96" y="10"/>
                  <a:pt x="96" y="10"/>
                  <a:pt x="96" y="10"/>
                </a:cubicBezTo>
                <a:cubicBezTo>
                  <a:pt x="95" y="11"/>
                  <a:pt x="94" y="11"/>
                  <a:pt x="94" y="12"/>
                </a:cubicBezTo>
                <a:cubicBezTo>
                  <a:pt x="90" y="28"/>
                  <a:pt x="90" y="28"/>
                  <a:pt x="90" y="28"/>
                </a:cubicBezTo>
                <a:cubicBezTo>
                  <a:pt x="89" y="29"/>
                  <a:pt x="90" y="30"/>
                  <a:pt x="90" y="31"/>
                </a:cubicBezTo>
                <a:cubicBezTo>
                  <a:pt x="96" y="37"/>
                  <a:pt x="96" y="37"/>
                  <a:pt x="96" y="37"/>
                </a:cubicBezTo>
                <a:cubicBezTo>
                  <a:pt x="102" y="43"/>
                  <a:pt x="102" y="43"/>
                  <a:pt x="102" y="43"/>
                </a:cubicBezTo>
                <a:cubicBezTo>
                  <a:pt x="102" y="43"/>
                  <a:pt x="104" y="44"/>
                  <a:pt x="105" y="43"/>
                </a:cubicBezTo>
                <a:cubicBezTo>
                  <a:pt x="113" y="41"/>
                  <a:pt x="113" y="41"/>
                  <a:pt x="113" y="41"/>
                </a:cubicBezTo>
                <a:cubicBezTo>
                  <a:pt x="114" y="41"/>
                  <a:pt x="114" y="41"/>
                  <a:pt x="114" y="41"/>
                </a:cubicBezTo>
                <a:cubicBezTo>
                  <a:pt x="113" y="42"/>
                  <a:pt x="112" y="43"/>
                  <a:pt x="111" y="43"/>
                </a:cubicBezTo>
                <a:cubicBezTo>
                  <a:pt x="109" y="46"/>
                  <a:pt x="106" y="47"/>
                  <a:pt x="103" y="48"/>
                </a:cubicBezTo>
                <a:cubicBezTo>
                  <a:pt x="100" y="49"/>
                  <a:pt x="98" y="49"/>
                  <a:pt x="95" y="49"/>
                </a:cubicBezTo>
                <a:cubicBezTo>
                  <a:pt x="93" y="48"/>
                  <a:pt x="91" y="48"/>
                  <a:pt x="88" y="47"/>
                </a:cubicBezTo>
                <a:cubicBezTo>
                  <a:pt x="87" y="46"/>
                  <a:pt x="86" y="46"/>
                  <a:pt x="85" y="47"/>
                </a:cubicBezTo>
                <a:cubicBezTo>
                  <a:pt x="27" y="105"/>
                  <a:pt x="27" y="105"/>
                  <a:pt x="27" y="105"/>
                </a:cubicBezTo>
                <a:close/>
                <a:moveTo>
                  <a:pt x="105" y="106"/>
                </a:moveTo>
                <a:cubicBezTo>
                  <a:pt x="105" y="106"/>
                  <a:pt x="105" y="106"/>
                  <a:pt x="105" y="106"/>
                </a:cubicBezTo>
                <a:cubicBezTo>
                  <a:pt x="70" y="71"/>
                  <a:pt x="70" y="71"/>
                  <a:pt x="70" y="71"/>
                </a:cubicBezTo>
                <a:cubicBezTo>
                  <a:pt x="78" y="62"/>
                  <a:pt x="78" y="62"/>
                  <a:pt x="78" y="62"/>
                </a:cubicBezTo>
                <a:cubicBezTo>
                  <a:pt x="113" y="97"/>
                  <a:pt x="113" y="97"/>
                  <a:pt x="113" y="97"/>
                </a:cubicBezTo>
                <a:cubicBezTo>
                  <a:pt x="105" y="106"/>
                  <a:pt x="105" y="106"/>
                  <a:pt x="105" y="10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1"/>
          <p:cNvSpPr>
            <a:spLocks noEditPoints="1"/>
          </p:cNvSpPr>
          <p:nvPr/>
        </p:nvSpPr>
        <p:spPr bwMode="auto">
          <a:xfrm>
            <a:off x="4427691" y="2714904"/>
            <a:ext cx="261346" cy="288706"/>
          </a:xfrm>
          <a:custGeom>
            <a:avLst/>
            <a:gdLst>
              <a:gd name="T0" fmla="*/ 47 w 115"/>
              <a:gd name="T1" fmla="*/ 61 h 126"/>
              <a:gd name="T2" fmla="*/ 47 w 115"/>
              <a:gd name="T3" fmla="*/ 58 h 126"/>
              <a:gd name="T4" fmla="*/ 50 w 115"/>
              <a:gd name="T5" fmla="*/ 55 h 126"/>
              <a:gd name="T6" fmla="*/ 54 w 115"/>
              <a:gd name="T7" fmla="*/ 55 h 126"/>
              <a:gd name="T8" fmla="*/ 62 w 115"/>
              <a:gd name="T9" fmla="*/ 55 h 126"/>
              <a:gd name="T10" fmla="*/ 66 w 115"/>
              <a:gd name="T11" fmla="*/ 56 h 126"/>
              <a:gd name="T12" fmla="*/ 70 w 115"/>
              <a:gd name="T13" fmla="*/ 61 h 126"/>
              <a:gd name="T14" fmla="*/ 70 w 115"/>
              <a:gd name="T15" fmla="*/ 52 h 126"/>
              <a:gd name="T16" fmla="*/ 60 w 115"/>
              <a:gd name="T17" fmla="*/ 49 h 126"/>
              <a:gd name="T18" fmla="*/ 57 w 115"/>
              <a:gd name="T19" fmla="*/ 44 h 126"/>
              <a:gd name="T20" fmla="*/ 54 w 115"/>
              <a:gd name="T21" fmla="*/ 49 h 126"/>
              <a:gd name="T22" fmla="*/ 43 w 115"/>
              <a:gd name="T23" fmla="*/ 52 h 126"/>
              <a:gd name="T24" fmla="*/ 41 w 115"/>
              <a:gd name="T25" fmla="*/ 61 h 126"/>
              <a:gd name="T26" fmla="*/ 41 w 115"/>
              <a:gd name="T27" fmla="*/ 64 h 126"/>
              <a:gd name="T28" fmla="*/ 41 w 115"/>
              <a:gd name="T29" fmla="*/ 68 h 126"/>
              <a:gd name="T30" fmla="*/ 49 w 115"/>
              <a:gd name="T31" fmla="*/ 76 h 126"/>
              <a:gd name="T32" fmla="*/ 52 w 115"/>
              <a:gd name="T33" fmla="*/ 76 h 126"/>
              <a:gd name="T34" fmla="*/ 60 w 115"/>
              <a:gd name="T35" fmla="*/ 76 h 126"/>
              <a:gd name="T36" fmla="*/ 64 w 115"/>
              <a:gd name="T37" fmla="*/ 76 h 126"/>
              <a:gd name="T38" fmla="*/ 67 w 115"/>
              <a:gd name="T39" fmla="*/ 79 h 126"/>
              <a:gd name="T40" fmla="*/ 66 w 115"/>
              <a:gd name="T41" fmla="*/ 91 h 126"/>
              <a:gd name="T42" fmla="*/ 63 w 115"/>
              <a:gd name="T43" fmla="*/ 92 h 126"/>
              <a:gd name="T44" fmla="*/ 54 w 115"/>
              <a:gd name="T45" fmla="*/ 92 h 126"/>
              <a:gd name="T46" fmla="*/ 50 w 115"/>
              <a:gd name="T47" fmla="*/ 92 h 126"/>
              <a:gd name="T48" fmla="*/ 47 w 115"/>
              <a:gd name="T49" fmla="*/ 89 h 126"/>
              <a:gd name="T50" fmla="*/ 41 w 115"/>
              <a:gd name="T51" fmla="*/ 89 h 126"/>
              <a:gd name="T52" fmla="*/ 50 w 115"/>
              <a:gd name="T53" fmla="*/ 98 h 126"/>
              <a:gd name="T54" fmla="*/ 54 w 115"/>
              <a:gd name="T55" fmla="*/ 100 h 126"/>
              <a:gd name="T56" fmla="*/ 60 w 115"/>
              <a:gd name="T57" fmla="*/ 100 h 126"/>
              <a:gd name="T58" fmla="*/ 64 w 115"/>
              <a:gd name="T59" fmla="*/ 98 h 126"/>
              <a:gd name="T60" fmla="*/ 73 w 115"/>
              <a:gd name="T61" fmla="*/ 89 h 126"/>
              <a:gd name="T62" fmla="*/ 73 w 115"/>
              <a:gd name="T63" fmla="*/ 82 h 126"/>
              <a:gd name="T64" fmla="*/ 70 w 115"/>
              <a:gd name="T65" fmla="*/ 73 h 126"/>
              <a:gd name="T66" fmla="*/ 64 w 115"/>
              <a:gd name="T67" fmla="*/ 70 h 126"/>
              <a:gd name="T68" fmla="*/ 60 w 115"/>
              <a:gd name="T69" fmla="*/ 70 h 126"/>
              <a:gd name="T70" fmla="*/ 52 w 115"/>
              <a:gd name="T71" fmla="*/ 70 h 126"/>
              <a:gd name="T72" fmla="*/ 48 w 115"/>
              <a:gd name="T73" fmla="*/ 70 h 126"/>
              <a:gd name="T74" fmla="*/ 47 w 115"/>
              <a:gd name="T75" fmla="*/ 65 h 126"/>
              <a:gd name="T76" fmla="*/ 113 w 115"/>
              <a:gd name="T77" fmla="*/ 118 h 126"/>
              <a:gd name="T78" fmla="*/ 107 w 115"/>
              <a:gd name="T79" fmla="*/ 105 h 126"/>
              <a:gd name="T80" fmla="*/ 104 w 115"/>
              <a:gd name="T81" fmla="*/ 67 h 126"/>
              <a:gd name="T82" fmla="*/ 75 w 115"/>
              <a:gd name="T83" fmla="*/ 24 h 126"/>
              <a:gd name="T84" fmla="*/ 80 w 115"/>
              <a:gd name="T85" fmla="*/ 8 h 126"/>
              <a:gd name="T86" fmla="*/ 76 w 115"/>
              <a:gd name="T87" fmla="*/ 0 h 126"/>
              <a:gd name="T88" fmla="*/ 34 w 115"/>
              <a:gd name="T89" fmla="*/ 1 h 126"/>
              <a:gd name="T90" fmla="*/ 47 w 115"/>
              <a:gd name="T91" fmla="*/ 21 h 126"/>
              <a:gd name="T92" fmla="*/ 24 w 115"/>
              <a:gd name="T93" fmla="*/ 34 h 126"/>
              <a:gd name="T94" fmla="*/ 10 w 115"/>
              <a:gd name="T95" fmla="*/ 67 h 126"/>
              <a:gd name="T96" fmla="*/ 7 w 115"/>
              <a:gd name="T97" fmla="*/ 105 h 126"/>
              <a:gd name="T98" fmla="*/ 0 w 115"/>
              <a:gd name="T99" fmla="*/ 121 h 126"/>
              <a:gd name="T100" fmla="*/ 109 w 115"/>
              <a:gd name="T101" fmla="*/ 126 h 126"/>
              <a:gd name="T102" fmla="*/ 112 w 115"/>
              <a:gd name="T103" fmla="*/ 125 h 126"/>
              <a:gd name="T104" fmla="*/ 65 w 115"/>
              <a:gd name="T105" fmla="*/ 9 h 126"/>
              <a:gd name="T106" fmla="*/ 57 w 115"/>
              <a:gd name="T107" fmla="*/ 17 h 126"/>
              <a:gd name="T108" fmla="*/ 65 w 115"/>
              <a:gd name="T109" fmla="*/ 9 h 126"/>
              <a:gd name="T110" fmla="*/ 13 w 115"/>
              <a:gd name="T111" fmla="*/ 116 h 126"/>
              <a:gd name="T112" fmla="*/ 20 w 115"/>
              <a:gd name="T113" fmla="*/ 90 h 126"/>
              <a:gd name="T114" fmla="*/ 22 w 115"/>
              <a:gd name="T115" fmla="*/ 53 h 126"/>
              <a:gd name="T116" fmla="*/ 43 w 115"/>
              <a:gd name="T117" fmla="*/ 33 h 126"/>
              <a:gd name="T118" fmla="*/ 57 w 115"/>
              <a:gd name="T119" fmla="*/ 30 h 126"/>
              <a:gd name="T120" fmla="*/ 83 w 115"/>
              <a:gd name="T121" fmla="*/ 41 h 126"/>
              <a:gd name="T122" fmla="*/ 94 w 115"/>
              <a:gd name="T123" fmla="*/ 90 h 126"/>
              <a:gd name="T124" fmla="*/ 101 w 115"/>
              <a:gd name="T125" fmla="*/ 1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5" h="126">
                <a:moveTo>
                  <a:pt x="47" y="64"/>
                </a:moveTo>
                <a:cubicBezTo>
                  <a:pt x="47" y="61"/>
                  <a:pt x="47" y="61"/>
                  <a:pt x="47" y="61"/>
                </a:cubicBezTo>
                <a:cubicBezTo>
                  <a:pt x="47" y="61"/>
                  <a:pt x="47" y="61"/>
                  <a:pt x="47" y="61"/>
                </a:cubicBezTo>
                <a:cubicBezTo>
                  <a:pt x="47" y="58"/>
                  <a:pt x="47" y="58"/>
                  <a:pt x="47" y="58"/>
                </a:cubicBezTo>
                <a:cubicBezTo>
                  <a:pt x="47" y="57"/>
                  <a:pt x="47" y="56"/>
                  <a:pt x="47" y="56"/>
                </a:cubicBezTo>
                <a:cubicBezTo>
                  <a:pt x="48" y="55"/>
                  <a:pt x="49" y="55"/>
                  <a:pt x="50" y="55"/>
                </a:cubicBezTo>
                <a:cubicBezTo>
                  <a:pt x="52" y="55"/>
                  <a:pt x="52" y="55"/>
                  <a:pt x="52" y="55"/>
                </a:cubicBezTo>
                <a:cubicBezTo>
                  <a:pt x="54" y="55"/>
                  <a:pt x="54" y="55"/>
                  <a:pt x="54" y="55"/>
                </a:cubicBezTo>
                <a:cubicBezTo>
                  <a:pt x="60" y="55"/>
                  <a:pt x="60" y="55"/>
                  <a:pt x="60" y="55"/>
                </a:cubicBezTo>
                <a:cubicBezTo>
                  <a:pt x="62" y="55"/>
                  <a:pt x="62" y="55"/>
                  <a:pt x="62" y="55"/>
                </a:cubicBezTo>
                <a:cubicBezTo>
                  <a:pt x="64" y="55"/>
                  <a:pt x="64" y="55"/>
                  <a:pt x="64" y="55"/>
                </a:cubicBezTo>
                <a:cubicBezTo>
                  <a:pt x="65" y="55"/>
                  <a:pt x="66" y="55"/>
                  <a:pt x="66" y="56"/>
                </a:cubicBezTo>
                <a:cubicBezTo>
                  <a:pt x="67" y="56"/>
                  <a:pt x="67" y="57"/>
                  <a:pt x="67" y="58"/>
                </a:cubicBezTo>
                <a:cubicBezTo>
                  <a:pt x="67" y="60"/>
                  <a:pt x="68" y="61"/>
                  <a:pt x="70" y="61"/>
                </a:cubicBezTo>
                <a:cubicBezTo>
                  <a:pt x="72" y="61"/>
                  <a:pt x="73" y="60"/>
                  <a:pt x="73" y="58"/>
                </a:cubicBezTo>
                <a:cubicBezTo>
                  <a:pt x="73" y="56"/>
                  <a:pt x="72" y="53"/>
                  <a:pt x="70" y="52"/>
                </a:cubicBezTo>
                <a:cubicBezTo>
                  <a:pt x="69" y="50"/>
                  <a:pt x="66" y="49"/>
                  <a:pt x="64" y="49"/>
                </a:cubicBezTo>
                <a:cubicBezTo>
                  <a:pt x="60" y="49"/>
                  <a:pt x="60" y="49"/>
                  <a:pt x="60" y="49"/>
                </a:cubicBezTo>
                <a:cubicBezTo>
                  <a:pt x="60" y="47"/>
                  <a:pt x="60" y="47"/>
                  <a:pt x="60" y="47"/>
                </a:cubicBezTo>
                <a:cubicBezTo>
                  <a:pt x="60" y="45"/>
                  <a:pt x="58" y="44"/>
                  <a:pt x="57" y="44"/>
                </a:cubicBezTo>
                <a:cubicBezTo>
                  <a:pt x="55" y="44"/>
                  <a:pt x="54" y="45"/>
                  <a:pt x="54" y="47"/>
                </a:cubicBezTo>
                <a:cubicBezTo>
                  <a:pt x="54" y="49"/>
                  <a:pt x="54" y="49"/>
                  <a:pt x="54" y="49"/>
                </a:cubicBezTo>
                <a:cubicBezTo>
                  <a:pt x="50" y="49"/>
                  <a:pt x="50" y="49"/>
                  <a:pt x="50" y="49"/>
                </a:cubicBezTo>
                <a:cubicBezTo>
                  <a:pt x="47" y="49"/>
                  <a:pt x="45" y="50"/>
                  <a:pt x="43" y="52"/>
                </a:cubicBezTo>
                <a:cubicBezTo>
                  <a:pt x="42" y="53"/>
                  <a:pt x="41" y="56"/>
                  <a:pt x="41" y="58"/>
                </a:cubicBezTo>
                <a:cubicBezTo>
                  <a:pt x="41" y="61"/>
                  <a:pt x="41" y="61"/>
                  <a:pt x="41" y="61"/>
                </a:cubicBezTo>
                <a:cubicBezTo>
                  <a:pt x="41" y="61"/>
                  <a:pt x="41" y="61"/>
                  <a:pt x="41" y="61"/>
                </a:cubicBezTo>
                <a:cubicBezTo>
                  <a:pt x="41" y="64"/>
                  <a:pt x="41" y="64"/>
                  <a:pt x="41" y="64"/>
                </a:cubicBezTo>
                <a:cubicBezTo>
                  <a:pt x="41" y="65"/>
                  <a:pt x="41" y="65"/>
                  <a:pt x="41" y="65"/>
                </a:cubicBezTo>
                <a:cubicBezTo>
                  <a:pt x="41" y="68"/>
                  <a:pt x="41" y="68"/>
                  <a:pt x="41" y="68"/>
                </a:cubicBezTo>
                <a:cubicBezTo>
                  <a:pt x="41" y="70"/>
                  <a:pt x="42" y="72"/>
                  <a:pt x="43" y="74"/>
                </a:cubicBezTo>
                <a:cubicBezTo>
                  <a:pt x="45" y="75"/>
                  <a:pt x="47" y="76"/>
                  <a:pt x="49" y="76"/>
                </a:cubicBezTo>
                <a:cubicBezTo>
                  <a:pt x="50" y="76"/>
                  <a:pt x="50" y="76"/>
                  <a:pt x="50" y="76"/>
                </a:cubicBezTo>
                <a:cubicBezTo>
                  <a:pt x="52" y="76"/>
                  <a:pt x="52" y="76"/>
                  <a:pt x="52" y="76"/>
                </a:cubicBezTo>
                <a:cubicBezTo>
                  <a:pt x="54" y="76"/>
                  <a:pt x="54" y="76"/>
                  <a:pt x="54" y="76"/>
                </a:cubicBezTo>
                <a:cubicBezTo>
                  <a:pt x="60" y="76"/>
                  <a:pt x="60" y="76"/>
                  <a:pt x="60" y="76"/>
                </a:cubicBezTo>
                <a:cubicBezTo>
                  <a:pt x="63" y="76"/>
                  <a:pt x="63" y="76"/>
                  <a:pt x="63" y="76"/>
                </a:cubicBezTo>
                <a:cubicBezTo>
                  <a:pt x="64" y="76"/>
                  <a:pt x="64" y="76"/>
                  <a:pt x="64" y="76"/>
                </a:cubicBezTo>
                <a:cubicBezTo>
                  <a:pt x="65" y="76"/>
                  <a:pt x="66" y="77"/>
                  <a:pt x="66" y="77"/>
                </a:cubicBezTo>
                <a:cubicBezTo>
                  <a:pt x="67" y="78"/>
                  <a:pt x="67" y="79"/>
                  <a:pt x="67" y="79"/>
                </a:cubicBezTo>
                <a:cubicBezTo>
                  <a:pt x="67" y="83"/>
                  <a:pt x="67" y="86"/>
                  <a:pt x="67" y="89"/>
                </a:cubicBezTo>
                <a:cubicBezTo>
                  <a:pt x="67" y="90"/>
                  <a:pt x="67" y="90"/>
                  <a:pt x="66" y="91"/>
                </a:cubicBezTo>
                <a:cubicBezTo>
                  <a:pt x="66" y="92"/>
                  <a:pt x="65" y="92"/>
                  <a:pt x="64" y="92"/>
                </a:cubicBezTo>
                <a:cubicBezTo>
                  <a:pt x="63" y="92"/>
                  <a:pt x="63" y="92"/>
                  <a:pt x="63" y="92"/>
                </a:cubicBezTo>
                <a:cubicBezTo>
                  <a:pt x="60" y="92"/>
                  <a:pt x="60" y="92"/>
                  <a:pt x="60" y="92"/>
                </a:cubicBezTo>
                <a:cubicBezTo>
                  <a:pt x="54" y="92"/>
                  <a:pt x="54" y="92"/>
                  <a:pt x="54" y="92"/>
                </a:cubicBezTo>
                <a:cubicBezTo>
                  <a:pt x="52" y="92"/>
                  <a:pt x="52" y="92"/>
                  <a:pt x="52" y="92"/>
                </a:cubicBezTo>
                <a:cubicBezTo>
                  <a:pt x="50" y="92"/>
                  <a:pt x="50" y="92"/>
                  <a:pt x="50" y="92"/>
                </a:cubicBezTo>
                <a:cubicBezTo>
                  <a:pt x="49" y="92"/>
                  <a:pt x="48" y="92"/>
                  <a:pt x="47" y="91"/>
                </a:cubicBezTo>
                <a:cubicBezTo>
                  <a:pt x="47" y="90"/>
                  <a:pt x="47" y="90"/>
                  <a:pt x="47" y="89"/>
                </a:cubicBezTo>
                <a:cubicBezTo>
                  <a:pt x="47" y="87"/>
                  <a:pt x="45" y="86"/>
                  <a:pt x="44" y="86"/>
                </a:cubicBezTo>
                <a:cubicBezTo>
                  <a:pt x="42" y="86"/>
                  <a:pt x="41" y="87"/>
                  <a:pt x="41" y="89"/>
                </a:cubicBezTo>
                <a:cubicBezTo>
                  <a:pt x="41" y="91"/>
                  <a:pt x="42" y="94"/>
                  <a:pt x="43" y="95"/>
                </a:cubicBezTo>
                <a:cubicBezTo>
                  <a:pt x="45" y="97"/>
                  <a:pt x="47" y="98"/>
                  <a:pt x="50" y="98"/>
                </a:cubicBezTo>
                <a:cubicBezTo>
                  <a:pt x="54" y="98"/>
                  <a:pt x="54" y="98"/>
                  <a:pt x="54" y="98"/>
                </a:cubicBezTo>
                <a:cubicBezTo>
                  <a:pt x="54" y="100"/>
                  <a:pt x="54" y="100"/>
                  <a:pt x="54" y="100"/>
                </a:cubicBezTo>
                <a:cubicBezTo>
                  <a:pt x="54" y="102"/>
                  <a:pt x="55" y="103"/>
                  <a:pt x="57" y="103"/>
                </a:cubicBezTo>
                <a:cubicBezTo>
                  <a:pt x="58" y="103"/>
                  <a:pt x="60" y="102"/>
                  <a:pt x="60" y="100"/>
                </a:cubicBezTo>
                <a:cubicBezTo>
                  <a:pt x="60" y="98"/>
                  <a:pt x="60" y="98"/>
                  <a:pt x="60" y="98"/>
                </a:cubicBezTo>
                <a:cubicBezTo>
                  <a:pt x="64" y="98"/>
                  <a:pt x="64" y="98"/>
                  <a:pt x="64" y="98"/>
                </a:cubicBezTo>
                <a:cubicBezTo>
                  <a:pt x="66" y="98"/>
                  <a:pt x="69" y="97"/>
                  <a:pt x="70" y="95"/>
                </a:cubicBezTo>
                <a:cubicBezTo>
                  <a:pt x="72" y="94"/>
                  <a:pt x="73" y="91"/>
                  <a:pt x="73" y="89"/>
                </a:cubicBezTo>
                <a:cubicBezTo>
                  <a:pt x="73" y="82"/>
                  <a:pt x="73" y="82"/>
                  <a:pt x="73" y="82"/>
                </a:cubicBezTo>
                <a:cubicBezTo>
                  <a:pt x="73" y="82"/>
                  <a:pt x="73" y="82"/>
                  <a:pt x="73" y="82"/>
                </a:cubicBezTo>
                <a:cubicBezTo>
                  <a:pt x="73" y="79"/>
                  <a:pt x="73" y="79"/>
                  <a:pt x="73" y="79"/>
                </a:cubicBezTo>
                <a:cubicBezTo>
                  <a:pt x="73" y="77"/>
                  <a:pt x="72" y="75"/>
                  <a:pt x="70" y="73"/>
                </a:cubicBezTo>
                <a:cubicBezTo>
                  <a:pt x="69" y="72"/>
                  <a:pt x="67" y="71"/>
                  <a:pt x="64" y="71"/>
                </a:cubicBezTo>
                <a:cubicBezTo>
                  <a:pt x="64" y="70"/>
                  <a:pt x="64" y="70"/>
                  <a:pt x="64" y="70"/>
                </a:cubicBezTo>
                <a:cubicBezTo>
                  <a:pt x="62" y="70"/>
                  <a:pt x="62" y="70"/>
                  <a:pt x="62" y="70"/>
                </a:cubicBezTo>
                <a:cubicBezTo>
                  <a:pt x="60" y="70"/>
                  <a:pt x="60" y="70"/>
                  <a:pt x="60" y="70"/>
                </a:cubicBezTo>
                <a:cubicBezTo>
                  <a:pt x="54" y="70"/>
                  <a:pt x="54" y="70"/>
                  <a:pt x="54" y="70"/>
                </a:cubicBezTo>
                <a:cubicBezTo>
                  <a:pt x="52" y="70"/>
                  <a:pt x="52" y="70"/>
                  <a:pt x="52" y="70"/>
                </a:cubicBezTo>
                <a:cubicBezTo>
                  <a:pt x="50" y="70"/>
                  <a:pt x="50" y="70"/>
                  <a:pt x="50" y="70"/>
                </a:cubicBezTo>
                <a:cubicBezTo>
                  <a:pt x="49" y="70"/>
                  <a:pt x="48" y="70"/>
                  <a:pt x="48" y="70"/>
                </a:cubicBezTo>
                <a:cubicBezTo>
                  <a:pt x="47" y="69"/>
                  <a:pt x="47" y="68"/>
                  <a:pt x="47" y="68"/>
                </a:cubicBezTo>
                <a:cubicBezTo>
                  <a:pt x="47" y="65"/>
                  <a:pt x="47" y="65"/>
                  <a:pt x="47" y="65"/>
                </a:cubicBezTo>
                <a:cubicBezTo>
                  <a:pt x="47" y="64"/>
                  <a:pt x="47" y="64"/>
                  <a:pt x="47" y="64"/>
                </a:cubicBezTo>
                <a:close/>
                <a:moveTo>
                  <a:pt x="113" y="118"/>
                </a:moveTo>
                <a:cubicBezTo>
                  <a:pt x="113" y="118"/>
                  <a:pt x="113" y="118"/>
                  <a:pt x="113" y="118"/>
                </a:cubicBezTo>
                <a:cubicBezTo>
                  <a:pt x="111" y="115"/>
                  <a:pt x="108" y="110"/>
                  <a:pt x="107" y="105"/>
                </a:cubicBezTo>
                <a:cubicBezTo>
                  <a:pt x="105" y="100"/>
                  <a:pt x="104" y="95"/>
                  <a:pt x="104" y="90"/>
                </a:cubicBezTo>
                <a:cubicBezTo>
                  <a:pt x="104" y="67"/>
                  <a:pt x="104" y="67"/>
                  <a:pt x="104" y="67"/>
                </a:cubicBezTo>
                <a:cubicBezTo>
                  <a:pt x="104" y="54"/>
                  <a:pt x="99" y="42"/>
                  <a:pt x="90" y="34"/>
                </a:cubicBezTo>
                <a:cubicBezTo>
                  <a:pt x="85" y="29"/>
                  <a:pt x="80" y="26"/>
                  <a:pt x="75" y="24"/>
                </a:cubicBezTo>
                <a:cubicBezTo>
                  <a:pt x="72" y="23"/>
                  <a:pt x="69" y="22"/>
                  <a:pt x="67" y="21"/>
                </a:cubicBezTo>
                <a:cubicBezTo>
                  <a:pt x="80" y="8"/>
                  <a:pt x="80" y="8"/>
                  <a:pt x="80" y="8"/>
                </a:cubicBezTo>
                <a:cubicBezTo>
                  <a:pt x="81" y="7"/>
                  <a:pt x="81" y="6"/>
                  <a:pt x="81" y="5"/>
                </a:cubicBezTo>
                <a:cubicBezTo>
                  <a:pt x="81" y="2"/>
                  <a:pt x="79" y="0"/>
                  <a:pt x="76" y="0"/>
                </a:cubicBezTo>
                <a:cubicBezTo>
                  <a:pt x="37" y="0"/>
                  <a:pt x="37" y="0"/>
                  <a:pt x="37" y="0"/>
                </a:cubicBezTo>
                <a:cubicBezTo>
                  <a:pt x="36" y="0"/>
                  <a:pt x="35" y="0"/>
                  <a:pt x="34" y="1"/>
                </a:cubicBezTo>
                <a:cubicBezTo>
                  <a:pt x="32" y="3"/>
                  <a:pt x="32" y="6"/>
                  <a:pt x="34" y="8"/>
                </a:cubicBezTo>
                <a:cubicBezTo>
                  <a:pt x="47" y="21"/>
                  <a:pt x="47" y="21"/>
                  <a:pt x="47" y="21"/>
                </a:cubicBezTo>
                <a:cubicBezTo>
                  <a:pt x="44" y="22"/>
                  <a:pt x="42" y="23"/>
                  <a:pt x="39" y="24"/>
                </a:cubicBezTo>
                <a:cubicBezTo>
                  <a:pt x="33" y="26"/>
                  <a:pt x="28" y="29"/>
                  <a:pt x="24" y="34"/>
                </a:cubicBezTo>
                <a:cubicBezTo>
                  <a:pt x="19" y="38"/>
                  <a:pt x="16" y="43"/>
                  <a:pt x="13" y="49"/>
                </a:cubicBezTo>
                <a:cubicBezTo>
                  <a:pt x="11" y="55"/>
                  <a:pt x="10" y="61"/>
                  <a:pt x="10" y="67"/>
                </a:cubicBezTo>
                <a:cubicBezTo>
                  <a:pt x="10" y="90"/>
                  <a:pt x="10" y="90"/>
                  <a:pt x="10" y="90"/>
                </a:cubicBezTo>
                <a:cubicBezTo>
                  <a:pt x="10" y="95"/>
                  <a:pt x="9" y="100"/>
                  <a:pt x="7" y="105"/>
                </a:cubicBezTo>
                <a:cubicBezTo>
                  <a:pt x="5" y="110"/>
                  <a:pt x="3" y="115"/>
                  <a:pt x="1" y="118"/>
                </a:cubicBezTo>
                <a:cubicBezTo>
                  <a:pt x="0" y="119"/>
                  <a:pt x="0" y="120"/>
                  <a:pt x="0" y="121"/>
                </a:cubicBezTo>
                <a:cubicBezTo>
                  <a:pt x="0" y="124"/>
                  <a:pt x="2" y="126"/>
                  <a:pt x="5" y="126"/>
                </a:cubicBezTo>
                <a:cubicBezTo>
                  <a:pt x="109" y="126"/>
                  <a:pt x="109" y="126"/>
                  <a:pt x="109" y="126"/>
                </a:cubicBezTo>
                <a:cubicBezTo>
                  <a:pt x="109" y="126"/>
                  <a:pt x="109" y="126"/>
                  <a:pt x="109" y="126"/>
                </a:cubicBezTo>
                <a:cubicBezTo>
                  <a:pt x="110" y="126"/>
                  <a:pt x="111" y="126"/>
                  <a:pt x="112" y="125"/>
                </a:cubicBezTo>
                <a:cubicBezTo>
                  <a:pt x="114" y="123"/>
                  <a:pt x="115" y="120"/>
                  <a:pt x="113" y="118"/>
                </a:cubicBezTo>
                <a:close/>
                <a:moveTo>
                  <a:pt x="65" y="9"/>
                </a:moveTo>
                <a:cubicBezTo>
                  <a:pt x="65" y="9"/>
                  <a:pt x="65" y="9"/>
                  <a:pt x="65" y="9"/>
                </a:cubicBezTo>
                <a:cubicBezTo>
                  <a:pt x="57" y="17"/>
                  <a:pt x="57" y="17"/>
                  <a:pt x="57" y="17"/>
                </a:cubicBezTo>
                <a:cubicBezTo>
                  <a:pt x="49" y="9"/>
                  <a:pt x="49" y="9"/>
                  <a:pt x="49" y="9"/>
                </a:cubicBezTo>
                <a:cubicBezTo>
                  <a:pt x="65" y="9"/>
                  <a:pt x="65" y="9"/>
                  <a:pt x="65" y="9"/>
                </a:cubicBezTo>
                <a:close/>
                <a:moveTo>
                  <a:pt x="13" y="116"/>
                </a:moveTo>
                <a:cubicBezTo>
                  <a:pt x="13" y="116"/>
                  <a:pt x="13" y="116"/>
                  <a:pt x="13" y="116"/>
                </a:cubicBezTo>
                <a:cubicBezTo>
                  <a:pt x="14" y="114"/>
                  <a:pt x="15" y="111"/>
                  <a:pt x="16" y="108"/>
                </a:cubicBezTo>
                <a:cubicBezTo>
                  <a:pt x="18" y="102"/>
                  <a:pt x="20" y="96"/>
                  <a:pt x="20" y="90"/>
                </a:cubicBezTo>
                <a:cubicBezTo>
                  <a:pt x="20" y="67"/>
                  <a:pt x="20" y="67"/>
                  <a:pt x="20" y="67"/>
                </a:cubicBezTo>
                <a:cubicBezTo>
                  <a:pt x="20" y="62"/>
                  <a:pt x="21" y="57"/>
                  <a:pt x="22" y="53"/>
                </a:cubicBezTo>
                <a:cubicBezTo>
                  <a:pt x="24" y="48"/>
                  <a:pt x="27" y="44"/>
                  <a:pt x="30" y="41"/>
                </a:cubicBezTo>
                <a:cubicBezTo>
                  <a:pt x="34" y="37"/>
                  <a:pt x="38" y="34"/>
                  <a:pt x="43" y="33"/>
                </a:cubicBezTo>
                <a:cubicBezTo>
                  <a:pt x="47" y="31"/>
                  <a:pt x="52" y="30"/>
                  <a:pt x="57" y="30"/>
                </a:cubicBezTo>
                <a:cubicBezTo>
                  <a:pt x="57" y="30"/>
                  <a:pt x="57" y="30"/>
                  <a:pt x="57" y="30"/>
                </a:cubicBezTo>
                <a:cubicBezTo>
                  <a:pt x="62" y="30"/>
                  <a:pt x="67" y="31"/>
                  <a:pt x="71" y="33"/>
                </a:cubicBezTo>
                <a:cubicBezTo>
                  <a:pt x="75" y="34"/>
                  <a:pt x="79" y="37"/>
                  <a:pt x="83" y="41"/>
                </a:cubicBezTo>
                <a:cubicBezTo>
                  <a:pt x="90" y="48"/>
                  <a:pt x="94" y="57"/>
                  <a:pt x="94" y="67"/>
                </a:cubicBezTo>
                <a:cubicBezTo>
                  <a:pt x="94" y="90"/>
                  <a:pt x="94" y="90"/>
                  <a:pt x="94" y="90"/>
                </a:cubicBezTo>
                <a:cubicBezTo>
                  <a:pt x="94" y="96"/>
                  <a:pt x="95" y="102"/>
                  <a:pt x="97" y="108"/>
                </a:cubicBezTo>
                <a:cubicBezTo>
                  <a:pt x="98" y="111"/>
                  <a:pt x="99" y="114"/>
                  <a:pt x="101" y="116"/>
                </a:cubicBezTo>
                <a:cubicBezTo>
                  <a:pt x="13" y="116"/>
                  <a:pt x="13" y="116"/>
                  <a:pt x="13" y="11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2"/>
          <p:cNvSpPr>
            <a:spLocks noEditPoints="1"/>
          </p:cNvSpPr>
          <p:nvPr/>
        </p:nvSpPr>
        <p:spPr bwMode="auto">
          <a:xfrm>
            <a:off x="3215271" y="2714904"/>
            <a:ext cx="251120" cy="288706"/>
          </a:xfrm>
          <a:custGeom>
            <a:avLst/>
            <a:gdLst>
              <a:gd name="T0" fmla="*/ 27 w 110"/>
              <a:gd name="T1" fmla="*/ 90 h 126"/>
              <a:gd name="T2" fmla="*/ 27 w 110"/>
              <a:gd name="T3" fmla="*/ 96 h 126"/>
              <a:gd name="T4" fmla="*/ 86 w 110"/>
              <a:gd name="T5" fmla="*/ 93 h 126"/>
              <a:gd name="T6" fmla="*/ 24 w 110"/>
              <a:gd name="T7" fmla="*/ 52 h 126"/>
              <a:gd name="T8" fmla="*/ 27 w 110"/>
              <a:gd name="T9" fmla="*/ 55 h 126"/>
              <a:gd name="T10" fmla="*/ 86 w 110"/>
              <a:gd name="T11" fmla="*/ 52 h 126"/>
              <a:gd name="T12" fmla="*/ 27 w 110"/>
              <a:gd name="T13" fmla="*/ 49 h 126"/>
              <a:gd name="T14" fmla="*/ 109 w 110"/>
              <a:gd name="T15" fmla="*/ 36 h 126"/>
              <a:gd name="T16" fmla="*/ 74 w 110"/>
              <a:gd name="T17" fmla="*/ 1 h 126"/>
              <a:gd name="T18" fmla="*/ 13 w 110"/>
              <a:gd name="T19" fmla="*/ 0 h 126"/>
              <a:gd name="T20" fmla="*/ 0 w 110"/>
              <a:gd name="T21" fmla="*/ 13 h 126"/>
              <a:gd name="T22" fmla="*/ 4 w 110"/>
              <a:gd name="T23" fmla="*/ 122 h 126"/>
              <a:gd name="T24" fmla="*/ 13 w 110"/>
              <a:gd name="T25" fmla="*/ 126 h 126"/>
              <a:gd name="T26" fmla="*/ 106 w 110"/>
              <a:gd name="T27" fmla="*/ 122 h 126"/>
              <a:gd name="T28" fmla="*/ 110 w 110"/>
              <a:gd name="T29" fmla="*/ 113 h 126"/>
              <a:gd name="T30" fmla="*/ 109 w 110"/>
              <a:gd name="T31" fmla="*/ 36 h 126"/>
              <a:gd name="T32" fmla="*/ 73 w 110"/>
              <a:gd name="T33" fmla="*/ 14 h 126"/>
              <a:gd name="T34" fmla="*/ 79 w 110"/>
              <a:gd name="T35" fmla="*/ 37 h 126"/>
              <a:gd name="T36" fmla="*/ 75 w 110"/>
              <a:gd name="T37" fmla="*/ 35 h 126"/>
              <a:gd name="T38" fmla="*/ 73 w 110"/>
              <a:gd name="T39" fmla="*/ 14 h 126"/>
              <a:gd name="T40" fmla="*/ 101 w 110"/>
              <a:gd name="T41" fmla="*/ 113 h 126"/>
              <a:gd name="T42" fmla="*/ 100 w 110"/>
              <a:gd name="T43" fmla="*/ 115 h 126"/>
              <a:gd name="T44" fmla="*/ 13 w 110"/>
              <a:gd name="T45" fmla="*/ 116 h 126"/>
              <a:gd name="T46" fmla="*/ 10 w 110"/>
              <a:gd name="T47" fmla="*/ 113 h 126"/>
              <a:gd name="T48" fmla="*/ 11 w 110"/>
              <a:gd name="T49" fmla="*/ 10 h 126"/>
              <a:gd name="T50" fmla="*/ 68 w 110"/>
              <a:gd name="T51" fmla="*/ 9 h 126"/>
              <a:gd name="T52" fmla="*/ 71 w 110"/>
              <a:gd name="T53" fmla="*/ 39 h 126"/>
              <a:gd name="T54" fmla="*/ 79 w 110"/>
              <a:gd name="T55" fmla="*/ 43 h 126"/>
              <a:gd name="T56" fmla="*/ 101 w 110"/>
              <a:gd name="T57" fmla="*/ 113 h 126"/>
              <a:gd name="T58" fmla="*/ 83 w 110"/>
              <a:gd name="T59" fmla="*/ 70 h 126"/>
              <a:gd name="T60" fmla="*/ 24 w 110"/>
              <a:gd name="T61" fmla="*/ 73 h 126"/>
              <a:gd name="T62" fmla="*/ 83 w 110"/>
              <a:gd name="T63" fmla="*/ 76 h 126"/>
              <a:gd name="T64" fmla="*/ 83 w 110"/>
              <a:gd name="T65"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0" h="126">
                <a:moveTo>
                  <a:pt x="83" y="90"/>
                </a:moveTo>
                <a:cubicBezTo>
                  <a:pt x="27" y="90"/>
                  <a:pt x="27" y="90"/>
                  <a:pt x="27" y="90"/>
                </a:cubicBezTo>
                <a:cubicBezTo>
                  <a:pt x="25" y="90"/>
                  <a:pt x="24" y="92"/>
                  <a:pt x="24" y="93"/>
                </a:cubicBezTo>
                <a:cubicBezTo>
                  <a:pt x="24" y="95"/>
                  <a:pt x="25" y="96"/>
                  <a:pt x="27" y="96"/>
                </a:cubicBezTo>
                <a:cubicBezTo>
                  <a:pt x="83" y="96"/>
                  <a:pt x="83" y="96"/>
                  <a:pt x="83" y="96"/>
                </a:cubicBezTo>
                <a:cubicBezTo>
                  <a:pt x="85" y="96"/>
                  <a:pt x="86" y="95"/>
                  <a:pt x="86" y="93"/>
                </a:cubicBezTo>
                <a:cubicBezTo>
                  <a:pt x="86" y="92"/>
                  <a:pt x="85" y="90"/>
                  <a:pt x="83" y="90"/>
                </a:cubicBezTo>
                <a:close/>
                <a:moveTo>
                  <a:pt x="24" y="52"/>
                </a:moveTo>
                <a:cubicBezTo>
                  <a:pt x="24" y="52"/>
                  <a:pt x="24" y="52"/>
                  <a:pt x="24" y="52"/>
                </a:cubicBezTo>
                <a:cubicBezTo>
                  <a:pt x="24" y="54"/>
                  <a:pt x="25" y="55"/>
                  <a:pt x="27" y="55"/>
                </a:cubicBezTo>
                <a:cubicBezTo>
                  <a:pt x="83" y="55"/>
                  <a:pt x="83" y="55"/>
                  <a:pt x="83" y="55"/>
                </a:cubicBezTo>
                <a:cubicBezTo>
                  <a:pt x="85" y="55"/>
                  <a:pt x="86" y="54"/>
                  <a:pt x="86" y="52"/>
                </a:cubicBezTo>
                <a:cubicBezTo>
                  <a:pt x="86" y="51"/>
                  <a:pt x="85" y="49"/>
                  <a:pt x="83" y="49"/>
                </a:cubicBezTo>
                <a:cubicBezTo>
                  <a:pt x="27" y="49"/>
                  <a:pt x="27" y="49"/>
                  <a:pt x="27" y="49"/>
                </a:cubicBezTo>
                <a:cubicBezTo>
                  <a:pt x="25" y="49"/>
                  <a:pt x="24" y="51"/>
                  <a:pt x="24" y="52"/>
                </a:cubicBezTo>
                <a:close/>
                <a:moveTo>
                  <a:pt x="109" y="36"/>
                </a:moveTo>
                <a:cubicBezTo>
                  <a:pt x="109" y="36"/>
                  <a:pt x="109" y="36"/>
                  <a:pt x="109" y="36"/>
                </a:cubicBezTo>
                <a:cubicBezTo>
                  <a:pt x="74" y="1"/>
                  <a:pt x="74" y="1"/>
                  <a:pt x="74" y="1"/>
                </a:cubicBezTo>
                <a:cubicBezTo>
                  <a:pt x="73" y="0"/>
                  <a:pt x="72" y="0"/>
                  <a:pt x="70" y="0"/>
                </a:cubicBezTo>
                <a:cubicBezTo>
                  <a:pt x="13" y="0"/>
                  <a:pt x="13" y="0"/>
                  <a:pt x="13" y="0"/>
                </a:cubicBezTo>
                <a:cubicBezTo>
                  <a:pt x="9" y="0"/>
                  <a:pt x="6" y="1"/>
                  <a:pt x="4" y="3"/>
                </a:cubicBezTo>
                <a:cubicBezTo>
                  <a:pt x="1" y="6"/>
                  <a:pt x="0" y="9"/>
                  <a:pt x="0" y="13"/>
                </a:cubicBezTo>
                <a:cubicBezTo>
                  <a:pt x="0" y="113"/>
                  <a:pt x="0" y="113"/>
                  <a:pt x="0" y="113"/>
                </a:cubicBezTo>
                <a:cubicBezTo>
                  <a:pt x="0" y="116"/>
                  <a:pt x="1" y="120"/>
                  <a:pt x="4" y="122"/>
                </a:cubicBezTo>
                <a:cubicBezTo>
                  <a:pt x="4" y="122"/>
                  <a:pt x="4" y="122"/>
                  <a:pt x="4" y="122"/>
                </a:cubicBezTo>
                <a:cubicBezTo>
                  <a:pt x="6" y="124"/>
                  <a:pt x="9" y="126"/>
                  <a:pt x="13" y="126"/>
                </a:cubicBezTo>
                <a:cubicBezTo>
                  <a:pt x="97" y="126"/>
                  <a:pt x="97" y="126"/>
                  <a:pt x="97" y="126"/>
                </a:cubicBezTo>
                <a:cubicBezTo>
                  <a:pt x="101" y="126"/>
                  <a:pt x="104" y="124"/>
                  <a:pt x="106" y="122"/>
                </a:cubicBezTo>
                <a:cubicBezTo>
                  <a:pt x="107" y="122"/>
                  <a:pt x="107" y="122"/>
                  <a:pt x="107" y="122"/>
                </a:cubicBezTo>
                <a:cubicBezTo>
                  <a:pt x="109" y="120"/>
                  <a:pt x="110" y="116"/>
                  <a:pt x="110" y="113"/>
                </a:cubicBezTo>
                <a:cubicBezTo>
                  <a:pt x="110" y="40"/>
                  <a:pt x="110" y="40"/>
                  <a:pt x="110" y="40"/>
                </a:cubicBezTo>
                <a:cubicBezTo>
                  <a:pt x="110" y="38"/>
                  <a:pt x="110" y="37"/>
                  <a:pt x="109" y="36"/>
                </a:cubicBezTo>
                <a:close/>
                <a:moveTo>
                  <a:pt x="73" y="14"/>
                </a:moveTo>
                <a:cubicBezTo>
                  <a:pt x="73" y="14"/>
                  <a:pt x="73" y="14"/>
                  <a:pt x="73" y="14"/>
                </a:cubicBezTo>
                <a:cubicBezTo>
                  <a:pt x="96" y="37"/>
                  <a:pt x="96" y="37"/>
                  <a:pt x="96" y="37"/>
                </a:cubicBezTo>
                <a:cubicBezTo>
                  <a:pt x="79" y="37"/>
                  <a:pt x="79" y="37"/>
                  <a:pt x="79" y="37"/>
                </a:cubicBezTo>
                <a:cubicBezTo>
                  <a:pt x="77" y="37"/>
                  <a:pt x="76" y="36"/>
                  <a:pt x="75" y="35"/>
                </a:cubicBezTo>
                <a:cubicBezTo>
                  <a:pt x="75" y="35"/>
                  <a:pt x="75" y="35"/>
                  <a:pt x="75" y="35"/>
                </a:cubicBezTo>
                <a:cubicBezTo>
                  <a:pt x="74" y="34"/>
                  <a:pt x="73" y="33"/>
                  <a:pt x="73" y="31"/>
                </a:cubicBezTo>
                <a:cubicBezTo>
                  <a:pt x="73" y="14"/>
                  <a:pt x="73" y="14"/>
                  <a:pt x="73" y="14"/>
                </a:cubicBezTo>
                <a:close/>
                <a:moveTo>
                  <a:pt x="101" y="113"/>
                </a:moveTo>
                <a:cubicBezTo>
                  <a:pt x="101" y="113"/>
                  <a:pt x="101" y="113"/>
                  <a:pt x="101" y="113"/>
                </a:cubicBezTo>
                <a:cubicBezTo>
                  <a:pt x="101" y="114"/>
                  <a:pt x="100" y="115"/>
                  <a:pt x="100" y="115"/>
                </a:cubicBezTo>
                <a:cubicBezTo>
                  <a:pt x="100" y="115"/>
                  <a:pt x="100" y="115"/>
                  <a:pt x="100" y="115"/>
                </a:cubicBezTo>
                <a:cubicBezTo>
                  <a:pt x="99" y="116"/>
                  <a:pt x="98" y="116"/>
                  <a:pt x="97" y="116"/>
                </a:cubicBezTo>
                <a:cubicBezTo>
                  <a:pt x="13" y="116"/>
                  <a:pt x="13" y="116"/>
                  <a:pt x="13" y="116"/>
                </a:cubicBezTo>
                <a:cubicBezTo>
                  <a:pt x="12" y="116"/>
                  <a:pt x="11" y="116"/>
                  <a:pt x="11" y="115"/>
                </a:cubicBezTo>
                <a:cubicBezTo>
                  <a:pt x="10" y="115"/>
                  <a:pt x="10" y="114"/>
                  <a:pt x="10" y="113"/>
                </a:cubicBezTo>
                <a:cubicBezTo>
                  <a:pt x="10" y="13"/>
                  <a:pt x="10" y="13"/>
                  <a:pt x="10" y="13"/>
                </a:cubicBezTo>
                <a:cubicBezTo>
                  <a:pt x="10" y="12"/>
                  <a:pt x="10" y="11"/>
                  <a:pt x="11" y="10"/>
                </a:cubicBezTo>
                <a:cubicBezTo>
                  <a:pt x="11" y="10"/>
                  <a:pt x="12" y="9"/>
                  <a:pt x="13" y="9"/>
                </a:cubicBezTo>
                <a:cubicBezTo>
                  <a:pt x="68" y="9"/>
                  <a:pt x="68" y="9"/>
                  <a:pt x="68" y="9"/>
                </a:cubicBezTo>
                <a:cubicBezTo>
                  <a:pt x="68" y="31"/>
                  <a:pt x="68" y="31"/>
                  <a:pt x="68" y="31"/>
                </a:cubicBezTo>
                <a:cubicBezTo>
                  <a:pt x="68" y="34"/>
                  <a:pt x="69" y="37"/>
                  <a:pt x="71" y="39"/>
                </a:cubicBezTo>
                <a:cubicBezTo>
                  <a:pt x="71" y="39"/>
                  <a:pt x="71" y="39"/>
                  <a:pt x="71" y="39"/>
                </a:cubicBezTo>
                <a:cubicBezTo>
                  <a:pt x="73" y="41"/>
                  <a:pt x="75" y="43"/>
                  <a:pt x="79" y="43"/>
                </a:cubicBezTo>
                <a:cubicBezTo>
                  <a:pt x="101" y="43"/>
                  <a:pt x="101" y="43"/>
                  <a:pt x="101" y="43"/>
                </a:cubicBezTo>
                <a:cubicBezTo>
                  <a:pt x="101" y="113"/>
                  <a:pt x="101" y="113"/>
                  <a:pt x="101" y="113"/>
                </a:cubicBezTo>
                <a:close/>
                <a:moveTo>
                  <a:pt x="83" y="70"/>
                </a:moveTo>
                <a:cubicBezTo>
                  <a:pt x="83" y="70"/>
                  <a:pt x="83" y="70"/>
                  <a:pt x="83" y="70"/>
                </a:cubicBezTo>
                <a:cubicBezTo>
                  <a:pt x="27" y="70"/>
                  <a:pt x="27" y="70"/>
                  <a:pt x="27" y="70"/>
                </a:cubicBezTo>
                <a:cubicBezTo>
                  <a:pt x="25" y="70"/>
                  <a:pt x="24" y="71"/>
                  <a:pt x="24" y="73"/>
                </a:cubicBezTo>
                <a:cubicBezTo>
                  <a:pt x="24" y="74"/>
                  <a:pt x="25" y="76"/>
                  <a:pt x="27" y="76"/>
                </a:cubicBezTo>
                <a:cubicBezTo>
                  <a:pt x="83" y="76"/>
                  <a:pt x="83" y="76"/>
                  <a:pt x="83" y="76"/>
                </a:cubicBezTo>
                <a:cubicBezTo>
                  <a:pt x="85" y="76"/>
                  <a:pt x="86" y="74"/>
                  <a:pt x="86" y="73"/>
                </a:cubicBezTo>
                <a:cubicBezTo>
                  <a:pt x="86" y="71"/>
                  <a:pt x="85" y="70"/>
                  <a:pt x="83" y="7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Rectangle 24"/>
          <p:cNvSpPr>
            <a:spLocks noChangeArrowheads="1"/>
          </p:cNvSpPr>
          <p:nvPr/>
        </p:nvSpPr>
        <p:spPr bwMode="auto">
          <a:xfrm>
            <a:off x="1412718" y="3551576"/>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24" name="Rectangle 24"/>
          <p:cNvSpPr>
            <a:spLocks noChangeArrowheads="1"/>
          </p:cNvSpPr>
          <p:nvPr/>
        </p:nvSpPr>
        <p:spPr bwMode="auto">
          <a:xfrm>
            <a:off x="2646006" y="1447422"/>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25" name="Rectangle 24"/>
          <p:cNvSpPr>
            <a:spLocks noChangeArrowheads="1"/>
          </p:cNvSpPr>
          <p:nvPr/>
        </p:nvSpPr>
        <p:spPr bwMode="auto">
          <a:xfrm>
            <a:off x="3861988" y="3551576"/>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26" name="Rectangle 24"/>
          <p:cNvSpPr>
            <a:spLocks noChangeArrowheads="1"/>
          </p:cNvSpPr>
          <p:nvPr/>
        </p:nvSpPr>
        <p:spPr bwMode="auto">
          <a:xfrm>
            <a:off x="6277169" y="3551576"/>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27" name="Rectangle 24"/>
          <p:cNvSpPr>
            <a:spLocks noChangeArrowheads="1"/>
          </p:cNvSpPr>
          <p:nvPr/>
        </p:nvSpPr>
        <p:spPr bwMode="auto">
          <a:xfrm>
            <a:off x="5063614" y="1447422"/>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31"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32" name="组合 31"/>
          <p:cNvGrpSpPr/>
          <p:nvPr/>
        </p:nvGrpSpPr>
        <p:grpSpPr>
          <a:xfrm>
            <a:off x="416158" y="699542"/>
            <a:ext cx="899592" cy="56017"/>
            <a:chOff x="0" y="2842590"/>
            <a:chExt cx="7054752" cy="89199"/>
          </a:xfrm>
        </p:grpSpPr>
        <p:sp>
          <p:nvSpPr>
            <p:cNvPr id="33" name="矩形 32"/>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1"/>
          <p:cNvSpPr/>
          <p:nvPr/>
        </p:nvSpPr>
        <p:spPr bwMode="auto">
          <a:xfrm>
            <a:off x="3575845" y="1792523"/>
            <a:ext cx="974725" cy="9734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accent1"/>
          </a:solidFill>
          <a:ln>
            <a:noFill/>
          </a:ln>
        </p:spPr>
        <p:txBody>
          <a:bodyPr/>
          <a:lstStyle/>
          <a:p>
            <a:endParaRPr lang="zh-CN" altLang="en-US"/>
          </a:p>
        </p:txBody>
      </p:sp>
      <p:sp>
        <p:nvSpPr>
          <p:cNvPr id="3" name="Freeform 22"/>
          <p:cNvSpPr/>
          <p:nvPr/>
        </p:nvSpPr>
        <p:spPr bwMode="auto">
          <a:xfrm>
            <a:off x="4588670" y="1792523"/>
            <a:ext cx="973137" cy="9734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accent2"/>
          </a:solidFill>
          <a:ln>
            <a:noFill/>
          </a:ln>
        </p:spPr>
        <p:txBody>
          <a:bodyPr/>
          <a:lstStyle/>
          <a:p>
            <a:endParaRPr lang="zh-CN" altLang="en-US"/>
          </a:p>
        </p:txBody>
      </p:sp>
      <p:sp>
        <p:nvSpPr>
          <p:cNvPr id="4" name="Freeform 23"/>
          <p:cNvSpPr/>
          <p:nvPr/>
        </p:nvSpPr>
        <p:spPr bwMode="auto">
          <a:xfrm>
            <a:off x="3575845" y="2805661"/>
            <a:ext cx="974725" cy="9734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accent4"/>
          </a:solidFill>
          <a:ln>
            <a:noFill/>
          </a:ln>
        </p:spPr>
        <p:txBody>
          <a:bodyPr/>
          <a:lstStyle/>
          <a:p>
            <a:endParaRPr lang="zh-CN" altLang="en-US"/>
          </a:p>
        </p:txBody>
      </p:sp>
      <p:sp>
        <p:nvSpPr>
          <p:cNvPr id="5" name="Freeform 24"/>
          <p:cNvSpPr/>
          <p:nvPr/>
        </p:nvSpPr>
        <p:spPr bwMode="auto">
          <a:xfrm>
            <a:off x="4588670" y="2805661"/>
            <a:ext cx="973137" cy="9734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accent3"/>
          </a:solidFill>
          <a:ln>
            <a:noFill/>
          </a:ln>
        </p:spPr>
        <p:txBody>
          <a:bodyPr/>
          <a:lstStyle/>
          <a:p>
            <a:endParaRPr lang="zh-CN" altLang="en-US"/>
          </a:p>
        </p:txBody>
      </p:sp>
      <p:sp>
        <p:nvSpPr>
          <p:cNvPr id="6" name="Rectangle 25"/>
          <p:cNvSpPr>
            <a:spLocks noChangeArrowheads="1"/>
          </p:cNvSpPr>
          <p:nvPr/>
        </p:nvSpPr>
        <p:spPr bwMode="auto">
          <a:xfrm>
            <a:off x="3954116" y="1960851"/>
            <a:ext cx="235642" cy="6157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4000" dirty="0">
                <a:solidFill>
                  <a:srgbClr val="FFFFFF"/>
                </a:solidFill>
                <a:latin typeface="+mj-lt"/>
              </a:rPr>
              <a:t>S</a:t>
            </a:r>
            <a:endParaRPr lang="zh-CN" altLang="zh-CN" sz="4000" dirty="0">
              <a:latin typeface="+mj-lt"/>
            </a:endParaRPr>
          </a:p>
        </p:txBody>
      </p:sp>
      <p:sp>
        <p:nvSpPr>
          <p:cNvPr id="7" name="Rectangle 26"/>
          <p:cNvSpPr>
            <a:spLocks noChangeArrowheads="1"/>
          </p:cNvSpPr>
          <p:nvPr/>
        </p:nvSpPr>
        <p:spPr bwMode="auto">
          <a:xfrm>
            <a:off x="4806328" y="1960851"/>
            <a:ext cx="456856" cy="6157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4000" dirty="0">
                <a:solidFill>
                  <a:srgbClr val="FFFFFF"/>
                </a:solidFill>
                <a:latin typeface="+mj-lt"/>
              </a:rPr>
              <a:t>W</a:t>
            </a:r>
            <a:endParaRPr lang="zh-CN" altLang="zh-CN" sz="4000" dirty="0">
              <a:latin typeface="+mj-lt"/>
            </a:endParaRPr>
          </a:p>
        </p:txBody>
      </p:sp>
      <p:sp>
        <p:nvSpPr>
          <p:cNvPr id="8" name="Rectangle 27"/>
          <p:cNvSpPr>
            <a:spLocks noChangeArrowheads="1"/>
          </p:cNvSpPr>
          <p:nvPr/>
        </p:nvSpPr>
        <p:spPr bwMode="auto">
          <a:xfrm>
            <a:off x="3927420" y="2913644"/>
            <a:ext cx="339837" cy="6157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4000">
                <a:solidFill>
                  <a:srgbClr val="FFFFFF"/>
                </a:solidFill>
                <a:latin typeface="+mj-lt"/>
              </a:rPr>
              <a:t>O</a:t>
            </a:r>
            <a:endParaRPr lang="zh-CN" altLang="zh-CN" sz="4000">
              <a:latin typeface="+mj-lt"/>
            </a:endParaRPr>
          </a:p>
        </p:txBody>
      </p:sp>
      <p:sp>
        <p:nvSpPr>
          <p:cNvPr id="9" name="Rectangle 28"/>
          <p:cNvSpPr>
            <a:spLocks noChangeArrowheads="1"/>
          </p:cNvSpPr>
          <p:nvPr/>
        </p:nvSpPr>
        <p:spPr bwMode="auto">
          <a:xfrm>
            <a:off x="4929567" y="2913644"/>
            <a:ext cx="250069" cy="6157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zh-CN" altLang="zh-CN" sz="4000" dirty="0">
                <a:solidFill>
                  <a:srgbClr val="FFFFFF"/>
                </a:solidFill>
                <a:latin typeface="+mj-lt"/>
              </a:rPr>
              <a:t>T</a:t>
            </a:r>
            <a:endParaRPr lang="zh-CN" altLang="zh-CN" sz="4000" dirty="0">
              <a:latin typeface="+mj-lt"/>
            </a:endParaRPr>
          </a:p>
        </p:txBody>
      </p:sp>
      <p:sp>
        <p:nvSpPr>
          <p:cNvPr id="14" name="椭圆 13"/>
          <p:cNvSpPr/>
          <p:nvPr/>
        </p:nvSpPr>
        <p:spPr>
          <a:xfrm>
            <a:off x="4320209" y="2536523"/>
            <a:ext cx="503582" cy="503737"/>
          </a:xfrm>
          <a:prstGeom prst="ellipse">
            <a:avLst/>
          </a:prstGeom>
          <a:solidFill>
            <a:schemeClr val="bg1">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6"/>
          <p:cNvSpPr>
            <a:spLocks noEditPoints="1"/>
          </p:cNvSpPr>
          <p:nvPr/>
        </p:nvSpPr>
        <p:spPr bwMode="auto">
          <a:xfrm>
            <a:off x="4440358" y="2687553"/>
            <a:ext cx="263284" cy="201676"/>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9" name="Rectangle 37"/>
          <p:cNvSpPr>
            <a:spLocks noChangeArrowheads="1"/>
          </p:cNvSpPr>
          <p:nvPr/>
        </p:nvSpPr>
        <p:spPr bwMode="auto">
          <a:xfrm>
            <a:off x="1406030" y="2033969"/>
            <a:ext cx="1870075" cy="469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1000" b="1" dirty="0">
                <a:solidFill>
                  <a:schemeClr val="tx1">
                    <a:lumMod val="75000"/>
                    <a:lumOff val="25000"/>
                  </a:schemeClr>
                </a:solidFill>
              </a:rPr>
              <a:t>Strengths</a:t>
            </a:r>
          </a:p>
          <a:p>
            <a:pPr algn="r">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20" name="Rectangle 38"/>
          <p:cNvSpPr>
            <a:spLocks noChangeArrowheads="1"/>
          </p:cNvSpPr>
          <p:nvPr/>
        </p:nvSpPr>
        <p:spPr bwMode="auto">
          <a:xfrm>
            <a:off x="1406030" y="3147992"/>
            <a:ext cx="1870075" cy="469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1000" b="1" dirty="0">
                <a:solidFill>
                  <a:schemeClr val="tx1">
                    <a:lumMod val="75000"/>
                    <a:lumOff val="25000"/>
                  </a:schemeClr>
                </a:solidFill>
              </a:rPr>
              <a:t>Opportunities</a:t>
            </a:r>
          </a:p>
          <a:p>
            <a:pPr algn="r">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21" name="Rectangle 39"/>
          <p:cNvSpPr>
            <a:spLocks noChangeArrowheads="1"/>
          </p:cNvSpPr>
          <p:nvPr/>
        </p:nvSpPr>
        <p:spPr bwMode="auto">
          <a:xfrm>
            <a:off x="5942534" y="2033969"/>
            <a:ext cx="1870075" cy="469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000" b="1" dirty="0">
                <a:solidFill>
                  <a:schemeClr val="tx1">
                    <a:lumMod val="75000"/>
                    <a:lumOff val="25000"/>
                  </a:schemeClr>
                </a:solidFill>
              </a:rPr>
              <a:t>Weakness</a:t>
            </a:r>
          </a:p>
          <a:p>
            <a:pPr>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22" name="Rectangle 40"/>
          <p:cNvSpPr>
            <a:spLocks noChangeArrowheads="1"/>
          </p:cNvSpPr>
          <p:nvPr/>
        </p:nvSpPr>
        <p:spPr bwMode="auto">
          <a:xfrm>
            <a:off x="5942534" y="3147992"/>
            <a:ext cx="1870075" cy="469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000" b="1" dirty="0">
                <a:solidFill>
                  <a:schemeClr val="tx1">
                    <a:lumMod val="75000"/>
                    <a:lumOff val="25000"/>
                  </a:schemeClr>
                </a:solidFill>
              </a:rPr>
              <a:t>Threats</a:t>
            </a:r>
          </a:p>
          <a:p>
            <a:pPr>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24"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25" name="组合 24"/>
          <p:cNvGrpSpPr/>
          <p:nvPr/>
        </p:nvGrpSpPr>
        <p:grpSpPr>
          <a:xfrm>
            <a:off x="416158" y="699542"/>
            <a:ext cx="899592" cy="56017"/>
            <a:chOff x="0" y="2842590"/>
            <a:chExt cx="7054752" cy="89199"/>
          </a:xfrm>
        </p:grpSpPr>
        <p:sp>
          <p:nvSpPr>
            <p:cNvPr id="26" name="矩形 25"/>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47" name="Line 19"/>
          <p:cNvSpPr>
            <a:spLocks noChangeShapeType="1"/>
          </p:cNvSpPr>
          <p:nvPr/>
        </p:nvSpPr>
        <p:spPr bwMode="auto">
          <a:xfrm>
            <a:off x="4364038" y="2885378"/>
            <a:ext cx="0" cy="2254946"/>
          </a:xfrm>
          <a:prstGeom prst="line">
            <a:avLst/>
          </a:prstGeom>
          <a:noFill/>
          <a:ln w="6350" cmpd="sng">
            <a:solidFill>
              <a:schemeClr val="bg1">
                <a:lumMod val="50000"/>
              </a:schemeClr>
            </a:solidFill>
            <a:round/>
          </a:ln>
          <a:extLst>
            <a:ext uri="{909E8E84-426E-40DD-AFC4-6F175D3DCCD1}">
              <a14:hiddenFill xmlns:a14="http://schemas.microsoft.com/office/drawing/2010/main" xmlns="">
                <a:noFill/>
              </a14:hiddenFill>
            </a:ext>
          </a:extLst>
        </p:spPr>
        <p:txBody>
          <a:bodyPr/>
          <a:lstStyle/>
          <a:p>
            <a:endParaRPr lang="zh-CN" altLang="en-US"/>
          </a:p>
        </p:txBody>
      </p:sp>
      <p:sp>
        <p:nvSpPr>
          <p:cNvPr id="22548" name="Line 20"/>
          <p:cNvSpPr>
            <a:spLocks noChangeShapeType="1"/>
          </p:cNvSpPr>
          <p:nvPr/>
        </p:nvSpPr>
        <p:spPr bwMode="auto">
          <a:xfrm>
            <a:off x="4900613" y="2885378"/>
            <a:ext cx="0" cy="2254946"/>
          </a:xfrm>
          <a:prstGeom prst="line">
            <a:avLst/>
          </a:prstGeom>
          <a:noFill/>
          <a:ln w="6350" cmpd="sng">
            <a:solidFill>
              <a:schemeClr val="bg1">
                <a:lumMod val="50000"/>
              </a:schemeClr>
            </a:solidFill>
            <a:round/>
          </a:ln>
          <a:extLst>
            <a:ext uri="{909E8E84-426E-40DD-AFC4-6F175D3DCCD1}">
              <a14:hiddenFill xmlns:a14="http://schemas.microsoft.com/office/drawing/2010/main" xmlns="">
                <a:noFill/>
              </a14:hiddenFill>
            </a:ext>
          </a:extLst>
        </p:spPr>
        <p:txBody>
          <a:bodyPr/>
          <a:lstStyle/>
          <a:p>
            <a:endParaRPr lang="zh-CN" altLang="en-US"/>
          </a:p>
        </p:txBody>
      </p:sp>
      <p:sp>
        <p:nvSpPr>
          <p:cNvPr id="22549" name="Freeform 21"/>
          <p:cNvSpPr/>
          <p:nvPr/>
        </p:nvSpPr>
        <p:spPr bwMode="auto">
          <a:xfrm>
            <a:off x="3730488" y="2355660"/>
            <a:ext cx="633551" cy="1088692"/>
          </a:xfrm>
          <a:custGeom>
            <a:avLst/>
            <a:gdLst>
              <a:gd name="T0" fmla="*/ 0 w 381"/>
              <a:gd name="T1" fmla="*/ 0 h 579"/>
              <a:gd name="T2" fmla="*/ 0 w 381"/>
              <a:gd name="T3" fmla="*/ 579 h 579"/>
              <a:gd name="T4" fmla="*/ 381 w 381"/>
              <a:gd name="T5" fmla="*/ 579 h 579"/>
            </a:gdLst>
            <a:ahLst/>
            <a:cxnLst>
              <a:cxn ang="0">
                <a:pos x="T0" y="T1"/>
              </a:cxn>
              <a:cxn ang="0">
                <a:pos x="T2" y="T3"/>
              </a:cxn>
              <a:cxn ang="0">
                <a:pos x="T4" y="T5"/>
              </a:cxn>
            </a:cxnLst>
            <a:rect l="0" t="0" r="r" b="b"/>
            <a:pathLst>
              <a:path w="381" h="579">
                <a:moveTo>
                  <a:pt x="0" y="0"/>
                </a:moveTo>
                <a:lnTo>
                  <a:pt x="0" y="579"/>
                </a:lnTo>
                <a:lnTo>
                  <a:pt x="381" y="579"/>
                </a:lnTo>
              </a:path>
            </a:pathLst>
          </a:custGeom>
          <a:noFill/>
          <a:ln w="6350" cap="flat" cmpd="sng">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2550" name="Freeform 22"/>
          <p:cNvSpPr/>
          <p:nvPr/>
        </p:nvSpPr>
        <p:spPr bwMode="auto">
          <a:xfrm>
            <a:off x="4900613" y="2742460"/>
            <a:ext cx="787400" cy="765411"/>
          </a:xfrm>
          <a:custGeom>
            <a:avLst/>
            <a:gdLst>
              <a:gd name="T0" fmla="*/ 0 w 496"/>
              <a:gd name="T1" fmla="*/ 482 h 482"/>
              <a:gd name="T2" fmla="*/ 496 w 496"/>
              <a:gd name="T3" fmla="*/ 482 h 482"/>
              <a:gd name="T4" fmla="*/ 496 w 496"/>
              <a:gd name="T5" fmla="*/ 0 h 482"/>
            </a:gdLst>
            <a:ahLst/>
            <a:cxnLst>
              <a:cxn ang="0">
                <a:pos x="T0" y="T1"/>
              </a:cxn>
              <a:cxn ang="0">
                <a:pos x="T2" y="T3"/>
              </a:cxn>
              <a:cxn ang="0">
                <a:pos x="T4" y="T5"/>
              </a:cxn>
            </a:cxnLst>
            <a:rect l="0" t="0" r="r" b="b"/>
            <a:pathLst>
              <a:path w="496" h="482">
                <a:moveTo>
                  <a:pt x="0" y="482"/>
                </a:moveTo>
                <a:lnTo>
                  <a:pt x="496" y="482"/>
                </a:lnTo>
                <a:lnTo>
                  <a:pt x="496" y="0"/>
                </a:lnTo>
              </a:path>
            </a:pathLst>
          </a:custGeom>
          <a:noFill/>
          <a:ln w="6350" cap="flat" cmpd="sng">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2551" name="Freeform 23"/>
          <p:cNvSpPr/>
          <p:nvPr/>
        </p:nvSpPr>
        <p:spPr bwMode="auto">
          <a:xfrm>
            <a:off x="4900613" y="3830232"/>
            <a:ext cx="666750" cy="994082"/>
          </a:xfrm>
          <a:custGeom>
            <a:avLst/>
            <a:gdLst>
              <a:gd name="T0" fmla="*/ 420 w 420"/>
              <a:gd name="T1" fmla="*/ 0 h 626"/>
              <a:gd name="T2" fmla="*/ 330 w 420"/>
              <a:gd name="T3" fmla="*/ 0 h 626"/>
              <a:gd name="T4" fmla="*/ 330 w 420"/>
              <a:gd name="T5" fmla="*/ 626 h 626"/>
              <a:gd name="T6" fmla="*/ 0 w 420"/>
              <a:gd name="T7" fmla="*/ 626 h 626"/>
            </a:gdLst>
            <a:ahLst/>
            <a:cxnLst>
              <a:cxn ang="0">
                <a:pos x="T0" y="T1"/>
              </a:cxn>
              <a:cxn ang="0">
                <a:pos x="T2" y="T3"/>
              </a:cxn>
              <a:cxn ang="0">
                <a:pos x="T4" y="T5"/>
              </a:cxn>
              <a:cxn ang="0">
                <a:pos x="T6" y="T7"/>
              </a:cxn>
            </a:cxnLst>
            <a:rect l="0" t="0" r="r" b="b"/>
            <a:pathLst>
              <a:path w="420" h="626">
                <a:moveTo>
                  <a:pt x="420" y="0"/>
                </a:moveTo>
                <a:lnTo>
                  <a:pt x="330" y="0"/>
                </a:lnTo>
                <a:lnTo>
                  <a:pt x="330" y="626"/>
                </a:lnTo>
                <a:lnTo>
                  <a:pt x="0" y="626"/>
                </a:lnTo>
              </a:path>
            </a:pathLst>
          </a:custGeom>
          <a:noFill/>
          <a:ln w="6350" cap="flat" cmpd="sng">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2552" name="Freeform 24"/>
          <p:cNvSpPr/>
          <p:nvPr/>
        </p:nvSpPr>
        <p:spPr bwMode="auto">
          <a:xfrm>
            <a:off x="3756025" y="3747657"/>
            <a:ext cx="1144588" cy="627257"/>
          </a:xfrm>
          <a:custGeom>
            <a:avLst/>
            <a:gdLst>
              <a:gd name="T0" fmla="*/ 721 w 721"/>
              <a:gd name="T1" fmla="*/ 395 h 395"/>
              <a:gd name="T2" fmla="*/ 191 w 721"/>
              <a:gd name="T3" fmla="*/ 395 h 395"/>
              <a:gd name="T4" fmla="*/ 191 w 721"/>
              <a:gd name="T5" fmla="*/ 0 h 395"/>
              <a:gd name="T6" fmla="*/ 0 w 721"/>
              <a:gd name="T7" fmla="*/ 0 h 395"/>
            </a:gdLst>
            <a:ahLst/>
            <a:cxnLst>
              <a:cxn ang="0">
                <a:pos x="T0" y="T1"/>
              </a:cxn>
              <a:cxn ang="0">
                <a:pos x="T2" y="T3"/>
              </a:cxn>
              <a:cxn ang="0">
                <a:pos x="T4" y="T5"/>
              </a:cxn>
              <a:cxn ang="0">
                <a:pos x="T6" y="T7"/>
              </a:cxn>
            </a:cxnLst>
            <a:rect l="0" t="0" r="r" b="b"/>
            <a:pathLst>
              <a:path w="721" h="395">
                <a:moveTo>
                  <a:pt x="721" y="395"/>
                </a:moveTo>
                <a:lnTo>
                  <a:pt x="191" y="395"/>
                </a:lnTo>
                <a:lnTo>
                  <a:pt x="191" y="0"/>
                </a:lnTo>
                <a:lnTo>
                  <a:pt x="0" y="0"/>
                </a:lnTo>
              </a:path>
            </a:pathLst>
          </a:custGeom>
          <a:noFill/>
          <a:ln w="6350" cap="flat" cmpd="sng">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22532" name="Rectangle 4"/>
          <p:cNvSpPr>
            <a:spLocks noChangeArrowheads="1"/>
          </p:cNvSpPr>
          <p:nvPr/>
        </p:nvSpPr>
        <p:spPr bwMode="auto">
          <a:xfrm>
            <a:off x="6732588" y="1635630"/>
            <a:ext cx="1943100" cy="591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22533" name="Rectangle 5"/>
          <p:cNvSpPr>
            <a:spLocks noChangeArrowheads="1"/>
          </p:cNvSpPr>
          <p:nvPr/>
        </p:nvSpPr>
        <p:spPr bwMode="auto">
          <a:xfrm>
            <a:off x="6732588" y="3555511"/>
            <a:ext cx="1943100" cy="591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22534" name="Rectangle 6"/>
          <p:cNvSpPr>
            <a:spLocks noChangeArrowheads="1"/>
          </p:cNvSpPr>
          <p:nvPr/>
        </p:nvSpPr>
        <p:spPr bwMode="auto">
          <a:xfrm>
            <a:off x="500063" y="1635630"/>
            <a:ext cx="1943100" cy="591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22535" name="Rectangle 7"/>
          <p:cNvSpPr>
            <a:spLocks noChangeArrowheads="1"/>
          </p:cNvSpPr>
          <p:nvPr/>
        </p:nvSpPr>
        <p:spPr bwMode="auto">
          <a:xfrm>
            <a:off x="500063" y="3555511"/>
            <a:ext cx="1943100" cy="591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 to help anyone that is stepping into the world of PowerPoint for the very first time. </a:t>
            </a:r>
            <a:endParaRPr lang="zh-CN" altLang="en-US" sz="800">
              <a:solidFill>
                <a:schemeClr val="bg1">
                  <a:lumMod val="50000"/>
                </a:schemeClr>
              </a:solidFill>
            </a:endParaRPr>
          </a:p>
        </p:txBody>
      </p:sp>
      <p:sp>
        <p:nvSpPr>
          <p:cNvPr id="22536" name="Freeform 8"/>
          <p:cNvSpPr/>
          <p:nvPr/>
        </p:nvSpPr>
        <p:spPr bwMode="auto">
          <a:xfrm>
            <a:off x="3779838" y="1419663"/>
            <a:ext cx="1747837" cy="1121121"/>
          </a:xfrm>
          <a:custGeom>
            <a:avLst/>
            <a:gdLst>
              <a:gd name="T0" fmla="*/ 74 w 466"/>
              <a:gd name="T1" fmla="*/ 299 h 299"/>
              <a:gd name="T2" fmla="*/ 394 w 466"/>
              <a:gd name="T3" fmla="*/ 299 h 299"/>
              <a:gd name="T4" fmla="*/ 466 w 466"/>
              <a:gd name="T5" fmla="*/ 215 h 299"/>
              <a:gd name="T6" fmla="*/ 388 w 466"/>
              <a:gd name="T7" fmla="*/ 152 h 299"/>
              <a:gd name="T8" fmla="*/ 308 w 466"/>
              <a:gd name="T9" fmla="*/ 24 h 299"/>
              <a:gd name="T10" fmla="*/ 166 w 466"/>
              <a:gd name="T11" fmla="*/ 98 h 299"/>
              <a:gd name="T12" fmla="*/ 108 w 466"/>
              <a:gd name="T13" fmla="*/ 86 h 299"/>
              <a:gd name="T14" fmla="*/ 83 w 466"/>
              <a:gd name="T15" fmla="*/ 135 h 299"/>
              <a:gd name="T16" fmla="*/ 12 w 466"/>
              <a:gd name="T17" fmla="*/ 202 h 299"/>
              <a:gd name="T18" fmla="*/ 74 w 466"/>
              <a:gd name="T19" fmla="*/ 299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6" h="299">
                <a:moveTo>
                  <a:pt x="74" y="299"/>
                </a:moveTo>
                <a:cubicBezTo>
                  <a:pt x="124" y="299"/>
                  <a:pt x="353" y="299"/>
                  <a:pt x="394" y="299"/>
                </a:cubicBezTo>
                <a:cubicBezTo>
                  <a:pt x="436" y="299"/>
                  <a:pt x="466" y="276"/>
                  <a:pt x="466" y="215"/>
                </a:cubicBezTo>
                <a:cubicBezTo>
                  <a:pt x="466" y="153"/>
                  <a:pt x="408" y="136"/>
                  <a:pt x="388" y="152"/>
                </a:cubicBezTo>
                <a:cubicBezTo>
                  <a:pt x="388" y="152"/>
                  <a:pt x="400" y="48"/>
                  <a:pt x="308" y="24"/>
                </a:cubicBezTo>
                <a:cubicBezTo>
                  <a:pt x="215" y="0"/>
                  <a:pt x="172" y="78"/>
                  <a:pt x="166" y="98"/>
                </a:cubicBezTo>
                <a:cubicBezTo>
                  <a:pt x="166" y="98"/>
                  <a:pt x="145" y="69"/>
                  <a:pt x="108" y="86"/>
                </a:cubicBezTo>
                <a:cubicBezTo>
                  <a:pt x="74" y="101"/>
                  <a:pt x="83" y="135"/>
                  <a:pt x="83" y="135"/>
                </a:cubicBezTo>
                <a:cubicBezTo>
                  <a:pt x="83" y="135"/>
                  <a:pt x="24" y="146"/>
                  <a:pt x="12" y="202"/>
                </a:cubicBezTo>
                <a:cubicBezTo>
                  <a:pt x="0" y="260"/>
                  <a:pt x="37" y="299"/>
                  <a:pt x="74" y="299"/>
                </a:cubicBezTo>
                <a:close/>
              </a:path>
            </a:pathLst>
          </a:custGeom>
          <a:solidFill>
            <a:schemeClr val="accent2"/>
          </a:solidFill>
          <a:ln>
            <a:noFill/>
          </a:ln>
        </p:spPr>
        <p:txBody>
          <a:bodyPr/>
          <a:lstStyle/>
          <a:p>
            <a:endParaRPr lang="zh-CN" altLang="en-US"/>
          </a:p>
        </p:txBody>
      </p:sp>
      <p:sp>
        <p:nvSpPr>
          <p:cNvPr id="22537" name="Freeform 9"/>
          <p:cNvSpPr/>
          <p:nvPr/>
        </p:nvSpPr>
        <p:spPr bwMode="auto">
          <a:xfrm>
            <a:off x="2851979" y="1619440"/>
            <a:ext cx="1323975" cy="851163"/>
          </a:xfrm>
          <a:custGeom>
            <a:avLst/>
            <a:gdLst>
              <a:gd name="T0" fmla="*/ 56 w 353"/>
              <a:gd name="T1" fmla="*/ 227 h 227"/>
              <a:gd name="T2" fmla="*/ 299 w 353"/>
              <a:gd name="T3" fmla="*/ 227 h 227"/>
              <a:gd name="T4" fmla="*/ 353 w 353"/>
              <a:gd name="T5" fmla="*/ 163 h 227"/>
              <a:gd name="T6" fmla="*/ 294 w 353"/>
              <a:gd name="T7" fmla="*/ 115 h 227"/>
              <a:gd name="T8" fmla="*/ 233 w 353"/>
              <a:gd name="T9" fmla="*/ 19 h 227"/>
              <a:gd name="T10" fmla="*/ 125 w 353"/>
              <a:gd name="T11" fmla="*/ 75 h 227"/>
              <a:gd name="T12" fmla="*/ 82 w 353"/>
              <a:gd name="T13" fmla="*/ 65 h 227"/>
              <a:gd name="T14" fmla="*/ 62 w 353"/>
              <a:gd name="T15" fmla="*/ 103 h 227"/>
              <a:gd name="T16" fmla="*/ 9 w 353"/>
              <a:gd name="T17" fmla="*/ 154 h 227"/>
              <a:gd name="T18" fmla="*/ 56 w 353"/>
              <a:gd name="T19" fmla="*/ 22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227">
                <a:moveTo>
                  <a:pt x="56" y="227"/>
                </a:moveTo>
                <a:cubicBezTo>
                  <a:pt x="94" y="227"/>
                  <a:pt x="267" y="227"/>
                  <a:pt x="299" y="227"/>
                </a:cubicBezTo>
                <a:cubicBezTo>
                  <a:pt x="330" y="227"/>
                  <a:pt x="353" y="210"/>
                  <a:pt x="353" y="163"/>
                </a:cubicBezTo>
                <a:cubicBezTo>
                  <a:pt x="353" y="116"/>
                  <a:pt x="309" y="104"/>
                  <a:pt x="294" y="115"/>
                </a:cubicBezTo>
                <a:cubicBezTo>
                  <a:pt x="294" y="115"/>
                  <a:pt x="303" y="37"/>
                  <a:pt x="233" y="19"/>
                </a:cubicBezTo>
                <a:cubicBezTo>
                  <a:pt x="163" y="0"/>
                  <a:pt x="130" y="60"/>
                  <a:pt x="125" y="75"/>
                </a:cubicBezTo>
                <a:cubicBezTo>
                  <a:pt x="125" y="75"/>
                  <a:pt x="110" y="53"/>
                  <a:pt x="82" y="65"/>
                </a:cubicBezTo>
                <a:cubicBezTo>
                  <a:pt x="56" y="77"/>
                  <a:pt x="62" y="103"/>
                  <a:pt x="62" y="103"/>
                </a:cubicBezTo>
                <a:cubicBezTo>
                  <a:pt x="62" y="103"/>
                  <a:pt x="18" y="111"/>
                  <a:pt x="9" y="154"/>
                </a:cubicBezTo>
                <a:cubicBezTo>
                  <a:pt x="0" y="198"/>
                  <a:pt x="28" y="227"/>
                  <a:pt x="56" y="227"/>
                </a:cubicBezTo>
                <a:close/>
              </a:path>
            </a:pathLst>
          </a:custGeom>
          <a:solidFill>
            <a:schemeClr val="accent3"/>
          </a:solidFill>
          <a:ln>
            <a:noFill/>
          </a:ln>
        </p:spPr>
        <p:txBody>
          <a:bodyPr/>
          <a:lstStyle/>
          <a:p>
            <a:endParaRPr lang="zh-CN" altLang="en-US"/>
          </a:p>
        </p:txBody>
      </p:sp>
      <p:sp>
        <p:nvSpPr>
          <p:cNvPr id="22540" name="Freeform 12"/>
          <p:cNvSpPr/>
          <p:nvPr/>
        </p:nvSpPr>
        <p:spPr bwMode="auto">
          <a:xfrm>
            <a:off x="5418139" y="1453012"/>
            <a:ext cx="517525" cy="333478"/>
          </a:xfrm>
          <a:custGeom>
            <a:avLst/>
            <a:gdLst>
              <a:gd name="T0" fmla="*/ 22 w 138"/>
              <a:gd name="T1" fmla="*/ 89 h 89"/>
              <a:gd name="T2" fmla="*/ 117 w 138"/>
              <a:gd name="T3" fmla="*/ 89 h 89"/>
              <a:gd name="T4" fmla="*/ 138 w 138"/>
              <a:gd name="T5" fmla="*/ 64 h 89"/>
              <a:gd name="T6" fmla="*/ 115 w 138"/>
              <a:gd name="T7" fmla="*/ 45 h 89"/>
              <a:gd name="T8" fmla="*/ 91 w 138"/>
              <a:gd name="T9" fmla="*/ 7 h 89"/>
              <a:gd name="T10" fmla="*/ 49 w 138"/>
              <a:gd name="T11" fmla="*/ 29 h 89"/>
              <a:gd name="T12" fmla="*/ 32 w 138"/>
              <a:gd name="T13" fmla="*/ 25 h 89"/>
              <a:gd name="T14" fmla="*/ 24 w 138"/>
              <a:gd name="T15" fmla="*/ 40 h 89"/>
              <a:gd name="T16" fmla="*/ 3 w 138"/>
              <a:gd name="T17" fmla="*/ 60 h 89"/>
              <a:gd name="T18" fmla="*/ 22 w 138"/>
              <a:gd name="T19"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8" h="89">
                <a:moveTo>
                  <a:pt x="22" y="89"/>
                </a:moveTo>
                <a:cubicBezTo>
                  <a:pt x="37" y="89"/>
                  <a:pt x="105" y="89"/>
                  <a:pt x="117" y="89"/>
                </a:cubicBezTo>
                <a:cubicBezTo>
                  <a:pt x="129" y="89"/>
                  <a:pt x="138" y="82"/>
                  <a:pt x="138" y="64"/>
                </a:cubicBezTo>
                <a:cubicBezTo>
                  <a:pt x="138" y="45"/>
                  <a:pt x="121" y="40"/>
                  <a:pt x="115" y="45"/>
                </a:cubicBezTo>
                <a:cubicBezTo>
                  <a:pt x="115" y="45"/>
                  <a:pt x="119" y="14"/>
                  <a:pt x="91" y="7"/>
                </a:cubicBezTo>
                <a:cubicBezTo>
                  <a:pt x="64" y="0"/>
                  <a:pt x="51" y="23"/>
                  <a:pt x="49" y="29"/>
                </a:cubicBezTo>
                <a:cubicBezTo>
                  <a:pt x="49" y="29"/>
                  <a:pt x="43" y="20"/>
                  <a:pt x="32" y="25"/>
                </a:cubicBezTo>
                <a:cubicBezTo>
                  <a:pt x="22" y="30"/>
                  <a:pt x="24" y="40"/>
                  <a:pt x="24" y="40"/>
                </a:cubicBezTo>
                <a:cubicBezTo>
                  <a:pt x="24" y="40"/>
                  <a:pt x="7" y="43"/>
                  <a:pt x="3" y="60"/>
                </a:cubicBezTo>
                <a:cubicBezTo>
                  <a:pt x="0" y="77"/>
                  <a:pt x="11" y="89"/>
                  <a:pt x="22" y="89"/>
                </a:cubicBezTo>
                <a:close/>
              </a:path>
            </a:pathLst>
          </a:custGeom>
          <a:solidFill>
            <a:schemeClr val="accent3"/>
          </a:solidFill>
          <a:ln>
            <a:noFill/>
          </a:ln>
        </p:spPr>
        <p:txBody>
          <a:bodyPr/>
          <a:lstStyle/>
          <a:p>
            <a:endParaRPr lang="zh-CN" altLang="en-US"/>
          </a:p>
        </p:txBody>
      </p:sp>
      <p:sp>
        <p:nvSpPr>
          <p:cNvPr id="22541" name="Freeform 13"/>
          <p:cNvSpPr/>
          <p:nvPr/>
        </p:nvSpPr>
        <p:spPr bwMode="auto">
          <a:xfrm>
            <a:off x="2582864" y="1607046"/>
            <a:ext cx="306387" cy="195323"/>
          </a:xfrm>
          <a:custGeom>
            <a:avLst/>
            <a:gdLst>
              <a:gd name="T0" fmla="*/ 13 w 82"/>
              <a:gd name="T1" fmla="*/ 52 h 52"/>
              <a:gd name="T2" fmla="*/ 69 w 82"/>
              <a:gd name="T3" fmla="*/ 52 h 52"/>
              <a:gd name="T4" fmla="*/ 82 w 82"/>
              <a:gd name="T5" fmla="*/ 38 h 52"/>
              <a:gd name="T6" fmla="*/ 68 w 82"/>
              <a:gd name="T7" fmla="*/ 27 h 52"/>
              <a:gd name="T8" fmla="*/ 54 w 82"/>
              <a:gd name="T9" fmla="*/ 4 h 52"/>
              <a:gd name="T10" fmla="*/ 29 w 82"/>
              <a:gd name="T11" fmla="*/ 17 h 52"/>
              <a:gd name="T12" fmla="*/ 19 w 82"/>
              <a:gd name="T13" fmla="*/ 15 h 52"/>
              <a:gd name="T14" fmla="*/ 14 w 82"/>
              <a:gd name="T15" fmla="*/ 24 h 52"/>
              <a:gd name="T16" fmla="*/ 2 w 82"/>
              <a:gd name="T17" fmla="*/ 35 h 52"/>
              <a:gd name="T18" fmla="*/ 13 w 82"/>
              <a:gd name="T1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52">
                <a:moveTo>
                  <a:pt x="13" y="52"/>
                </a:moveTo>
                <a:cubicBezTo>
                  <a:pt x="22" y="52"/>
                  <a:pt x="62" y="52"/>
                  <a:pt x="69" y="52"/>
                </a:cubicBezTo>
                <a:cubicBezTo>
                  <a:pt x="76" y="52"/>
                  <a:pt x="82" y="48"/>
                  <a:pt x="82" y="38"/>
                </a:cubicBezTo>
                <a:cubicBezTo>
                  <a:pt x="82" y="27"/>
                  <a:pt x="71" y="24"/>
                  <a:pt x="68" y="27"/>
                </a:cubicBezTo>
                <a:cubicBezTo>
                  <a:pt x="68" y="27"/>
                  <a:pt x="70" y="8"/>
                  <a:pt x="54" y="4"/>
                </a:cubicBezTo>
                <a:cubicBezTo>
                  <a:pt x="38" y="0"/>
                  <a:pt x="30" y="14"/>
                  <a:pt x="29" y="17"/>
                </a:cubicBezTo>
                <a:cubicBezTo>
                  <a:pt x="29" y="17"/>
                  <a:pt x="25" y="12"/>
                  <a:pt x="19" y="15"/>
                </a:cubicBezTo>
                <a:cubicBezTo>
                  <a:pt x="13" y="18"/>
                  <a:pt x="14" y="24"/>
                  <a:pt x="14" y="24"/>
                </a:cubicBezTo>
                <a:cubicBezTo>
                  <a:pt x="14" y="24"/>
                  <a:pt x="4" y="25"/>
                  <a:pt x="2" y="35"/>
                </a:cubicBezTo>
                <a:cubicBezTo>
                  <a:pt x="0" y="46"/>
                  <a:pt x="6" y="52"/>
                  <a:pt x="13" y="52"/>
                </a:cubicBezTo>
                <a:close/>
              </a:path>
            </a:pathLst>
          </a:custGeom>
          <a:solidFill>
            <a:schemeClr val="accent2"/>
          </a:solidFill>
          <a:ln>
            <a:noFill/>
          </a:ln>
        </p:spPr>
        <p:txBody>
          <a:bodyPr/>
          <a:lstStyle/>
          <a:p>
            <a:endParaRPr lang="zh-CN" altLang="en-US"/>
          </a:p>
        </p:txBody>
      </p:sp>
      <p:sp>
        <p:nvSpPr>
          <p:cNvPr id="22542" name="Freeform 14"/>
          <p:cNvSpPr/>
          <p:nvPr/>
        </p:nvSpPr>
        <p:spPr bwMode="auto">
          <a:xfrm>
            <a:off x="2732089" y="2998126"/>
            <a:ext cx="307975" cy="195323"/>
          </a:xfrm>
          <a:custGeom>
            <a:avLst/>
            <a:gdLst>
              <a:gd name="T0" fmla="*/ 13 w 82"/>
              <a:gd name="T1" fmla="*/ 52 h 52"/>
              <a:gd name="T2" fmla="*/ 69 w 82"/>
              <a:gd name="T3" fmla="*/ 52 h 52"/>
              <a:gd name="T4" fmla="*/ 82 w 82"/>
              <a:gd name="T5" fmla="*/ 37 h 52"/>
              <a:gd name="T6" fmla="*/ 68 w 82"/>
              <a:gd name="T7" fmla="*/ 26 h 52"/>
              <a:gd name="T8" fmla="*/ 54 w 82"/>
              <a:gd name="T9" fmla="*/ 4 h 52"/>
              <a:gd name="T10" fmla="*/ 29 w 82"/>
              <a:gd name="T11" fmla="*/ 17 h 52"/>
              <a:gd name="T12" fmla="*/ 19 w 82"/>
              <a:gd name="T13" fmla="*/ 15 h 52"/>
              <a:gd name="T14" fmla="*/ 14 w 82"/>
              <a:gd name="T15" fmla="*/ 23 h 52"/>
              <a:gd name="T16" fmla="*/ 2 w 82"/>
              <a:gd name="T17" fmla="*/ 35 h 52"/>
              <a:gd name="T18" fmla="*/ 13 w 82"/>
              <a:gd name="T1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52">
                <a:moveTo>
                  <a:pt x="13" y="52"/>
                </a:moveTo>
                <a:cubicBezTo>
                  <a:pt x="22" y="52"/>
                  <a:pt x="62" y="52"/>
                  <a:pt x="69" y="52"/>
                </a:cubicBezTo>
                <a:cubicBezTo>
                  <a:pt x="76" y="52"/>
                  <a:pt x="82" y="48"/>
                  <a:pt x="82" y="37"/>
                </a:cubicBezTo>
                <a:cubicBezTo>
                  <a:pt x="82" y="26"/>
                  <a:pt x="71" y="23"/>
                  <a:pt x="68" y="26"/>
                </a:cubicBezTo>
                <a:cubicBezTo>
                  <a:pt x="68" y="26"/>
                  <a:pt x="70" y="8"/>
                  <a:pt x="54" y="4"/>
                </a:cubicBezTo>
                <a:cubicBezTo>
                  <a:pt x="38" y="0"/>
                  <a:pt x="30" y="13"/>
                  <a:pt x="29" y="17"/>
                </a:cubicBezTo>
                <a:cubicBezTo>
                  <a:pt x="29" y="17"/>
                  <a:pt x="25" y="12"/>
                  <a:pt x="19" y="15"/>
                </a:cubicBezTo>
                <a:cubicBezTo>
                  <a:pt x="13" y="17"/>
                  <a:pt x="14" y="23"/>
                  <a:pt x="14" y="23"/>
                </a:cubicBezTo>
                <a:cubicBezTo>
                  <a:pt x="14" y="23"/>
                  <a:pt x="4" y="25"/>
                  <a:pt x="2" y="35"/>
                </a:cubicBezTo>
                <a:cubicBezTo>
                  <a:pt x="0" y="45"/>
                  <a:pt x="6" y="52"/>
                  <a:pt x="13" y="52"/>
                </a:cubicBezTo>
                <a:close/>
              </a:path>
            </a:pathLst>
          </a:custGeom>
          <a:solidFill>
            <a:schemeClr val="accent1"/>
          </a:solidFill>
          <a:ln>
            <a:noFill/>
          </a:ln>
        </p:spPr>
        <p:txBody>
          <a:bodyPr/>
          <a:lstStyle/>
          <a:p>
            <a:endParaRPr lang="zh-CN" altLang="en-US"/>
          </a:p>
        </p:txBody>
      </p:sp>
      <p:sp>
        <p:nvSpPr>
          <p:cNvPr id="22543" name="Freeform 15"/>
          <p:cNvSpPr/>
          <p:nvPr/>
        </p:nvSpPr>
        <p:spPr bwMode="auto">
          <a:xfrm>
            <a:off x="5935664" y="2945723"/>
            <a:ext cx="388937" cy="250902"/>
          </a:xfrm>
          <a:custGeom>
            <a:avLst/>
            <a:gdLst>
              <a:gd name="T0" fmla="*/ 16 w 104"/>
              <a:gd name="T1" fmla="*/ 67 h 67"/>
              <a:gd name="T2" fmla="*/ 88 w 104"/>
              <a:gd name="T3" fmla="*/ 67 h 67"/>
              <a:gd name="T4" fmla="*/ 104 w 104"/>
              <a:gd name="T5" fmla="*/ 48 h 67"/>
              <a:gd name="T6" fmla="*/ 87 w 104"/>
              <a:gd name="T7" fmla="*/ 34 h 67"/>
              <a:gd name="T8" fmla="*/ 69 w 104"/>
              <a:gd name="T9" fmla="*/ 5 h 67"/>
              <a:gd name="T10" fmla="*/ 37 w 104"/>
              <a:gd name="T11" fmla="*/ 22 h 67"/>
              <a:gd name="T12" fmla="*/ 24 w 104"/>
              <a:gd name="T13" fmla="*/ 19 h 67"/>
              <a:gd name="T14" fmla="*/ 18 w 104"/>
              <a:gd name="T15" fmla="*/ 30 h 67"/>
              <a:gd name="T16" fmla="*/ 2 w 104"/>
              <a:gd name="T17" fmla="*/ 45 h 67"/>
              <a:gd name="T18" fmla="*/ 16 w 104"/>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4" h="67">
                <a:moveTo>
                  <a:pt x="16" y="67"/>
                </a:moveTo>
                <a:cubicBezTo>
                  <a:pt x="28" y="67"/>
                  <a:pt x="79" y="67"/>
                  <a:pt x="88" y="67"/>
                </a:cubicBezTo>
                <a:cubicBezTo>
                  <a:pt x="98" y="67"/>
                  <a:pt x="104" y="62"/>
                  <a:pt x="104" y="48"/>
                </a:cubicBezTo>
                <a:cubicBezTo>
                  <a:pt x="104" y="34"/>
                  <a:pt x="91" y="31"/>
                  <a:pt x="87" y="34"/>
                </a:cubicBezTo>
                <a:cubicBezTo>
                  <a:pt x="87" y="34"/>
                  <a:pt x="90" y="11"/>
                  <a:pt x="69" y="5"/>
                </a:cubicBezTo>
                <a:cubicBezTo>
                  <a:pt x="48" y="0"/>
                  <a:pt x="38" y="17"/>
                  <a:pt x="37" y="22"/>
                </a:cubicBezTo>
                <a:cubicBezTo>
                  <a:pt x="37" y="22"/>
                  <a:pt x="32" y="16"/>
                  <a:pt x="24" y="19"/>
                </a:cubicBezTo>
                <a:cubicBezTo>
                  <a:pt x="16" y="23"/>
                  <a:pt x="18" y="30"/>
                  <a:pt x="18" y="30"/>
                </a:cubicBezTo>
                <a:cubicBezTo>
                  <a:pt x="18" y="30"/>
                  <a:pt x="5" y="33"/>
                  <a:pt x="2" y="45"/>
                </a:cubicBezTo>
                <a:cubicBezTo>
                  <a:pt x="0" y="58"/>
                  <a:pt x="8" y="67"/>
                  <a:pt x="16" y="67"/>
                </a:cubicBezTo>
                <a:close/>
              </a:path>
            </a:pathLst>
          </a:custGeom>
          <a:solidFill>
            <a:schemeClr val="accent2"/>
          </a:solidFill>
          <a:ln>
            <a:noFill/>
          </a:ln>
        </p:spPr>
        <p:txBody>
          <a:bodyPr/>
          <a:lstStyle/>
          <a:p>
            <a:endParaRPr lang="zh-CN" altLang="en-US"/>
          </a:p>
        </p:txBody>
      </p:sp>
      <p:sp>
        <p:nvSpPr>
          <p:cNvPr id="22544" name="Freeform 16"/>
          <p:cNvSpPr/>
          <p:nvPr/>
        </p:nvSpPr>
        <p:spPr bwMode="auto">
          <a:xfrm>
            <a:off x="2687638" y="3253792"/>
            <a:ext cx="1071562" cy="686012"/>
          </a:xfrm>
          <a:custGeom>
            <a:avLst/>
            <a:gdLst>
              <a:gd name="T0" fmla="*/ 46 w 286"/>
              <a:gd name="T1" fmla="*/ 183 h 183"/>
              <a:gd name="T2" fmla="*/ 241 w 286"/>
              <a:gd name="T3" fmla="*/ 183 h 183"/>
              <a:gd name="T4" fmla="*/ 286 w 286"/>
              <a:gd name="T5" fmla="*/ 131 h 183"/>
              <a:gd name="T6" fmla="*/ 238 w 286"/>
              <a:gd name="T7" fmla="*/ 93 h 183"/>
              <a:gd name="T8" fmla="*/ 189 w 286"/>
              <a:gd name="T9" fmla="*/ 15 h 183"/>
              <a:gd name="T10" fmla="*/ 102 w 286"/>
              <a:gd name="T11" fmla="*/ 60 h 183"/>
              <a:gd name="T12" fmla="*/ 67 w 286"/>
              <a:gd name="T13" fmla="*/ 52 h 183"/>
              <a:gd name="T14" fmla="*/ 51 w 286"/>
              <a:gd name="T15" fmla="*/ 83 h 183"/>
              <a:gd name="T16" fmla="*/ 8 w 286"/>
              <a:gd name="T17" fmla="*/ 123 h 183"/>
              <a:gd name="T18" fmla="*/ 46 w 286"/>
              <a:gd name="T19"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6" h="183">
                <a:moveTo>
                  <a:pt x="46" y="183"/>
                </a:moveTo>
                <a:cubicBezTo>
                  <a:pt x="76" y="183"/>
                  <a:pt x="216" y="183"/>
                  <a:pt x="241" y="183"/>
                </a:cubicBezTo>
                <a:cubicBezTo>
                  <a:pt x="267" y="183"/>
                  <a:pt x="286" y="169"/>
                  <a:pt x="286" y="131"/>
                </a:cubicBezTo>
                <a:cubicBezTo>
                  <a:pt x="286" y="93"/>
                  <a:pt x="250" y="83"/>
                  <a:pt x="238" y="93"/>
                </a:cubicBezTo>
                <a:cubicBezTo>
                  <a:pt x="238" y="93"/>
                  <a:pt x="245" y="29"/>
                  <a:pt x="189" y="15"/>
                </a:cubicBezTo>
                <a:cubicBezTo>
                  <a:pt x="132" y="0"/>
                  <a:pt x="105" y="48"/>
                  <a:pt x="102" y="60"/>
                </a:cubicBezTo>
                <a:cubicBezTo>
                  <a:pt x="102" y="60"/>
                  <a:pt x="89" y="42"/>
                  <a:pt x="67" y="52"/>
                </a:cubicBezTo>
                <a:cubicBezTo>
                  <a:pt x="46" y="62"/>
                  <a:pt x="51" y="83"/>
                  <a:pt x="51" y="83"/>
                </a:cubicBezTo>
                <a:cubicBezTo>
                  <a:pt x="51" y="83"/>
                  <a:pt x="15" y="89"/>
                  <a:pt x="8" y="123"/>
                </a:cubicBezTo>
                <a:cubicBezTo>
                  <a:pt x="0" y="159"/>
                  <a:pt x="23" y="183"/>
                  <a:pt x="46" y="183"/>
                </a:cubicBezTo>
                <a:close/>
              </a:path>
            </a:pathLst>
          </a:custGeom>
          <a:solidFill>
            <a:schemeClr val="accent2"/>
          </a:solidFill>
          <a:ln>
            <a:noFill/>
          </a:ln>
        </p:spPr>
        <p:txBody>
          <a:bodyPr/>
          <a:lstStyle/>
          <a:p>
            <a:endParaRPr lang="zh-CN" altLang="en-US"/>
          </a:p>
        </p:txBody>
      </p:sp>
      <p:sp>
        <p:nvSpPr>
          <p:cNvPr id="22545" name="Freeform 17"/>
          <p:cNvSpPr/>
          <p:nvPr/>
        </p:nvSpPr>
        <p:spPr bwMode="auto">
          <a:xfrm>
            <a:off x="5548313" y="3406239"/>
            <a:ext cx="908050" cy="582792"/>
          </a:xfrm>
          <a:custGeom>
            <a:avLst/>
            <a:gdLst>
              <a:gd name="T0" fmla="*/ 39 w 242"/>
              <a:gd name="T1" fmla="*/ 155 h 155"/>
              <a:gd name="T2" fmla="*/ 205 w 242"/>
              <a:gd name="T3" fmla="*/ 155 h 155"/>
              <a:gd name="T4" fmla="*/ 242 w 242"/>
              <a:gd name="T5" fmla="*/ 111 h 155"/>
              <a:gd name="T6" fmla="*/ 202 w 242"/>
              <a:gd name="T7" fmla="*/ 78 h 155"/>
              <a:gd name="T8" fmla="*/ 160 w 242"/>
              <a:gd name="T9" fmla="*/ 12 h 155"/>
              <a:gd name="T10" fmla="*/ 86 w 242"/>
              <a:gd name="T11" fmla="*/ 50 h 155"/>
              <a:gd name="T12" fmla="*/ 56 w 242"/>
              <a:gd name="T13" fmla="*/ 44 h 155"/>
              <a:gd name="T14" fmla="*/ 43 w 242"/>
              <a:gd name="T15" fmla="*/ 70 h 155"/>
              <a:gd name="T16" fmla="*/ 6 w 242"/>
              <a:gd name="T17" fmla="*/ 105 h 155"/>
              <a:gd name="T18" fmla="*/ 39 w 242"/>
              <a:gd name="T19"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2" h="155">
                <a:moveTo>
                  <a:pt x="39" y="155"/>
                </a:moveTo>
                <a:cubicBezTo>
                  <a:pt x="65" y="155"/>
                  <a:pt x="183" y="155"/>
                  <a:pt x="205" y="155"/>
                </a:cubicBezTo>
                <a:cubicBezTo>
                  <a:pt x="227" y="155"/>
                  <a:pt x="242" y="143"/>
                  <a:pt x="242" y="111"/>
                </a:cubicBezTo>
                <a:cubicBezTo>
                  <a:pt x="242" y="79"/>
                  <a:pt x="212" y="71"/>
                  <a:pt x="202" y="78"/>
                </a:cubicBezTo>
                <a:cubicBezTo>
                  <a:pt x="202" y="78"/>
                  <a:pt x="208" y="25"/>
                  <a:pt x="160" y="12"/>
                </a:cubicBezTo>
                <a:cubicBezTo>
                  <a:pt x="112" y="0"/>
                  <a:pt x="89" y="40"/>
                  <a:pt x="86" y="50"/>
                </a:cubicBezTo>
                <a:cubicBezTo>
                  <a:pt x="86" y="50"/>
                  <a:pt x="76" y="36"/>
                  <a:pt x="56" y="44"/>
                </a:cubicBezTo>
                <a:cubicBezTo>
                  <a:pt x="39" y="52"/>
                  <a:pt x="43" y="70"/>
                  <a:pt x="43" y="70"/>
                </a:cubicBezTo>
                <a:cubicBezTo>
                  <a:pt x="43" y="70"/>
                  <a:pt x="12" y="75"/>
                  <a:pt x="6" y="105"/>
                </a:cubicBezTo>
                <a:cubicBezTo>
                  <a:pt x="0" y="135"/>
                  <a:pt x="19" y="155"/>
                  <a:pt x="39" y="155"/>
                </a:cubicBezTo>
                <a:close/>
              </a:path>
            </a:pathLst>
          </a:custGeom>
          <a:solidFill>
            <a:schemeClr val="accent1"/>
          </a:solidFill>
          <a:ln>
            <a:noFill/>
          </a:ln>
        </p:spPr>
        <p:txBody>
          <a:bodyPr/>
          <a:lstStyle/>
          <a:p>
            <a:endParaRPr lang="zh-CN" altLang="en-US"/>
          </a:p>
        </p:txBody>
      </p:sp>
      <p:sp>
        <p:nvSpPr>
          <p:cNvPr id="22546" name="Freeform 18"/>
          <p:cNvSpPr/>
          <p:nvPr/>
        </p:nvSpPr>
        <p:spPr bwMode="auto">
          <a:xfrm>
            <a:off x="3494088" y="4306629"/>
            <a:ext cx="457200" cy="293779"/>
          </a:xfrm>
          <a:custGeom>
            <a:avLst/>
            <a:gdLst>
              <a:gd name="T0" fmla="*/ 19 w 122"/>
              <a:gd name="T1" fmla="*/ 78 h 78"/>
              <a:gd name="T2" fmla="*/ 103 w 122"/>
              <a:gd name="T3" fmla="*/ 78 h 78"/>
              <a:gd name="T4" fmla="*/ 122 w 122"/>
              <a:gd name="T5" fmla="*/ 56 h 78"/>
              <a:gd name="T6" fmla="*/ 102 w 122"/>
              <a:gd name="T7" fmla="*/ 39 h 78"/>
              <a:gd name="T8" fmla="*/ 81 w 122"/>
              <a:gd name="T9" fmla="*/ 6 h 78"/>
              <a:gd name="T10" fmla="*/ 43 w 122"/>
              <a:gd name="T11" fmla="*/ 25 h 78"/>
              <a:gd name="T12" fmla="*/ 28 w 122"/>
              <a:gd name="T13" fmla="*/ 22 h 78"/>
              <a:gd name="T14" fmla="*/ 22 w 122"/>
              <a:gd name="T15" fmla="*/ 35 h 78"/>
              <a:gd name="T16" fmla="*/ 3 w 122"/>
              <a:gd name="T17" fmla="*/ 53 h 78"/>
              <a:gd name="T18" fmla="*/ 19 w 122"/>
              <a:gd name="T1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78">
                <a:moveTo>
                  <a:pt x="19" y="78"/>
                </a:moveTo>
                <a:cubicBezTo>
                  <a:pt x="33" y="78"/>
                  <a:pt x="92" y="78"/>
                  <a:pt x="103" y="78"/>
                </a:cubicBezTo>
                <a:cubicBezTo>
                  <a:pt x="114" y="78"/>
                  <a:pt x="122" y="72"/>
                  <a:pt x="122" y="56"/>
                </a:cubicBezTo>
                <a:cubicBezTo>
                  <a:pt x="122" y="40"/>
                  <a:pt x="107" y="35"/>
                  <a:pt x="102" y="39"/>
                </a:cubicBezTo>
                <a:cubicBezTo>
                  <a:pt x="102" y="39"/>
                  <a:pt x="105" y="12"/>
                  <a:pt x="81" y="6"/>
                </a:cubicBezTo>
                <a:cubicBezTo>
                  <a:pt x="56" y="0"/>
                  <a:pt x="45" y="20"/>
                  <a:pt x="43" y="25"/>
                </a:cubicBezTo>
                <a:cubicBezTo>
                  <a:pt x="43" y="25"/>
                  <a:pt x="38" y="18"/>
                  <a:pt x="28" y="22"/>
                </a:cubicBezTo>
                <a:cubicBezTo>
                  <a:pt x="19" y="26"/>
                  <a:pt x="22" y="35"/>
                  <a:pt x="22" y="35"/>
                </a:cubicBezTo>
                <a:cubicBezTo>
                  <a:pt x="22" y="35"/>
                  <a:pt x="6" y="38"/>
                  <a:pt x="3" y="53"/>
                </a:cubicBezTo>
                <a:cubicBezTo>
                  <a:pt x="0" y="68"/>
                  <a:pt x="10" y="78"/>
                  <a:pt x="19" y="78"/>
                </a:cubicBezTo>
                <a:close/>
              </a:path>
            </a:pathLst>
          </a:custGeom>
          <a:solidFill>
            <a:schemeClr val="accent4"/>
          </a:solidFill>
          <a:ln>
            <a:noFill/>
          </a:ln>
        </p:spPr>
        <p:txBody>
          <a:bodyPr/>
          <a:lstStyle/>
          <a:p>
            <a:endParaRPr lang="zh-CN" altLang="en-US"/>
          </a:p>
        </p:txBody>
      </p:sp>
      <p:sp>
        <p:nvSpPr>
          <p:cNvPr id="22553" name="Freeform 25"/>
          <p:cNvSpPr/>
          <p:nvPr/>
        </p:nvSpPr>
        <p:spPr bwMode="auto">
          <a:xfrm>
            <a:off x="3448050" y="2637652"/>
            <a:ext cx="393700" cy="255666"/>
          </a:xfrm>
          <a:custGeom>
            <a:avLst/>
            <a:gdLst>
              <a:gd name="T0" fmla="*/ 17 w 105"/>
              <a:gd name="T1" fmla="*/ 68 h 68"/>
              <a:gd name="T2" fmla="*/ 89 w 105"/>
              <a:gd name="T3" fmla="*/ 68 h 68"/>
              <a:gd name="T4" fmla="*/ 105 w 105"/>
              <a:gd name="T5" fmla="*/ 49 h 68"/>
              <a:gd name="T6" fmla="*/ 87 w 105"/>
              <a:gd name="T7" fmla="*/ 35 h 68"/>
              <a:gd name="T8" fmla="*/ 69 w 105"/>
              <a:gd name="T9" fmla="*/ 6 h 68"/>
              <a:gd name="T10" fmla="*/ 37 w 105"/>
              <a:gd name="T11" fmla="*/ 23 h 68"/>
              <a:gd name="T12" fmla="*/ 24 w 105"/>
              <a:gd name="T13" fmla="*/ 20 h 68"/>
              <a:gd name="T14" fmla="*/ 19 w 105"/>
              <a:gd name="T15" fmla="*/ 31 h 68"/>
              <a:gd name="T16" fmla="*/ 3 w 105"/>
              <a:gd name="T17" fmla="*/ 46 h 68"/>
              <a:gd name="T18" fmla="*/ 17 w 105"/>
              <a:gd name="T19"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 h="68">
                <a:moveTo>
                  <a:pt x="17" y="68"/>
                </a:moveTo>
                <a:cubicBezTo>
                  <a:pt x="28" y="68"/>
                  <a:pt x="79" y="68"/>
                  <a:pt x="89" y="68"/>
                </a:cubicBezTo>
                <a:cubicBezTo>
                  <a:pt x="98" y="68"/>
                  <a:pt x="105" y="63"/>
                  <a:pt x="105" y="49"/>
                </a:cubicBezTo>
                <a:cubicBezTo>
                  <a:pt x="105" y="35"/>
                  <a:pt x="92" y="31"/>
                  <a:pt x="87" y="35"/>
                </a:cubicBezTo>
                <a:cubicBezTo>
                  <a:pt x="87" y="35"/>
                  <a:pt x="90" y="11"/>
                  <a:pt x="69" y="6"/>
                </a:cubicBezTo>
                <a:cubicBezTo>
                  <a:pt x="48" y="0"/>
                  <a:pt x="39" y="18"/>
                  <a:pt x="37" y="23"/>
                </a:cubicBezTo>
                <a:cubicBezTo>
                  <a:pt x="37" y="23"/>
                  <a:pt x="33" y="16"/>
                  <a:pt x="24" y="20"/>
                </a:cubicBezTo>
                <a:cubicBezTo>
                  <a:pt x="17" y="23"/>
                  <a:pt x="19" y="31"/>
                  <a:pt x="19" y="31"/>
                </a:cubicBezTo>
                <a:cubicBezTo>
                  <a:pt x="19" y="31"/>
                  <a:pt x="5" y="33"/>
                  <a:pt x="3" y="46"/>
                </a:cubicBezTo>
                <a:cubicBezTo>
                  <a:pt x="0" y="59"/>
                  <a:pt x="8" y="68"/>
                  <a:pt x="17" y="68"/>
                </a:cubicBezTo>
                <a:close/>
              </a:path>
            </a:pathLst>
          </a:custGeom>
          <a:solidFill>
            <a:schemeClr val="accent4"/>
          </a:solidFill>
          <a:ln>
            <a:noFill/>
          </a:ln>
        </p:spPr>
        <p:txBody>
          <a:bodyPr/>
          <a:lstStyle/>
          <a:p>
            <a:endParaRPr lang="zh-CN" altLang="en-US"/>
          </a:p>
        </p:txBody>
      </p:sp>
      <p:sp>
        <p:nvSpPr>
          <p:cNvPr id="22538" name="Freeform 10"/>
          <p:cNvSpPr/>
          <p:nvPr/>
        </p:nvSpPr>
        <p:spPr bwMode="auto">
          <a:xfrm>
            <a:off x="4097200" y="2083788"/>
            <a:ext cx="1327150" cy="851163"/>
          </a:xfrm>
          <a:custGeom>
            <a:avLst/>
            <a:gdLst>
              <a:gd name="T0" fmla="*/ 56 w 354"/>
              <a:gd name="T1" fmla="*/ 227 h 227"/>
              <a:gd name="T2" fmla="*/ 299 w 354"/>
              <a:gd name="T3" fmla="*/ 227 h 227"/>
              <a:gd name="T4" fmla="*/ 354 w 354"/>
              <a:gd name="T5" fmla="*/ 163 h 227"/>
              <a:gd name="T6" fmla="*/ 294 w 354"/>
              <a:gd name="T7" fmla="*/ 115 h 227"/>
              <a:gd name="T8" fmla="*/ 234 w 354"/>
              <a:gd name="T9" fmla="*/ 19 h 227"/>
              <a:gd name="T10" fmla="*/ 126 w 354"/>
              <a:gd name="T11" fmla="*/ 75 h 227"/>
              <a:gd name="T12" fmla="*/ 82 w 354"/>
              <a:gd name="T13" fmla="*/ 65 h 227"/>
              <a:gd name="T14" fmla="*/ 63 w 354"/>
              <a:gd name="T15" fmla="*/ 103 h 227"/>
              <a:gd name="T16" fmla="*/ 9 w 354"/>
              <a:gd name="T17" fmla="*/ 154 h 227"/>
              <a:gd name="T18" fmla="*/ 56 w 354"/>
              <a:gd name="T19" fmla="*/ 22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4" h="227">
                <a:moveTo>
                  <a:pt x="56" y="227"/>
                </a:moveTo>
                <a:cubicBezTo>
                  <a:pt x="94" y="227"/>
                  <a:pt x="268" y="227"/>
                  <a:pt x="299" y="227"/>
                </a:cubicBezTo>
                <a:cubicBezTo>
                  <a:pt x="331" y="227"/>
                  <a:pt x="354" y="210"/>
                  <a:pt x="354" y="163"/>
                </a:cubicBezTo>
                <a:cubicBezTo>
                  <a:pt x="354" y="116"/>
                  <a:pt x="309" y="104"/>
                  <a:pt x="294" y="115"/>
                </a:cubicBezTo>
                <a:cubicBezTo>
                  <a:pt x="294" y="115"/>
                  <a:pt x="304" y="37"/>
                  <a:pt x="234" y="19"/>
                </a:cubicBezTo>
                <a:cubicBezTo>
                  <a:pt x="163" y="0"/>
                  <a:pt x="130" y="60"/>
                  <a:pt x="126" y="75"/>
                </a:cubicBezTo>
                <a:cubicBezTo>
                  <a:pt x="126" y="75"/>
                  <a:pt x="110" y="53"/>
                  <a:pt x="82" y="65"/>
                </a:cubicBezTo>
                <a:cubicBezTo>
                  <a:pt x="56" y="77"/>
                  <a:pt x="63" y="103"/>
                  <a:pt x="63" y="103"/>
                </a:cubicBezTo>
                <a:cubicBezTo>
                  <a:pt x="63" y="103"/>
                  <a:pt x="18" y="111"/>
                  <a:pt x="9" y="154"/>
                </a:cubicBezTo>
                <a:cubicBezTo>
                  <a:pt x="0" y="198"/>
                  <a:pt x="28" y="227"/>
                  <a:pt x="56" y="227"/>
                </a:cubicBezTo>
                <a:close/>
              </a:path>
            </a:pathLst>
          </a:custGeom>
          <a:solidFill>
            <a:schemeClr val="accent1"/>
          </a:solidFill>
          <a:ln>
            <a:noFill/>
          </a:ln>
        </p:spPr>
        <p:txBody>
          <a:bodyPr/>
          <a:lstStyle/>
          <a:p>
            <a:endParaRPr lang="zh-CN" altLang="en-US"/>
          </a:p>
        </p:txBody>
      </p:sp>
      <p:sp>
        <p:nvSpPr>
          <p:cNvPr id="22539" name="Freeform 11"/>
          <p:cNvSpPr/>
          <p:nvPr/>
        </p:nvSpPr>
        <p:spPr bwMode="auto">
          <a:xfrm>
            <a:off x="5233989" y="1891296"/>
            <a:ext cx="1323975" cy="851163"/>
          </a:xfrm>
          <a:custGeom>
            <a:avLst/>
            <a:gdLst>
              <a:gd name="T0" fmla="*/ 56 w 353"/>
              <a:gd name="T1" fmla="*/ 227 h 227"/>
              <a:gd name="T2" fmla="*/ 299 w 353"/>
              <a:gd name="T3" fmla="*/ 227 h 227"/>
              <a:gd name="T4" fmla="*/ 353 w 353"/>
              <a:gd name="T5" fmla="*/ 163 h 227"/>
              <a:gd name="T6" fmla="*/ 294 w 353"/>
              <a:gd name="T7" fmla="*/ 115 h 227"/>
              <a:gd name="T8" fmla="*/ 233 w 353"/>
              <a:gd name="T9" fmla="*/ 18 h 227"/>
              <a:gd name="T10" fmla="*/ 125 w 353"/>
              <a:gd name="T11" fmla="*/ 74 h 227"/>
              <a:gd name="T12" fmla="*/ 82 w 353"/>
              <a:gd name="T13" fmla="*/ 65 h 227"/>
              <a:gd name="T14" fmla="*/ 62 w 353"/>
              <a:gd name="T15" fmla="*/ 103 h 227"/>
              <a:gd name="T16" fmla="*/ 9 w 353"/>
              <a:gd name="T17" fmla="*/ 153 h 227"/>
              <a:gd name="T18" fmla="*/ 56 w 353"/>
              <a:gd name="T19" fmla="*/ 22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3" h="227">
                <a:moveTo>
                  <a:pt x="56" y="227"/>
                </a:moveTo>
                <a:cubicBezTo>
                  <a:pt x="94" y="227"/>
                  <a:pt x="267" y="227"/>
                  <a:pt x="299" y="227"/>
                </a:cubicBezTo>
                <a:cubicBezTo>
                  <a:pt x="330" y="227"/>
                  <a:pt x="353" y="210"/>
                  <a:pt x="353" y="163"/>
                </a:cubicBezTo>
                <a:cubicBezTo>
                  <a:pt x="353" y="116"/>
                  <a:pt x="309" y="104"/>
                  <a:pt x="294" y="115"/>
                </a:cubicBezTo>
                <a:cubicBezTo>
                  <a:pt x="294" y="115"/>
                  <a:pt x="303" y="37"/>
                  <a:pt x="233" y="18"/>
                </a:cubicBezTo>
                <a:cubicBezTo>
                  <a:pt x="163" y="0"/>
                  <a:pt x="130" y="59"/>
                  <a:pt x="125" y="74"/>
                </a:cubicBezTo>
                <a:cubicBezTo>
                  <a:pt x="125" y="74"/>
                  <a:pt x="110" y="53"/>
                  <a:pt x="82" y="65"/>
                </a:cubicBezTo>
                <a:cubicBezTo>
                  <a:pt x="56" y="77"/>
                  <a:pt x="62" y="103"/>
                  <a:pt x="62" y="103"/>
                </a:cubicBezTo>
                <a:cubicBezTo>
                  <a:pt x="62" y="103"/>
                  <a:pt x="18" y="111"/>
                  <a:pt x="9" y="153"/>
                </a:cubicBezTo>
                <a:cubicBezTo>
                  <a:pt x="0" y="198"/>
                  <a:pt x="28" y="227"/>
                  <a:pt x="56" y="227"/>
                </a:cubicBezTo>
                <a:close/>
              </a:path>
            </a:pathLst>
          </a:custGeom>
          <a:solidFill>
            <a:schemeClr val="accent4"/>
          </a:solidFill>
          <a:ln>
            <a:noFill/>
          </a:ln>
        </p:spPr>
        <p:txBody>
          <a:bodyPr/>
          <a:lstStyle/>
          <a:p>
            <a:endParaRPr lang="zh-CN" altLang="en-US"/>
          </a:p>
        </p:txBody>
      </p:sp>
      <p:sp>
        <p:nvSpPr>
          <p:cNvPr id="42"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43" name="组合 42"/>
          <p:cNvGrpSpPr/>
          <p:nvPr/>
        </p:nvGrpSpPr>
        <p:grpSpPr>
          <a:xfrm>
            <a:off x="416158" y="699542"/>
            <a:ext cx="899592" cy="56017"/>
            <a:chOff x="0" y="2842590"/>
            <a:chExt cx="7054752" cy="89199"/>
          </a:xfrm>
        </p:grpSpPr>
        <p:sp>
          <p:nvSpPr>
            <p:cNvPr id="44" name="矩形 43"/>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573570" y="2676794"/>
            <a:ext cx="1511952" cy="756874"/>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研究思路</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研究方法</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研究方案可行性说明</a:t>
            </a:r>
          </a:p>
        </p:txBody>
      </p:sp>
      <p:sp>
        <p:nvSpPr>
          <p:cNvPr id="39" name="矩形 38"/>
          <p:cNvSpPr/>
          <p:nvPr/>
        </p:nvSpPr>
        <p:spPr>
          <a:xfrm>
            <a:off x="5364088" y="2070506"/>
            <a:ext cx="2520280" cy="400110"/>
          </a:xfrm>
          <a:prstGeom prst="rect">
            <a:avLst/>
          </a:prstGeom>
        </p:spPr>
        <p:txBody>
          <a:bodyPr wrap="square">
            <a:spAutoFit/>
          </a:bodyPr>
          <a:lstStyle/>
          <a:p>
            <a:r>
              <a:rPr lang="zh-CN" altLang="en-US" sz="2000" b="1" dirty="0">
                <a:ln w="6350">
                  <a:noFill/>
                </a:ln>
                <a:solidFill>
                  <a:schemeClr val="tx1">
                    <a:lumMod val="50000"/>
                    <a:lumOff val="50000"/>
                  </a:schemeClr>
                </a:solidFill>
                <a:latin typeface="Impact" pitchFamily="34" charset="0"/>
                <a:ea typeface="微软雅黑" pitchFamily="34" charset="-122"/>
              </a:rPr>
              <a:t>研究思路与方法</a:t>
            </a:r>
          </a:p>
        </p:txBody>
      </p:sp>
      <p:sp>
        <p:nvSpPr>
          <p:cNvPr id="41" name="矩形 40"/>
          <p:cNvSpPr/>
          <p:nvPr/>
        </p:nvSpPr>
        <p:spPr>
          <a:xfrm>
            <a:off x="4573570" y="1790523"/>
            <a:ext cx="790518" cy="769441"/>
          </a:xfrm>
          <a:prstGeom prst="rect">
            <a:avLst/>
          </a:prstGeom>
        </p:spPr>
        <p:txBody>
          <a:bodyPr wrap="square">
            <a:spAutoFit/>
          </a:bodyPr>
          <a:lstStyle/>
          <a:p>
            <a:pPr algn="ctr"/>
            <a:r>
              <a:rPr lang="en-US" altLang="zh-CN" sz="4400" dirty="0">
                <a:ln w="6350">
                  <a:noFill/>
                </a:ln>
                <a:solidFill>
                  <a:schemeClr val="bg1">
                    <a:lumMod val="50000"/>
                  </a:schemeClr>
                </a:solidFill>
                <a:latin typeface="Impact" pitchFamily="34" charset="0"/>
                <a:ea typeface="微软雅黑" pitchFamily="34" charset="-122"/>
              </a:rPr>
              <a:t>02</a:t>
            </a:r>
            <a:endParaRPr lang="zh-CN" altLang="en-US" sz="4400" dirty="0">
              <a:ln w="6350">
                <a:noFill/>
              </a:ln>
              <a:solidFill>
                <a:schemeClr val="bg1">
                  <a:lumMod val="50000"/>
                </a:schemeClr>
              </a:solidFill>
              <a:latin typeface="Impact" pitchFamily="34" charset="0"/>
              <a:ea typeface="微软雅黑" pitchFamily="34" charset="-122"/>
            </a:endParaRPr>
          </a:p>
        </p:txBody>
      </p:sp>
      <p:grpSp>
        <p:nvGrpSpPr>
          <p:cNvPr id="47" name="组合 46"/>
          <p:cNvGrpSpPr/>
          <p:nvPr/>
        </p:nvGrpSpPr>
        <p:grpSpPr>
          <a:xfrm>
            <a:off x="0" y="2517744"/>
            <a:ext cx="9144000" cy="54006"/>
            <a:chOff x="2190216" y="0"/>
            <a:chExt cx="7128792" cy="108012"/>
          </a:xfrm>
        </p:grpSpPr>
        <p:sp>
          <p:nvSpPr>
            <p:cNvPr id="50" name="矩形 49"/>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6942744" y="0"/>
              <a:ext cx="1188132" cy="10801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8130876" y="0"/>
              <a:ext cx="1188132" cy="1080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5"/>
          <p:cNvSpPr>
            <a:spLocks noChangeArrowheads="1"/>
          </p:cNvSpPr>
          <p:nvPr/>
        </p:nvSpPr>
        <p:spPr bwMode="auto">
          <a:xfrm>
            <a:off x="3644336" y="1608987"/>
            <a:ext cx="767634" cy="769146"/>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6" name="Oval 6"/>
          <p:cNvSpPr>
            <a:spLocks noChangeArrowheads="1"/>
          </p:cNvSpPr>
          <p:nvPr/>
        </p:nvSpPr>
        <p:spPr bwMode="auto">
          <a:xfrm>
            <a:off x="4581562" y="1745468"/>
            <a:ext cx="592940" cy="593123"/>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7" name="Oval 7"/>
          <p:cNvSpPr>
            <a:spLocks noChangeArrowheads="1"/>
          </p:cNvSpPr>
          <p:nvPr/>
        </p:nvSpPr>
        <p:spPr bwMode="auto">
          <a:xfrm>
            <a:off x="4111036" y="2137056"/>
            <a:ext cx="767634" cy="767871"/>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8" name="Oval 8"/>
          <p:cNvSpPr>
            <a:spLocks noChangeArrowheads="1"/>
          </p:cNvSpPr>
          <p:nvPr/>
        </p:nvSpPr>
        <p:spPr bwMode="auto">
          <a:xfrm>
            <a:off x="4601964" y="2121750"/>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9" name="Oval 9"/>
          <p:cNvSpPr>
            <a:spLocks noChangeArrowheads="1"/>
          </p:cNvSpPr>
          <p:nvPr/>
        </p:nvSpPr>
        <p:spPr bwMode="auto">
          <a:xfrm>
            <a:off x="4891421" y="2411296"/>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0" name="Oval 10"/>
          <p:cNvSpPr>
            <a:spLocks noChangeArrowheads="1"/>
          </p:cNvSpPr>
          <p:nvPr/>
        </p:nvSpPr>
        <p:spPr bwMode="auto">
          <a:xfrm>
            <a:off x="3819029" y="2643443"/>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1" name="Oval 11"/>
          <p:cNvSpPr>
            <a:spLocks noChangeArrowheads="1"/>
          </p:cNvSpPr>
          <p:nvPr/>
        </p:nvSpPr>
        <p:spPr bwMode="auto">
          <a:xfrm>
            <a:off x="3198038" y="2444459"/>
            <a:ext cx="563611" cy="55995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2" name="Freeform 12"/>
          <p:cNvSpPr/>
          <p:nvPr/>
        </p:nvSpPr>
        <p:spPr bwMode="auto">
          <a:xfrm>
            <a:off x="3646887" y="1796489"/>
            <a:ext cx="1792845" cy="2410756"/>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3" name="Oval 13"/>
          <p:cNvSpPr>
            <a:spLocks noChangeArrowheads="1"/>
          </p:cNvSpPr>
          <p:nvPr/>
        </p:nvSpPr>
        <p:spPr bwMode="auto">
          <a:xfrm>
            <a:off x="3198038" y="1876848"/>
            <a:ext cx="912999" cy="913281"/>
          </a:xfrm>
          <a:prstGeom prst="ellipse">
            <a:avLst/>
          </a:prstGeom>
          <a:solidFill>
            <a:schemeClr val="accent1"/>
          </a:solidFill>
          <a:ln>
            <a:noFill/>
          </a:ln>
        </p:spPr>
        <p:txBody>
          <a:bodyPr vert="horz" wrap="square" lIns="0" tIns="0" rIns="0" bIns="0" numCol="1" anchor="t" anchorCtr="0" compatLnSpc="1"/>
          <a:lstStyle/>
          <a:p>
            <a:pPr algn="ctr"/>
            <a:r>
              <a:rPr lang="en-US" altLang="zh-CN" sz="2400" b="1" dirty="0">
                <a:solidFill>
                  <a:schemeClr val="bg1"/>
                </a:solidFill>
              </a:rPr>
              <a:t>01</a:t>
            </a:r>
          </a:p>
          <a:p>
            <a:pPr algn="ctr"/>
            <a:r>
              <a:rPr lang="en-US" altLang="zh-CN" sz="1000" dirty="0">
                <a:solidFill>
                  <a:schemeClr val="bg1"/>
                </a:solidFill>
              </a:rPr>
              <a:t>Option here</a:t>
            </a:r>
            <a:endParaRPr lang="zh-CN" altLang="en-US" sz="1000" dirty="0">
              <a:solidFill>
                <a:schemeClr val="bg1"/>
              </a:solidFill>
            </a:endParaRPr>
          </a:p>
        </p:txBody>
      </p:sp>
      <p:sp>
        <p:nvSpPr>
          <p:cNvPr id="14" name="Oval 14"/>
          <p:cNvSpPr>
            <a:spLocks noChangeArrowheads="1"/>
          </p:cNvSpPr>
          <p:nvPr/>
        </p:nvSpPr>
        <p:spPr bwMode="auto">
          <a:xfrm>
            <a:off x="4100836" y="1321354"/>
            <a:ext cx="912999" cy="913281"/>
          </a:xfrm>
          <a:prstGeom prst="ellipse">
            <a:avLst/>
          </a:prstGeom>
          <a:solidFill>
            <a:schemeClr val="accent2"/>
          </a:solidFill>
          <a:ln>
            <a:noFill/>
          </a:ln>
        </p:spPr>
        <p:txBody>
          <a:bodyPr vert="horz" wrap="square" lIns="0" tIns="0" rIns="0" bIns="0" numCol="1" anchor="t" anchorCtr="0" compatLnSpc="1"/>
          <a:lstStyle/>
          <a:p>
            <a:pPr algn="ctr"/>
            <a:r>
              <a:rPr lang="en-US" altLang="zh-CN" sz="2400" b="1" dirty="0">
                <a:solidFill>
                  <a:schemeClr val="bg1"/>
                </a:solidFill>
              </a:rPr>
              <a:t>02</a:t>
            </a:r>
          </a:p>
          <a:p>
            <a:pPr algn="ctr"/>
            <a:r>
              <a:rPr lang="en-US" altLang="zh-CN" sz="1000" dirty="0">
                <a:solidFill>
                  <a:schemeClr val="bg1"/>
                </a:solidFill>
              </a:rPr>
              <a:t>Option here</a:t>
            </a:r>
            <a:endParaRPr lang="zh-CN" altLang="en-US" sz="1000" dirty="0">
              <a:solidFill>
                <a:schemeClr val="bg1"/>
              </a:solidFill>
            </a:endParaRPr>
          </a:p>
        </p:txBody>
      </p:sp>
      <p:sp>
        <p:nvSpPr>
          <p:cNvPr id="17" name="Freeform 17"/>
          <p:cNvSpPr>
            <a:spLocks noEditPoints="1"/>
          </p:cNvSpPr>
          <p:nvPr/>
        </p:nvSpPr>
        <p:spPr bwMode="auto">
          <a:xfrm>
            <a:off x="7058311" y="1377391"/>
            <a:ext cx="183324" cy="246902"/>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8" name="Freeform 18"/>
          <p:cNvSpPr>
            <a:spLocks noEditPoints="1"/>
          </p:cNvSpPr>
          <p:nvPr/>
        </p:nvSpPr>
        <p:spPr bwMode="auto">
          <a:xfrm>
            <a:off x="6523102" y="3560715"/>
            <a:ext cx="245630" cy="201358"/>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2561478" y="3541538"/>
            <a:ext cx="294756" cy="23971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 name="Freeform 20"/>
          <p:cNvSpPr>
            <a:spLocks noEditPoints="1"/>
          </p:cNvSpPr>
          <p:nvPr/>
        </p:nvSpPr>
        <p:spPr bwMode="auto">
          <a:xfrm>
            <a:off x="1860189" y="1360610"/>
            <a:ext cx="249224" cy="280463"/>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2" name="Rectangle 24"/>
          <p:cNvSpPr>
            <a:spLocks noChangeArrowheads="1"/>
          </p:cNvSpPr>
          <p:nvPr/>
        </p:nvSpPr>
        <p:spPr bwMode="auto">
          <a:xfrm>
            <a:off x="6228184" y="1805764"/>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3" name="Rectangle 24"/>
          <p:cNvSpPr>
            <a:spLocks noChangeArrowheads="1"/>
          </p:cNvSpPr>
          <p:nvPr/>
        </p:nvSpPr>
        <p:spPr bwMode="auto">
          <a:xfrm>
            <a:off x="1063012" y="1805764"/>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4" name="Rectangle 24"/>
          <p:cNvSpPr>
            <a:spLocks noChangeArrowheads="1"/>
          </p:cNvSpPr>
          <p:nvPr/>
        </p:nvSpPr>
        <p:spPr bwMode="auto">
          <a:xfrm>
            <a:off x="1787067" y="3915869"/>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5" name="Rectangle 24"/>
          <p:cNvSpPr>
            <a:spLocks noChangeArrowheads="1"/>
          </p:cNvSpPr>
          <p:nvPr/>
        </p:nvSpPr>
        <p:spPr bwMode="auto">
          <a:xfrm>
            <a:off x="5724128" y="3915869"/>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1" name="Oval 14"/>
          <p:cNvSpPr>
            <a:spLocks noChangeArrowheads="1"/>
          </p:cNvSpPr>
          <p:nvPr/>
        </p:nvSpPr>
        <p:spPr bwMode="auto">
          <a:xfrm>
            <a:off x="5013835" y="1624294"/>
            <a:ext cx="912999" cy="913281"/>
          </a:xfrm>
          <a:prstGeom prst="ellipse">
            <a:avLst/>
          </a:prstGeom>
          <a:solidFill>
            <a:schemeClr val="accent3"/>
          </a:solidFill>
          <a:ln>
            <a:noFill/>
          </a:ln>
        </p:spPr>
        <p:txBody>
          <a:bodyPr vert="horz" wrap="square" lIns="0" tIns="0" rIns="0" bIns="0" numCol="1" anchor="t" anchorCtr="0" compatLnSpc="1"/>
          <a:lstStyle/>
          <a:p>
            <a:pPr algn="ctr"/>
            <a:r>
              <a:rPr lang="en-US" altLang="zh-CN" sz="2400" b="1" dirty="0">
                <a:solidFill>
                  <a:schemeClr val="bg1"/>
                </a:solidFill>
              </a:rPr>
              <a:t>03</a:t>
            </a:r>
          </a:p>
          <a:p>
            <a:pPr algn="ctr"/>
            <a:r>
              <a:rPr lang="en-US" altLang="zh-CN" sz="1000" dirty="0">
                <a:solidFill>
                  <a:schemeClr val="bg1"/>
                </a:solidFill>
              </a:rPr>
              <a:t>Option here</a:t>
            </a:r>
            <a:endParaRPr lang="zh-CN" altLang="en-US" sz="1000" dirty="0">
              <a:solidFill>
                <a:schemeClr val="bg1"/>
              </a:solidFill>
            </a:endParaRPr>
          </a:p>
        </p:txBody>
      </p:sp>
      <p:sp>
        <p:nvSpPr>
          <p:cNvPr id="32" name="Oval 14"/>
          <p:cNvSpPr>
            <a:spLocks noChangeArrowheads="1"/>
          </p:cNvSpPr>
          <p:nvPr/>
        </p:nvSpPr>
        <p:spPr bwMode="auto">
          <a:xfrm>
            <a:off x="4540906" y="2483364"/>
            <a:ext cx="912999" cy="913281"/>
          </a:xfrm>
          <a:prstGeom prst="ellipse">
            <a:avLst/>
          </a:prstGeom>
          <a:solidFill>
            <a:schemeClr val="accent4"/>
          </a:solidFill>
          <a:ln>
            <a:noFill/>
          </a:ln>
        </p:spPr>
        <p:txBody>
          <a:bodyPr vert="horz" wrap="square" lIns="0" tIns="0" rIns="0" bIns="0" numCol="1" anchor="t" anchorCtr="0" compatLnSpc="1"/>
          <a:lstStyle/>
          <a:p>
            <a:pPr algn="ctr"/>
            <a:r>
              <a:rPr lang="en-US" altLang="zh-CN" sz="2400" b="1" dirty="0">
                <a:solidFill>
                  <a:schemeClr val="bg1"/>
                </a:solidFill>
              </a:rPr>
              <a:t>04</a:t>
            </a:r>
          </a:p>
          <a:p>
            <a:pPr algn="ctr"/>
            <a:r>
              <a:rPr lang="en-US" altLang="zh-CN" sz="1000" dirty="0">
                <a:solidFill>
                  <a:schemeClr val="bg1"/>
                </a:solidFill>
              </a:rPr>
              <a:t>Option here</a:t>
            </a:r>
            <a:endParaRPr lang="zh-CN" altLang="en-US" sz="1000" dirty="0">
              <a:solidFill>
                <a:schemeClr val="bg1"/>
              </a:solidFill>
            </a:endParaRPr>
          </a:p>
        </p:txBody>
      </p:sp>
      <p:sp>
        <p:nvSpPr>
          <p:cNvPr id="29"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30" name="组合 29"/>
          <p:cNvGrpSpPr/>
          <p:nvPr/>
        </p:nvGrpSpPr>
        <p:grpSpPr>
          <a:xfrm>
            <a:off x="416158" y="699542"/>
            <a:ext cx="899592" cy="56017"/>
            <a:chOff x="0" y="2842590"/>
            <a:chExt cx="7054752" cy="89199"/>
          </a:xfrm>
        </p:grpSpPr>
        <p:sp>
          <p:nvSpPr>
            <p:cNvPr id="33" name="矩形 32"/>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图表 18"/>
          <p:cNvGraphicFramePr/>
          <p:nvPr/>
        </p:nvGraphicFramePr>
        <p:xfrm>
          <a:off x="3253409" y="1323202"/>
          <a:ext cx="2637182" cy="2712155"/>
        </p:xfrm>
        <a:graphic>
          <a:graphicData uri="http://schemas.openxmlformats.org/drawingml/2006/chart">
            <c:chart xmlns:c="http://schemas.openxmlformats.org/drawingml/2006/chart" xmlns:r="http://schemas.openxmlformats.org/officeDocument/2006/relationships" r:id="rId3"/>
          </a:graphicData>
        </a:graphic>
      </p:graphicFrame>
      <p:grpSp>
        <p:nvGrpSpPr>
          <p:cNvPr id="33" name="组合 32"/>
          <p:cNvGrpSpPr/>
          <p:nvPr/>
        </p:nvGrpSpPr>
        <p:grpSpPr>
          <a:xfrm>
            <a:off x="3442514" y="1761745"/>
            <a:ext cx="2828142" cy="2829015"/>
            <a:chOff x="3491329" y="1261482"/>
            <a:chExt cx="3006725" cy="3006726"/>
          </a:xfrm>
        </p:grpSpPr>
        <p:grpSp>
          <p:nvGrpSpPr>
            <p:cNvPr id="31" name="组合 30"/>
            <p:cNvGrpSpPr/>
            <p:nvPr/>
          </p:nvGrpSpPr>
          <p:grpSpPr>
            <a:xfrm rot="900000">
              <a:off x="3491329" y="1261482"/>
              <a:ext cx="3006725" cy="3006726"/>
              <a:chOff x="3491329" y="1261482"/>
              <a:chExt cx="3006725" cy="3006726"/>
            </a:xfrm>
          </p:grpSpPr>
          <p:grpSp>
            <p:nvGrpSpPr>
              <p:cNvPr id="16" name="组合 15"/>
              <p:cNvGrpSpPr/>
              <p:nvPr/>
            </p:nvGrpSpPr>
            <p:grpSpPr>
              <a:xfrm>
                <a:off x="5015329" y="2787070"/>
                <a:ext cx="1482725" cy="1481138"/>
                <a:chOff x="4549776" y="2547938"/>
                <a:chExt cx="1482725" cy="1481138"/>
              </a:xfrm>
            </p:grpSpPr>
            <p:sp>
              <p:nvSpPr>
                <p:cNvPr id="5" name="Freeform 5"/>
                <p:cNvSpPr/>
                <p:nvPr/>
              </p:nvSpPr>
              <p:spPr bwMode="auto">
                <a:xfrm>
                  <a:off x="4735513" y="2732088"/>
                  <a:ext cx="538163" cy="538163"/>
                </a:xfrm>
                <a:custGeom>
                  <a:avLst/>
                  <a:gdLst>
                    <a:gd name="T0" fmla="*/ 339 w 339"/>
                    <a:gd name="T1" fmla="*/ 270 h 339"/>
                    <a:gd name="T2" fmla="*/ 270 w 339"/>
                    <a:gd name="T3" fmla="*/ 339 h 339"/>
                    <a:gd name="T4" fmla="*/ 0 w 339"/>
                    <a:gd name="T5" fmla="*/ 71 h 339"/>
                    <a:gd name="T6" fmla="*/ 70 w 339"/>
                    <a:gd name="T7" fmla="*/ 0 h 339"/>
                    <a:gd name="T8" fmla="*/ 339 w 339"/>
                    <a:gd name="T9" fmla="*/ 270 h 339"/>
                  </a:gdLst>
                  <a:ahLst/>
                  <a:cxnLst>
                    <a:cxn ang="0">
                      <a:pos x="T0" y="T1"/>
                    </a:cxn>
                    <a:cxn ang="0">
                      <a:pos x="T2" y="T3"/>
                    </a:cxn>
                    <a:cxn ang="0">
                      <a:pos x="T4" y="T5"/>
                    </a:cxn>
                    <a:cxn ang="0">
                      <a:pos x="T6" y="T7"/>
                    </a:cxn>
                    <a:cxn ang="0">
                      <a:pos x="T8" y="T9"/>
                    </a:cxn>
                  </a:cxnLst>
                  <a:rect l="0" t="0" r="r" b="b"/>
                  <a:pathLst>
                    <a:path w="339" h="339">
                      <a:moveTo>
                        <a:pt x="339" y="270"/>
                      </a:moveTo>
                      <a:lnTo>
                        <a:pt x="270" y="339"/>
                      </a:lnTo>
                      <a:lnTo>
                        <a:pt x="0" y="71"/>
                      </a:lnTo>
                      <a:lnTo>
                        <a:pt x="70" y="0"/>
                      </a:lnTo>
                      <a:lnTo>
                        <a:pt x="339" y="270"/>
                      </a:lnTo>
                      <a:close/>
                    </a:path>
                  </a:pathLst>
                </a:custGeom>
                <a:solidFill>
                  <a:srgbClr val="94949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4549776" y="2547938"/>
                  <a:ext cx="388938" cy="388938"/>
                </a:xfrm>
                <a:custGeom>
                  <a:avLst/>
                  <a:gdLst>
                    <a:gd name="T0" fmla="*/ 188 w 197"/>
                    <a:gd name="T1" fmla="*/ 77 h 197"/>
                    <a:gd name="T2" fmla="*/ 188 w 197"/>
                    <a:gd name="T3" fmla="*/ 111 h 197"/>
                    <a:gd name="T4" fmla="*/ 112 w 197"/>
                    <a:gd name="T5" fmla="*/ 187 h 197"/>
                    <a:gd name="T6" fmla="*/ 78 w 197"/>
                    <a:gd name="T7" fmla="*/ 187 h 197"/>
                    <a:gd name="T8" fmla="*/ 10 w 197"/>
                    <a:gd name="T9" fmla="*/ 120 h 197"/>
                    <a:gd name="T10" fmla="*/ 10 w 197"/>
                    <a:gd name="T11" fmla="*/ 86 h 197"/>
                    <a:gd name="T12" fmla="*/ 86 w 197"/>
                    <a:gd name="T13" fmla="*/ 9 h 197"/>
                    <a:gd name="T14" fmla="*/ 120 w 197"/>
                    <a:gd name="T15" fmla="*/ 9 h 197"/>
                    <a:gd name="T16" fmla="*/ 188 w 197"/>
                    <a:gd name="T17" fmla="*/ 7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197">
                      <a:moveTo>
                        <a:pt x="188" y="77"/>
                      </a:moveTo>
                      <a:cubicBezTo>
                        <a:pt x="197" y="87"/>
                        <a:pt x="197" y="102"/>
                        <a:pt x="188" y="111"/>
                      </a:cubicBezTo>
                      <a:cubicBezTo>
                        <a:pt x="112" y="187"/>
                        <a:pt x="112" y="187"/>
                        <a:pt x="112" y="187"/>
                      </a:cubicBezTo>
                      <a:cubicBezTo>
                        <a:pt x="102" y="197"/>
                        <a:pt x="87" y="197"/>
                        <a:pt x="78" y="187"/>
                      </a:cubicBezTo>
                      <a:cubicBezTo>
                        <a:pt x="10" y="120"/>
                        <a:pt x="10" y="120"/>
                        <a:pt x="10" y="120"/>
                      </a:cubicBezTo>
                      <a:cubicBezTo>
                        <a:pt x="0" y="110"/>
                        <a:pt x="0" y="95"/>
                        <a:pt x="10" y="86"/>
                      </a:cubicBezTo>
                      <a:cubicBezTo>
                        <a:pt x="86" y="9"/>
                        <a:pt x="86" y="9"/>
                        <a:pt x="86" y="9"/>
                      </a:cubicBezTo>
                      <a:cubicBezTo>
                        <a:pt x="95" y="0"/>
                        <a:pt x="111" y="0"/>
                        <a:pt x="120" y="9"/>
                      </a:cubicBezTo>
                      <a:lnTo>
                        <a:pt x="188" y="77"/>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5057776" y="3052763"/>
                  <a:ext cx="974725" cy="976313"/>
                </a:xfrm>
                <a:custGeom>
                  <a:avLst/>
                  <a:gdLst>
                    <a:gd name="T0" fmla="*/ 86 w 494"/>
                    <a:gd name="T1" fmla="*/ 10 h 495"/>
                    <a:gd name="T2" fmla="*/ 41 w 494"/>
                    <a:gd name="T3" fmla="*/ 55 h 495"/>
                    <a:gd name="T4" fmla="*/ 31 w 494"/>
                    <a:gd name="T5" fmla="*/ 64 h 495"/>
                    <a:gd name="T6" fmla="*/ 26 w 494"/>
                    <a:gd name="T7" fmla="*/ 70 h 495"/>
                    <a:gd name="T8" fmla="*/ 9 w 494"/>
                    <a:gd name="T9" fmla="*/ 86 h 495"/>
                    <a:gd name="T10" fmla="*/ 9 w 494"/>
                    <a:gd name="T11" fmla="*/ 120 h 495"/>
                    <a:gd name="T12" fmla="*/ 374 w 494"/>
                    <a:gd name="T13" fmla="*/ 485 h 495"/>
                    <a:gd name="T14" fmla="*/ 408 w 494"/>
                    <a:gd name="T15" fmla="*/ 485 h 495"/>
                    <a:gd name="T16" fmla="*/ 425 w 494"/>
                    <a:gd name="T17" fmla="*/ 469 h 495"/>
                    <a:gd name="T18" fmla="*/ 430 w 494"/>
                    <a:gd name="T19" fmla="*/ 463 h 495"/>
                    <a:gd name="T20" fmla="*/ 440 w 494"/>
                    <a:gd name="T21" fmla="*/ 454 h 495"/>
                    <a:gd name="T22" fmla="*/ 485 w 494"/>
                    <a:gd name="T23" fmla="*/ 409 h 495"/>
                    <a:gd name="T24" fmla="*/ 485 w 494"/>
                    <a:gd name="T25" fmla="*/ 375 h 495"/>
                    <a:gd name="T26" fmla="*/ 119 w 494"/>
                    <a:gd name="T27" fmla="*/ 10 h 495"/>
                    <a:gd name="T28" fmla="*/ 86 w 494"/>
                    <a:gd name="T29" fmla="*/ 1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4" h="495">
                      <a:moveTo>
                        <a:pt x="86" y="10"/>
                      </a:moveTo>
                      <a:cubicBezTo>
                        <a:pt x="41" y="55"/>
                        <a:pt x="41" y="55"/>
                        <a:pt x="41" y="55"/>
                      </a:cubicBezTo>
                      <a:cubicBezTo>
                        <a:pt x="31" y="64"/>
                        <a:pt x="31" y="64"/>
                        <a:pt x="31" y="64"/>
                      </a:cubicBezTo>
                      <a:cubicBezTo>
                        <a:pt x="26" y="70"/>
                        <a:pt x="26" y="70"/>
                        <a:pt x="26" y="70"/>
                      </a:cubicBezTo>
                      <a:cubicBezTo>
                        <a:pt x="9" y="86"/>
                        <a:pt x="9" y="86"/>
                        <a:pt x="9" y="86"/>
                      </a:cubicBezTo>
                      <a:cubicBezTo>
                        <a:pt x="0" y="95"/>
                        <a:pt x="0" y="111"/>
                        <a:pt x="9" y="120"/>
                      </a:cubicBezTo>
                      <a:cubicBezTo>
                        <a:pt x="374" y="485"/>
                        <a:pt x="374" y="485"/>
                        <a:pt x="374" y="485"/>
                      </a:cubicBezTo>
                      <a:cubicBezTo>
                        <a:pt x="384" y="495"/>
                        <a:pt x="399" y="495"/>
                        <a:pt x="408" y="485"/>
                      </a:cubicBezTo>
                      <a:cubicBezTo>
                        <a:pt x="425" y="469"/>
                        <a:pt x="425" y="469"/>
                        <a:pt x="425" y="469"/>
                      </a:cubicBezTo>
                      <a:cubicBezTo>
                        <a:pt x="430" y="463"/>
                        <a:pt x="430" y="463"/>
                        <a:pt x="430" y="463"/>
                      </a:cubicBezTo>
                      <a:cubicBezTo>
                        <a:pt x="440" y="454"/>
                        <a:pt x="440" y="454"/>
                        <a:pt x="440" y="454"/>
                      </a:cubicBezTo>
                      <a:cubicBezTo>
                        <a:pt x="485" y="409"/>
                        <a:pt x="485" y="409"/>
                        <a:pt x="485" y="409"/>
                      </a:cubicBezTo>
                      <a:cubicBezTo>
                        <a:pt x="494" y="399"/>
                        <a:pt x="494" y="384"/>
                        <a:pt x="485" y="375"/>
                      </a:cubicBezTo>
                      <a:cubicBezTo>
                        <a:pt x="119" y="10"/>
                        <a:pt x="119" y="10"/>
                        <a:pt x="119" y="10"/>
                      </a:cubicBezTo>
                      <a:cubicBezTo>
                        <a:pt x="110" y="0"/>
                        <a:pt x="95" y="0"/>
                        <a:pt x="86" y="10"/>
                      </a:cubicBezTo>
                      <a:close/>
                    </a:path>
                  </a:pathLst>
                </a:custGeom>
                <a:solidFill>
                  <a:srgbClr val="76767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5057776" y="3190875"/>
                  <a:ext cx="838200" cy="838200"/>
                </a:xfrm>
                <a:custGeom>
                  <a:avLst/>
                  <a:gdLst>
                    <a:gd name="T0" fmla="*/ 9 w 425"/>
                    <a:gd name="T1" fmla="*/ 16 h 425"/>
                    <a:gd name="T2" fmla="*/ 9 w 425"/>
                    <a:gd name="T3" fmla="*/ 50 h 425"/>
                    <a:gd name="T4" fmla="*/ 374 w 425"/>
                    <a:gd name="T5" fmla="*/ 415 h 425"/>
                    <a:gd name="T6" fmla="*/ 408 w 425"/>
                    <a:gd name="T7" fmla="*/ 415 h 425"/>
                    <a:gd name="T8" fmla="*/ 425 w 425"/>
                    <a:gd name="T9" fmla="*/ 399 h 425"/>
                    <a:gd name="T10" fmla="*/ 26 w 425"/>
                    <a:gd name="T11" fmla="*/ 0 h 425"/>
                    <a:gd name="T12" fmla="*/ 9 w 425"/>
                    <a:gd name="T13" fmla="*/ 16 h 425"/>
                  </a:gdLst>
                  <a:ahLst/>
                  <a:cxnLst>
                    <a:cxn ang="0">
                      <a:pos x="T0" y="T1"/>
                    </a:cxn>
                    <a:cxn ang="0">
                      <a:pos x="T2" y="T3"/>
                    </a:cxn>
                    <a:cxn ang="0">
                      <a:pos x="T4" y="T5"/>
                    </a:cxn>
                    <a:cxn ang="0">
                      <a:pos x="T6" y="T7"/>
                    </a:cxn>
                    <a:cxn ang="0">
                      <a:pos x="T8" y="T9"/>
                    </a:cxn>
                    <a:cxn ang="0">
                      <a:pos x="T10" y="T11"/>
                    </a:cxn>
                    <a:cxn ang="0">
                      <a:pos x="T12" y="T13"/>
                    </a:cxn>
                  </a:cxnLst>
                  <a:rect l="0" t="0" r="r" b="b"/>
                  <a:pathLst>
                    <a:path w="425" h="425">
                      <a:moveTo>
                        <a:pt x="9" y="16"/>
                      </a:moveTo>
                      <a:cubicBezTo>
                        <a:pt x="0" y="25"/>
                        <a:pt x="0" y="41"/>
                        <a:pt x="9" y="50"/>
                      </a:cubicBezTo>
                      <a:cubicBezTo>
                        <a:pt x="374" y="415"/>
                        <a:pt x="374" y="415"/>
                        <a:pt x="374" y="415"/>
                      </a:cubicBezTo>
                      <a:cubicBezTo>
                        <a:pt x="384" y="425"/>
                        <a:pt x="399" y="425"/>
                        <a:pt x="408" y="415"/>
                      </a:cubicBezTo>
                      <a:cubicBezTo>
                        <a:pt x="425" y="399"/>
                        <a:pt x="425" y="399"/>
                        <a:pt x="425" y="399"/>
                      </a:cubicBezTo>
                      <a:cubicBezTo>
                        <a:pt x="26" y="0"/>
                        <a:pt x="26" y="0"/>
                        <a:pt x="26" y="0"/>
                      </a:cubicBezTo>
                      <a:lnTo>
                        <a:pt x="9" y="16"/>
                      </a:lnTo>
                      <a:close/>
                    </a:path>
                  </a:pathLst>
                </a:custGeom>
                <a:solidFill>
                  <a:srgbClr val="5A5A5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9"/>
                <p:cNvSpPr/>
                <p:nvPr/>
              </p:nvSpPr>
              <p:spPr bwMode="auto">
                <a:xfrm>
                  <a:off x="5118101" y="3162300"/>
                  <a:ext cx="806450" cy="804863"/>
                </a:xfrm>
                <a:custGeom>
                  <a:avLst/>
                  <a:gdLst>
                    <a:gd name="T0" fmla="*/ 0 w 508"/>
                    <a:gd name="T1" fmla="*/ 11 h 507"/>
                    <a:gd name="T2" fmla="*/ 496 w 508"/>
                    <a:gd name="T3" fmla="*/ 507 h 507"/>
                    <a:gd name="T4" fmla="*/ 508 w 508"/>
                    <a:gd name="T5" fmla="*/ 496 h 507"/>
                    <a:gd name="T6" fmla="*/ 13 w 508"/>
                    <a:gd name="T7" fmla="*/ 0 h 507"/>
                    <a:gd name="T8" fmla="*/ 0 w 508"/>
                    <a:gd name="T9" fmla="*/ 11 h 507"/>
                  </a:gdLst>
                  <a:ahLst/>
                  <a:cxnLst>
                    <a:cxn ang="0">
                      <a:pos x="T0" y="T1"/>
                    </a:cxn>
                    <a:cxn ang="0">
                      <a:pos x="T2" y="T3"/>
                    </a:cxn>
                    <a:cxn ang="0">
                      <a:pos x="T4" y="T5"/>
                    </a:cxn>
                    <a:cxn ang="0">
                      <a:pos x="T6" y="T7"/>
                    </a:cxn>
                    <a:cxn ang="0">
                      <a:pos x="T8" y="T9"/>
                    </a:cxn>
                  </a:cxnLst>
                  <a:rect l="0" t="0" r="r" b="b"/>
                  <a:pathLst>
                    <a:path w="508" h="507">
                      <a:moveTo>
                        <a:pt x="0" y="11"/>
                      </a:moveTo>
                      <a:lnTo>
                        <a:pt x="496" y="507"/>
                      </a:lnTo>
                      <a:lnTo>
                        <a:pt x="508" y="496"/>
                      </a:lnTo>
                      <a:lnTo>
                        <a:pt x="13" y="0"/>
                      </a:lnTo>
                      <a:lnTo>
                        <a:pt x="0" y="11"/>
                      </a:lnTo>
                      <a:close/>
                    </a:path>
                  </a:pathLst>
                </a:custGeom>
                <a:solidFill>
                  <a:srgbClr val="5A5A5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4619626" y="2768600"/>
                  <a:ext cx="182563" cy="168275"/>
                </a:xfrm>
                <a:custGeom>
                  <a:avLst/>
                  <a:gdLst>
                    <a:gd name="T0" fmla="*/ 0 w 93"/>
                    <a:gd name="T1" fmla="*/ 33 h 85"/>
                    <a:gd name="T2" fmla="*/ 43 w 93"/>
                    <a:gd name="T3" fmla="*/ 75 h 85"/>
                    <a:gd name="T4" fmla="*/ 77 w 93"/>
                    <a:gd name="T5" fmla="*/ 75 h 85"/>
                    <a:gd name="T6" fmla="*/ 93 w 93"/>
                    <a:gd name="T7" fmla="*/ 59 h 85"/>
                    <a:gd name="T8" fmla="*/ 34 w 93"/>
                    <a:gd name="T9" fmla="*/ 0 h 85"/>
                    <a:gd name="T10" fmla="*/ 0 w 93"/>
                    <a:gd name="T11" fmla="*/ 33 h 85"/>
                  </a:gdLst>
                  <a:ahLst/>
                  <a:cxnLst>
                    <a:cxn ang="0">
                      <a:pos x="T0" y="T1"/>
                    </a:cxn>
                    <a:cxn ang="0">
                      <a:pos x="T2" y="T3"/>
                    </a:cxn>
                    <a:cxn ang="0">
                      <a:pos x="T4" y="T5"/>
                    </a:cxn>
                    <a:cxn ang="0">
                      <a:pos x="T6" y="T7"/>
                    </a:cxn>
                    <a:cxn ang="0">
                      <a:pos x="T8" y="T9"/>
                    </a:cxn>
                    <a:cxn ang="0">
                      <a:pos x="T10" y="T11"/>
                    </a:cxn>
                  </a:cxnLst>
                  <a:rect l="0" t="0" r="r" b="b"/>
                  <a:pathLst>
                    <a:path w="93" h="85">
                      <a:moveTo>
                        <a:pt x="0" y="33"/>
                      </a:moveTo>
                      <a:cubicBezTo>
                        <a:pt x="43" y="75"/>
                        <a:pt x="43" y="75"/>
                        <a:pt x="43" y="75"/>
                      </a:cubicBezTo>
                      <a:cubicBezTo>
                        <a:pt x="52" y="85"/>
                        <a:pt x="67" y="85"/>
                        <a:pt x="77" y="75"/>
                      </a:cubicBezTo>
                      <a:cubicBezTo>
                        <a:pt x="93" y="59"/>
                        <a:pt x="93" y="59"/>
                        <a:pt x="93" y="59"/>
                      </a:cubicBezTo>
                      <a:cubicBezTo>
                        <a:pt x="34" y="0"/>
                        <a:pt x="34" y="0"/>
                        <a:pt x="34" y="0"/>
                      </a:cubicBezTo>
                      <a:lnTo>
                        <a:pt x="0" y="33"/>
                      </a:lnTo>
                      <a:close/>
                    </a:path>
                  </a:pathLst>
                </a:custGeom>
                <a:solidFill>
                  <a:srgbClr val="B8B8B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4699001" y="2740025"/>
                  <a:ext cx="133350" cy="133350"/>
                </a:xfrm>
                <a:custGeom>
                  <a:avLst/>
                  <a:gdLst>
                    <a:gd name="T0" fmla="*/ 0 w 84"/>
                    <a:gd name="T1" fmla="*/ 11 h 84"/>
                    <a:gd name="T2" fmla="*/ 73 w 84"/>
                    <a:gd name="T3" fmla="*/ 84 h 84"/>
                    <a:gd name="T4" fmla="*/ 84 w 84"/>
                    <a:gd name="T5" fmla="*/ 73 h 84"/>
                    <a:gd name="T6" fmla="*/ 11 w 84"/>
                    <a:gd name="T7" fmla="*/ 0 h 84"/>
                    <a:gd name="T8" fmla="*/ 0 w 84"/>
                    <a:gd name="T9" fmla="*/ 11 h 84"/>
                  </a:gdLst>
                  <a:ahLst/>
                  <a:cxnLst>
                    <a:cxn ang="0">
                      <a:pos x="T0" y="T1"/>
                    </a:cxn>
                    <a:cxn ang="0">
                      <a:pos x="T2" y="T3"/>
                    </a:cxn>
                    <a:cxn ang="0">
                      <a:pos x="T4" y="T5"/>
                    </a:cxn>
                    <a:cxn ang="0">
                      <a:pos x="T6" y="T7"/>
                    </a:cxn>
                    <a:cxn ang="0">
                      <a:pos x="T8" y="T9"/>
                    </a:cxn>
                  </a:cxnLst>
                  <a:rect l="0" t="0" r="r" b="b"/>
                  <a:pathLst>
                    <a:path w="84" h="84">
                      <a:moveTo>
                        <a:pt x="0" y="11"/>
                      </a:moveTo>
                      <a:lnTo>
                        <a:pt x="73" y="84"/>
                      </a:lnTo>
                      <a:lnTo>
                        <a:pt x="84" y="73"/>
                      </a:lnTo>
                      <a:lnTo>
                        <a:pt x="11" y="0"/>
                      </a:lnTo>
                      <a:lnTo>
                        <a:pt x="0" y="11"/>
                      </a:lnTo>
                      <a:close/>
                    </a:path>
                  </a:pathLst>
                </a:custGeom>
                <a:solidFill>
                  <a:srgbClr val="B8B8B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 name="Freeform 12"/>
              <p:cNvSpPr/>
              <p:nvPr/>
            </p:nvSpPr>
            <p:spPr bwMode="auto">
              <a:xfrm>
                <a:off x="3491329" y="1261482"/>
                <a:ext cx="2147888" cy="2147888"/>
              </a:xfrm>
              <a:custGeom>
                <a:avLst/>
                <a:gdLst>
                  <a:gd name="T0" fmla="*/ 895 w 1089"/>
                  <a:gd name="T1" fmla="*/ 194 h 1089"/>
                  <a:gd name="T2" fmla="*/ 895 w 1089"/>
                  <a:gd name="T3" fmla="*/ 895 h 1089"/>
                  <a:gd name="T4" fmla="*/ 193 w 1089"/>
                  <a:gd name="T5" fmla="*/ 895 h 1089"/>
                  <a:gd name="T6" fmla="*/ 193 w 1089"/>
                  <a:gd name="T7" fmla="*/ 194 h 1089"/>
                  <a:gd name="T8" fmla="*/ 895 w 1089"/>
                  <a:gd name="T9" fmla="*/ 194 h 1089"/>
                </a:gdLst>
                <a:ahLst/>
                <a:cxnLst>
                  <a:cxn ang="0">
                    <a:pos x="T0" y="T1"/>
                  </a:cxn>
                  <a:cxn ang="0">
                    <a:pos x="T2" y="T3"/>
                  </a:cxn>
                  <a:cxn ang="0">
                    <a:pos x="T4" y="T5"/>
                  </a:cxn>
                  <a:cxn ang="0">
                    <a:pos x="T6" y="T7"/>
                  </a:cxn>
                  <a:cxn ang="0">
                    <a:pos x="T8" y="T9"/>
                  </a:cxn>
                </a:cxnLst>
                <a:rect l="0" t="0" r="r" b="b"/>
                <a:pathLst>
                  <a:path w="1089" h="1089">
                    <a:moveTo>
                      <a:pt x="895" y="194"/>
                    </a:moveTo>
                    <a:cubicBezTo>
                      <a:pt x="1089" y="388"/>
                      <a:pt x="1089" y="702"/>
                      <a:pt x="895" y="895"/>
                    </a:cubicBezTo>
                    <a:cubicBezTo>
                      <a:pt x="701" y="1089"/>
                      <a:pt x="387" y="1089"/>
                      <a:pt x="193" y="895"/>
                    </a:cubicBezTo>
                    <a:cubicBezTo>
                      <a:pt x="0" y="702"/>
                      <a:pt x="0" y="388"/>
                      <a:pt x="193" y="194"/>
                    </a:cubicBezTo>
                    <a:cubicBezTo>
                      <a:pt x="387" y="0"/>
                      <a:pt x="701" y="0"/>
                      <a:pt x="895" y="194"/>
                    </a:cubicBezTo>
                    <a:close/>
                  </a:path>
                </a:pathLst>
              </a:custGeom>
              <a:solidFill>
                <a:srgbClr val="E9E9E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 name="Freeform 14"/>
            <p:cNvSpPr/>
            <p:nvPr/>
          </p:nvSpPr>
          <p:spPr bwMode="auto">
            <a:xfrm rot="900000">
              <a:off x="3761175" y="1308636"/>
              <a:ext cx="1858620" cy="1858618"/>
            </a:xfrm>
            <a:custGeom>
              <a:avLst/>
              <a:gdLst>
                <a:gd name="T0" fmla="*/ 809 w 984"/>
                <a:gd name="T1" fmla="*/ 175 h 983"/>
                <a:gd name="T2" fmla="*/ 809 w 984"/>
                <a:gd name="T3" fmla="*/ 809 h 983"/>
                <a:gd name="T4" fmla="*/ 175 w 984"/>
                <a:gd name="T5" fmla="*/ 809 h 983"/>
                <a:gd name="T6" fmla="*/ 175 w 984"/>
                <a:gd name="T7" fmla="*/ 175 h 983"/>
                <a:gd name="T8" fmla="*/ 809 w 984"/>
                <a:gd name="T9" fmla="*/ 175 h 983"/>
              </a:gdLst>
              <a:ahLst/>
              <a:cxnLst>
                <a:cxn ang="0">
                  <a:pos x="T0" y="T1"/>
                </a:cxn>
                <a:cxn ang="0">
                  <a:pos x="T2" y="T3"/>
                </a:cxn>
                <a:cxn ang="0">
                  <a:pos x="T4" y="T5"/>
                </a:cxn>
                <a:cxn ang="0">
                  <a:pos x="T6" y="T7"/>
                </a:cxn>
                <a:cxn ang="0">
                  <a:pos x="T8" y="T9"/>
                </a:cxn>
              </a:cxnLst>
              <a:rect l="0" t="0" r="r" b="b"/>
              <a:pathLst>
                <a:path w="984" h="983">
                  <a:moveTo>
                    <a:pt x="809" y="175"/>
                  </a:moveTo>
                  <a:cubicBezTo>
                    <a:pt x="984" y="350"/>
                    <a:pt x="984" y="634"/>
                    <a:pt x="809" y="809"/>
                  </a:cubicBezTo>
                  <a:cubicBezTo>
                    <a:pt x="634" y="983"/>
                    <a:pt x="350" y="983"/>
                    <a:pt x="175" y="809"/>
                  </a:cubicBezTo>
                  <a:cubicBezTo>
                    <a:pt x="0" y="634"/>
                    <a:pt x="0" y="350"/>
                    <a:pt x="175" y="175"/>
                  </a:cubicBezTo>
                  <a:cubicBezTo>
                    <a:pt x="350" y="0"/>
                    <a:pt x="634" y="0"/>
                    <a:pt x="809" y="17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7" name="Freeform 19"/>
          <p:cNvSpPr>
            <a:spLocks noEditPoints="1"/>
          </p:cNvSpPr>
          <p:nvPr/>
        </p:nvSpPr>
        <p:spPr bwMode="auto">
          <a:xfrm>
            <a:off x="4344783" y="2080731"/>
            <a:ext cx="440980" cy="404499"/>
          </a:xfrm>
          <a:custGeom>
            <a:avLst/>
            <a:gdLst>
              <a:gd name="T0" fmla="*/ 79 w 126"/>
              <a:gd name="T1" fmla="*/ 53 h 115"/>
              <a:gd name="T2" fmla="*/ 83 w 126"/>
              <a:gd name="T3" fmla="*/ 69 h 115"/>
              <a:gd name="T4" fmla="*/ 83 w 126"/>
              <a:gd name="T5" fmla="*/ 77 h 115"/>
              <a:gd name="T6" fmla="*/ 89 w 126"/>
              <a:gd name="T7" fmla="*/ 71 h 115"/>
              <a:gd name="T8" fmla="*/ 83 w 126"/>
              <a:gd name="T9" fmla="*/ 49 h 115"/>
              <a:gd name="T10" fmla="*/ 64 w 126"/>
              <a:gd name="T11" fmla="*/ 46 h 115"/>
              <a:gd name="T12" fmla="*/ 122 w 126"/>
              <a:gd name="T13" fmla="*/ 105 h 115"/>
              <a:gd name="T14" fmla="*/ 118 w 126"/>
              <a:gd name="T15" fmla="*/ 105 h 115"/>
              <a:gd name="T16" fmla="*/ 122 w 126"/>
              <a:gd name="T17" fmla="*/ 29 h 115"/>
              <a:gd name="T18" fmla="*/ 122 w 126"/>
              <a:gd name="T19" fmla="*/ 19 h 115"/>
              <a:gd name="T20" fmla="*/ 76 w 126"/>
              <a:gd name="T21" fmla="*/ 13 h 115"/>
              <a:gd name="T22" fmla="*/ 63 w 126"/>
              <a:gd name="T23" fmla="*/ 0 h 115"/>
              <a:gd name="T24" fmla="*/ 51 w 126"/>
              <a:gd name="T25" fmla="*/ 13 h 115"/>
              <a:gd name="T26" fmla="*/ 5 w 126"/>
              <a:gd name="T27" fmla="*/ 19 h 115"/>
              <a:gd name="T28" fmla="*/ 5 w 126"/>
              <a:gd name="T29" fmla="*/ 29 h 115"/>
              <a:gd name="T30" fmla="*/ 9 w 126"/>
              <a:gd name="T31" fmla="*/ 105 h 115"/>
              <a:gd name="T32" fmla="*/ 0 w 126"/>
              <a:gd name="T33" fmla="*/ 110 h 115"/>
              <a:gd name="T34" fmla="*/ 122 w 126"/>
              <a:gd name="T35" fmla="*/ 115 h 115"/>
              <a:gd name="T36" fmla="*/ 122 w 126"/>
              <a:gd name="T37" fmla="*/ 105 h 115"/>
              <a:gd name="T38" fmla="*/ 58 w 126"/>
              <a:gd name="T39" fmla="*/ 8 h 115"/>
              <a:gd name="T40" fmla="*/ 68 w 126"/>
              <a:gd name="T41" fmla="*/ 8 h 115"/>
              <a:gd name="T42" fmla="*/ 68 w 126"/>
              <a:gd name="T43" fmla="*/ 17 h 115"/>
              <a:gd name="T44" fmla="*/ 63 w 126"/>
              <a:gd name="T45" fmla="*/ 19 h 115"/>
              <a:gd name="T46" fmla="*/ 56 w 126"/>
              <a:gd name="T47" fmla="*/ 13 h 115"/>
              <a:gd name="T48" fmla="*/ 112 w 126"/>
              <a:gd name="T49" fmla="*/ 105 h 115"/>
              <a:gd name="T50" fmla="*/ 14 w 126"/>
              <a:gd name="T51" fmla="*/ 105 h 115"/>
              <a:gd name="T52" fmla="*/ 112 w 126"/>
              <a:gd name="T53" fmla="*/ 29 h 115"/>
              <a:gd name="T54" fmla="*/ 59 w 126"/>
              <a:gd name="T55" fmla="*/ 91 h 115"/>
              <a:gd name="T56" fmla="*/ 71 w 126"/>
              <a:gd name="T57" fmla="*/ 89 h 115"/>
              <a:gd name="T58" fmla="*/ 79 w 126"/>
              <a:gd name="T59" fmla="*/ 80 h 115"/>
              <a:gd name="T60" fmla="*/ 78 w 126"/>
              <a:gd name="T61" fmla="*/ 76 h 115"/>
              <a:gd name="T62" fmla="*/ 62 w 126"/>
              <a:gd name="T63" fmla="*/ 50 h 115"/>
              <a:gd name="T64" fmla="*/ 44 w 126"/>
              <a:gd name="T65" fmla="*/ 53 h 115"/>
              <a:gd name="T66" fmla="*/ 44 w 126"/>
              <a:gd name="T67" fmla="*/ 85 h 115"/>
              <a:gd name="T68" fmla="*/ 48 w 126"/>
              <a:gd name="T69" fmla="*/ 57 h 115"/>
              <a:gd name="T70" fmla="*/ 57 w 126"/>
              <a:gd name="T71" fmla="*/ 53 h 115"/>
              <a:gd name="T72" fmla="*/ 58 w 126"/>
              <a:gd name="T73" fmla="*/ 72 h 115"/>
              <a:gd name="T74" fmla="*/ 68 w 126"/>
              <a:gd name="T75" fmla="*/ 83 h 115"/>
              <a:gd name="T76" fmla="*/ 59 w 126"/>
              <a:gd name="T77" fmla="*/ 86 h 115"/>
              <a:gd name="T78" fmla="*/ 43 w 126"/>
              <a:gd name="T79" fmla="*/ 6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6" h="115">
                <a:moveTo>
                  <a:pt x="67" y="49"/>
                </a:moveTo>
                <a:cubicBezTo>
                  <a:pt x="72" y="49"/>
                  <a:pt x="76" y="50"/>
                  <a:pt x="79" y="53"/>
                </a:cubicBezTo>
                <a:cubicBezTo>
                  <a:pt x="82" y="56"/>
                  <a:pt x="84" y="61"/>
                  <a:pt x="84" y="65"/>
                </a:cubicBezTo>
                <a:cubicBezTo>
                  <a:pt x="84" y="67"/>
                  <a:pt x="84" y="68"/>
                  <a:pt x="83" y="69"/>
                </a:cubicBezTo>
                <a:cubicBezTo>
                  <a:pt x="83" y="71"/>
                  <a:pt x="82" y="72"/>
                  <a:pt x="82" y="73"/>
                </a:cubicBezTo>
                <a:cubicBezTo>
                  <a:pt x="81" y="75"/>
                  <a:pt x="81" y="77"/>
                  <a:pt x="83" y="77"/>
                </a:cubicBezTo>
                <a:cubicBezTo>
                  <a:pt x="84" y="78"/>
                  <a:pt x="86" y="78"/>
                  <a:pt x="87" y="76"/>
                </a:cubicBezTo>
                <a:cubicBezTo>
                  <a:pt x="88" y="75"/>
                  <a:pt x="88" y="73"/>
                  <a:pt x="89" y="71"/>
                </a:cubicBezTo>
                <a:cubicBezTo>
                  <a:pt x="89" y="69"/>
                  <a:pt x="90" y="67"/>
                  <a:pt x="90" y="65"/>
                </a:cubicBezTo>
                <a:cubicBezTo>
                  <a:pt x="90" y="59"/>
                  <a:pt x="87" y="53"/>
                  <a:pt x="83" y="49"/>
                </a:cubicBezTo>
                <a:cubicBezTo>
                  <a:pt x="79" y="45"/>
                  <a:pt x="73" y="43"/>
                  <a:pt x="67" y="43"/>
                </a:cubicBezTo>
                <a:cubicBezTo>
                  <a:pt x="66" y="43"/>
                  <a:pt x="64" y="44"/>
                  <a:pt x="64" y="46"/>
                </a:cubicBezTo>
                <a:cubicBezTo>
                  <a:pt x="64" y="47"/>
                  <a:pt x="66" y="49"/>
                  <a:pt x="67" y="49"/>
                </a:cubicBezTo>
                <a:close/>
                <a:moveTo>
                  <a:pt x="122" y="105"/>
                </a:moveTo>
                <a:cubicBezTo>
                  <a:pt x="122" y="105"/>
                  <a:pt x="122" y="105"/>
                  <a:pt x="122" y="105"/>
                </a:cubicBezTo>
                <a:cubicBezTo>
                  <a:pt x="118" y="105"/>
                  <a:pt x="118" y="105"/>
                  <a:pt x="118" y="105"/>
                </a:cubicBezTo>
                <a:cubicBezTo>
                  <a:pt x="118" y="29"/>
                  <a:pt x="118" y="29"/>
                  <a:pt x="118" y="29"/>
                </a:cubicBezTo>
                <a:cubicBezTo>
                  <a:pt x="122" y="29"/>
                  <a:pt x="122" y="29"/>
                  <a:pt x="122" y="29"/>
                </a:cubicBezTo>
                <a:cubicBezTo>
                  <a:pt x="124" y="29"/>
                  <a:pt x="126" y="27"/>
                  <a:pt x="126" y="24"/>
                </a:cubicBezTo>
                <a:cubicBezTo>
                  <a:pt x="126" y="22"/>
                  <a:pt x="124" y="19"/>
                  <a:pt x="122" y="19"/>
                </a:cubicBezTo>
                <a:cubicBezTo>
                  <a:pt x="74" y="19"/>
                  <a:pt x="74" y="19"/>
                  <a:pt x="74" y="19"/>
                </a:cubicBezTo>
                <a:cubicBezTo>
                  <a:pt x="75" y="17"/>
                  <a:pt x="76" y="15"/>
                  <a:pt x="76" y="13"/>
                </a:cubicBezTo>
                <a:cubicBezTo>
                  <a:pt x="76" y="9"/>
                  <a:pt x="75" y="6"/>
                  <a:pt x="72" y="4"/>
                </a:cubicBezTo>
                <a:cubicBezTo>
                  <a:pt x="70" y="1"/>
                  <a:pt x="67" y="0"/>
                  <a:pt x="63" y="0"/>
                </a:cubicBezTo>
                <a:cubicBezTo>
                  <a:pt x="60" y="0"/>
                  <a:pt x="57" y="1"/>
                  <a:pt x="54" y="4"/>
                </a:cubicBezTo>
                <a:cubicBezTo>
                  <a:pt x="52" y="6"/>
                  <a:pt x="51" y="9"/>
                  <a:pt x="51" y="13"/>
                </a:cubicBezTo>
                <a:cubicBezTo>
                  <a:pt x="51" y="15"/>
                  <a:pt x="51" y="17"/>
                  <a:pt x="53" y="19"/>
                </a:cubicBezTo>
                <a:cubicBezTo>
                  <a:pt x="5" y="19"/>
                  <a:pt x="5" y="19"/>
                  <a:pt x="5" y="19"/>
                </a:cubicBezTo>
                <a:cubicBezTo>
                  <a:pt x="2" y="19"/>
                  <a:pt x="0" y="22"/>
                  <a:pt x="0" y="24"/>
                </a:cubicBezTo>
                <a:cubicBezTo>
                  <a:pt x="0" y="27"/>
                  <a:pt x="2" y="29"/>
                  <a:pt x="5" y="29"/>
                </a:cubicBezTo>
                <a:cubicBezTo>
                  <a:pt x="9" y="29"/>
                  <a:pt x="9" y="29"/>
                  <a:pt x="9" y="29"/>
                </a:cubicBezTo>
                <a:cubicBezTo>
                  <a:pt x="9" y="105"/>
                  <a:pt x="9" y="105"/>
                  <a:pt x="9" y="105"/>
                </a:cubicBezTo>
                <a:cubicBezTo>
                  <a:pt x="5" y="105"/>
                  <a:pt x="5" y="105"/>
                  <a:pt x="5" y="105"/>
                </a:cubicBezTo>
                <a:cubicBezTo>
                  <a:pt x="2" y="105"/>
                  <a:pt x="0" y="107"/>
                  <a:pt x="0" y="110"/>
                </a:cubicBezTo>
                <a:cubicBezTo>
                  <a:pt x="0" y="113"/>
                  <a:pt x="2" y="115"/>
                  <a:pt x="5" y="115"/>
                </a:cubicBezTo>
                <a:cubicBezTo>
                  <a:pt x="122" y="115"/>
                  <a:pt x="122" y="115"/>
                  <a:pt x="122" y="115"/>
                </a:cubicBezTo>
                <a:cubicBezTo>
                  <a:pt x="124" y="115"/>
                  <a:pt x="126" y="113"/>
                  <a:pt x="126" y="110"/>
                </a:cubicBezTo>
                <a:cubicBezTo>
                  <a:pt x="126" y="107"/>
                  <a:pt x="124" y="105"/>
                  <a:pt x="122" y="105"/>
                </a:cubicBezTo>
                <a:close/>
                <a:moveTo>
                  <a:pt x="58" y="8"/>
                </a:moveTo>
                <a:cubicBezTo>
                  <a:pt x="58" y="8"/>
                  <a:pt x="58" y="8"/>
                  <a:pt x="58" y="8"/>
                </a:cubicBezTo>
                <a:cubicBezTo>
                  <a:pt x="60" y="6"/>
                  <a:pt x="61" y="6"/>
                  <a:pt x="63" y="6"/>
                </a:cubicBezTo>
                <a:cubicBezTo>
                  <a:pt x="65" y="6"/>
                  <a:pt x="67" y="6"/>
                  <a:pt x="68" y="8"/>
                </a:cubicBezTo>
                <a:cubicBezTo>
                  <a:pt x="69" y="9"/>
                  <a:pt x="70" y="11"/>
                  <a:pt x="70" y="13"/>
                </a:cubicBezTo>
                <a:cubicBezTo>
                  <a:pt x="70" y="14"/>
                  <a:pt x="69" y="16"/>
                  <a:pt x="68" y="17"/>
                </a:cubicBezTo>
                <a:cubicBezTo>
                  <a:pt x="67" y="19"/>
                  <a:pt x="65" y="19"/>
                  <a:pt x="63" y="19"/>
                </a:cubicBezTo>
                <a:cubicBezTo>
                  <a:pt x="63" y="19"/>
                  <a:pt x="63" y="19"/>
                  <a:pt x="63" y="19"/>
                </a:cubicBezTo>
                <a:cubicBezTo>
                  <a:pt x="61" y="19"/>
                  <a:pt x="60" y="19"/>
                  <a:pt x="58" y="17"/>
                </a:cubicBezTo>
                <a:cubicBezTo>
                  <a:pt x="57" y="16"/>
                  <a:pt x="56" y="14"/>
                  <a:pt x="56" y="13"/>
                </a:cubicBezTo>
                <a:cubicBezTo>
                  <a:pt x="56" y="11"/>
                  <a:pt x="57" y="9"/>
                  <a:pt x="58" y="8"/>
                </a:cubicBezTo>
                <a:close/>
                <a:moveTo>
                  <a:pt x="112" y="105"/>
                </a:moveTo>
                <a:cubicBezTo>
                  <a:pt x="112" y="105"/>
                  <a:pt x="112" y="105"/>
                  <a:pt x="112" y="105"/>
                </a:cubicBezTo>
                <a:cubicBezTo>
                  <a:pt x="14" y="105"/>
                  <a:pt x="14" y="105"/>
                  <a:pt x="14" y="105"/>
                </a:cubicBezTo>
                <a:cubicBezTo>
                  <a:pt x="14" y="29"/>
                  <a:pt x="14" y="29"/>
                  <a:pt x="14" y="29"/>
                </a:cubicBezTo>
                <a:cubicBezTo>
                  <a:pt x="112" y="29"/>
                  <a:pt x="112" y="29"/>
                  <a:pt x="112" y="29"/>
                </a:cubicBezTo>
                <a:cubicBezTo>
                  <a:pt x="112" y="105"/>
                  <a:pt x="112" y="105"/>
                  <a:pt x="112" y="105"/>
                </a:cubicBezTo>
                <a:close/>
                <a:moveTo>
                  <a:pt x="59" y="91"/>
                </a:moveTo>
                <a:cubicBezTo>
                  <a:pt x="59" y="91"/>
                  <a:pt x="59" y="91"/>
                  <a:pt x="59" y="91"/>
                </a:cubicBezTo>
                <a:cubicBezTo>
                  <a:pt x="63" y="91"/>
                  <a:pt x="67" y="90"/>
                  <a:pt x="71" y="89"/>
                </a:cubicBezTo>
                <a:cubicBezTo>
                  <a:pt x="71" y="88"/>
                  <a:pt x="71" y="88"/>
                  <a:pt x="71" y="88"/>
                </a:cubicBezTo>
                <a:cubicBezTo>
                  <a:pt x="74" y="87"/>
                  <a:pt x="77" y="84"/>
                  <a:pt x="79" y="80"/>
                </a:cubicBezTo>
                <a:cubicBezTo>
                  <a:pt x="79" y="80"/>
                  <a:pt x="79" y="80"/>
                  <a:pt x="79" y="80"/>
                </a:cubicBezTo>
                <a:cubicBezTo>
                  <a:pt x="80" y="79"/>
                  <a:pt x="79" y="77"/>
                  <a:pt x="78" y="76"/>
                </a:cubicBezTo>
                <a:cubicBezTo>
                  <a:pt x="62" y="67"/>
                  <a:pt x="62" y="67"/>
                  <a:pt x="62" y="67"/>
                </a:cubicBezTo>
                <a:cubicBezTo>
                  <a:pt x="62" y="50"/>
                  <a:pt x="62" y="50"/>
                  <a:pt x="62" y="50"/>
                </a:cubicBezTo>
                <a:cubicBezTo>
                  <a:pt x="62" y="48"/>
                  <a:pt x="61" y="47"/>
                  <a:pt x="59" y="47"/>
                </a:cubicBezTo>
                <a:cubicBezTo>
                  <a:pt x="53" y="47"/>
                  <a:pt x="48" y="49"/>
                  <a:pt x="44" y="53"/>
                </a:cubicBezTo>
                <a:cubicBezTo>
                  <a:pt x="40" y="57"/>
                  <a:pt x="37" y="63"/>
                  <a:pt x="37" y="69"/>
                </a:cubicBezTo>
                <a:cubicBezTo>
                  <a:pt x="37" y="75"/>
                  <a:pt x="40" y="81"/>
                  <a:pt x="44" y="85"/>
                </a:cubicBezTo>
                <a:cubicBezTo>
                  <a:pt x="48" y="89"/>
                  <a:pt x="53" y="91"/>
                  <a:pt x="59" y="91"/>
                </a:cubicBezTo>
                <a:close/>
                <a:moveTo>
                  <a:pt x="48" y="57"/>
                </a:moveTo>
                <a:cubicBezTo>
                  <a:pt x="48" y="57"/>
                  <a:pt x="48" y="57"/>
                  <a:pt x="48" y="57"/>
                </a:cubicBezTo>
                <a:cubicBezTo>
                  <a:pt x="50" y="55"/>
                  <a:pt x="53" y="53"/>
                  <a:pt x="57" y="53"/>
                </a:cubicBezTo>
                <a:cubicBezTo>
                  <a:pt x="57" y="69"/>
                  <a:pt x="57" y="69"/>
                  <a:pt x="57" y="69"/>
                </a:cubicBezTo>
                <a:cubicBezTo>
                  <a:pt x="57" y="70"/>
                  <a:pt x="57" y="71"/>
                  <a:pt x="58" y="72"/>
                </a:cubicBezTo>
                <a:cubicBezTo>
                  <a:pt x="72" y="80"/>
                  <a:pt x="72" y="80"/>
                  <a:pt x="72" y="80"/>
                </a:cubicBezTo>
                <a:cubicBezTo>
                  <a:pt x="71" y="81"/>
                  <a:pt x="69" y="82"/>
                  <a:pt x="68" y="83"/>
                </a:cubicBezTo>
                <a:cubicBezTo>
                  <a:pt x="68" y="84"/>
                  <a:pt x="68" y="84"/>
                  <a:pt x="68" y="84"/>
                </a:cubicBezTo>
                <a:cubicBezTo>
                  <a:pt x="65" y="85"/>
                  <a:pt x="62" y="86"/>
                  <a:pt x="59" y="86"/>
                </a:cubicBezTo>
                <a:cubicBezTo>
                  <a:pt x="55" y="86"/>
                  <a:pt x="51" y="84"/>
                  <a:pt x="48" y="81"/>
                </a:cubicBezTo>
                <a:cubicBezTo>
                  <a:pt x="45" y="78"/>
                  <a:pt x="43" y="74"/>
                  <a:pt x="43" y="69"/>
                </a:cubicBezTo>
                <a:cubicBezTo>
                  <a:pt x="43" y="64"/>
                  <a:pt x="45" y="60"/>
                  <a:pt x="48" y="57"/>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8" name="Rectangle 24"/>
          <p:cNvSpPr>
            <a:spLocks noChangeArrowheads="1"/>
          </p:cNvSpPr>
          <p:nvPr/>
        </p:nvSpPr>
        <p:spPr bwMode="auto">
          <a:xfrm>
            <a:off x="3846096" y="2562600"/>
            <a:ext cx="1451808"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a:t>
            </a:r>
          </a:p>
        </p:txBody>
      </p:sp>
      <p:sp>
        <p:nvSpPr>
          <p:cNvPr id="20" name="Rectangle 24"/>
          <p:cNvSpPr>
            <a:spLocks noChangeArrowheads="1"/>
          </p:cNvSpPr>
          <p:nvPr/>
        </p:nvSpPr>
        <p:spPr bwMode="auto">
          <a:xfrm>
            <a:off x="725924" y="1640847"/>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2" name="Rectangle 24"/>
          <p:cNvSpPr>
            <a:spLocks noChangeArrowheads="1"/>
          </p:cNvSpPr>
          <p:nvPr/>
        </p:nvSpPr>
        <p:spPr bwMode="auto">
          <a:xfrm>
            <a:off x="2742149" y="1689215"/>
            <a:ext cx="599245"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2"/>
                </a:solidFill>
              </a:rPr>
              <a:t>15%</a:t>
            </a:r>
            <a:endParaRPr lang="en-US" altLang="zh-CN" dirty="0">
              <a:solidFill>
                <a:schemeClr val="accent2"/>
              </a:solidFill>
            </a:endParaRPr>
          </a:p>
        </p:txBody>
      </p:sp>
      <p:sp>
        <p:nvSpPr>
          <p:cNvPr id="24" name="Rectangle 24"/>
          <p:cNvSpPr>
            <a:spLocks noChangeArrowheads="1"/>
          </p:cNvSpPr>
          <p:nvPr/>
        </p:nvSpPr>
        <p:spPr bwMode="auto">
          <a:xfrm>
            <a:off x="869940" y="3447374"/>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5" name="Rectangle 24"/>
          <p:cNvSpPr>
            <a:spLocks noChangeArrowheads="1"/>
          </p:cNvSpPr>
          <p:nvPr/>
        </p:nvSpPr>
        <p:spPr bwMode="auto">
          <a:xfrm>
            <a:off x="2886165" y="3495742"/>
            <a:ext cx="599245"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1"/>
                </a:solidFill>
              </a:rPr>
              <a:t>40%</a:t>
            </a:r>
            <a:endParaRPr lang="en-US" altLang="zh-CN" dirty="0">
              <a:solidFill>
                <a:schemeClr val="accent1"/>
              </a:solidFill>
            </a:endParaRPr>
          </a:p>
        </p:txBody>
      </p:sp>
      <p:sp>
        <p:nvSpPr>
          <p:cNvPr id="26" name="Rectangle 24"/>
          <p:cNvSpPr>
            <a:spLocks noChangeArrowheads="1"/>
          </p:cNvSpPr>
          <p:nvPr/>
        </p:nvSpPr>
        <p:spPr bwMode="auto">
          <a:xfrm>
            <a:off x="5936501" y="1074332"/>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7" name="Rectangle 24"/>
          <p:cNvSpPr>
            <a:spLocks noChangeArrowheads="1"/>
          </p:cNvSpPr>
          <p:nvPr/>
        </p:nvSpPr>
        <p:spPr bwMode="auto">
          <a:xfrm>
            <a:off x="5154074" y="1119706"/>
            <a:ext cx="599245"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3"/>
                </a:solidFill>
              </a:rPr>
              <a:t>20%</a:t>
            </a:r>
            <a:endParaRPr lang="en-US" altLang="zh-CN" dirty="0">
              <a:solidFill>
                <a:schemeClr val="accent3"/>
              </a:solidFill>
            </a:endParaRPr>
          </a:p>
        </p:txBody>
      </p:sp>
      <p:sp>
        <p:nvSpPr>
          <p:cNvPr id="28" name="Rectangle 24"/>
          <p:cNvSpPr>
            <a:spLocks noChangeArrowheads="1"/>
          </p:cNvSpPr>
          <p:nvPr/>
        </p:nvSpPr>
        <p:spPr bwMode="auto">
          <a:xfrm>
            <a:off x="6751510" y="2485230"/>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9" name="Rectangle 24"/>
          <p:cNvSpPr>
            <a:spLocks noChangeArrowheads="1"/>
          </p:cNvSpPr>
          <p:nvPr/>
        </p:nvSpPr>
        <p:spPr bwMode="auto">
          <a:xfrm>
            <a:off x="5936502" y="2478623"/>
            <a:ext cx="599245"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4"/>
                </a:solidFill>
              </a:rPr>
              <a:t>25%</a:t>
            </a:r>
            <a:endParaRPr lang="en-US" altLang="zh-CN" dirty="0">
              <a:solidFill>
                <a:schemeClr val="accent4"/>
              </a:solidFill>
            </a:endParaRPr>
          </a:p>
        </p:txBody>
      </p:sp>
      <p:sp>
        <p:nvSpPr>
          <p:cNvPr id="35"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36" name="组合 35"/>
          <p:cNvGrpSpPr/>
          <p:nvPr/>
        </p:nvGrpSpPr>
        <p:grpSpPr>
          <a:xfrm>
            <a:off x="416158" y="699542"/>
            <a:ext cx="899592" cy="56017"/>
            <a:chOff x="0" y="2842590"/>
            <a:chExt cx="7054752" cy="89199"/>
          </a:xfrm>
        </p:grpSpPr>
        <p:sp>
          <p:nvSpPr>
            <p:cNvPr id="37" name="矩形 36"/>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3638051" y="2382236"/>
            <a:ext cx="373015" cy="754741"/>
          </a:xfrm>
          <a:custGeom>
            <a:avLst/>
            <a:gdLst>
              <a:gd name="T0" fmla="*/ 8 w 112"/>
              <a:gd name="T1" fmla="*/ 0 h 226"/>
              <a:gd name="T2" fmla="*/ 15 w 112"/>
              <a:gd name="T3" fmla="*/ 126 h 226"/>
              <a:gd name="T4" fmla="*/ 61 w 112"/>
              <a:gd name="T5" fmla="*/ 226 h 226"/>
              <a:gd name="T6" fmla="*/ 112 w 112"/>
              <a:gd name="T7" fmla="*/ 226 h 226"/>
              <a:gd name="T8" fmla="*/ 71 w 112"/>
              <a:gd name="T9" fmla="*/ 145 h 226"/>
              <a:gd name="T10" fmla="*/ 56 w 112"/>
              <a:gd name="T11" fmla="*/ 0 h 226"/>
              <a:gd name="T12" fmla="*/ 8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3664897" y="1610535"/>
            <a:ext cx="897215" cy="761808"/>
          </a:xfrm>
          <a:custGeom>
            <a:avLst/>
            <a:gdLst>
              <a:gd name="T0" fmla="*/ 48 w 269"/>
              <a:gd name="T1" fmla="*/ 228 h 228"/>
              <a:gd name="T2" fmla="*/ 91 w 269"/>
              <a:gd name="T3" fmla="*/ 130 h 228"/>
              <a:gd name="T4" fmla="*/ 269 w 269"/>
              <a:gd name="T5" fmla="*/ 46 h 228"/>
              <a:gd name="T6" fmla="*/ 269 w 269"/>
              <a:gd name="T7" fmla="*/ 0 h 228"/>
              <a:gd name="T8" fmla="*/ 50 w 269"/>
              <a:gd name="T9" fmla="*/ 110 h 228"/>
              <a:gd name="T10" fmla="*/ 0 w 269"/>
              <a:gd name="T11" fmla="*/ 228 h 228"/>
              <a:gd name="T12" fmla="*/ 48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3847164" y="3146871"/>
            <a:ext cx="714946" cy="757568"/>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5123047" y="2382236"/>
            <a:ext cx="373015" cy="754741"/>
          </a:xfrm>
          <a:custGeom>
            <a:avLst/>
            <a:gdLst>
              <a:gd name="T0" fmla="*/ 104 w 112"/>
              <a:gd name="T1" fmla="*/ 0 h 226"/>
              <a:gd name="T2" fmla="*/ 97 w 112"/>
              <a:gd name="T3" fmla="*/ 126 h 226"/>
              <a:gd name="T4" fmla="*/ 51 w 112"/>
              <a:gd name="T5" fmla="*/ 226 h 226"/>
              <a:gd name="T6" fmla="*/ 0 w 112"/>
              <a:gd name="T7" fmla="*/ 226 h 226"/>
              <a:gd name="T8" fmla="*/ 41 w 112"/>
              <a:gd name="T9" fmla="*/ 145 h 226"/>
              <a:gd name="T10" fmla="*/ 57 w 112"/>
              <a:gd name="T11" fmla="*/ 0 h 226"/>
              <a:gd name="T12" fmla="*/ 104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9" name="Freeform 9"/>
          <p:cNvSpPr/>
          <p:nvPr/>
        </p:nvSpPr>
        <p:spPr bwMode="auto">
          <a:xfrm>
            <a:off x="4572002" y="1610535"/>
            <a:ext cx="897215" cy="761808"/>
          </a:xfrm>
          <a:custGeom>
            <a:avLst/>
            <a:gdLst>
              <a:gd name="T0" fmla="*/ 221 w 269"/>
              <a:gd name="T1" fmla="*/ 228 h 228"/>
              <a:gd name="T2" fmla="*/ 178 w 269"/>
              <a:gd name="T3" fmla="*/ 130 h 228"/>
              <a:gd name="T4" fmla="*/ 0 w 269"/>
              <a:gd name="T5" fmla="*/ 46 h 228"/>
              <a:gd name="T6" fmla="*/ 0 w 269"/>
              <a:gd name="T7" fmla="*/ 0 h 228"/>
              <a:gd name="T8" fmla="*/ 219 w 269"/>
              <a:gd name="T9" fmla="*/ 110 h 228"/>
              <a:gd name="T10" fmla="*/ 269 w 269"/>
              <a:gd name="T11" fmla="*/ 228 h 228"/>
              <a:gd name="T12" fmla="*/ 221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10" name="Freeform 10"/>
          <p:cNvSpPr/>
          <p:nvPr/>
        </p:nvSpPr>
        <p:spPr bwMode="auto">
          <a:xfrm>
            <a:off x="4572001" y="3146871"/>
            <a:ext cx="717772" cy="757568"/>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1" name="Rectangle 11"/>
          <p:cNvSpPr>
            <a:spLocks noChangeArrowheads="1"/>
          </p:cNvSpPr>
          <p:nvPr/>
        </p:nvSpPr>
        <p:spPr bwMode="auto">
          <a:xfrm>
            <a:off x="4054866" y="2534880"/>
            <a:ext cx="169552" cy="43815"/>
          </a:xfrm>
          <a:prstGeom prst="rect">
            <a:avLst/>
          </a:prstGeom>
          <a:solidFill>
            <a:schemeClr val="accent6">
              <a:lumMod val="75000"/>
            </a:schemeClr>
          </a:solidFill>
          <a:ln>
            <a:noFill/>
          </a:ln>
        </p:spPr>
        <p:txBody>
          <a:bodyPr vert="horz" wrap="square" lIns="91440" tIns="45720" rIns="91440" bIns="45720" numCol="1" anchor="t" anchorCtr="0" compatLnSpc="1"/>
          <a:lstStyle/>
          <a:p>
            <a:endParaRPr lang="zh-CN" altLang="en-US"/>
          </a:p>
        </p:txBody>
      </p:sp>
      <p:sp>
        <p:nvSpPr>
          <p:cNvPr id="12" name="Rectangle 12"/>
          <p:cNvSpPr>
            <a:spLocks noChangeArrowheads="1"/>
          </p:cNvSpPr>
          <p:nvPr/>
        </p:nvSpPr>
        <p:spPr bwMode="auto">
          <a:xfrm>
            <a:off x="4224419" y="2534880"/>
            <a:ext cx="170966" cy="43815"/>
          </a:xfrm>
          <a:prstGeom prst="rect">
            <a:avLst/>
          </a:prstGeom>
          <a:solidFill>
            <a:schemeClr val="accent6"/>
          </a:solidFill>
          <a:ln>
            <a:noFill/>
          </a:ln>
        </p:spPr>
        <p:txBody>
          <a:bodyPr vert="horz" wrap="square" lIns="91440" tIns="45720" rIns="91440" bIns="45720" numCol="1" anchor="t" anchorCtr="0" compatLnSpc="1"/>
          <a:lstStyle/>
          <a:p>
            <a:endParaRPr lang="zh-CN" altLang="en-US"/>
          </a:p>
        </p:txBody>
      </p:sp>
      <p:sp>
        <p:nvSpPr>
          <p:cNvPr id="13" name="Rectangle 13"/>
          <p:cNvSpPr>
            <a:spLocks noChangeArrowheads="1"/>
          </p:cNvSpPr>
          <p:nvPr/>
        </p:nvSpPr>
        <p:spPr bwMode="auto">
          <a:xfrm>
            <a:off x="4395384" y="2534880"/>
            <a:ext cx="173792" cy="43815"/>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p>
        </p:txBody>
      </p:sp>
      <p:sp>
        <p:nvSpPr>
          <p:cNvPr id="14" name="Rectangle 14"/>
          <p:cNvSpPr>
            <a:spLocks noChangeArrowheads="1"/>
          </p:cNvSpPr>
          <p:nvPr/>
        </p:nvSpPr>
        <p:spPr bwMode="auto">
          <a:xfrm>
            <a:off x="4569175" y="2534880"/>
            <a:ext cx="169552" cy="43815"/>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p>
        </p:txBody>
      </p:sp>
      <p:sp>
        <p:nvSpPr>
          <p:cNvPr id="15" name="Rectangle 15"/>
          <p:cNvSpPr>
            <a:spLocks noChangeArrowheads="1"/>
          </p:cNvSpPr>
          <p:nvPr/>
        </p:nvSpPr>
        <p:spPr bwMode="auto">
          <a:xfrm>
            <a:off x="4738727" y="2534880"/>
            <a:ext cx="170966" cy="43815"/>
          </a:xfrm>
          <a:prstGeom prst="rect">
            <a:avLst/>
          </a:prstGeom>
          <a:solidFill>
            <a:schemeClr val="accent6">
              <a:lumMod val="40000"/>
              <a:lumOff val="60000"/>
            </a:schemeClr>
          </a:solidFill>
          <a:ln>
            <a:noFill/>
          </a:ln>
        </p:spPr>
        <p:txBody>
          <a:bodyPr vert="horz" wrap="square" lIns="91440" tIns="45720" rIns="91440" bIns="45720" numCol="1" anchor="t" anchorCtr="0" compatLnSpc="1"/>
          <a:lstStyle/>
          <a:p>
            <a:endParaRPr lang="zh-CN" altLang="en-US"/>
          </a:p>
        </p:txBody>
      </p:sp>
      <p:sp>
        <p:nvSpPr>
          <p:cNvPr id="16" name="Rectangle 16"/>
          <p:cNvSpPr>
            <a:spLocks noChangeArrowheads="1"/>
          </p:cNvSpPr>
          <p:nvPr/>
        </p:nvSpPr>
        <p:spPr bwMode="auto">
          <a:xfrm>
            <a:off x="4909692" y="2534880"/>
            <a:ext cx="172378" cy="43815"/>
          </a:xfrm>
          <a:prstGeom prst="rect">
            <a:avLst/>
          </a:prstGeom>
          <a:solidFill>
            <a:schemeClr val="accent6">
              <a:lumMod val="20000"/>
              <a:lumOff val="80000"/>
            </a:schemeClr>
          </a:solidFill>
          <a:ln>
            <a:noFill/>
          </a:ln>
        </p:spPr>
        <p:txBody>
          <a:bodyPr vert="horz" wrap="square" lIns="91440" tIns="45720" rIns="91440" bIns="45720" numCol="1" anchor="t" anchorCtr="0" compatLnSpc="1"/>
          <a:lstStyle/>
          <a:p>
            <a:endParaRPr lang="zh-CN" altLang="en-US"/>
          </a:p>
        </p:txBody>
      </p:sp>
      <p:sp>
        <p:nvSpPr>
          <p:cNvPr id="17" name="Freeform 17"/>
          <p:cNvSpPr/>
          <p:nvPr/>
        </p:nvSpPr>
        <p:spPr bwMode="auto">
          <a:xfrm>
            <a:off x="4165076" y="3990654"/>
            <a:ext cx="803961" cy="6642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8" name="Freeform 18"/>
          <p:cNvSpPr/>
          <p:nvPr/>
        </p:nvSpPr>
        <p:spPr bwMode="auto">
          <a:xfrm>
            <a:off x="4165076" y="4100897"/>
            <a:ext cx="803961" cy="6642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9" name="Freeform 19"/>
          <p:cNvSpPr/>
          <p:nvPr/>
        </p:nvSpPr>
        <p:spPr bwMode="auto">
          <a:xfrm>
            <a:off x="4165076" y="4213967"/>
            <a:ext cx="803961" cy="67842"/>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0" name="Freeform 20"/>
          <p:cNvSpPr/>
          <p:nvPr/>
        </p:nvSpPr>
        <p:spPr bwMode="auto">
          <a:xfrm>
            <a:off x="4165076" y="4324210"/>
            <a:ext cx="803961" cy="237446"/>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1" name="Freeform 21"/>
          <p:cNvSpPr>
            <a:spLocks noEditPoints="1"/>
          </p:cNvSpPr>
          <p:nvPr/>
        </p:nvSpPr>
        <p:spPr bwMode="auto">
          <a:xfrm>
            <a:off x="2887144" y="3396302"/>
            <a:ext cx="244696" cy="234678"/>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2" name="Freeform 22"/>
          <p:cNvSpPr>
            <a:spLocks noEditPoints="1"/>
          </p:cNvSpPr>
          <p:nvPr/>
        </p:nvSpPr>
        <p:spPr bwMode="auto">
          <a:xfrm>
            <a:off x="6012160" y="3412084"/>
            <a:ext cx="244696" cy="222901"/>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3" name="Freeform 23"/>
          <p:cNvSpPr>
            <a:spLocks noEditPoints="1"/>
          </p:cNvSpPr>
          <p:nvPr/>
        </p:nvSpPr>
        <p:spPr bwMode="auto">
          <a:xfrm>
            <a:off x="2889666" y="2637626"/>
            <a:ext cx="239652" cy="239724"/>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6049999" y="1869895"/>
            <a:ext cx="169018" cy="243089"/>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6012160" y="2629785"/>
            <a:ext cx="244696" cy="258230"/>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6" name="Freeform 26"/>
          <p:cNvSpPr>
            <a:spLocks noEditPoints="1"/>
          </p:cNvSpPr>
          <p:nvPr/>
        </p:nvSpPr>
        <p:spPr bwMode="auto">
          <a:xfrm>
            <a:off x="2897233" y="1878305"/>
            <a:ext cx="224516" cy="226268"/>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8" name="Rectangle 24"/>
          <p:cNvSpPr>
            <a:spLocks noChangeArrowheads="1"/>
          </p:cNvSpPr>
          <p:nvPr/>
        </p:nvSpPr>
        <p:spPr bwMode="auto">
          <a:xfrm>
            <a:off x="6434906" y="1658167"/>
            <a:ext cx="22415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0" name="Rectangle 24"/>
          <p:cNvSpPr>
            <a:spLocks noChangeArrowheads="1"/>
          </p:cNvSpPr>
          <p:nvPr/>
        </p:nvSpPr>
        <p:spPr bwMode="auto">
          <a:xfrm>
            <a:off x="6434906" y="2424217"/>
            <a:ext cx="22415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1" name="Rectangle 24"/>
          <p:cNvSpPr>
            <a:spLocks noChangeArrowheads="1"/>
          </p:cNvSpPr>
          <p:nvPr/>
        </p:nvSpPr>
        <p:spPr bwMode="auto">
          <a:xfrm>
            <a:off x="6434906" y="3192384"/>
            <a:ext cx="22415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2" name="Rectangle 24"/>
          <p:cNvSpPr>
            <a:spLocks noChangeArrowheads="1"/>
          </p:cNvSpPr>
          <p:nvPr/>
        </p:nvSpPr>
        <p:spPr bwMode="auto">
          <a:xfrm>
            <a:off x="421456" y="1658167"/>
            <a:ext cx="22415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3" name="Rectangle 24"/>
          <p:cNvSpPr>
            <a:spLocks noChangeArrowheads="1"/>
          </p:cNvSpPr>
          <p:nvPr/>
        </p:nvSpPr>
        <p:spPr bwMode="auto">
          <a:xfrm>
            <a:off x="421456" y="2424217"/>
            <a:ext cx="22415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4" name="Rectangle 24"/>
          <p:cNvSpPr>
            <a:spLocks noChangeArrowheads="1"/>
          </p:cNvSpPr>
          <p:nvPr/>
        </p:nvSpPr>
        <p:spPr bwMode="auto">
          <a:xfrm>
            <a:off x="421456" y="3192384"/>
            <a:ext cx="22415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5" name="Rectangle 24"/>
          <p:cNvSpPr>
            <a:spLocks noChangeArrowheads="1"/>
          </p:cNvSpPr>
          <p:nvPr/>
        </p:nvSpPr>
        <p:spPr bwMode="auto">
          <a:xfrm>
            <a:off x="3923928" y="2190411"/>
            <a:ext cx="1296144" cy="1847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p:txBody>
      </p:sp>
      <p:sp>
        <p:nvSpPr>
          <p:cNvPr id="37" name="矩形 36"/>
          <p:cNvSpPr/>
          <p:nvPr/>
        </p:nvSpPr>
        <p:spPr>
          <a:xfrm>
            <a:off x="3923928" y="2700444"/>
            <a:ext cx="1296144" cy="683475"/>
          </a:xfrm>
          <a:prstGeom prst="rect">
            <a:avLst/>
          </a:prstGeom>
        </p:spPr>
        <p:txBody>
          <a:bodyPr wrap="square">
            <a:spAutoFit/>
          </a:bodyPr>
          <a:lstStyle/>
          <a:p>
            <a:pPr lvl="0" algn="ctr">
              <a:lnSpc>
                <a:spcPct val="120000"/>
              </a:lnSpc>
              <a:spcBef>
                <a:spcPts val="300"/>
              </a:spcBef>
            </a:pPr>
            <a:r>
              <a:rPr lang="en-US" altLang="zh-CN" sz="800" dirty="0">
                <a:solidFill>
                  <a:srgbClr val="F8F8F8">
                    <a:lumMod val="50000"/>
                  </a:srgbClr>
                </a:solidFill>
              </a:rPr>
              <a:t>We have many PowerPoint templates that has been specifically designed. </a:t>
            </a:r>
          </a:p>
        </p:txBody>
      </p:sp>
      <p:sp>
        <p:nvSpPr>
          <p:cNvPr id="36"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38" name="组合 37"/>
          <p:cNvGrpSpPr/>
          <p:nvPr/>
        </p:nvGrpSpPr>
        <p:grpSpPr>
          <a:xfrm>
            <a:off x="416158" y="699542"/>
            <a:ext cx="899592" cy="56017"/>
            <a:chOff x="0" y="2842590"/>
            <a:chExt cx="7054752" cy="89199"/>
          </a:xfrm>
        </p:grpSpPr>
        <p:sp>
          <p:nvSpPr>
            <p:cNvPr id="42" name="矩形 41"/>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94" name="组合 6893"/>
          <p:cNvGrpSpPr/>
          <p:nvPr/>
        </p:nvGrpSpPr>
        <p:grpSpPr>
          <a:xfrm>
            <a:off x="629664" y="1390603"/>
            <a:ext cx="1613399" cy="1612980"/>
            <a:chOff x="163513" y="1171575"/>
            <a:chExt cx="2795588" cy="2794000"/>
          </a:xfrm>
        </p:grpSpPr>
        <p:sp>
          <p:nvSpPr>
            <p:cNvPr id="3733"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3734" name="Oval 3736"/>
            <p:cNvSpPr>
              <a:spLocks noChangeArrowheads="1"/>
            </p:cNvSpPr>
            <p:nvPr/>
          </p:nvSpPr>
          <p:spPr bwMode="auto">
            <a:xfrm>
              <a:off x="474663"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3735" name="Freeform 3737"/>
            <p:cNvSpPr/>
            <p:nvPr/>
          </p:nvSpPr>
          <p:spPr bwMode="auto">
            <a:xfrm>
              <a:off x="608013" y="1711325"/>
              <a:ext cx="1906588" cy="1781175"/>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accent6">
                <a:lumMod val="20000"/>
                <a:lumOff val="80000"/>
                <a:alpha val="40000"/>
              </a:schemeClr>
            </a:solidFill>
            <a:ln>
              <a:noFill/>
            </a:ln>
          </p:spPr>
          <p:txBody>
            <a:bodyPr vert="horz" wrap="square" lIns="91440" tIns="45720" rIns="91440" bIns="45720" numCol="1" anchor="t" anchorCtr="0" compatLnSpc="1"/>
            <a:lstStyle/>
            <a:p>
              <a:endParaRPr lang="zh-CN" altLang="en-US"/>
            </a:p>
          </p:txBody>
        </p:sp>
        <p:sp>
          <p:nvSpPr>
            <p:cNvPr id="3736" name="Freeform 3738"/>
            <p:cNvSpPr>
              <a:spLocks noEditPoints="1"/>
            </p:cNvSpPr>
            <p:nvPr/>
          </p:nvSpPr>
          <p:spPr bwMode="auto">
            <a:xfrm>
              <a:off x="661988"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6890" name="组合 6889"/>
            <p:cNvGrpSpPr/>
            <p:nvPr/>
          </p:nvGrpSpPr>
          <p:grpSpPr>
            <a:xfrm>
              <a:off x="1090613" y="2070100"/>
              <a:ext cx="941388" cy="647700"/>
              <a:chOff x="1090613" y="2070100"/>
              <a:chExt cx="941388" cy="647700"/>
            </a:xfrm>
          </p:grpSpPr>
          <p:sp>
            <p:nvSpPr>
              <p:cNvPr id="3737" name="Freeform 3739"/>
              <p:cNvSpPr/>
              <p:nvPr/>
            </p:nvSpPr>
            <p:spPr bwMode="auto">
              <a:xfrm>
                <a:off x="1835151" y="2092325"/>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8" name="Freeform 3740"/>
              <p:cNvSpPr/>
              <p:nvPr/>
            </p:nvSpPr>
            <p:spPr bwMode="auto">
              <a:xfrm>
                <a:off x="1822451" y="2190750"/>
                <a:ext cx="95250" cy="88900"/>
              </a:xfrm>
              <a:custGeom>
                <a:avLst/>
                <a:gdLst>
                  <a:gd name="T0" fmla="*/ 24 w 30"/>
                  <a:gd name="T1" fmla="*/ 28 h 28"/>
                  <a:gd name="T2" fmla="*/ 10 w 30"/>
                  <a:gd name="T3" fmla="*/ 9 h 28"/>
                  <a:gd name="T4" fmla="*/ 25 w 30"/>
                  <a:gd name="T5" fmla="*/ 28 h 28"/>
                  <a:gd name="T6" fmla="*/ 3 w 30"/>
                  <a:gd name="T7" fmla="*/ 0 h 28"/>
                  <a:gd name="T8" fmla="*/ 24 w 30"/>
                  <a:gd name="T9" fmla="*/ 28 h 28"/>
                </a:gdLst>
                <a:ahLst/>
                <a:cxnLst>
                  <a:cxn ang="0">
                    <a:pos x="T0" y="T1"/>
                  </a:cxn>
                  <a:cxn ang="0">
                    <a:pos x="T2" y="T3"/>
                  </a:cxn>
                  <a:cxn ang="0">
                    <a:pos x="T4" y="T5"/>
                  </a:cxn>
                  <a:cxn ang="0">
                    <a:pos x="T6" y="T7"/>
                  </a:cxn>
                  <a:cxn ang="0">
                    <a:pos x="T8" y="T9"/>
                  </a:cxn>
                </a:cxnLst>
                <a:rect l="0" t="0" r="r" b="b"/>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9" name="Freeform 3741"/>
              <p:cNvSpPr/>
              <p:nvPr/>
            </p:nvSpPr>
            <p:spPr bwMode="auto">
              <a:xfrm>
                <a:off x="1803401" y="2270125"/>
                <a:ext cx="92075" cy="85725"/>
              </a:xfrm>
              <a:custGeom>
                <a:avLst/>
                <a:gdLst>
                  <a:gd name="T0" fmla="*/ 23 w 29"/>
                  <a:gd name="T1" fmla="*/ 27 h 27"/>
                  <a:gd name="T2" fmla="*/ 10 w 29"/>
                  <a:gd name="T3" fmla="*/ 9 h 27"/>
                  <a:gd name="T4" fmla="*/ 24 w 29"/>
                  <a:gd name="T5" fmla="*/ 27 h 27"/>
                  <a:gd name="T6" fmla="*/ 2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0" name="Freeform 3742"/>
              <p:cNvSpPr/>
              <p:nvPr/>
            </p:nvSpPr>
            <p:spPr bwMode="auto">
              <a:xfrm>
                <a:off x="1755776" y="2333625"/>
                <a:ext cx="107950" cy="101600"/>
              </a:xfrm>
              <a:custGeom>
                <a:avLst/>
                <a:gdLst>
                  <a:gd name="T0" fmla="*/ 21 w 34"/>
                  <a:gd name="T1" fmla="*/ 32 h 32"/>
                  <a:gd name="T2" fmla="*/ 14 w 34"/>
                  <a:gd name="T3" fmla="*/ 11 h 32"/>
                  <a:gd name="T4" fmla="*/ 23 w 34"/>
                  <a:gd name="T5" fmla="*/ 32 h 32"/>
                  <a:gd name="T6" fmla="*/ 9 w 34"/>
                  <a:gd name="T7" fmla="*/ 0 h 32"/>
                  <a:gd name="T8" fmla="*/ 21 w 34"/>
                  <a:gd name="T9" fmla="*/ 32 h 32"/>
                </a:gdLst>
                <a:ahLst/>
                <a:cxnLst>
                  <a:cxn ang="0">
                    <a:pos x="T0" y="T1"/>
                  </a:cxn>
                  <a:cxn ang="0">
                    <a:pos x="T2" y="T3"/>
                  </a:cxn>
                  <a:cxn ang="0">
                    <a:pos x="T4" y="T5"/>
                  </a:cxn>
                  <a:cxn ang="0">
                    <a:pos x="T6" y="T7"/>
                  </a:cxn>
                  <a:cxn ang="0">
                    <a:pos x="T8" y="T9"/>
                  </a:cxn>
                </a:cxnLst>
                <a:rect l="0" t="0" r="r" b="b"/>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1" name="Freeform 3743"/>
              <p:cNvSpPr/>
              <p:nvPr/>
            </p:nvSpPr>
            <p:spPr bwMode="auto">
              <a:xfrm>
                <a:off x="1685926" y="2387600"/>
                <a:ext cx="120650" cy="111125"/>
              </a:xfrm>
              <a:custGeom>
                <a:avLst/>
                <a:gdLst>
                  <a:gd name="T0" fmla="*/ 19 w 38"/>
                  <a:gd name="T1" fmla="*/ 34 h 35"/>
                  <a:gd name="T2" fmla="*/ 17 w 38"/>
                  <a:gd name="T3" fmla="*/ 12 h 35"/>
                  <a:gd name="T4" fmla="*/ 21 w 38"/>
                  <a:gd name="T5" fmla="*/ 35 h 35"/>
                  <a:gd name="T6" fmla="*/ 15 w 38"/>
                  <a:gd name="T7" fmla="*/ 0 h 35"/>
                  <a:gd name="T8" fmla="*/ 19 w 38"/>
                  <a:gd name="T9" fmla="*/ 34 h 35"/>
                </a:gdLst>
                <a:ahLst/>
                <a:cxnLst>
                  <a:cxn ang="0">
                    <a:pos x="T0" y="T1"/>
                  </a:cxn>
                  <a:cxn ang="0">
                    <a:pos x="T2" y="T3"/>
                  </a:cxn>
                  <a:cxn ang="0">
                    <a:pos x="T4" y="T5"/>
                  </a:cxn>
                  <a:cxn ang="0">
                    <a:pos x="T6" y="T7"/>
                  </a:cxn>
                  <a:cxn ang="0">
                    <a:pos x="T8" y="T9"/>
                  </a:cxn>
                </a:cxnLst>
                <a:rect l="0" t="0" r="r" b="b"/>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2" name="Freeform 3744"/>
              <p:cNvSpPr/>
              <p:nvPr/>
            </p:nvSpPr>
            <p:spPr bwMode="auto">
              <a:xfrm>
                <a:off x="1600201"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3" name="Freeform 3745"/>
              <p:cNvSpPr/>
              <p:nvPr/>
            </p:nvSpPr>
            <p:spPr bwMode="auto">
              <a:xfrm>
                <a:off x="1682751" y="2530475"/>
                <a:ext cx="111125" cy="117475"/>
              </a:xfrm>
              <a:custGeom>
                <a:avLst/>
                <a:gdLst>
                  <a:gd name="T0" fmla="*/ 1 w 35"/>
                  <a:gd name="T1" fmla="*/ 13 h 37"/>
                  <a:gd name="T2" fmla="*/ 23 w 35"/>
                  <a:gd name="T3" fmla="*/ 19 h 37"/>
                  <a:gd name="T4" fmla="*/ 0 w 35"/>
                  <a:gd name="T5" fmla="*/ 14 h 37"/>
                  <a:gd name="T6" fmla="*/ 35 w 35"/>
                  <a:gd name="T7" fmla="*/ 21 h 37"/>
                  <a:gd name="T8" fmla="*/ 1 w 35"/>
                  <a:gd name="T9" fmla="*/ 13 h 37"/>
                </a:gdLst>
                <a:ahLst/>
                <a:cxnLst>
                  <a:cxn ang="0">
                    <a:pos x="T0" y="T1"/>
                  </a:cxn>
                  <a:cxn ang="0">
                    <a:pos x="T2" y="T3"/>
                  </a:cxn>
                  <a:cxn ang="0">
                    <a:pos x="T4" y="T5"/>
                  </a:cxn>
                  <a:cxn ang="0">
                    <a:pos x="T6" y="T7"/>
                  </a:cxn>
                  <a:cxn ang="0">
                    <a:pos x="T8" y="T9"/>
                  </a:cxn>
                </a:cxnLst>
                <a:rect l="0" t="0" r="r" b="b"/>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84" name="Freeform 3746"/>
              <p:cNvSpPr/>
              <p:nvPr/>
            </p:nvSpPr>
            <p:spPr bwMode="auto">
              <a:xfrm>
                <a:off x="1787526" y="2466975"/>
                <a:ext cx="111125" cy="120650"/>
              </a:xfrm>
              <a:custGeom>
                <a:avLst/>
                <a:gdLst>
                  <a:gd name="T0" fmla="*/ 1 w 35"/>
                  <a:gd name="T1" fmla="*/ 20 h 38"/>
                  <a:gd name="T2" fmla="*/ 23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85" name="Freeform 3747"/>
              <p:cNvSpPr/>
              <p:nvPr/>
            </p:nvSpPr>
            <p:spPr bwMode="auto">
              <a:xfrm>
                <a:off x="1866901"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86" name="Freeform 3748"/>
              <p:cNvSpPr/>
              <p:nvPr/>
            </p:nvSpPr>
            <p:spPr bwMode="auto">
              <a:xfrm>
                <a:off x="1920876" y="2286000"/>
                <a:ext cx="88900"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87" name="Freeform 3749"/>
              <p:cNvSpPr/>
              <p:nvPr/>
            </p:nvSpPr>
            <p:spPr bwMode="auto">
              <a:xfrm>
                <a:off x="1936751" y="2181225"/>
                <a:ext cx="95250" cy="88900"/>
              </a:xfrm>
              <a:custGeom>
                <a:avLst/>
                <a:gdLst>
                  <a:gd name="T0" fmla="*/ 4 w 30"/>
                  <a:gd name="T1" fmla="*/ 27 h 28"/>
                  <a:gd name="T2" fmla="*/ 19 w 30"/>
                  <a:gd name="T3" fmla="*/ 9 h 28"/>
                  <a:gd name="T4" fmla="*/ 5 w 30"/>
                  <a:gd name="T5" fmla="*/ 28 h 28"/>
                  <a:gd name="T6" fmla="*/ 26 w 30"/>
                  <a:gd name="T7" fmla="*/ 0 h 28"/>
                  <a:gd name="T8" fmla="*/ 4 w 30"/>
                  <a:gd name="T9" fmla="*/ 27 h 28"/>
                </a:gdLst>
                <a:ahLst/>
                <a:cxnLst>
                  <a:cxn ang="0">
                    <a:pos x="T0" y="T1"/>
                  </a:cxn>
                  <a:cxn ang="0">
                    <a:pos x="T2" y="T3"/>
                  </a:cxn>
                  <a:cxn ang="0">
                    <a:pos x="T4" y="T5"/>
                  </a:cxn>
                  <a:cxn ang="0">
                    <a:pos x="T6" y="T7"/>
                  </a:cxn>
                  <a:cxn ang="0">
                    <a:pos x="T8" y="T9"/>
                  </a:cxn>
                </a:cxnLst>
                <a:rect l="0" t="0" r="r" b="b"/>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88" name="Freeform 3750"/>
              <p:cNvSpPr/>
              <p:nvPr/>
            </p:nvSpPr>
            <p:spPr bwMode="auto">
              <a:xfrm>
                <a:off x="1920876" y="2070100"/>
                <a:ext cx="104775" cy="95250"/>
              </a:xfrm>
              <a:custGeom>
                <a:avLst/>
                <a:gdLst>
                  <a:gd name="T0" fmla="*/ 20 w 33"/>
                  <a:gd name="T1" fmla="*/ 10 h 30"/>
                  <a:gd name="T2" fmla="*/ 8 w 33"/>
                  <a:gd name="T3" fmla="*/ 30 h 30"/>
                  <a:gd name="T4" fmla="*/ 25 w 33"/>
                  <a:gd name="T5" fmla="*/ 0 h 30"/>
                  <a:gd name="T6" fmla="*/ 7 w 33"/>
                  <a:gd name="T7" fmla="*/ 29 h 30"/>
                  <a:gd name="T8" fmla="*/ 20 w 33"/>
                  <a:gd name="T9" fmla="*/ 10 h 30"/>
                </a:gdLst>
                <a:ahLst/>
                <a:cxnLst>
                  <a:cxn ang="0">
                    <a:pos x="T0" y="T1"/>
                  </a:cxn>
                  <a:cxn ang="0">
                    <a:pos x="T2" y="T3"/>
                  </a:cxn>
                  <a:cxn ang="0">
                    <a:pos x="T4" y="T5"/>
                  </a:cxn>
                  <a:cxn ang="0">
                    <a:pos x="T6" y="T7"/>
                  </a:cxn>
                  <a:cxn ang="0">
                    <a:pos x="T8" y="T9"/>
                  </a:cxn>
                </a:cxnLst>
                <a:rect l="0" t="0" r="r" b="b"/>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89" name="Freeform 3751"/>
              <p:cNvSpPr>
                <a:spLocks noEditPoints="1"/>
              </p:cNvSpPr>
              <p:nvPr/>
            </p:nvSpPr>
            <p:spPr bwMode="auto">
              <a:xfrm>
                <a:off x="1182688" y="2136775"/>
                <a:ext cx="757238" cy="581025"/>
              </a:xfrm>
              <a:custGeom>
                <a:avLst/>
                <a:gdLst>
                  <a:gd name="T0" fmla="*/ 139 w 238"/>
                  <a:gd name="T1" fmla="*/ 134 h 183"/>
                  <a:gd name="T2" fmla="*/ 205 w 238"/>
                  <a:gd name="T3" fmla="*/ 103 h 183"/>
                  <a:gd name="T4" fmla="*/ 236 w 238"/>
                  <a:gd name="T5" fmla="*/ 2 h 183"/>
                  <a:gd name="T6" fmla="*/ 234 w 238"/>
                  <a:gd name="T7" fmla="*/ 1 h 183"/>
                  <a:gd name="T8" fmla="*/ 232 w 238"/>
                  <a:gd name="T9" fmla="*/ 3 h 183"/>
                  <a:gd name="T10" fmla="*/ 202 w 238"/>
                  <a:gd name="T11" fmla="*/ 100 h 183"/>
                  <a:gd name="T12" fmla="*/ 126 w 238"/>
                  <a:gd name="T13" fmla="*/ 131 h 183"/>
                  <a:gd name="T14" fmla="*/ 122 w 238"/>
                  <a:gd name="T15" fmla="*/ 131 h 183"/>
                  <a:gd name="T16" fmla="*/ 119 w 238"/>
                  <a:gd name="T17" fmla="*/ 131 h 183"/>
                  <a:gd name="T18" fmla="*/ 116 w 238"/>
                  <a:gd name="T19" fmla="*/ 131 h 183"/>
                  <a:gd name="T20" fmla="*/ 113 w 238"/>
                  <a:gd name="T21" fmla="*/ 131 h 183"/>
                  <a:gd name="T22" fmla="*/ 36 w 238"/>
                  <a:gd name="T23" fmla="*/ 100 h 183"/>
                  <a:gd name="T24" fmla="*/ 6 w 238"/>
                  <a:gd name="T25" fmla="*/ 3 h 183"/>
                  <a:gd name="T26" fmla="*/ 5 w 238"/>
                  <a:gd name="T27" fmla="*/ 1 h 183"/>
                  <a:gd name="T28" fmla="*/ 2 w 238"/>
                  <a:gd name="T29" fmla="*/ 2 h 183"/>
                  <a:gd name="T30" fmla="*/ 33 w 238"/>
                  <a:gd name="T31" fmla="*/ 103 h 183"/>
                  <a:gd name="T32" fmla="*/ 99 w 238"/>
                  <a:gd name="T33" fmla="*/ 134 h 183"/>
                  <a:gd name="T34" fmla="*/ 85 w 238"/>
                  <a:gd name="T35" fmla="*/ 142 h 183"/>
                  <a:gd name="T36" fmla="*/ 86 w 238"/>
                  <a:gd name="T37" fmla="*/ 151 h 183"/>
                  <a:gd name="T38" fmla="*/ 94 w 238"/>
                  <a:gd name="T39" fmla="*/ 155 h 183"/>
                  <a:gd name="T40" fmla="*/ 115 w 238"/>
                  <a:gd name="T41" fmla="*/ 142 h 183"/>
                  <a:gd name="T42" fmla="*/ 115 w 238"/>
                  <a:gd name="T43" fmla="*/ 171 h 183"/>
                  <a:gd name="T44" fmla="*/ 113 w 238"/>
                  <a:gd name="T45" fmla="*/ 177 h 183"/>
                  <a:gd name="T46" fmla="*/ 104 w 238"/>
                  <a:gd name="T47" fmla="*/ 179 h 183"/>
                  <a:gd name="T48" fmla="*/ 101 w 238"/>
                  <a:gd name="T49" fmla="*/ 181 h 183"/>
                  <a:gd name="T50" fmla="*/ 103 w 238"/>
                  <a:gd name="T51" fmla="*/ 183 h 183"/>
                  <a:gd name="T52" fmla="*/ 105 w 238"/>
                  <a:gd name="T53" fmla="*/ 183 h 183"/>
                  <a:gd name="T54" fmla="*/ 115 w 238"/>
                  <a:gd name="T55" fmla="*/ 180 h 183"/>
                  <a:gd name="T56" fmla="*/ 119 w 238"/>
                  <a:gd name="T57" fmla="*/ 171 h 183"/>
                  <a:gd name="T58" fmla="*/ 119 w 238"/>
                  <a:gd name="T59" fmla="*/ 137 h 183"/>
                  <a:gd name="T60" fmla="*/ 119 w 238"/>
                  <a:gd name="T61" fmla="*/ 137 h 183"/>
                  <a:gd name="T62" fmla="*/ 119 w 238"/>
                  <a:gd name="T63" fmla="*/ 137 h 183"/>
                  <a:gd name="T64" fmla="*/ 119 w 238"/>
                  <a:gd name="T65" fmla="*/ 171 h 183"/>
                  <a:gd name="T66" fmla="*/ 123 w 238"/>
                  <a:gd name="T67" fmla="*/ 180 h 183"/>
                  <a:gd name="T68" fmla="*/ 134 w 238"/>
                  <a:gd name="T69" fmla="*/ 183 h 183"/>
                  <a:gd name="T70" fmla="*/ 135 w 238"/>
                  <a:gd name="T71" fmla="*/ 183 h 183"/>
                  <a:gd name="T72" fmla="*/ 137 w 238"/>
                  <a:gd name="T73" fmla="*/ 181 h 183"/>
                  <a:gd name="T74" fmla="*/ 135 w 238"/>
                  <a:gd name="T75" fmla="*/ 179 h 183"/>
                  <a:gd name="T76" fmla="*/ 126 w 238"/>
                  <a:gd name="T77" fmla="*/ 177 h 183"/>
                  <a:gd name="T78" fmla="*/ 123 w 238"/>
                  <a:gd name="T79" fmla="*/ 171 h 183"/>
                  <a:gd name="T80" fmla="*/ 123 w 238"/>
                  <a:gd name="T81" fmla="*/ 142 h 183"/>
                  <a:gd name="T82" fmla="*/ 144 w 238"/>
                  <a:gd name="T83" fmla="*/ 155 h 183"/>
                  <a:gd name="T84" fmla="*/ 144 w 238"/>
                  <a:gd name="T85" fmla="*/ 155 h 183"/>
                  <a:gd name="T86" fmla="*/ 152 w 238"/>
                  <a:gd name="T87" fmla="*/ 151 h 183"/>
                  <a:gd name="T88" fmla="*/ 153 w 238"/>
                  <a:gd name="T89" fmla="*/ 142 h 183"/>
                  <a:gd name="T90" fmla="*/ 139 w 238"/>
                  <a:gd name="T91" fmla="*/ 134 h 183"/>
                  <a:gd name="T92" fmla="*/ 94 w 238"/>
                  <a:gd name="T93" fmla="*/ 151 h 183"/>
                  <a:gd name="T94" fmla="*/ 90 w 238"/>
                  <a:gd name="T95" fmla="*/ 149 h 183"/>
                  <a:gd name="T96" fmla="*/ 89 w 238"/>
                  <a:gd name="T97" fmla="*/ 144 h 183"/>
                  <a:gd name="T98" fmla="*/ 112 w 238"/>
                  <a:gd name="T99" fmla="*/ 135 h 183"/>
                  <a:gd name="T100" fmla="*/ 115 w 238"/>
                  <a:gd name="T101" fmla="*/ 135 h 183"/>
                  <a:gd name="T102" fmla="*/ 115 w 238"/>
                  <a:gd name="T103" fmla="*/ 136 h 183"/>
                  <a:gd name="T104" fmla="*/ 94 w 238"/>
                  <a:gd name="T105" fmla="*/ 151 h 183"/>
                  <a:gd name="T106" fmla="*/ 148 w 238"/>
                  <a:gd name="T107" fmla="*/ 149 h 183"/>
                  <a:gd name="T108" fmla="*/ 144 w 238"/>
                  <a:gd name="T109" fmla="*/ 151 h 183"/>
                  <a:gd name="T110" fmla="*/ 144 w 238"/>
                  <a:gd name="T111" fmla="*/ 151 h 183"/>
                  <a:gd name="T112" fmla="*/ 123 w 238"/>
                  <a:gd name="T113" fmla="*/ 136 h 183"/>
                  <a:gd name="T114" fmla="*/ 123 w 238"/>
                  <a:gd name="T115" fmla="*/ 135 h 183"/>
                  <a:gd name="T116" fmla="*/ 126 w 238"/>
                  <a:gd name="T117" fmla="*/ 135 h 183"/>
                  <a:gd name="T118" fmla="*/ 149 w 238"/>
                  <a:gd name="T119" fmla="*/ 144 h 183"/>
                  <a:gd name="T120" fmla="*/ 148 w 238"/>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0" name="Freeform 3752"/>
              <p:cNvSpPr/>
              <p:nvPr/>
            </p:nvSpPr>
            <p:spPr bwMode="auto">
              <a:xfrm>
                <a:off x="1195388" y="2092325"/>
                <a:ext cx="92075" cy="88900"/>
              </a:xfrm>
              <a:custGeom>
                <a:avLst/>
                <a:gdLst>
                  <a:gd name="T0" fmla="*/ 19 w 29"/>
                  <a:gd name="T1" fmla="*/ 9 h 28"/>
                  <a:gd name="T2" fmla="*/ 6 w 29"/>
                  <a:gd name="T3" fmla="*/ 28 h 28"/>
                  <a:gd name="T4" fmla="*/ 27 w 29"/>
                  <a:gd name="T5" fmla="*/ 0 h 28"/>
                  <a:gd name="T6" fmla="*/ 5 w 29"/>
                  <a:gd name="T7" fmla="*/ 28 h 28"/>
                  <a:gd name="T8" fmla="*/ 19 w 29"/>
                  <a:gd name="T9" fmla="*/ 9 h 28"/>
                </a:gdLst>
                <a:ahLst/>
                <a:cxnLst>
                  <a:cxn ang="0">
                    <a:pos x="T0" y="T1"/>
                  </a:cxn>
                  <a:cxn ang="0">
                    <a:pos x="T2" y="T3"/>
                  </a:cxn>
                  <a:cxn ang="0">
                    <a:pos x="T4" y="T5"/>
                  </a:cxn>
                  <a:cxn ang="0">
                    <a:pos x="T6" y="T7"/>
                  </a:cxn>
                  <a:cxn ang="0">
                    <a:pos x="T8" y="T9"/>
                  </a:cxn>
                </a:cxnLst>
                <a:rect l="0" t="0" r="r" b="b"/>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1" name="Freeform 3753"/>
              <p:cNvSpPr/>
              <p:nvPr/>
            </p:nvSpPr>
            <p:spPr bwMode="auto">
              <a:xfrm>
                <a:off x="1204913" y="2190750"/>
                <a:ext cx="95250" cy="88900"/>
              </a:xfrm>
              <a:custGeom>
                <a:avLst/>
                <a:gdLst>
                  <a:gd name="T0" fmla="*/ 5 w 30"/>
                  <a:gd name="T1" fmla="*/ 28 h 28"/>
                  <a:gd name="T2" fmla="*/ 20 w 30"/>
                  <a:gd name="T3" fmla="*/ 9 h 28"/>
                  <a:gd name="T4" fmla="*/ 7 w 30"/>
                  <a:gd name="T5" fmla="*/ 28 h 28"/>
                  <a:gd name="T6" fmla="*/ 27 w 30"/>
                  <a:gd name="T7" fmla="*/ 0 h 28"/>
                  <a:gd name="T8" fmla="*/ 5 w 30"/>
                  <a:gd name="T9" fmla="*/ 28 h 28"/>
                </a:gdLst>
                <a:ahLst/>
                <a:cxnLst>
                  <a:cxn ang="0">
                    <a:pos x="T0" y="T1"/>
                  </a:cxn>
                  <a:cxn ang="0">
                    <a:pos x="T2" y="T3"/>
                  </a:cxn>
                  <a:cxn ang="0">
                    <a:pos x="T4" y="T5"/>
                  </a:cxn>
                  <a:cxn ang="0">
                    <a:pos x="T6" y="T7"/>
                  </a:cxn>
                  <a:cxn ang="0">
                    <a:pos x="T8" y="T9"/>
                  </a:cxn>
                </a:cxnLst>
                <a:rect l="0" t="0" r="r" b="b"/>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2" name="Freeform 3754"/>
              <p:cNvSpPr/>
              <p:nvPr/>
            </p:nvSpPr>
            <p:spPr bwMode="auto">
              <a:xfrm>
                <a:off x="1227138" y="2270125"/>
                <a:ext cx="93663" cy="85725"/>
              </a:xfrm>
              <a:custGeom>
                <a:avLst/>
                <a:gdLst>
                  <a:gd name="T0" fmla="*/ 5 w 29"/>
                  <a:gd name="T1" fmla="*/ 27 h 27"/>
                  <a:gd name="T2" fmla="*/ 19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3" name="Freeform 3755"/>
              <p:cNvSpPr/>
              <p:nvPr/>
            </p:nvSpPr>
            <p:spPr bwMode="auto">
              <a:xfrm>
                <a:off x="1258888" y="2333625"/>
                <a:ext cx="112713" cy="101600"/>
              </a:xfrm>
              <a:custGeom>
                <a:avLst/>
                <a:gdLst>
                  <a:gd name="T0" fmla="*/ 12 w 35"/>
                  <a:gd name="T1" fmla="*/ 32 h 32"/>
                  <a:gd name="T2" fmla="*/ 20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4" name="Freeform 3756"/>
              <p:cNvSpPr/>
              <p:nvPr/>
            </p:nvSpPr>
            <p:spPr bwMode="auto">
              <a:xfrm>
                <a:off x="1320801"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5" name="Freeform 3757"/>
              <p:cNvSpPr/>
              <p:nvPr/>
            </p:nvSpPr>
            <p:spPr bwMode="auto">
              <a:xfrm>
                <a:off x="1406526"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6" name="Freeform 3758"/>
              <p:cNvSpPr/>
              <p:nvPr/>
            </p:nvSpPr>
            <p:spPr bwMode="auto">
              <a:xfrm>
                <a:off x="1330326"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7" name="Freeform 3759"/>
              <p:cNvSpPr/>
              <p:nvPr/>
            </p:nvSpPr>
            <p:spPr bwMode="auto">
              <a:xfrm>
                <a:off x="1223963" y="2466975"/>
                <a:ext cx="112713"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8" name="Freeform 3760"/>
              <p:cNvSpPr/>
              <p:nvPr/>
            </p:nvSpPr>
            <p:spPr bwMode="auto">
              <a:xfrm>
                <a:off x="1157288" y="2390775"/>
                <a:ext cx="98425" cy="104775"/>
              </a:xfrm>
              <a:custGeom>
                <a:avLst/>
                <a:gdLst>
                  <a:gd name="T0" fmla="*/ 31 w 31"/>
                  <a:gd name="T1" fmla="*/ 24 h 33"/>
                  <a:gd name="T2" fmla="*/ 10 w 31"/>
                  <a:gd name="T3" fmla="*/ 13 h 33"/>
                  <a:gd name="T4" fmla="*/ 31 w 31"/>
                  <a:gd name="T5" fmla="*/ 23 h 33"/>
                  <a:gd name="T6" fmla="*/ 0 w 31"/>
                  <a:gd name="T7" fmla="*/ 7 h 33"/>
                  <a:gd name="T8" fmla="*/ 31 w 31"/>
                  <a:gd name="T9" fmla="*/ 24 h 33"/>
                </a:gdLst>
                <a:ahLst/>
                <a:cxnLst>
                  <a:cxn ang="0">
                    <a:pos x="T0" y="T1"/>
                  </a:cxn>
                  <a:cxn ang="0">
                    <a:pos x="T2" y="T3"/>
                  </a:cxn>
                  <a:cxn ang="0">
                    <a:pos x="T4" y="T5"/>
                  </a:cxn>
                  <a:cxn ang="0">
                    <a:pos x="T6" y="T7"/>
                  </a:cxn>
                  <a:cxn ang="0">
                    <a:pos x="T8" y="T9"/>
                  </a:cxn>
                </a:cxnLst>
                <a:rect l="0" t="0" r="r" b="b"/>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99" name="Freeform 3761"/>
              <p:cNvSpPr/>
              <p:nvPr/>
            </p:nvSpPr>
            <p:spPr bwMode="auto">
              <a:xfrm>
                <a:off x="1112838" y="2286000"/>
                <a:ext cx="88900" cy="95250"/>
              </a:xfrm>
              <a:custGeom>
                <a:avLst/>
                <a:gdLst>
                  <a:gd name="T0" fmla="*/ 28 w 28"/>
                  <a:gd name="T1" fmla="*/ 24 h 30"/>
                  <a:gd name="T2" fmla="*/ 10 w 28"/>
                  <a:gd name="T3" fmla="*/ 10 h 30"/>
                  <a:gd name="T4" fmla="*/ 28 w 28"/>
                  <a:gd name="T5" fmla="*/ 23 h 30"/>
                  <a:gd name="T6" fmla="*/ 0 w 28"/>
                  <a:gd name="T7" fmla="*/ 3 h 30"/>
                  <a:gd name="T8" fmla="*/ 28 w 28"/>
                  <a:gd name="T9" fmla="*/ 24 h 30"/>
                </a:gdLst>
                <a:ahLst/>
                <a:cxnLst>
                  <a:cxn ang="0">
                    <a:pos x="T0" y="T1"/>
                  </a:cxn>
                  <a:cxn ang="0">
                    <a:pos x="T2" y="T3"/>
                  </a:cxn>
                  <a:cxn ang="0">
                    <a:pos x="T4" y="T5"/>
                  </a:cxn>
                  <a:cxn ang="0">
                    <a:pos x="T6" y="T7"/>
                  </a:cxn>
                  <a:cxn ang="0">
                    <a:pos x="T8" y="T9"/>
                  </a:cxn>
                </a:cxnLst>
                <a:rect l="0" t="0" r="r" b="b"/>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00" name="Freeform 3762"/>
              <p:cNvSpPr/>
              <p:nvPr/>
            </p:nvSpPr>
            <p:spPr bwMode="auto">
              <a:xfrm>
                <a:off x="1090613" y="2181225"/>
                <a:ext cx="95250" cy="88900"/>
              </a:xfrm>
              <a:custGeom>
                <a:avLst/>
                <a:gdLst>
                  <a:gd name="T0" fmla="*/ 25 w 30"/>
                  <a:gd name="T1" fmla="*/ 28 h 28"/>
                  <a:gd name="T2" fmla="*/ 11 w 30"/>
                  <a:gd name="T3" fmla="*/ 9 h 28"/>
                  <a:gd name="T4" fmla="*/ 26 w 30"/>
                  <a:gd name="T5" fmla="*/ 27 h 28"/>
                  <a:gd name="T6" fmla="*/ 4 w 30"/>
                  <a:gd name="T7" fmla="*/ 0 h 28"/>
                  <a:gd name="T8" fmla="*/ 25 w 30"/>
                  <a:gd name="T9" fmla="*/ 28 h 28"/>
                </a:gdLst>
                <a:ahLst/>
                <a:cxnLst>
                  <a:cxn ang="0">
                    <a:pos x="T0" y="T1"/>
                  </a:cxn>
                  <a:cxn ang="0">
                    <a:pos x="T2" y="T3"/>
                  </a:cxn>
                  <a:cxn ang="0">
                    <a:pos x="T4" y="T5"/>
                  </a:cxn>
                  <a:cxn ang="0">
                    <a:pos x="T6" y="T7"/>
                  </a:cxn>
                  <a:cxn ang="0">
                    <a:pos x="T8" y="T9"/>
                  </a:cxn>
                </a:cxnLst>
                <a:rect l="0" t="0" r="r" b="b"/>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01" name="Freeform 3763"/>
              <p:cNvSpPr/>
              <p:nvPr/>
            </p:nvSpPr>
            <p:spPr bwMode="auto">
              <a:xfrm>
                <a:off x="1096963" y="2070100"/>
                <a:ext cx="104775" cy="95250"/>
              </a:xfrm>
              <a:custGeom>
                <a:avLst/>
                <a:gdLst>
                  <a:gd name="T0" fmla="*/ 25 w 33"/>
                  <a:gd name="T1" fmla="*/ 30 h 30"/>
                  <a:gd name="T2" fmla="*/ 13 w 33"/>
                  <a:gd name="T3" fmla="*/ 10 h 30"/>
                  <a:gd name="T4" fmla="*/ 26 w 33"/>
                  <a:gd name="T5" fmla="*/ 29 h 30"/>
                  <a:gd name="T6" fmla="*/ 8 w 33"/>
                  <a:gd name="T7" fmla="*/ 0 h 30"/>
                  <a:gd name="T8" fmla="*/ 25 w 33"/>
                  <a:gd name="T9" fmla="*/ 30 h 30"/>
                </a:gdLst>
                <a:ahLst/>
                <a:cxnLst>
                  <a:cxn ang="0">
                    <a:pos x="T0" y="T1"/>
                  </a:cxn>
                  <a:cxn ang="0">
                    <a:pos x="T2" y="T3"/>
                  </a:cxn>
                  <a:cxn ang="0">
                    <a:pos x="T4" y="T5"/>
                  </a:cxn>
                  <a:cxn ang="0">
                    <a:pos x="T6" y="T7"/>
                  </a:cxn>
                  <a:cxn ang="0">
                    <a:pos x="T8" y="T9"/>
                  </a:cxn>
                </a:cxnLst>
                <a:rect l="0" t="0" r="r" b="b"/>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6895" name="组合 6894"/>
          <p:cNvGrpSpPr/>
          <p:nvPr/>
        </p:nvGrpSpPr>
        <p:grpSpPr>
          <a:xfrm>
            <a:off x="2720395" y="1390603"/>
            <a:ext cx="1613399" cy="1612980"/>
            <a:chOff x="3786188" y="1171575"/>
            <a:chExt cx="2795588" cy="2794000"/>
          </a:xfrm>
        </p:grpSpPr>
        <p:sp>
          <p:nvSpPr>
            <p:cNvPr id="6802" name="Freeform 3764"/>
            <p:cNvSpPr/>
            <p:nvPr/>
          </p:nvSpPr>
          <p:spPr bwMode="auto">
            <a:xfrm>
              <a:off x="3786188"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6"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9"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7" y="794"/>
                    <a:pt x="207" y="794"/>
                    <a:pt x="207"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9"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6"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6804" name="Oval 3765"/>
            <p:cNvSpPr>
              <a:spLocks noChangeArrowheads="1"/>
            </p:cNvSpPr>
            <p:nvPr/>
          </p:nvSpPr>
          <p:spPr bwMode="auto">
            <a:xfrm>
              <a:off x="4097338"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6805" name="Freeform 3766"/>
            <p:cNvSpPr/>
            <p:nvPr/>
          </p:nvSpPr>
          <p:spPr bwMode="auto">
            <a:xfrm>
              <a:off x="4230688" y="1711325"/>
              <a:ext cx="1906588" cy="1781175"/>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3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5 w 600"/>
                <a:gd name="T37" fmla="*/ 479 h 561"/>
                <a:gd name="T38" fmla="*/ 371 w 600"/>
                <a:gd name="T39" fmla="*/ 484 h 561"/>
                <a:gd name="T40" fmla="*/ 321 w 600"/>
                <a:gd name="T41" fmla="*/ 456 h 561"/>
                <a:gd name="T42" fmla="*/ 280 w 600"/>
                <a:gd name="T43" fmla="*/ 456 h 561"/>
                <a:gd name="T44" fmla="*/ 229 w 600"/>
                <a:gd name="T45" fmla="*/ 484 h 561"/>
                <a:gd name="T46" fmla="*/ 216 w 600"/>
                <a:gd name="T47" fmla="*/ 479 h 561"/>
                <a:gd name="T48" fmla="*/ 153 w 600"/>
                <a:gd name="T49" fmla="*/ 414 h 561"/>
                <a:gd name="T50" fmla="*/ 152 w 600"/>
                <a:gd name="T51" fmla="*/ 386 h 561"/>
                <a:gd name="T52" fmla="*/ 96 w 600"/>
                <a:gd name="T53" fmla="*/ 370 h 561"/>
                <a:gd name="T54" fmla="*/ 90 w 600"/>
                <a:gd name="T55" fmla="*/ 357 h 561"/>
                <a:gd name="T56" fmla="*/ 93 w 600"/>
                <a:gd name="T57" fmla="*/ 267 h 561"/>
                <a:gd name="T58" fmla="*/ 112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7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2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3" y="337"/>
                  </a:moveTo>
                  <a:cubicBezTo>
                    <a:pt x="533" y="341"/>
                    <a:pt x="524" y="350"/>
                    <a:pt x="517" y="358"/>
                  </a:cubicBezTo>
                  <a:cubicBezTo>
                    <a:pt x="523" y="344"/>
                    <a:pt x="527" y="330"/>
                    <a:pt x="530" y="315"/>
                  </a:cubicBezTo>
                  <a:cubicBezTo>
                    <a:pt x="539" y="316"/>
                    <a:pt x="562" y="318"/>
                    <a:pt x="580" y="303"/>
                  </a:cubicBezTo>
                  <a:cubicBezTo>
                    <a:pt x="599"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6" y="179"/>
                    <a:pt x="545" y="206"/>
                  </a:cubicBezTo>
                  <a:cubicBezTo>
                    <a:pt x="539" y="215"/>
                    <a:pt x="535" y="227"/>
                    <a:pt x="533" y="238"/>
                  </a:cubicBezTo>
                  <a:cubicBezTo>
                    <a:pt x="531" y="222"/>
                    <a:pt x="528" y="207"/>
                    <a:pt x="523" y="193"/>
                  </a:cubicBezTo>
                  <a:cubicBezTo>
                    <a:pt x="531" y="190"/>
                    <a:pt x="553"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2" y="42"/>
                  </a:cubicBezTo>
                  <a:cubicBezTo>
                    <a:pt x="468" y="19"/>
                    <a:pt x="439" y="0"/>
                    <a:pt x="439" y="0"/>
                  </a:cubicBezTo>
                  <a:cubicBezTo>
                    <a:pt x="439" y="0"/>
                    <a:pt x="425" y="17"/>
                    <a:pt x="430" y="50"/>
                  </a:cubicBezTo>
                  <a:cubicBezTo>
                    <a:pt x="432" y="61"/>
                    <a:pt x="439" y="73"/>
                    <a:pt x="445" y="82"/>
                  </a:cubicBezTo>
                  <a:cubicBezTo>
                    <a:pt x="435" y="74"/>
                    <a:pt x="424" y="67"/>
                    <a:pt x="412" y="61"/>
                  </a:cubicBezTo>
                  <a:cubicBezTo>
                    <a:pt x="411" y="53"/>
                    <a:pt x="407" y="37"/>
                    <a:pt x="392" y="27"/>
                  </a:cubicBezTo>
                  <a:cubicBezTo>
                    <a:pt x="376" y="16"/>
                    <a:pt x="351" y="21"/>
                    <a:pt x="351" y="21"/>
                  </a:cubicBezTo>
                  <a:cubicBezTo>
                    <a:pt x="351" y="21"/>
                    <a:pt x="355" y="47"/>
                    <a:pt x="370" y="58"/>
                  </a:cubicBezTo>
                  <a:cubicBezTo>
                    <a:pt x="384" y="68"/>
                    <a:pt x="400" y="67"/>
                    <a:pt x="408" y="66"/>
                  </a:cubicBezTo>
                  <a:cubicBezTo>
                    <a:pt x="420" y="72"/>
                    <a:pt x="431" y="79"/>
                    <a:pt x="441" y="87"/>
                  </a:cubicBezTo>
                  <a:cubicBezTo>
                    <a:pt x="430" y="83"/>
                    <a:pt x="415" y="79"/>
                    <a:pt x="404" y="87"/>
                  </a:cubicBezTo>
                  <a:cubicBezTo>
                    <a:pt x="383" y="100"/>
                    <a:pt x="374" y="118"/>
                    <a:pt x="374" y="118"/>
                  </a:cubicBezTo>
                  <a:cubicBezTo>
                    <a:pt x="374" y="118"/>
                    <a:pt x="398" y="125"/>
                    <a:pt x="419" y="119"/>
                  </a:cubicBezTo>
                  <a:cubicBezTo>
                    <a:pt x="438" y="113"/>
                    <a:pt x="448" y="102"/>
                    <a:pt x="452" y="97"/>
                  </a:cubicBezTo>
                  <a:cubicBezTo>
                    <a:pt x="464" y="107"/>
                    <a:pt x="474" y="118"/>
                    <a:pt x="483" y="130"/>
                  </a:cubicBezTo>
                  <a:cubicBezTo>
                    <a:pt x="474" y="123"/>
                    <a:pt x="460" y="115"/>
                    <a:pt x="447" y="120"/>
                  </a:cubicBezTo>
                  <a:cubicBezTo>
                    <a:pt x="424" y="127"/>
                    <a:pt x="410" y="143"/>
                    <a:pt x="410" y="143"/>
                  </a:cubicBezTo>
                  <a:cubicBezTo>
                    <a:pt x="410" y="143"/>
                    <a:pt x="432" y="155"/>
                    <a:pt x="453" y="154"/>
                  </a:cubicBezTo>
                  <a:cubicBezTo>
                    <a:pt x="474" y="154"/>
                    <a:pt x="486" y="145"/>
                    <a:pt x="491" y="142"/>
                  </a:cubicBezTo>
                  <a:cubicBezTo>
                    <a:pt x="500" y="154"/>
                    <a:pt x="507" y="168"/>
                    <a:pt x="513" y="183"/>
                  </a:cubicBezTo>
                  <a:cubicBezTo>
                    <a:pt x="506" y="173"/>
                    <a:pt x="494" y="162"/>
                    <a:pt x="480" y="163"/>
                  </a:cubicBezTo>
                  <a:cubicBezTo>
                    <a:pt x="456"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9"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2"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8" y="423"/>
                    <a:pt x="465" y="426"/>
                    <a:pt x="462" y="429"/>
                  </a:cubicBezTo>
                  <a:cubicBezTo>
                    <a:pt x="454" y="437"/>
                    <a:pt x="445" y="444"/>
                    <a:pt x="436" y="451"/>
                  </a:cubicBezTo>
                  <a:cubicBezTo>
                    <a:pt x="444"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5" y="479"/>
                  </a:cubicBezTo>
                  <a:cubicBezTo>
                    <a:pt x="394" y="472"/>
                    <a:pt x="405" y="461"/>
                    <a:pt x="404" y="447"/>
                  </a:cubicBezTo>
                  <a:cubicBezTo>
                    <a:pt x="403"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1" y="437"/>
                    <a:pt x="321"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2" y="444"/>
                    <a:pt x="247" y="468"/>
                  </a:cubicBezTo>
                  <a:cubicBezTo>
                    <a:pt x="249" y="481"/>
                    <a:pt x="262" y="489"/>
                    <a:pt x="273" y="494"/>
                  </a:cubicBezTo>
                  <a:cubicBezTo>
                    <a:pt x="258" y="492"/>
                    <a:pt x="243" y="489"/>
                    <a:pt x="229" y="484"/>
                  </a:cubicBezTo>
                  <a:cubicBezTo>
                    <a:pt x="232" y="478"/>
                    <a:pt x="236" y="464"/>
                    <a:pt x="232" y="444"/>
                  </a:cubicBezTo>
                  <a:cubicBezTo>
                    <a:pt x="227" y="424"/>
                    <a:pt x="209" y="406"/>
                    <a:pt x="209" y="406"/>
                  </a:cubicBezTo>
                  <a:cubicBezTo>
                    <a:pt x="209" y="406"/>
                    <a:pt x="198" y="423"/>
                    <a:pt x="196" y="447"/>
                  </a:cubicBezTo>
                  <a:cubicBezTo>
                    <a:pt x="196" y="461"/>
                    <a:pt x="206" y="472"/>
                    <a:pt x="216"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7"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3" y="383"/>
                    <a:pt x="116" y="398"/>
                    <a:pt x="121" y="408"/>
                  </a:cubicBezTo>
                  <a:cubicBezTo>
                    <a:pt x="111" y="397"/>
                    <a:pt x="103" y="384"/>
                    <a:pt x="96" y="370"/>
                  </a:cubicBezTo>
                  <a:cubicBezTo>
                    <a:pt x="102" y="368"/>
                    <a:pt x="116" y="361"/>
                    <a:pt x="126" y="343"/>
                  </a:cubicBezTo>
                  <a:cubicBezTo>
                    <a:pt x="138" y="325"/>
                    <a:pt x="138" y="301"/>
                    <a:pt x="138" y="301"/>
                  </a:cubicBezTo>
                  <a:cubicBezTo>
                    <a:pt x="138" y="301"/>
                    <a:pt x="118" y="304"/>
                    <a:pt x="100" y="321"/>
                  </a:cubicBezTo>
                  <a:cubicBezTo>
                    <a:pt x="89" y="330"/>
                    <a:pt x="89" y="346"/>
                    <a:pt x="90" y="357"/>
                  </a:cubicBezTo>
                  <a:cubicBezTo>
                    <a:pt x="84" y="344"/>
                    <a:pt x="80" y="329"/>
                    <a:pt x="77" y="314"/>
                  </a:cubicBezTo>
                  <a:cubicBezTo>
                    <a:pt x="83" y="313"/>
                    <a:pt x="98" y="310"/>
                    <a:pt x="113" y="296"/>
                  </a:cubicBezTo>
                  <a:cubicBezTo>
                    <a:pt x="128" y="281"/>
                    <a:pt x="134" y="257"/>
                    <a:pt x="134" y="257"/>
                  </a:cubicBezTo>
                  <a:cubicBezTo>
                    <a:pt x="134" y="257"/>
                    <a:pt x="114" y="256"/>
                    <a:pt x="93" y="267"/>
                  </a:cubicBezTo>
                  <a:cubicBezTo>
                    <a:pt x="80" y="273"/>
                    <a:pt x="76" y="288"/>
                    <a:pt x="74" y="300"/>
                  </a:cubicBezTo>
                  <a:cubicBezTo>
                    <a:pt x="73" y="289"/>
                    <a:pt x="72" y="278"/>
                    <a:pt x="72" y="267"/>
                  </a:cubicBezTo>
                  <a:cubicBezTo>
                    <a:pt x="72" y="263"/>
                    <a:pt x="72" y="258"/>
                    <a:pt x="72" y="254"/>
                  </a:cubicBezTo>
                  <a:cubicBezTo>
                    <a:pt x="78" y="255"/>
                    <a:pt x="93" y="256"/>
                    <a:pt x="112"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2" y="176"/>
                    <a:pt x="162" y="176"/>
                  </a:cubicBezTo>
                  <a:cubicBezTo>
                    <a:pt x="162" y="176"/>
                    <a:pt x="145" y="164"/>
                    <a:pt x="121"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3" y="19"/>
                    <a:pt x="129" y="42"/>
                  </a:cubicBezTo>
                  <a:cubicBezTo>
                    <a:pt x="125" y="66"/>
                    <a:pt x="139" y="85"/>
                    <a:pt x="144" y="92"/>
                  </a:cubicBezTo>
                  <a:cubicBezTo>
                    <a:pt x="133" y="102"/>
                    <a:pt x="122" y="113"/>
                    <a:pt x="113" y="126"/>
                  </a:cubicBezTo>
                  <a:cubicBezTo>
                    <a:pt x="116" y="116"/>
                    <a:pt x="120" y="103"/>
                    <a:pt x="119" y="92"/>
                  </a:cubicBezTo>
                  <a:cubicBezTo>
                    <a:pt x="114" y="58"/>
                    <a:pt x="97" y="45"/>
                    <a:pt x="97" y="45"/>
                  </a:cubicBezTo>
                  <a:cubicBezTo>
                    <a:pt x="97" y="45"/>
                    <a:pt x="74" y="71"/>
                    <a:pt x="76" y="94"/>
                  </a:cubicBezTo>
                  <a:cubicBezTo>
                    <a:pt x="79" y="118"/>
                    <a:pt x="97" y="133"/>
                    <a:pt x="104" y="138"/>
                  </a:cubicBezTo>
                  <a:cubicBezTo>
                    <a:pt x="96" y="151"/>
                    <a:pt x="88" y="164"/>
                    <a:pt x="83" y="179"/>
                  </a:cubicBezTo>
                  <a:cubicBezTo>
                    <a:pt x="83" y="168"/>
                    <a:pt x="83" y="155"/>
                    <a:pt x="79" y="145"/>
                  </a:cubicBezTo>
                  <a:cubicBezTo>
                    <a:pt x="67" y="113"/>
                    <a:pt x="47" y="105"/>
                    <a:pt x="47" y="105"/>
                  </a:cubicBezTo>
                  <a:cubicBezTo>
                    <a:pt x="47"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6"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3"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2"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2" y="495"/>
                    <a:pt x="257" y="498"/>
                    <a:pt x="273" y="500"/>
                  </a:cubicBezTo>
                  <a:cubicBezTo>
                    <a:pt x="262" y="502"/>
                    <a:pt x="249" y="506"/>
                    <a:pt x="240" y="512"/>
                  </a:cubicBezTo>
                  <a:cubicBezTo>
                    <a:pt x="212" y="533"/>
                    <a:pt x="210" y="554"/>
                    <a:pt x="210" y="554"/>
                  </a:cubicBezTo>
                  <a:cubicBezTo>
                    <a:pt x="210" y="554"/>
                    <a:pt x="244" y="561"/>
                    <a:pt x="263" y="547"/>
                  </a:cubicBezTo>
                  <a:cubicBezTo>
                    <a:pt x="283" y="533"/>
                    <a:pt x="286" y="510"/>
                    <a:pt x="287" y="502"/>
                  </a:cubicBezTo>
                  <a:cubicBezTo>
                    <a:pt x="291" y="502"/>
                    <a:pt x="296" y="502"/>
                    <a:pt x="300" y="502"/>
                  </a:cubicBezTo>
                  <a:cubicBezTo>
                    <a:pt x="305"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4"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2" y="455"/>
                  </a:cubicBezTo>
                  <a:cubicBezTo>
                    <a:pt x="454" y="445"/>
                    <a:pt x="465" y="435"/>
                    <a:pt x="475" y="424"/>
                  </a:cubicBezTo>
                  <a:cubicBezTo>
                    <a:pt x="482" y="429"/>
                    <a:pt x="501" y="443"/>
                    <a:pt x="524" y="439"/>
                  </a:cubicBezTo>
                  <a:cubicBezTo>
                    <a:pt x="548" y="435"/>
                    <a:pt x="567" y="406"/>
                    <a:pt x="567" y="406"/>
                  </a:cubicBezTo>
                  <a:cubicBezTo>
                    <a:pt x="567" y="406"/>
                    <a:pt x="550" y="393"/>
                    <a:pt x="516" y="397"/>
                  </a:cubicBezTo>
                  <a:cubicBezTo>
                    <a:pt x="506" y="399"/>
                    <a:pt x="494" y="406"/>
                    <a:pt x="485" y="411"/>
                  </a:cubicBezTo>
                  <a:cubicBezTo>
                    <a:pt x="495" y="399"/>
                    <a:pt x="503" y="386"/>
                    <a:pt x="510" y="373"/>
                  </a:cubicBezTo>
                  <a:cubicBezTo>
                    <a:pt x="518" y="376"/>
                    <a:pt x="540" y="384"/>
                    <a:pt x="561" y="375"/>
                  </a:cubicBezTo>
                  <a:cubicBezTo>
                    <a:pt x="583" y="365"/>
                    <a:pt x="594" y="332"/>
                    <a:pt x="594" y="332"/>
                  </a:cubicBezTo>
                  <a:cubicBezTo>
                    <a:pt x="594" y="332"/>
                    <a:pt x="574" y="324"/>
                    <a:pt x="543" y="337"/>
                  </a:cubicBezTo>
                  <a:close/>
                </a:path>
              </a:pathLst>
            </a:custGeom>
            <a:solidFill>
              <a:schemeClr val="accent6">
                <a:lumMod val="20000"/>
                <a:lumOff val="80000"/>
                <a:alpha val="40000"/>
              </a:schemeClr>
            </a:solidFill>
            <a:ln>
              <a:noFill/>
            </a:ln>
          </p:spPr>
          <p:txBody>
            <a:bodyPr vert="horz" wrap="square" lIns="91440" tIns="45720" rIns="91440" bIns="45720" numCol="1" anchor="t" anchorCtr="0" compatLnSpc="1"/>
            <a:lstStyle/>
            <a:p>
              <a:endParaRPr lang="zh-CN" altLang="en-US"/>
            </a:p>
          </p:txBody>
        </p:sp>
        <p:sp>
          <p:nvSpPr>
            <p:cNvPr id="6806" name="Freeform 3767"/>
            <p:cNvSpPr>
              <a:spLocks noEditPoints="1"/>
            </p:cNvSpPr>
            <p:nvPr/>
          </p:nvSpPr>
          <p:spPr bwMode="auto">
            <a:xfrm>
              <a:off x="4284663"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20" y="119"/>
                    <a:pt x="27" y="28"/>
                    <a:pt x="27" y="28"/>
                  </a:cubicBezTo>
                  <a:cubicBezTo>
                    <a:pt x="49" y="28"/>
                    <a:pt x="49" y="28"/>
                    <a:pt x="49" y="28"/>
                  </a:cubicBezTo>
                  <a:cubicBezTo>
                    <a:pt x="49" y="56"/>
                    <a:pt x="65"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grpSp>
          <p:nvGrpSpPr>
            <p:cNvPr id="6891" name="组合 6890"/>
            <p:cNvGrpSpPr/>
            <p:nvPr/>
          </p:nvGrpSpPr>
          <p:grpSpPr>
            <a:xfrm>
              <a:off x="4713288" y="2070100"/>
              <a:ext cx="939800" cy="647700"/>
              <a:chOff x="4713288" y="2070100"/>
              <a:chExt cx="939800" cy="647700"/>
            </a:xfrm>
          </p:grpSpPr>
          <p:sp>
            <p:nvSpPr>
              <p:cNvPr id="6807" name="Freeform 3768"/>
              <p:cNvSpPr/>
              <p:nvPr/>
            </p:nvSpPr>
            <p:spPr bwMode="auto">
              <a:xfrm>
                <a:off x="5456238" y="2092325"/>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7"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08" name="Freeform 3769"/>
              <p:cNvSpPr/>
              <p:nvPr/>
            </p:nvSpPr>
            <p:spPr bwMode="auto">
              <a:xfrm>
                <a:off x="5446713" y="2190750"/>
                <a:ext cx="92075" cy="88900"/>
              </a:xfrm>
              <a:custGeom>
                <a:avLst/>
                <a:gdLst>
                  <a:gd name="T0" fmla="*/ 23 w 29"/>
                  <a:gd name="T1" fmla="*/ 28 h 28"/>
                  <a:gd name="T2" fmla="*/ 9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0" y="23"/>
                      <a:pt x="16" y="16"/>
                      <a:pt x="9" y="9"/>
                    </a:cubicBezTo>
                    <a:cubicBezTo>
                      <a:pt x="9" y="9"/>
                      <a:pt x="19" y="18"/>
                      <a:pt x="24" y="28"/>
                    </a:cubicBezTo>
                    <a:cubicBezTo>
                      <a:pt x="25" y="25"/>
                      <a:pt x="29" y="2"/>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09" name="Freeform 3770"/>
              <p:cNvSpPr/>
              <p:nvPr/>
            </p:nvSpPr>
            <p:spPr bwMode="auto">
              <a:xfrm>
                <a:off x="5424488" y="2270125"/>
                <a:ext cx="92075" cy="85725"/>
              </a:xfrm>
              <a:custGeom>
                <a:avLst/>
                <a:gdLst>
                  <a:gd name="T0" fmla="*/ 23 w 29"/>
                  <a:gd name="T1" fmla="*/ 27 h 27"/>
                  <a:gd name="T2" fmla="*/ 10 w 29"/>
                  <a:gd name="T3" fmla="*/ 9 h 27"/>
                  <a:gd name="T4" fmla="*/ 24 w 29"/>
                  <a:gd name="T5" fmla="*/ 27 h 27"/>
                  <a:gd name="T6" fmla="*/ 2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0" name="Freeform 3771"/>
              <p:cNvSpPr/>
              <p:nvPr/>
            </p:nvSpPr>
            <p:spPr bwMode="auto">
              <a:xfrm>
                <a:off x="5376863" y="2333625"/>
                <a:ext cx="107950" cy="101600"/>
              </a:xfrm>
              <a:custGeom>
                <a:avLst/>
                <a:gdLst>
                  <a:gd name="T0" fmla="*/ 21 w 34"/>
                  <a:gd name="T1" fmla="*/ 32 h 32"/>
                  <a:gd name="T2" fmla="*/ 14 w 34"/>
                  <a:gd name="T3" fmla="*/ 11 h 32"/>
                  <a:gd name="T4" fmla="*/ 23 w 34"/>
                  <a:gd name="T5" fmla="*/ 32 h 32"/>
                  <a:gd name="T6" fmla="*/ 9 w 34"/>
                  <a:gd name="T7" fmla="*/ 0 h 32"/>
                  <a:gd name="T8" fmla="*/ 21 w 34"/>
                  <a:gd name="T9" fmla="*/ 32 h 32"/>
                </a:gdLst>
                <a:ahLst/>
                <a:cxnLst>
                  <a:cxn ang="0">
                    <a:pos x="T0" y="T1"/>
                  </a:cxn>
                  <a:cxn ang="0">
                    <a:pos x="T2" y="T3"/>
                  </a:cxn>
                  <a:cxn ang="0">
                    <a:pos x="T4" y="T5"/>
                  </a:cxn>
                  <a:cxn ang="0">
                    <a:pos x="T6" y="T7"/>
                  </a:cxn>
                  <a:cxn ang="0">
                    <a:pos x="T8" y="T9"/>
                  </a:cxn>
                </a:cxnLst>
                <a:rect l="0" t="0" r="r" b="b"/>
                <a:pathLst>
                  <a:path w="34" h="32">
                    <a:moveTo>
                      <a:pt x="21" y="32"/>
                    </a:moveTo>
                    <a:cubicBezTo>
                      <a:pt x="21"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1" name="Freeform 3772"/>
              <p:cNvSpPr/>
              <p:nvPr/>
            </p:nvSpPr>
            <p:spPr bwMode="auto">
              <a:xfrm>
                <a:off x="5307013" y="2387600"/>
                <a:ext cx="120650" cy="111125"/>
              </a:xfrm>
              <a:custGeom>
                <a:avLst/>
                <a:gdLst>
                  <a:gd name="T0" fmla="*/ 20 w 38"/>
                  <a:gd name="T1" fmla="*/ 34 h 35"/>
                  <a:gd name="T2" fmla="*/ 17 w 38"/>
                  <a:gd name="T3" fmla="*/ 12 h 35"/>
                  <a:gd name="T4" fmla="*/ 21 w 38"/>
                  <a:gd name="T5" fmla="*/ 35 h 35"/>
                  <a:gd name="T6" fmla="*/ 16 w 38"/>
                  <a:gd name="T7" fmla="*/ 0 h 35"/>
                  <a:gd name="T8" fmla="*/ 20 w 38"/>
                  <a:gd name="T9" fmla="*/ 34 h 35"/>
                </a:gdLst>
                <a:ahLst/>
                <a:cxnLst>
                  <a:cxn ang="0">
                    <a:pos x="T0" y="T1"/>
                  </a:cxn>
                  <a:cxn ang="0">
                    <a:pos x="T2" y="T3"/>
                  </a:cxn>
                  <a:cxn ang="0">
                    <a:pos x="T4" y="T5"/>
                  </a:cxn>
                  <a:cxn ang="0">
                    <a:pos x="T6" y="T7"/>
                  </a:cxn>
                  <a:cxn ang="0">
                    <a:pos x="T8" y="T9"/>
                  </a:cxn>
                </a:cxnLst>
                <a:rect l="0" t="0" r="r" b="b"/>
                <a:pathLst>
                  <a:path w="38" h="35">
                    <a:moveTo>
                      <a:pt x="20" y="34"/>
                    </a:moveTo>
                    <a:cubicBezTo>
                      <a:pt x="20" y="30"/>
                      <a:pt x="20" y="21"/>
                      <a:pt x="17" y="12"/>
                    </a:cubicBezTo>
                    <a:cubicBezTo>
                      <a:pt x="17" y="12"/>
                      <a:pt x="21" y="24"/>
                      <a:pt x="21" y="35"/>
                    </a:cubicBezTo>
                    <a:cubicBezTo>
                      <a:pt x="23" y="33"/>
                      <a:pt x="38" y="16"/>
                      <a:pt x="16" y="0"/>
                    </a:cubicBezTo>
                    <a:cubicBezTo>
                      <a:pt x="16" y="0"/>
                      <a:pt x="0" y="21"/>
                      <a:pt x="20" y="3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2" name="Freeform 3773"/>
              <p:cNvSpPr/>
              <p:nvPr/>
            </p:nvSpPr>
            <p:spPr bwMode="auto">
              <a:xfrm>
                <a:off x="5221288"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8"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3" name="Freeform 3774"/>
              <p:cNvSpPr/>
              <p:nvPr/>
            </p:nvSpPr>
            <p:spPr bwMode="auto">
              <a:xfrm>
                <a:off x="5303838" y="2530475"/>
                <a:ext cx="111125" cy="117475"/>
              </a:xfrm>
              <a:custGeom>
                <a:avLst/>
                <a:gdLst>
                  <a:gd name="T0" fmla="*/ 1 w 35"/>
                  <a:gd name="T1" fmla="*/ 13 h 37"/>
                  <a:gd name="T2" fmla="*/ 23 w 35"/>
                  <a:gd name="T3" fmla="*/ 19 h 37"/>
                  <a:gd name="T4" fmla="*/ 0 w 35"/>
                  <a:gd name="T5" fmla="*/ 14 h 37"/>
                  <a:gd name="T6" fmla="*/ 35 w 35"/>
                  <a:gd name="T7" fmla="*/ 21 h 37"/>
                  <a:gd name="T8" fmla="*/ 1 w 35"/>
                  <a:gd name="T9" fmla="*/ 13 h 37"/>
                </a:gdLst>
                <a:ahLst/>
                <a:cxnLst>
                  <a:cxn ang="0">
                    <a:pos x="T0" y="T1"/>
                  </a:cxn>
                  <a:cxn ang="0">
                    <a:pos x="T2" y="T3"/>
                  </a:cxn>
                  <a:cxn ang="0">
                    <a:pos x="T4" y="T5"/>
                  </a:cxn>
                  <a:cxn ang="0">
                    <a:pos x="T6" y="T7"/>
                  </a:cxn>
                  <a:cxn ang="0">
                    <a:pos x="T8" y="T9"/>
                  </a:cxn>
                </a:cxnLst>
                <a:rect l="0" t="0" r="r" b="b"/>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4" name="Freeform 3775"/>
              <p:cNvSpPr/>
              <p:nvPr/>
            </p:nvSpPr>
            <p:spPr bwMode="auto">
              <a:xfrm>
                <a:off x="5408613" y="2466975"/>
                <a:ext cx="111125" cy="120650"/>
              </a:xfrm>
              <a:custGeom>
                <a:avLst/>
                <a:gdLst>
                  <a:gd name="T0" fmla="*/ 1 w 35"/>
                  <a:gd name="T1" fmla="*/ 20 h 38"/>
                  <a:gd name="T2" fmla="*/ 23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3" y="17"/>
                    </a:cubicBezTo>
                    <a:cubicBezTo>
                      <a:pt x="23" y="17"/>
                      <a:pt x="12"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5" name="Freeform 3776"/>
              <p:cNvSpPr/>
              <p:nvPr/>
            </p:nvSpPr>
            <p:spPr bwMode="auto">
              <a:xfrm>
                <a:off x="5487988"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6" name="Freeform 3777"/>
              <p:cNvSpPr/>
              <p:nvPr/>
            </p:nvSpPr>
            <p:spPr bwMode="auto">
              <a:xfrm>
                <a:off x="5541963" y="2286000"/>
                <a:ext cx="88900"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7" name="Freeform 3778"/>
              <p:cNvSpPr/>
              <p:nvPr/>
            </p:nvSpPr>
            <p:spPr bwMode="auto">
              <a:xfrm>
                <a:off x="5561013" y="2181225"/>
                <a:ext cx="92075" cy="88900"/>
              </a:xfrm>
              <a:custGeom>
                <a:avLst/>
                <a:gdLst>
                  <a:gd name="T0" fmla="*/ 3 w 29"/>
                  <a:gd name="T1" fmla="*/ 27 h 28"/>
                  <a:gd name="T2" fmla="*/ 18 w 29"/>
                  <a:gd name="T3" fmla="*/ 9 h 28"/>
                  <a:gd name="T4" fmla="*/ 4 w 29"/>
                  <a:gd name="T5" fmla="*/ 28 h 28"/>
                  <a:gd name="T6" fmla="*/ 25 w 29"/>
                  <a:gd name="T7" fmla="*/ 0 h 28"/>
                  <a:gd name="T8" fmla="*/ 3 w 29"/>
                  <a:gd name="T9" fmla="*/ 27 h 28"/>
                </a:gdLst>
                <a:ahLst/>
                <a:cxnLst>
                  <a:cxn ang="0">
                    <a:pos x="T0" y="T1"/>
                  </a:cxn>
                  <a:cxn ang="0">
                    <a:pos x="T2" y="T3"/>
                  </a:cxn>
                  <a:cxn ang="0">
                    <a:pos x="T4" y="T5"/>
                  </a:cxn>
                  <a:cxn ang="0">
                    <a:pos x="T6" y="T7"/>
                  </a:cxn>
                  <a:cxn ang="0">
                    <a:pos x="T8" y="T9"/>
                  </a:cxn>
                </a:cxnLst>
                <a:rect l="0" t="0" r="r" b="b"/>
                <a:pathLst>
                  <a:path w="29" h="28">
                    <a:moveTo>
                      <a:pt x="3" y="27"/>
                    </a:moveTo>
                    <a:cubicBezTo>
                      <a:pt x="7" y="24"/>
                      <a:pt x="13" y="18"/>
                      <a:pt x="18" y="9"/>
                    </a:cubicBezTo>
                    <a:cubicBezTo>
                      <a:pt x="18" y="9"/>
                      <a:pt x="12" y="20"/>
                      <a:pt x="4" y="28"/>
                    </a:cubicBezTo>
                    <a:cubicBezTo>
                      <a:pt x="7" y="28"/>
                      <a:pt x="29" y="27"/>
                      <a:pt x="25" y="0"/>
                    </a:cubicBezTo>
                    <a:cubicBezTo>
                      <a:pt x="25" y="0"/>
                      <a:pt x="0" y="4"/>
                      <a:pt x="3"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8" name="Freeform 3779"/>
              <p:cNvSpPr/>
              <p:nvPr/>
            </p:nvSpPr>
            <p:spPr bwMode="auto">
              <a:xfrm>
                <a:off x="5541963" y="2070100"/>
                <a:ext cx="104775" cy="95250"/>
              </a:xfrm>
              <a:custGeom>
                <a:avLst/>
                <a:gdLst>
                  <a:gd name="T0" fmla="*/ 20 w 33"/>
                  <a:gd name="T1" fmla="*/ 10 h 30"/>
                  <a:gd name="T2" fmla="*/ 8 w 33"/>
                  <a:gd name="T3" fmla="*/ 30 h 30"/>
                  <a:gd name="T4" fmla="*/ 26 w 33"/>
                  <a:gd name="T5" fmla="*/ 0 h 30"/>
                  <a:gd name="T6" fmla="*/ 7 w 33"/>
                  <a:gd name="T7" fmla="*/ 29 h 30"/>
                  <a:gd name="T8" fmla="*/ 20 w 33"/>
                  <a:gd name="T9" fmla="*/ 10 h 30"/>
                </a:gdLst>
                <a:ahLst/>
                <a:cxnLst>
                  <a:cxn ang="0">
                    <a:pos x="T0" y="T1"/>
                  </a:cxn>
                  <a:cxn ang="0">
                    <a:pos x="T2" y="T3"/>
                  </a:cxn>
                  <a:cxn ang="0">
                    <a:pos x="T4" y="T5"/>
                  </a:cxn>
                  <a:cxn ang="0">
                    <a:pos x="T6" y="T7"/>
                  </a:cxn>
                  <a:cxn ang="0">
                    <a:pos x="T8" y="T9"/>
                  </a:cxn>
                </a:cxnLst>
                <a:rect l="0" t="0" r="r" b="b"/>
                <a:pathLst>
                  <a:path w="33" h="30">
                    <a:moveTo>
                      <a:pt x="20" y="10"/>
                    </a:moveTo>
                    <a:cubicBezTo>
                      <a:pt x="20" y="10"/>
                      <a:pt x="15" y="22"/>
                      <a:pt x="8" y="30"/>
                    </a:cubicBezTo>
                    <a:cubicBezTo>
                      <a:pt x="11" y="30"/>
                      <a:pt x="33" y="26"/>
                      <a:pt x="26" y="0"/>
                    </a:cubicBezTo>
                    <a:cubicBezTo>
                      <a:pt x="26"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19" name="Freeform 3780"/>
              <p:cNvSpPr>
                <a:spLocks noEditPoints="1"/>
              </p:cNvSpPr>
              <p:nvPr/>
            </p:nvSpPr>
            <p:spPr bwMode="auto">
              <a:xfrm>
                <a:off x="4805363" y="2136775"/>
                <a:ext cx="755650" cy="581025"/>
              </a:xfrm>
              <a:custGeom>
                <a:avLst/>
                <a:gdLst>
                  <a:gd name="T0" fmla="*/ 139 w 238"/>
                  <a:gd name="T1" fmla="*/ 134 h 183"/>
                  <a:gd name="T2" fmla="*/ 205 w 238"/>
                  <a:gd name="T3" fmla="*/ 103 h 183"/>
                  <a:gd name="T4" fmla="*/ 236 w 238"/>
                  <a:gd name="T5" fmla="*/ 2 h 183"/>
                  <a:gd name="T6" fmla="*/ 234 w 238"/>
                  <a:gd name="T7" fmla="*/ 1 h 183"/>
                  <a:gd name="T8" fmla="*/ 232 w 238"/>
                  <a:gd name="T9" fmla="*/ 3 h 183"/>
                  <a:gd name="T10" fmla="*/ 202 w 238"/>
                  <a:gd name="T11" fmla="*/ 100 h 183"/>
                  <a:gd name="T12" fmla="*/ 126 w 238"/>
                  <a:gd name="T13" fmla="*/ 131 h 183"/>
                  <a:gd name="T14" fmla="*/ 122 w 238"/>
                  <a:gd name="T15" fmla="*/ 131 h 183"/>
                  <a:gd name="T16" fmla="*/ 119 w 238"/>
                  <a:gd name="T17" fmla="*/ 131 h 183"/>
                  <a:gd name="T18" fmla="*/ 116 w 238"/>
                  <a:gd name="T19" fmla="*/ 131 h 183"/>
                  <a:gd name="T20" fmla="*/ 113 w 238"/>
                  <a:gd name="T21" fmla="*/ 131 h 183"/>
                  <a:gd name="T22" fmla="*/ 36 w 238"/>
                  <a:gd name="T23" fmla="*/ 100 h 183"/>
                  <a:gd name="T24" fmla="*/ 6 w 238"/>
                  <a:gd name="T25" fmla="*/ 3 h 183"/>
                  <a:gd name="T26" fmla="*/ 5 w 238"/>
                  <a:gd name="T27" fmla="*/ 1 h 183"/>
                  <a:gd name="T28" fmla="*/ 2 w 238"/>
                  <a:gd name="T29" fmla="*/ 2 h 183"/>
                  <a:gd name="T30" fmla="*/ 33 w 238"/>
                  <a:gd name="T31" fmla="*/ 103 h 183"/>
                  <a:gd name="T32" fmla="*/ 99 w 238"/>
                  <a:gd name="T33" fmla="*/ 134 h 183"/>
                  <a:gd name="T34" fmla="*/ 86 w 238"/>
                  <a:gd name="T35" fmla="*/ 142 h 183"/>
                  <a:gd name="T36" fmla="*/ 87 w 238"/>
                  <a:gd name="T37" fmla="*/ 151 h 183"/>
                  <a:gd name="T38" fmla="*/ 95 w 238"/>
                  <a:gd name="T39" fmla="*/ 155 h 183"/>
                  <a:gd name="T40" fmla="*/ 115 w 238"/>
                  <a:gd name="T41" fmla="*/ 142 h 183"/>
                  <a:gd name="T42" fmla="*/ 115 w 238"/>
                  <a:gd name="T43" fmla="*/ 171 h 183"/>
                  <a:gd name="T44" fmla="*/ 113 w 238"/>
                  <a:gd name="T45" fmla="*/ 177 h 183"/>
                  <a:gd name="T46" fmla="*/ 104 w 238"/>
                  <a:gd name="T47" fmla="*/ 179 h 183"/>
                  <a:gd name="T48" fmla="*/ 101 w 238"/>
                  <a:gd name="T49" fmla="*/ 181 h 183"/>
                  <a:gd name="T50" fmla="*/ 103 w 238"/>
                  <a:gd name="T51" fmla="*/ 183 h 183"/>
                  <a:gd name="T52" fmla="*/ 105 w 238"/>
                  <a:gd name="T53" fmla="*/ 183 h 183"/>
                  <a:gd name="T54" fmla="*/ 115 w 238"/>
                  <a:gd name="T55" fmla="*/ 180 h 183"/>
                  <a:gd name="T56" fmla="*/ 119 w 238"/>
                  <a:gd name="T57" fmla="*/ 171 h 183"/>
                  <a:gd name="T58" fmla="*/ 119 w 238"/>
                  <a:gd name="T59" fmla="*/ 137 h 183"/>
                  <a:gd name="T60" fmla="*/ 119 w 238"/>
                  <a:gd name="T61" fmla="*/ 137 h 183"/>
                  <a:gd name="T62" fmla="*/ 120 w 238"/>
                  <a:gd name="T63" fmla="*/ 137 h 183"/>
                  <a:gd name="T64" fmla="*/ 120 w 238"/>
                  <a:gd name="T65" fmla="*/ 171 h 183"/>
                  <a:gd name="T66" fmla="*/ 123 w 238"/>
                  <a:gd name="T67" fmla="*/ 180 h 183"/>
                  <a:gd name="T68" fmla="*/ 134 w 238"/>
                  <a:gd name="T69" fmla="*/ 183 h 183"/>
                  <a:gd name="T70" fmla="*/ 135 w 238"/>
                  <a:gd name="T71" fmla="*/ 183 h 183"/>
                  <a:gd name="T72" fmla="*/ 137 w 238"/>
                  <a:gd name="T73" fmla="*/ 181 h 183"/>
                  <a:gd name="T74" fmla="*/ 135 w 238"/>
                  <a:gd name="T75" fmla="*/ 179 h 183"/>
                  <a:gd name="T76" fmla="*/ 126 w 238"/>
                  <a:gd name="T77" fmla="*/ 177 h 183"/>
                  <a:gd name="T78" fmla="*/ 124 w 238"/>
                  <a:gd name="T79" fmla="*/ 171 h 183"/>
                  <a:gd name="T80" fmla="*/ 124 w 238"/>
                  <a:gd name="T81" fmla="*/ 142 h 183"/>
                  <a:gd name="T82" fmla="*/ 144 w 238"/>
                  <a:gd name="T83" fmla="*/ 155 h 183"/>
                  <a:gd name="T84" fmla="*/ 144 w 238"/>
                  <a:gd name="T85" fmla="*/ 155 h 183"/>
                  <a:gd name="T86" fmla="*/ 152 w 238"/>
                  <a:gd name="T87" fmla="*/ 151 h 183"/>
                  <a:gd name="T88" fmla="*/ 153 w 238"/>
                  <a:gd name="T89" fmla="*/ 142 h 183"/>
                  <a:gd name="T90" fmla="*/ 139 w 238"/>
                  <a:gd name="T91" fmla="*/ 134 h 183"/>
                  <a:gd name="T92" fmla="*/ 95 w 238"/>
                  <a:gd name="T93" fmla="*/ 151 h 183"/>
                  <a:gd name="T94" fmla="*/ 90 w 238"/>
                  <a:gd name="T95" fmla="*/ 149 h 183"/>
                  <a:gd name="T96" fmla="*/ 89 w 238"/>
                  <a:gd name="T97" fmla="*/ 144 h 183"/>
                  <a:gd name="T98" fmla="*/ 113 w 238"/>
                  <a:gd name="T99" fmla="*/ 135 h 183"/>
                  <a:gd name="T100" fmla="*/ 115 w 238"/>
                  <a:gd name="T101" fmla="*/ 135 h 183"/>
                  <a:gd name="T102" fmla="*/ 115 w 238"/>
                  <a:gd name="T103" fmla="*/ 136 h 183"/>
                  <a:gd name="T104" fmla="*/ 95 w 238"/>
                  <a:gd name="T105" fmla="*/ 151 h 183"/>
                  <a:gd name="T106" fmla="*/ 148 w 238"/>
                  <a:gd name="T107" fmla="*/ 149 h 183"/>
                  <a:gd name="T108" fmla="*/ 144 w 238"/>
                  <a:gd name="T109" fmla="*/ 151 h 183"/>
                  <a:gd name="T110" fmla="*/ 144 w 238"/>
                  <a:gd name="T111" fmla="*/ 151 h 183"/>
                  <a:gd name="T112" fmla="*/ 124 w 238"/>
                  <a:gd name="T113" fmla="*/ 136 h 183"/>
                  <a:gd name="T114" fmla="*/ 124 w 238"/>
                  <a:gd name="T115" fmla="*/ 135 h 183"/>
                  <a:gd name="T116" fmla="*/ 126 w 238"/>
                  <a:gd name="T117" fmla="*/ 135 h 183"/>
                  <a:gd name="T118" fmla="*/ 149 w 238"/>
                  <a:gd name="T119" fmla="*/ 144 h 183"/>
                  <a:gd name="T120" fmla="*/ 148 w 238"/>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7" y="2"/>
                      <a:pt x="6" y="1"/>
                      <a:pt x="5" y="1"/>
                    </a:cubicBezTo>
                    <a:cubicBezTo>
                      <a:pt x="3" y="0"/>
                      <a:pt x="3" y="1"/>
                      <a:pt x="2" y="2"/>
                    </a:cubicBezTo>
                    <a:cubicBezTo>
                      <a:pt x="0" y="46"/>
                      <a:pt x="10" y="80"/>
                      <a:pt x="33" y="103"/>
                    </a:cubicBezTo>
                    <a:cubicBezTo>
                      <a:pt x="54" y="124"/>
                      <a:pt x="81" y="131"/>
                      <a:pt x="99" y="134"/>
                    </a:cubicBezTo>
                    <a:cubicBezTo>
                      <a:pt x="93" y="136"/>
                      <a:pt x="88" y="138"/>
                      <a:pt x="86" y="142"/>
                    </a:cubicBezTo>
                    <a:cubicBezTo>
                      <a:pt x="85" y="144"/>
                      <a:pt x="84" y="147"/>
                      <a:pt x="87" y="151"/>
                    </a:cubicBezTo>
                    <a:cubicBezTo>
                      <a:pt x="89" y="154"/>
                      <a:pt x="91" y="155"/>
                      <a:pt x="95"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3" y="179"/>
                      <a:pt x="102"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20" y="137"/>
                    </a:cubicBezTo>
                    <a:cubicBezTo>
                      <a:pt x="120" y="171"/>
                      <a:pt x="120" y="171"/>
                      <a:pt x="120" y="171"/>
                    </a:cubicBezTo>
                    <a:cubicBezTo>
                      <a:pt x="120"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4" y="174"/>
                      <a:pt x="124" y="171"/>
                    </a:cubicBezTo>
                    <a:cubicBezTo>
                      <a:pt x="124" y="142"/>
                      <a:pt x="124" y="142"/>
                      <a:pt x="124"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5" y="151"/>
                    </a:moveTo>
                    <a:cubicBezTo>
                      <a:pt x="93" y="151"/>
                      <a:pt x="91" y="151"/>
                      <a:pt x="90" y="149"/>
                    </a:cubicBezTo>
                    <a:cubicBezTo>
                      <a:pt x="88" y="147"/>
                      <a:pt x="89" y="145"/>
                      <a:pt x="89" y="144"/>
                    </a:cubicBezTo>
                    <a:cubicBezTo>
                      <a:pt x="91" y="140"/>
                      <a:pt x="104" y="136"/>
                      <a:pt x="113" y="135"/>
                    </a:cubicBezTo>
                    <a:cubicBezTo>
                      <a:pt x="113" y="135"/>
                      <a:pt x="114" y="135"/>
                      <a:pt x="115" y="135"/>
                    </a:cubicBezTo>
                    <a:cubicBezTo>
                      <a:pt x="115" y="136"/>
                      <a:pt x="115" y="136"/>
                      <a:pt x="115" y="136"/>
                    </a:cubicBezTo>
                    <a:cubicBezTo>
                      <a:pt x="110" y="142"/>
                      <a:pt x="101" y="151"/>
                      <a:pt x="95" y="151"/>
                    </a:cubicBezTo>
                    <a:close/>
                    <a:moveTo>
                      <a:pt x="148" y="149"/>
                    </a:moveTo>
                    <a:cubicBezTo>
                      <a:pt x="147" y="151"/>
                      <a:pt x="146" y="151"/>
                      <a:pt x="144" y="151"/>
                    </a:cubicBezTo>
                    <a:cubicBezTo>
                      <a:pt x="144" y="151"/>
                      <a:pt x="144" y="151"/>
                      <a:pt x="144" y="151"/>
                    </a:cubicBezTo>
                    <a:cubicBezTo>
                      <a:pt x="137" y="151"/>
                      <a:pt x="129" y="142"/>
                      <a:pt x="124" y="136"/>
                    </a:cubicBezTo>
                    <a:cubicBezTo>
                      <a:pt x="124" y="135"/>
                      <a:pt x="124" y="135"/>
                      <a:pt x="124"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0" name="Freeform 3781"/>
              <p:cNvSpPr/>
              <p:nvPr/>
            </p:nvSpPr>
            <p:spPr bwMode="auto">
              <a:xfrm>
                <a:off x="4818063" y="2092325"/>
                <a:ext cx="92075" cy="88900"/>
              </a:xfrm>
              <a:custGeom>
                <a:avLst/>
                <a:gdLst>
                  <a:gd name="T0" fmla="*/ 19 w 29"/>
                  <a:gd name="T1" fmla="*/ 9 h 28"/>
                  <a:gd name="T2" fmla="*/ 6 w 29"/>
                  <a:gd name="T3" fmla="*/ 28 h 28"/>
                  <a:gd name="T4" fmla="*/ 27 w 29"/>
                  <a:gd name="T5" fmla="*/ 0 h 28"/>
                  <a:gd name="T6" fmla="*/ 5 w 29"/>
                  <a:gd name="T7" fmla="*/ 28 h 28"/>
                  <a:gd name="T8" fmla="*/ 19 w 29"/>
                  <a:gd name="T9" fmla="*/ 9 h 28"/>
                </a:gdLst>
                <a:ahLst/>
                <a:cxnLst>
                  <a:cxn ang="0">
                    <a:pos x="T0" y="T1"/>
                  </a:cxn>
                  <a:cxn ang="0">
                    <a:pos x="T2" y="T3"/>
                  </a:cxn>
                  <a:cxn ang="0">
                    <a:pos x="T4" y="T5"/>
                  </a:cxn>
                  <a:cxn ang="0">
                    <a:pos x="T6" y="T7"/>
                  </a:cxn>
                  <a:cxn ang="0">
                    <a:pos x="T8" y="T9"/>
                  </a:cxn>
                </a:cxnLst>
                <a:rect l="0" t="0" r="r" b="b"/>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1" name="Freeform 3782"/>
              <p:cNvSpPr/>
              <p:nvPr/>
            </p:nvSpPr>
            <p:spPr bwMode="auto">
              <a:xfrm>
                <a:off x="4827588" y="2190750"/>
                <a:ext cx="95250" cy="88900"/>
              </a:xfrm>
              <a:custGeom>
                <a:avLst/>
                <a:gdLst>
                  <a:gd name="T0" fmla="*/ 5 w 30"/>
                  <a:gd name="T1" fmla="*/ 28 h 28"/>
                  <a:gd name="T2" fmla="*/ 20 w 30"/>
                  <a:gd name="T3" fmla="*/ 9 h 28"/>
                  <a:gd name="T4" fmla="*/ 7 w 30"/>
                  <a:gd name="T5" fmla="*/ 28 h 28"/>
                  <a:gd name="T6" fmla="*/ 27 w 30"/>
                  <a:gd name="T7" fmla="*/ 0 h 28"/>
                  <a:gd name="T8" fmla="*/ 5 w 30"/>
                  <a:gd name="T9" fmla="*/ 28 h 28"/>
                </a:gdLst>
                <a:ahLst/>
                <a:cxnLst>
                  <a:cxn ang="0">
                    <a:pos x="T0" y="T1"/>
                  </a:cxn>
                  <a:cxn ang="0">
                    <a:pos x="T2" y="T3"/>
                  </a:cxn>
                  <a:cxn ang="0">
                    <a:pos x="T4" y="T5"/>
                  </a:cxn>
                  <a:cxn ang="0">
                    <a:pos x="T6" y="T7"/>
                  </a:cxn>
                  <a:cxn ang="0">
                    <a:pos x="T8" y="T9"/>
                  </a:cxn>
                </a:cxnLst>
                <a:rect l="0" t="0" r="r" b="b"/>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2" name="Freeform 3783"/>
              <p:cNvSpPr/>
              <p:nvPr/>
            </p:nvSpPr>
            <p:spPr bwMode="auto">
              <a:xfrm>
                <a:off x="4849813" y="2270125"/>
                <a:ext cx="92075" cy="85725"/>
              </a:xfrm>
              <a:custGeom>
                <a:avLst/>
                <a:gdLst>
                  <a:gd name="T0" fmla="*/ 5 w 29"/>
                  <a:gd name="T1" fmla="*/ 27 h 27"/>
                  <a:gd name="T2" fmla="*/ 19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3" name="Freeform 3784"/>
              <p:cNvSpPr/>
              <p:nvPr/>
            </p:nvSpPr>
            <p:spPr bwMode="auto">
              <a:xfrm>
                <a:off x="4881563" y="2333625"/>
                <a:ext cx="111125" cy="101600"/>
              </a:xfrm>
              <a:custGeom>
                <a:avLst/>
                <a:gdLst>
                  <a:gd name="T0" fmla="*/ 12 w 35"/>
                  <a:gd name="T1" fmla="*/ 32 h 32"/>
                  <a:gd name="T2" fmla="*/ 21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1" y="11"/>
                      <a:pt x="21"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4" name="Freeform 3785"/>
              <p:cNvSpPr/>
              <p:nvPr/>
            </p:nvSpPr>
            <p:spPr bwMode="auto">
              <a:xfrm>
                <a:off x="4941888"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5" name="Freeform 3786"/>
              <p:cNvSpPr/>
              <p:nvPr/>
            </p:nvSpPr>
            <p:spPr bwMode="auto">
              <a:xfrm>
                <a:off x="5027613"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6" name="Freeform 3787"/>
              <p:cNvSpPr/>
              <p:nvPr/>
            </p:nvSpPr>
            <p:spPr bwMode="auto">
              <a:xfrm>
                <a:off x="4951413"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4" y="17"/>
                      <a:pt x="35" y="14"/>
                    </a:cubicBezTo>
                    <a:cubicBezTo>
                      <a:pt x="24" y="18"/>
                      <a:pt x="12" y="19"/>
                      <a:pt x="12" y="19"/>
                    </a:cubicBezTo>
                    <a:cubicBezTo>
                      <a:pt x="21" y="18"/>
                      <a:pt x="30" y="15"/>
                      <a:pt x="34"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7" name="Freeform 3788"/>
              <p:cNvSpPr/>
              <p:nvPr/>
            </p:nvSpPr>
            <p:spPr bwMode="auto">
              <a:xfrm>
                <a:off x="4846638" y="2466975"/>
                <a:ext cx="111125"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6"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8" name="Freeform 3789"/>
              <p:cNvSpPr/>
              <p:nvPr/>
            </p:nvSpPr>
            <p:spPr bwMode="auto">
              <a:xfrm>
                <a:off x="4779963" y="2390775"/>
                <a:ext cx="98425" cy="104775"/>
              </a:xfrm>
              <a:custGeom>
                <a:avLst/>
                <a:gdLst>
                  <a:gd name="T0" fmla="*/ 31 w 31"/>
                  <a:gd name="T1" fmla="*/ 24 h 33"/>
                  <a:gd name="T2" fmla="*/ 11 w 31"/>
                  <a:gd name="T3" fmla="*/ 13 h 33"/>
                  <a:gd name="T4" fmla="*/ 31 w 31"/>
                  <a:gd name="T5" fmla="*/ 23 h 33"/>
                  <a:gd name="T6" fmla="*/ 0 w 31"/>
                  <a:gd name="T7" fmla="*/ 7 h 33"/>
                  <a:gd name="T8" fmla="*/ 31 w 31"/>
                  <a:gd name="T9" fmla="*/ 24 h 33"/>
                </a:gdLst>
                <a:ahLst/>
                <a:cxnLst>
                  <a:cxn ang="0">
                    <a:pos x="T0" y="T1"/>
                  </a:cxn>
                  <a:cxn ang="0">
                    <a:pos x="T2" y="T3"/>
                  </a:cxn>
                  <a:cxn ang="0">
                    <a:pos x="T4" y="T5"/>
                  </a:cxn>
                  <a:cxn ang="0">
                    <a:pos x="T6" y="T7"/>
                  </a:cxn>
                  <a:cxn ang="0">
                    <a:pos x="T8" y="T9"/>
                  </a:cxn>
                </a:cxnLst>
                <a:rect l="0" t="0" r="r" b="b"/>
                <a:pathLst>
                  <a:path w="31" h="33">
                    <a:moveTo>
                      <a:pt x="31" y="24"/>
                    </a:moveTo>
                    <a:cubicBezTo>
                      <a:pt x="20" y="20"/>
                      <a:pt x="11" y="13"/>
                      <a:pt x="11"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29" name="Freeform 3790"/>
              <p:cNvSpPr/>
              <p:nvPr/>
            </p:nvSpPr>
            <p:spPr bwMode="auto">
              <a:xfrm>
                <a:off x="4735513" y="2286000"/>
                <a:ext cx="92075" cy="95250"/>
              </a:xfrm>
              <a:custGeom>
                <a:avLst/>
                <a:gdLst>
                  <a:gd name="T0" fmla="*/ 28 w 29"/>
                  <a:gd name="T1" fmla="*/ 24 h 30"/>
                  <a:gd name="T2" fmla="*/ 10 w 29"/>
                  <a:gd name="T3" fmla="*/ 10 h 30"/>
                  <a:gd name="T4" fmla="*/ 29 w 29"/>
                  <a:gd name="T5" fmla="*/ 23 h 30"/>
                  <a:gd name="T6" fmla="*/ 0 w 29"/>
                  <a:gd name="T7" fmla="*/ 3 h 30"/>
                  <a:gd name="T8" fmla="*/ 28 w 29"/>
                  <a:gd name="T9" fmla="*/ 24 h 30"/>
                </a:gdLst>
                <a:ahLst/>
                <a:cxnLst>
                  <a:cxn ang="0">
                    <a:pos x="T0" y="T1"/>
                  </a:cxn>
                  <a:cxn ang="0">
                    <a:pos x="T2" y="T3"/>
                  </a:cxn>
                  <a:cxn ang="0">
                    <a:pos x="T4" y="T5"/>
                  </a:cxn>
                  <a:cxn ang="0">
                    <a:pos x="T6" y="T7"/>
                  </a:cxn>
                  <a:cxn ang="0">
                    <a:pos x="T8" y="T9"/>
                  </a:cxn>
                </a:cxnLst>
                <a:rect l="0" t="0" r="r" b="b"/>
                <a:pathLst>
                  <a:path w="29" h="30">
                    <a:moveTo>
                      <a:pt x="28" y="24"/>
                    </a:moveTo>
                    <a:cubicBezTo>
                      <a:pt x="18" y="19"/>
                      <a:pt x="10" y="10"/>
                      <a:pt x="10" y="10"/>
                    </a:cubicBezTo>
                    <a:cubicBezTo>
                      <a:pt x="17" y="17"/>
                      <a:pt x="24" y="21"/>
                      <a:pt x="29" y="23"/>
                    </a:cubicBezTo>
                    <a:cubicBezTo>
                      <a:pt x="26" y="0"/>
                      <a:pt x="0" y="3"/>
                      <a:pt x="0" y="3"/>
                    </a:cubicBezTo>
                    <a:cubicBezTo>
                      <a:pt x="3" y="30"/>
                      <a:pt x="26" y="25"/>
                      <a:pt x="28"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30" name="Freeform 3791"/>
              <p:cNvSpPr/>
              <p:nvPr/>
            </p:nvSpPr>
            <p:spPr bwMode="auto">
              <a:xfrm>
                <a:off x="4713288" y="2181225"/>
                <a:ext cx="95250" cy="88900"/>
              </a:xfrm>
              <a:custGeom>
                <a:avLst/>
                <a:gdLst>
                  <a:gd name="T0" fmla="*/ 26 w 30"/>
                  <a:gd name="T1" fmla="*/ 28 h 28"/>
                  <a:gd name="T2" fmla="*/ 11 w 30"/>
                  <a:gd name="T3" fmla="*/ 9 h 28"/>
                  <a:gd name="T4" fmla="*/ 26 w 30"/>
                  <a:gd name="T5" fmla="*/ 27 h 28"/>
                  <a:gd name="T6" fmla="*/ 4 w 30"/>
                  <a:gd name="T7" fmla="*/ 0 h 28"/>
                  <a:gd name="T8" fmla="*/ 26 w 30"/>
                  <a:gd name="T9" fmla="*/ 28 h 28"/>
                </a:gdLst>
                <a:ahLst/>
                <a:cxnLst>
                  <a:cxn ang="0">
                    <a:pos x="T0" y="T1"/>
                  </a:cxn>
                  <a:cxn ang="0">
                    <a:pos x="T2" y="T3"/>
                  </a:cxn>
                  <a:cxn ang="0">
                    <a:pos x="T4" y="T5"/>
                  </a:cxn>
                  <a:cxn ang="0">
                    <a:pos x="T6" y="T7"/>
                  </a:cxn>
                  <a:cxn ang="0">
                    <a:pos x="T8" y="T9"/>
                  </a:cxn>
                </a:cxnLst>
                <a:rect l="0" t="0" r="r" b="b"/>
                <a:pathLst>
                  <a:path w="30" h="28">
                    <a:moveTo>
                      <a:pt x="26" y="28"/>
                    </a:moveTo>
                    <a:cubicBezTo>
                      <a:pt x="17" y="20"/>
                      <a:pt x="11" y="9"/>
                      <a:pt x="11" y="9"/>
                    </a:cubicBezTo>
                    <a:cubicBezTo>
                      <a:pt x="16" y="18"/>
                      <a:pt x="22" y="24"/>
                      <a:pt x="26" y="27"/>
                    </a:cubicBezTo>
                    <a:cubicBezTo>
                      <a:pt x="30" y="4"/>
                      <a:pt x="4" y="0"/>
                      <a:pt x="4" y="0"/>
                    </a:cubicBezTo>
                    <a:cubicBezTo>
                      <a:pt x="0" y="27"/>
                      <a:pt x="23" y="28"/>
                      <a:pt x="26"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31" name="Freeform 3792"/>
              <p:cNvSpPr/>
              <p:nvPr/>
            </p:nvSpPr>
            <p:spPr bwMode="auto">
              <a:xfrm>
                <a:off x="4719638" y="2070100"/>
                <a:ext cx="104775" cy="95250"/>
              </a:xfrm>
              <a:custGeom>
                <a:avLst/>
                <a:gdLst>
                  <a:gd name="T0" fmla="*/ 26 w 33"/>
                  <a:gd name="T1" fmla="*/ 30 h 30"/>
                  <a:gd name="T2" fmla="*/ 14 w 33"/>
                  <a:gd name="T3" fmla="*/ 10 h 30"/>
                  <a:gd name="T4" fmla="*/ 26 w 33"/>
                  <a:gd name="T5" fmla="*/ 29 h 30"/>
                  <a:gd name="T6" fmla="*/ 8 w 33"/>
                  <a:gd name="T7" fmla="*/ 0 h 30"/>
                  <a:gd name="T8" fmla="*/ 26 w 33"/>
                  <a:gd name="T9" fmla="*/ 30 h 30"/>
                </a:gdLst>
                <a:ahLst/>
                <a:cxnLst>
                  <a:cxn ang="0">
                    <a:pos x="T0" y="T1"/>
                  </a:cxn>
                  <a:cxn ang="0">
                    <a:pos x="T2" y="T3"/>
                  </a:cxn>
                  <a:cxn ang="0">
                    <a:pos x="T4" y="T5"/>
                  </a:cxn>
                  <a:cxn ang="0">
                    <a:pos x="T6" y="T7"/>
                  </a:cxn>
                  <a:cxn ang="0">
                    <a:pos x="T8" y="T9"/>
                  </a:cxn>
                </a:cxnLst>
                <a:rect l="0" t="0" r="r" b="b"/>
                <a:pathLst>
                  <a:path w="33" h="30">
                    <a:moveTo>
                      <a:pt x="26" y="30"/>
                    </a:moveTo>
                    <a:cubicBezTo>
                      <a:pt x="18" y="22"/>
                      <a:pt x="14" y="10"/>
                      <a:pt x="14" y="10"/>
                    </a:cubicBezTo>
                    <a:cubicBezTo>
                      <a:pt x="17" y="19"/>
                      <a:pt x="23" y="26"/>
                      <a:pt x="26" y="29"/>
                    </a:cubicBezTo>
                    <a:cubicBezTo>
                      <a:pt x="33" y="7"/>
                      <a:pt x="8" y="0"/>
                      <a:pt x="8" y="0"/>
                    </a:cubicBezTo>
                    <a:cubicBezTo>
                      <a:pt x="0" y="26"/>
                      <a:pt x="23" y="30"/>
                      <a:pt x="26" y="3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6896" name="组合 6895"/>
          <p:cNvGrpSpPr/>
          <p:nvPr/>
        </p:nvGrpSpPr>
        <p:grpSpPr>
          <a:xfrm>
            <a:off x="4810209" y="1390603"/>
            <a:ext cx="1613399" cy="1612980"/>
            <a:chOff x="7407276" y="1171575"/>
            <a:chExt cx="2795588" cy="2794000"/>
          </a:xfrm>
        </p:grpSpPr>
        <p:sp>
          <p:nvSpPr>
            <p:cNvPr id="6832" name="Freeform 3793"/>
            <p:cNvSpPr/>
            <p:nvPr/>
          </p:nvSpPr>
          <p:spPr bwMode="auto">
            <a:xfrm>
              <a:off x="7407276"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2 w 880"/>
                <a:gd name="T33" fmla="*/ 61 h 880"/>
                <a:gd name="T34" fmla="*/ 207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7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1 w 880"/>
                <a:gd name="T85" fmla="*/ 757 h 880"/>
                <a:gd name="T86" fmla="*/ 757 w 880"/>
                <a:gd name="T87" fmla="*/ 721 h 880"/>
                <a:gd name="T88" fmla="*/ 793 w 880"/>
                <a:gd name="T89" fmla="*/ 674 h 880"/>
                <a:gd name="T90" fmla="*/ 819 w 880"/>
                <a:gd name="T91" fmla="*/ 629 h 880"/>
                <a:gd name="T92" fmla="*/ 842 w 880"/>
                <a:gd name="T93" fmla="*/ 574 h 880"/>
                <a:gd name="T94" fmla="*/ 856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6" y="355"/>
                    <a:pt x="856" y="355"/>
                    <a:pt x="856" y="355"/>
                  </a:cubicBezTo>
                  <a:cubicBezTo>
                    <a:pt x="868" y="337"/>
                    <a:pt x="862" y="315"/>
                    <a:pt x="842" y="306"/>
                  </a:cubicBezTo>
                  <a:cubicBezTo>
                    <a:pt x="842" y="305"/>
                    <a:pt x="842" y="305"/>
                    <a:pt x="842" y="305"/>
                  </a:cubicBezTo>
                  <a:cubicBezTo>
                    <a:pt x="822" y="296"/>
                    <a:pt x="811" y="272"/>
                    <a:pt x="819" y="251"/>
                  </a:cubicBezTo>
                  <a:cubicBezTo>
                    <a:pt x="819" y="250"/>
                    <a:pt x="819" y="250"/>
                    <a:pt x="819" y="250"/>
                  </a:cubicBezTo>
                  <a:cubicBezTo>
                    <a:pt x="827" y="230"/>
                    <a:pt x="816" y="210"/>
                    <a:pt x="794" y="206"/>
                  </a:cubicBezTo>
                  <a:cubicBezTo>
                    <a:pt x="793" y="206"/>
                    <a:pt x="793" y="206"/>
                    <a:pt x="793" y="206"/>
                  </a:cubicBezTo>
                  <a:cubicBezTo>
                    <a:pt x="771" y="203"/>
                    <a:pt x="755" y="182"/>
                    <a:pt x="757" y="160"/>
                  </a:cubicBezTo>
                  <a:cubicBezTo>
                    <a:pt x="757" y="159"/>
                    <a:pt x="757" y="159"/>
                    <a:pt x="757" y="159"/>
                  </a:cubicBezTo>
                  <a:cubicBezTo>
                    <a:pt x="760" y="137"/>
                    <a:pt x="743" y="121"/>
                    <a:pt x="721" y="123"/>
                  </a:cubicBezTo>
                  <a:cubicBezTo>
                    <a:pt x="721" y="123"/>
                    <a:pt x="721" y="123"/>
                    <a:pt x="721" y="123"/>
                  </a:cubicBezTo>
                  <a:cubicBezTo>
                    <a:pt x="699"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7" y="59"/>
                    <a:pt x="272" y="69"/>
                    <a:pt x="252" y="61"/>
                  </a:cubicBezTo>
                  <a:cubicBezTo>
                    <a:pt x="251" y="61"/>
                    <a:pt x="251" y="61"/>
                    <a:pt x="251" y="61"/>
                  </a:cubicBezTo>
                  <a:cubicBezTo>
                    <a:pt x="230" y="53"/>
                    <a:pt x="210" y="65"/>
                    <a:pt x="207"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7" y="206"/>
                    <a:pt x="87" y="206"/>
                    <a:pt x="87"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7"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7" y="794"/>
                    <a:pt x="207" y="794"/>
                    <a:pt x="207" y="794"/>
                  </a:cubicBezTo>
                  <a:cubicBezTo>
                    <a:pt x="210" y="815"/>
                    <a:pt x="230" y="827"/>
                    <a:pt x="251" y="819"/>
                  </a:cubicBezTo>
                  <a:cubicBezTo>
                    <a:pt x="252" y="819"/>
                    <a:pt x="252" y="819"/>
                    <a:pt x="252" y="819"/>
                  </a:cubicBezTo>
                  <a:cubicBezTo>
                    <a:pt x="272" y="811"/>
                    <a:pt x="297"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9" y="755"/>
                    <a:pt x="721" y="757"/>
                  </a:cubicBezTo>
                  <a:cubicBezTo>
                    <a:pt x="721" y="757"/>
                    <a:pt x="721" y="757"/>
                    <a:pt x="721" y="757"/>
                  </a:cubicBezTo>
                  <a:cubicBezTo>
                    <a:pt x="743" y="759"/>
                    <a:pt x="760" y="743"/>
                    <a:pt x="757" y="721"/>
                  </a:cubicBezTo>
                  <a:cubicBezTo>
                    <a:pt x="757" y="720"/>
                    <a:pt x="757" y="720"/>
                    <a:pt x="757" y="720"/>
                  </a:cubicBezTo>
                  <a:cubicBezTo>
                    <a:pt x="755" y="698"/>
                    <a:pt x="771" y="677"/>
                    <a:pt x="793" y="674"/>
                  </a:cubicBezTo>
                  <a:cubicBezTo>
                    <a:pt x="794" y="674"/>
                    <a:pt x="794" y="674"/>
                    <a:pt x="794" y="674"/>
                  </a:cubicBezTo>
                  <a:cubicBezTo>
                    <a:pt x="816" y="670"/>
                    <a:pt x="827" y="650"/>
                    <a:pt x="819" y="629"/>
                  </a:cubicBezTo>
                  <a:cubicBezTo>
                    <a:pt x="819" y="629"/>
                    <a:pt x="819" y="629"/>
                    <a:pt x="819" y="629"/>
                  </a:cubicBezTo>
                  <a:cubicBezTo>
                    <a:pt x="811" y="608"/>
                    <a:pt x="822" y="584"/>
                    <a:pt x="842" y="574"/>
                  </a:cubicBezTo>
                  <a:cubicBezTo>
                    <a:pt x="842" y="574"/>
                    <a:pt x="842" y="574"/>
                    <a:pt x="842" y="574"/>
                  </a:cubicBezTo>
                  <a:cubicBezTo>
                    <a:pt x="862" y="565"/>
                    <a:pt x="868" y="543"/>
                    <a:pt x="856"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6833" name="Oval 3794"/>
            <p:cNvSpPr>
              <a:spLocks noChangeArrowheads="1"/>
            </p:cNvSpPr>
            <p:nvPr/>
          </p:nvSpPr>
          <p:spPr bwMode="auto">
            <a:xfrm>
              <a:off x="7718426"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6834" name="Freeform 3795"/>
            <p:cNvSpPr/>
            <p:nvPr/>
          </p:nvSpPr>
          <p:spPr bwMode="auto">
            <a:xfrm>
              <a:off x="7851776" y="1711325"/>
              <a:ext cx="1909763" cy="1781175"/>
            </a:xfrm>
            <a:custGeom>
              <a:avLst/>
              <a:gdLst>
                <a:gd name="T0" fmla="*/ 580 w 601"/>
                <a:gd name="T1" fmla="*/ 303 h 561"/>
                <a:gd name="T2" fmla="*/ 535 w 601"/>
                <a:gd name="T3" fmla="*/ 267 h 561"/>
                <a:gd name="T4" fmla="*/ 545 w 601"/>
                <a:gd name="T5" fmla="*/ 206 h 561"/>
                <a:gd name="T6" fmla="*/ 554 w 601"/>
                <a:gd name="T7" fmla="*/ 105 h 561"/>
                <a:gd name="T8" fmla="*/ 524 w 601"/>
                <a:gd name="T9" fmla="*/ 94 h 561"/>
                <a:gd name="T10" fmla="*/ 456 w 601"/>
                <a:gd name="T11" fmla="*/ 91 h 561"/>
                <a:gd name="T12" fmla="*/ 445 w 601"/>
                <a:gd name="T13" fmla="*/ 82 h 561"/>
                <a:gd name="T14" fmla="*/ 370 w 601"/>
                <a:gd name="T15" fmla="*/ 58 h 561"/>
                <a:gd name="T16" fmla="*/ 375 w 601"/>
                <a:gd name="T17" fmla="*/ 118 h 561"/>
                <a:gd name="T18" fmla="*/ 447 w 601"/>
                <a:gd name="T19" fmla="*/ 120 h 561"/>
                <a:gd name="T20" fmla="*/ 513 w 601"/>
                <a:gd name="T21" fmla="*/ 183 h 561"/>
                <a:gd name="T22" fmla="*/ 517 w 601"/>
                <a:gd name="T23" fmla="*/ 195 h 561"/>
                <a:gd name="T24" fmla="*/ 489 w 601"/>
                <a:gd name="T25" fmla="*/ 246 h 561"/>
                <a:gd name="T26" fmla="*/ 508 w 601"/>
                <a:gd name="T27" fmla="*/ 267 h 561"/>
                <a:gd name="T28" fmla="*/ 510 w 601"/>
                <a:gd name="T29" fmla="*/ 358 h 561"/>
                <a:gd name="T30" fmla="*/ 504 w 601"/>
                <a:gd name="T31" fmla="*/ 370 h 561"/>
                <a:gd name="T32" fmla="*/ 448 w 601"/>
                <a:gd name="T33" fmla="*/ 386 h 561"/>
                <a:gd name="T34" fmla="*/ 447 w 601"/>
                <a:gd name="T35" fmla="*/ 414 h 561"/>
                <a:gd name="T36" fmla="*/ 385 w 601"/>
                <a:gd name="T37" fmla="*/ 479 h 561"/>
                <a:gd name="T38" fmla="*/ 371 w 601"/>
                <a:gd name="T39" fmla="*/ 484 h 561"/>
                <a:gd name="T40" fmla="*/ 321 w 601"/>
                <a:gd name="T41" fmla="*/ 456 h 561"/>
                <a:gd name="T42" fmla="*/ 280 w 601"/>
                <a:gd name="T43" fmla="*/ 456 h 561"/>
                <a:gd name="T44" fmla="*/ 229 w 601"/>
                <a:gd name="T45" fmla="*/ 484 h 561"/>
                <a:gd name="T46" fmla="*/ 216 w 601"/>
                <a:gd name="T47" fmla="*/ 479 h 561"/>
                <a:gd name="T48" fmla="*/ 153 w 601"/>
                <a:gd name="T49" fmla="*/ 414 h 561"/>
                <a:gd name="T50" fmla="*/ 152 w 601"/>
                <a:gd name="T51" fmla="*/ 386 h 561"/>
                <a:gd name="T52" fmla="*/ 96 w 601"/>
                <a:gd name="T53" fmla="*/ 370 h 561"/>
                <a:gd name="T54" fmla="*/ 90 w 601"/>
                <a:gd name="T55" fmla="*/ 357 h 561"/>
                <a:gd name="T56" fmla="*/ 93 w 601"/>
                <a:gd name="T57" fmla="*/ 267 h 561"/>
                <a:gd name="T58" fmla="*/ 112 w 601"/>
                <a:gd name="T59" fmla="*/ 246 h 561"/>
                <a:gd name="T60" fmla="*/ 83 w 601"/>
                <a:gd name="T61" fmla="*/ 196 h 561"/>
                <a:gd name="T62" fmla="*/ 88 w 601"/>
                <a:gd name="T63" fmla="*/ 182 h 561"/>
                <a:gd name="T64" fmla="*/ 154 w 601"/>
                <a:gd name="T65" fmla="*/ 120 h 561"/>
                <a:gd name="T66" fmla="*/ 226 w 601"/>
                <a:gd name="T67" fmla="*/ 118 h 561"/>
                <a:gd name="T68" fmla="*/ 230 w 601"/>
                <a:gd name="T69" fmla="*/ 58 h 561"/>
                <a:gd name="T70" fmla="*/ 155 w 601"/>
                <a:gd name="T71" fmla="*/ 82 h 561"/>
                <a:gd name="T72" fmla="*/ 144 w 601"/>
                <a:gd name="T73" fmla="*/ 92 h 561"/>
                <a:gd name="T74" fmla="*/ 77 w 601"/>
                <a:gd name="T75" fmla="*/ 94 h 561"/>
                <a:gd name="T76" fmla="*/ 47 w 601"/>
                <a:gd name="T77" fmla="*/ 105 h 561"/>
                <a:gd name="T78" fmla="*/ 55 w 601"/>
                <a:gd name="T79" fmla="*/ 206 h 561"/>
                <a:gd name="T80" fmla="*/ 65 w 601"/>
                <a:gd name="T81" fmla="*/ 267 h 561"/>
                <a:gd name="T82" fmla="*/ 20 w 601"/>
                <a:gd name="T83" fmla="*/ 303 h 561"/>
                <a:gd name="T84" fmla="*/ 7 w 601"/>
                <a:gd name="T85" fmla="*/ 332 h 561"/>
                <a:gd name="T86" fmla="*/ 84 w 601"/>
                <a:gd name="T87" fmla="*/ 397 h 561"/>
                <a:gd name="T88" fmla="*/ 159 w 601"/>
                <a:gd name="T89" fmla="*/ 455 h 561"/>
                <a:gd name="T90" fmla="*/ 172 w 601"/>
                <a:gd name="T91" fmla="*/ 464 h 561"/>
                <a:gd name="T92" fmla="*/ 192 w 601"/>
                <a:gd name="T93" fmla="*/ 528 h 561"/>
                <a:gd name="T94" fmla="*/ 210 w 601"/>
                <a:gd name="T95" fmla="*/ 554 h 561"/>
                <a:gd name="T96" fmla="*/ 313 w 601"/>
                <a:gd name="T97" fmla="*/ 502 h 561"/>
                <a:gd name="T98" fmla="*/ 328 w 601"/>
                <a:gd name="T99" fmla="*/ 500 h 561"/>
                <a:gd name="T100" fmla="*/ 422 w 601"/>
                <a:gd name="T101" fmla="*/ 488 h 561"/>
                <a:gd name="T102" fmla="*/ 522 w 601"/>
                <a:gd name="T103" fmla="*/ 470 h 561"/>
                <a:gd name="T104" fmla="*/ 524 w 601"/>
                <a:gd name="T105" fmla="*/ 439 h 561"/>
                <a:gd name="T106" fmla="*/ 510 w 601"/>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1" h="561">
                  <a:moveTo>
                    <a:pt x="543" y="337"/>
                  </a:moveTo>
                  <a:cubicBezTo>
                    <a:pt x="533" y="341"/>
                    <a:pt x="524" y="350"/>
                    <a:pt x="517" y="358"/>
                  </a:cubicBezTo>
                  <a:cubicBezTo>
                    <a:pt x="523" y="344"/>
                    <a:pt x="527" y="330"/>
                    <a:pt x="530" y="315"/>
                  </a:cubicBezTo>
                  <a:cubicBezTo>
                    <a:pt x="539" y="316"/>
                    <a:pt x="562" y="318"/>
                    <a:pt x="580" y="303"/>
                  </a:cubicBezTo>
                  <a:cubicBezTo>
                    <a:pt x="599" y="288"/>
                    <a:pt x="601" y="254"/>
                    <a:pt x="601" y="254"/>
                  </a:cubicBezTo>
                  <a:cubicBezTo>
                    <a:pt x="601"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6" y="179"/>
                    <a:pt x="545" y="206"/>
                  </a:cubicBezTo>
                  <a:cubicBezTo>
                    <a:pt x="539" y="215"/>
                    <a:pt x="535" y="227"/>
                    <a:pt x="533" y="238"/>
                  </a:cubicBezTo>
                  <a:cubicBezTo>
                    <a:pt x="531" y="222"/>
                    <a:pt x="528" y="207"/>
                    <a:pt x="523" y="193"/>
                  </a:cubicBezTo>
                  <a:cubicBezTo>
                    <a:pt x="531" y="190"/>
                    <a:pt x="553"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4" y="133"/>
                    <a:pt x="522" y="118"/>
                    <a:pt x="524" y="94"/>
                  </a:cubicBezTo>
                  <a:cubicBezTo>
                    <a:pt x="526" y="71"/>
                    <a:pt x="503" y="45"/>
                    <a:pt x="503" y="45"/>
                  </a:cubicBezTo>
                  <a:cubicBezTo>
                    <a:pt x="503" y="45"/>
                    <a:pt x="486" y="58"/>
                    <a:pt x="482" y="92"/>
                  </a:cubicBezTo>
                  <a:cubicBezTo>
                    <a:pt x="480" y="102"/>
                    <a:pt x="484" y="115"/>
                    <a:pt x="488" y="125"/>
                  </a:cubicBezTo>
                  <a:cubicBezTo>
                    <a:pt x="478" y="113"/>
                    <a:pt x="468" y="102"/>
                    <a:pt x="456" y="91"/>
                  </a:cubicBezTo>
                  <a:cubicBezTo>
                    <a:pt x="462" y="85"/>
                    <a:pt x="475" y="66"/>
                    <a:pt x="472" y="42"/>
                  </a:cubicBezTo>
                  <a:cubicBezTo>
                    <a:pt x="468" y="19"/>
                    <a:pt x="439" y="0"/>
                    <a:pt x="439" y="0"/>
                  </a:cubicBezTo>
                  <a:cubicBezTo>
                    <a:pt x="439" y="0"/>
                    <a:pt x="425" y="17"/>
                    <a:pt x="430" y="50"/>
                  </a:cubicBezTo>
                  <a:cubicBezTo>
                    <a:pt x="432" y="61"/>
                    <a:pt x="439" y="73"/>
                    <a:pt x="445" y="82"/>
                  </a:cubicBezTo>
                  <a:cubicBezTo>
                    <a:pt x="435" y="74"/>
                    <a:pt x="424" y="67"/>
                    <a:pt x="412" y="61"/>
                  </a:cubicBezTo>
                  <a:cubicBezTo>
                    <a:pt x="411" y="53"/>
                    <a:pt x="407" y="37"/>
                    <a:pt x="392" y="27"/>
                  </a:cubicBezTo>
                  <a:cubicBezTo>
                    <a:pt x="377" y="16"/>
                    <a:pt x="351" y="21"/>
                    <a:pt x="351" y="21"/>
                  </a:cubicBezTo>
                  <a:cubicBezTo>
                    <a:pt x="351" y="21"/>
                    <a:pt x="355" y="47"/>
                    <a:pt x="370" y="58"/>
                  </a:cubicBezTo>
                  <a:cubicBezTo>
                    <a:pt x="384" y="68"/>
                    <a:pt x="400" y="67"/>
                    <a:pt x="408" y="66"/>
                  </a:cubicBezTo>
                  <a:cubicBezTo>
                    <a:pt x="420" y="72"/>
                    <a:pt x="431" y="79"/>
                    <a:pt x="441" y="87"/>
                  </a:cubicBezTo>
                  <a:cubicBezTo>
                    <a:pt x="430" y="83"/>
                    <a:pt x="415" y="79"/>
                    <a:pt x="404" y="87"/>
                  </a:cubicBezTo>
                  <a:cubicBezTo>
                    <a:pt x="383" y="100"/>
                    <a:pt x="375" y="118"/>
                    <a:pt x="375" y="118"/>
                  </a:cubicBezTo>
                  <a:cubicBezTo>
                    <a:pt x="375" y="118"/>
                    <a:pt x="399" y="125"/>
                    <a:pt x="419" y="119"/>
                  </a:cubicBezTo>
                  <a:cubicBezTo>
                    <a:pt x="438" y="113"/>
                    <a:pt x="449" y="102"/>
                    <a:pt x="452" y="97"/>
                  </a:cubicBezTo>
                  <a:cubicBezTo>
                    <a:pt x="464" y="107"/>
                    <a:pt x="474" y="118"/>
                    <a:pt x="483" y="130"/>
                  </a:cubicBezTo>
                  <a:cubicBezTo>
                    <a:pt x="474" y="123"/>
                    <a:pt x="460" y="115"/>
                    <a:pt x="447" y="120"/>
                  </a:cubicBezTo>
                  <a:cubicBezTo>
                    <a:pt x="424" y="127"/>
                    <a:pt x="410" y="143"/>
                    <a:pt x="410" y="143"/>
                  </a:cubicBezTo>
                  <a:cubicBezTo>
                    <a:pt x="410" y="143"/>
                    <a:pt x="432" y="155"/>
                    <a:pt x="453" y="154"/>
                  </a:cubicBezTo>
                  <a:cubicBezTo>
                    <a:pt x="474" y="154"/>
                    <a:pt x="486" y="145"/>
                    <a:pt x="491" y="142"/>
                  </a:cubicBezTo>
                  <a:cubicBezTo>
                    <a:pt x="500" y="154"/>
                    <a:pt x="507" y="168"/>
                    <a:pt x="513" y="183"/>
                  </a:cubicBezTo>
                  <a:cubicBezTo>
                    <a:pt x="506" y="173"/>
                    <a:pt x="494" y="162"/>
                    <a:pt x="480" y="163"/>
                  </a:cubicBezTo>
                  <a:cubicBezTo>
                    <a:pt x="456"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9"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2"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8" y="423"/>
                    <a:pt x="465" y="426"/>
                    <a:pt x="462" y="429"/>
                  </a:cubicBezTo>
                  <a:cubicBezTo>
                    <a:pt x="454" y="437"/>
                    <a:pt x="445" y="444"/>
                    <a:pt x="436" y="451"/>
                  </a:cubicBezTo>
                  <a:cubicBezTo>
                    <a:pt x="444" y="441"/>
                    <a:pt x="452" y="428"/>
                    <a:pt x="447" y="414"/>
                  </a:cubicBezTo>
                  <a:cubicBezTo>
                    <a:pt x="439" y="391"/>
                    <a:pt x="424" y="378"/>
                    <a:pt x="424" y="378"/>
                  </a:cubicBezTo>
                  <a:cubicBezTo>
                    <a:pt x="424" y="378"/>
                    <a:pt x="412" y="399"/>
                    <a:pt x="412" y="420"/>
                  </a:cubicBezTo>
                  <a:cubicBezTo>
                    <a:pt x="413" y="441"/>
                    <a:pt x="421" y="454"/>
                    <a:pt x="425" y="458"/>
                  </a:cubicBezTo>
                  <a:cubicBezTo>
                    <a:pt x="412" y="467"/>
                    <a:pt x="399" y="474"/>
                    <a:pt x="385" y="479"/>
                  </a:cubicBezTo>
                  <a:cubicBezTo>
                    <a:pt x="394" y="472"/>
                    <a:pt x="405" y="461"/>
                    <a:pt x="404" y="447"/>
                  </a:cubicBezTo>
                  <a:cubicBezTo>
                    <a:pt x="403"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1" y="437"/>
                    <a:pt x="321" y="456"/>
                  </a:cubicBezTo>
                  <a:cubicBezTo>
                    <a:pt x="311" y="474"/>
                    <a:pt x="312"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2" y="444"/>
                    <a:pt x="247" y="468"/>
                  </a:cubicBezTo>
                  <a:cubicBezTo>
                    <a:pt x="249" y="481"/>
                    <a:pt x="262" y="489"/>
                    <a:pt x="273" y="494"/>
                  </a:cubicBezTo>
                  <a:cubicBezTo>
                    <a:pt x="258" y="492"/>
                    <a:pt x="243" y="489"/>
                    <a:pt x="229" y="484"/>
                  </a:cubicBezTo>
                  <a:cubicBezTo>
                    <a:pt x="232" y="478"/>
                    <a:pt x="236" y="464"/>
                    <a:pt x="232" y="444"/>
                  </a:cubicBezTo>
                  <a:cubicBezTo>
                    <a:pt x="227" y="424"/>
                    <a:pt x="209" y="406"/>
                    <a:pt x="209" y="406"/>
                  </a:cubicBezTo>
                  <a:cubicBezTo>
                    <a:pt x="209" y="406"/>
                    <a:pt x="198" y="423"/>
                    <a:pt x="196" y="447"/>
                  </a:cubicBezTo>
                  <a:cubicBezTo>
                    <a:pt x="196" y="461"/>
                    <a:pt x="206" y="472"/>
                    <a:pt x="216" y="479"/>
                  </a:cubicBezTo>
                  <a:cubicBezTo>
                    <a:pt x="201" y="474"/>
                    <a:pt x="188" y="467"/>
                    <a:pt x="176" y="458"/>
                  </a:cubicBezTo>
                  <a:cubicBezTo>
                    <a:pt x="179" y="453"/>
                    <a:pt x="187" y="441"/>
                    <a:pt x="188" y="420"/>
                  </a:cubicBezTo>
                  <a:cubicBezTo>
                    <a:pt x="189" y="399"/>
                    <a:pt x="176" y="378"/>
                    <a:pt x="176" y="378"/>
                  </a:cubicBezTo>
                  <a:cubicBezTo>
                    <a:pt x="176" y="378"/>
                    <a:pt x="161" y="391"/>
                    <a:pt x="153" y="414"/>
                  </a:cubicBezTo>
                  <a:cubicBezTo>
                    <a:pt x="149" y="427"/>
                    <a:pt x="157" y="441"/>
                    <a:pt x="164" y="450"/>
                  </a:cubicBezTo>
                  <a:cubicBezTo>
                    <a:pt x="155" y="444"/>
                    <a:pt x="147"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3" y="383"/>
                    <a:pt x="116" y="398"/>
                    <a:pt x="121" y="408"/>
                  </a:cubicBezTo>
                  <a:cubicBezTo>
                    <a:pt x="112" y="397"/>
                    <a:pt x="103" y="384"/>
                    <a:pt x="96" y="370"/>
                  </a:cubicBezTo>
                  <a:cubicBezTo>
                    <a:pt x="102" y="368"/>
                    <a:pt x="116" y="361"/>
                    <a:pt x="127" y="343"/>
                  </a:cubicBezTo>
                  <a:cubicBezTo>
                    <a:pt x="138" y="325"/>
                    <a:pt x="138" y="301"/>
                    <a:pt x="138" y="301"/>
                  </a:cubicBezTo>
                  <a:cubicBezTo>
                    <a:pt x="138" y="301"/>
                    <a:pt x="118" y="304"/>
                    <a:pt x="100" y="321"/>
                  </a:cubicBezTo>
                  <a:cubicBezTo>
                    <a:pt x="89" y="330"/>
                    <a:pt x="89" y="346"/>
                    <a:pt x="90" y="357"/>
                  </a:cubicBezTo>
                  <a:cubicBezTo>
                    <a:pt x="84" y="344"/>
                    <a:pt x="80" y="329"/>
                    <a:pt x="77" y="314"/>
                  </a:cubicBezTo>
                  <a:cubicBezTo>
                    <a:pt x="83" y="313"/>
                    <a:pt x="98" y="310"/>
                    <a:pt x="113" y="296"/>
                  </a:cubicBezTo>
                  <a:cubicBezTo>
                    <a:pt x="128" y="281"/>
                    <a:pt x="135" y="257"/>
                    <a:pt x="135" y="257"/>
                  </a:cubicBezTo>
                  <a:cubicBezTo>
                    <a:pt x="135" y="257"/>
                    <a:pt x="114" y="256"/>
                    <a:pt x="93" y="267"/>
                  </a:cubicBezTo>
                  <a:cubicBezTo>
                    <a:pt x="80" y="273"/>
                    <a:pt x="76" y="288"/>
                    <a:pt x="74" y="300"/>
                  </a:cubicBezTo>
                  <a:cubicBezTo>
                    <a:pt x="73" y="289"/>
                    <a:pt x="72" y="278"/>
                    <a:pt x="72" y="267"/>
                  </a:cubicBezTo>
                  <a:cubicBezTo>
                    <a:pt x="72" y="263"/>
                    <a:pt x="72" y="258"/>
                    <a:pt x="72" y="254"/>
                  </a:cubicBezTo>
                  <a:cubicBezTo>
                    <a:pt x="78" y="255"/>
                    <a:pt x="94" y="256"/>
                    <a:pt x="112" y="246"/>
                  </a:cubicBezTo>
                  <a:cubicBezTo>
                    <a:pt x="130" y="236"/>
                    <a:pt x="143" y="215"/>
                    <a:pt x="143" y="215"/>
                  </a:cubicBezTo>
                  <a:cubicBezTo>
                    <a:pt x="143" y="215"/>
                    <a:pt x="124" y="208"/>
                    <a:pt x="100" y="213"/>
                  </a:cubicBezTo>
                  <a:cubicBezTo>
                    <a:pt x="86" y="216"/>
                    <a:pt x="78" y="229"/>
                    <a:pt x="73" y="240"/>
                  </a:cubicBezTo>
                  <a:cubicBezTo>
                    <a:pt x="75" y="225"/>
                    <a:pt x="79" y="210"/>
                    <a:pt x="83" y="196"/>
                  </a:cubicBezTo>
                  <a:cubicBezTo>
                    <a:pt x="89" y="198"/>
                    <a:pt x="103" y="203"/>
                    <a:pt x="124" y="198"/>
                  </a:cubicBezTo>
                  <a:cubicBezTo>
                    <a:pt x="144" y="193"/>
                    <a:pt x="162" y="176"/>
                    <a:pt x="162" y="176"/>
                  </a:cubicBezTo>
                  <a:cubicBezTo>
                    <a:pt x="162" y="176"/>
                    <a:pt x="145" y="164"/>
                    <a:pt x="121"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1"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4" y="37"/>
                    <a:pt x="189" y="53"/>
                    <a:pt x="188" y="61"/>
                  </a:cubicBezTo>
                  <a:cubicBezTo>
                    <a:pt x="177" y="67"/>
                    <a:pt x="166" y="74"/>
                    <a:pt x="155" y="82"/>
                  </a:cubicBezTo>
                  <a:cubicBezTo>
                    <a:pt x="162" y="74"/>
                    <a:pt x="169" y="61"/>
                    <a:pt x="170" y="50"/>
                  </a:cubicBezTo>
                  <a:cubicBezTo>
                    <a:pt x="175" y="17"/>
                    <a:pt x="161" y="0"/>
                    <a:pt x="161" y="0"/>
                  </a:cubicBezTo>
                  <a:cubicBezTo>
                    <a:pt x="161" y="0"/>
                    <a:pt x="133" y="19"/>
                    <a:pt x="129" y="42"/>
                  </a:cubicBezTo>
                  <a:cubicBezTo>
                    <a:pt x="125" y="66"/>
                    <a:pt x="139" y="85"/>
                    <a:pt x="144" y="92"/>
                  </a:cubicBezTo>
                  <a:cubicBezTo>
                    <a:pt x="133" y="102"/>
                    <a:pt x="122" y="113"/>
                    <a:pt x="113" y="126"/>
                  </a:cubicBezTo>
                  <a:cubicBezTo>
                    <a:pt x="116" y="116"/>
                    <a:pt x="120" y="103"/>
                    <a:pt x="119" y="92"/>
                  </a:cubicBezTo>
                  <a:cubicBezTo>
                    <a:pt x="115" y="58"/>
                    <a:pt x="97" y="45"/>
                    <a:pt x="97" y="45"/>
                  </a:cubicBezTo>
                  <a:cubicBezTo>
                    <a:pt x="97" y="45"/>
                    <a:pt x="74" y="71"/>
                    <a:pt x="77" y="94"/>
                  </a:cubicBezTo>
                  <a:cubicBezTo>
                    <a:pt x="79" y="118"/>
                    <a:pt x="97" y="133"/>
                    <a:pt x="104" y="138"/>
                  </a:cubicBezTo>
                  <a:cubicBezTo>
                    <a:pt x="96" y="151"/>
                    <a:pt x="88" y="164"/>
                    <a:pt x="83" y="179"/>
                  </a:cubicBezTo>
                  <a:cubicBezTo>
                    <a:pt x="84" y="168"/>
                    <a:pt x="84" y="155"/>
                    <a:pt x="80" y="145"/>
                  </a:cubicBezTo>
                  <a:cubicBezTo>
                    <a:pt x="67" y="113"/>
                    <a:pt x="47" y="105"/>
                    <a:pt x="47" y="105"/>
                  </a:cubicBezTo>
                  <a:cubicBezTo>
                    <a:pt x="47" y="105"/>
                    <a:pt x="31" y="136"/>
                    <a:pt x="40" y="158"/>
                  </a:cubicBezTo>
                  <a:cubicBezTo>
                    <a:pt x="48" y="180"/>
                    <a:pt x="69" y="190"/>
                    <a:pt x="77" y="193"/>
                  </a:cubicBezTo>
                  <a:cubicBezTo>
                    <a:pt x="73" y="208"/>
                    <a:pt x="69" y="223"/>
                    <a:pt x="67" y="238"/>
                  </a:cubicBezTo>
                  <a:cubicBezTo>
                    <a:pt x="65" y="228"/>
                    <a:pt x="62" y="215"/>
                    <a:pt x="55" y="206"/>
                  </a:cubicBezTo>
                  <a:cubicBezTo>
                    <a:pt x="35" y="179"/>
                    <a:pt x="14" y="177"/>
                    <a:pt x="14" y="177"/>
                  </a:cubicBezTo>
                  <a:cubicBezTo>
                    <a:pt x="14" y="177"/>
                    <a:pt x="6" y="210"/>
                    <a:pt x="20" y="230"/>
                  </a:cubicBezTo>
                  <a:cubicBezTo>
                    <a:pt x="34" y="249"/>
                    <a:pt x="57" y="253"/>
                    <a:pt x="66" y="253"/>
                  </a:cubicBezTo>
                  <a:cubicBezTo>
                    <a:pt x="66" y="258"/>
                    <a:pt x="65" y="262"/>
                    <a:pt x="65" y="267"/>
                  </a:cubicBezTo>
                  <a:cubicBezTo>
                    <a:pt x="65" y="278"/>
                    <a:pt x="66" y="289"/>
                    <a:pt x="68" y="300"/>
                  </a:cubicBezTo>
                  <a:cubicBezTo>
                    <a:pt x="63" y="290"/>
                    <a:pt x="57"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8" y="365"/>
                    <a:pt x="39" y="375"/>
                  </a:cubicBezTo>
                  <a:cubicBezTo>
                    <a:pt x="61" y="384"/>
                    <a:pt x="83" y="376"/>
                    <a:pt x="91" y="373"/>
                  </a:cubicBezTo>
                  <a:cubicBezTo>
                    <a:pt x="98" y="387"/>
                    <a:pt x="106" y="400"/>
                    <a:pt x="115" y="412"/>
                  </a:cubicBezTo>
                  <a:cubicBezTo>
                    <a:pt x="107" y="406"/>
                    <a:pt x="95" y="399"/>
                    <a:pt x="84" y="397"/>
                  </a:cubicBezTo>
                  <a:cubicBezTo>
                    <a:pt x="50" y="393"/>
                    <a:pt x="34" y="406"/>
                    <a:pt x="34" y="406"/>
                  </a:cubicBezTo>
                  <a:cubicBezTo>
                    <a:pt x="34" y="406"/>
                    <a:pt x="53" y="435"/>
                    <a:pt x="76" y="439"/>
                  </a:cubicBezTo>
                  <a:cubicBezTo>
                    <a:pt x="99" y="443"/>
                    <a:pt x="119" y="429"/>
                    <a:pt x="125" y="423"/>
                  </a:cubicBezTo>
                  <a:cubicBezTo>
                    <a:pt x="135" y="435"/>
                    <a:pt x="147" y="445"/>
                    <a:pt x="159" y="455"/>
                  </a:cubicBezTo>
                  <a:cubicBezTo>
                    <a:pt x="149" y="451"/>
                    <a:pt x="136" y="448"/>
                    <a:pt x="125" y="449"/>
                  </a:cubicBezTo>
                  <a:cubicBezTo>
                    <a:pt x="91" y="453"/>
                    <a:pt x="79" y="470"/>
                    <a:pt x="79" y="470"/>
                  </a:cubicBezTo>
                  <a:cubicBezTo>
                    <a:pt x="79" y="470"/>
                    <a:pt x="105" y="493"/>
                    <a:pt x="128" y="491"/>
                  </a:cubicBezTo>
                  <a:cubicBezTo>
                    <a:pt x="152" y="489"/>
                    <a:pt x="167" y="471"/>
                    <a:pt x="172" y="464"/>
                  </a:cubicBezTo>
                  <a:cubicBezTo>
                    <a:pt x="185" y="472"/>
                    <a:pt x="198" y="479"/>
                    <a:pt x="213" y="485"/>
                  </a:cubicBezTo>
                  <a:cubicBezTo>
                    <a:pt x="202" y="484"/>
                    <a:pt x="189" y="484"/>
                    <a:pt x="178" y="488"/>
                  </a:cubicBezTo>
                  <a:cubicBezTo>
                    <a:pt x="147" y="501"/>
                    <a:pt x="139" y="521"/>
                    <a:pt x="139" y="521"/>
                  </a:cubicBezTo>
                  <a:cubicBezTo>
                    <a:pt x="139" y="521"/>
                    <a:pt x="170" y="537"/>
                    <a:pt x="192" y="528"/>
                  </a:cubicBezTo>
                  <a:cubicBezTo>
                    <a:pt x="214" y="520"/>
                    <a:pt x="224" y="498"/>
                    <a:pt x="227" y="490"/>
                  </a:cubicBezTo>
                  <a:cubicBezTo>
                    <a:pt x="242" y="495"/>
                    <a:pt x="257" y="498"/>
                    <a:pt x="273" y="500"/>
                  </a:cubicBezTo>
                  <a:cubicBezTo>
                    <a:pt x="262" y="502"/>
                    <a:pt x="249" y="506"/>
                    <a:pt x="240" y="512"/>
                  </a:cubicBezTo>
                  <a:cubicBezTo>
                    <a:pt x="213" y="533"/>
                    <a:pt x="210" y="554"/>
                    <a:pt x="210" y="554"/>
                  </a:cubicBezTo>
                  <a:cubicBezTo>
                    <a:pt x="210" y="554"/>
                    <a:pt x="244" y="561"/>
                    <a:pt x="263" y="547"/>
                  </a:cubicBezTo>
                  <a:cubicBezTo>
                    <a:pt x="283" y="533"/>
                    <a:pt x="286" y="510"/>
                    <a:pt x="287" y="502"/>
                  </a:cubicBezTo>
                  <a:cubicBezTo>
                    <a:pt x="292" y="502"/>
                    <a:pt x="296" y="502"/>
                    <a:pt x="300" y="502"/>
                  </a:cubicBezTo>
                  <a:cubicBezTo>
                    <a:pt x="305" y="502"/>
                    <a:pt x="309" y="502"/>
                    <a:pt x="313" y="502"/>
                  </a:cubicBezTo>
                  <a:cubicBezTo>
                    <a:pt x="314" y="510"/>
                    <a:pt x="318" y="533"/>
                    <a:pt x="337" y="547"/>
                  </a:cubicBezTo>
                  <a:cubicBezTo>
                    <a:pt x="356" y="561"/>
                    <a:pt x="390" y="554"/>
                    <a:pt x="390" y="554"/>
                  </a:cubicBezTo>
                  <a:cubicBezTo>
                    <a:pt x="390" y="554"/>
                    <a:pt x="388" y="533"/>
                    <a:pt x="361" y="512"/>
                  </a:cubicBezTo>
                  <a:cubicBezTo>
                    <a:pt x="352" y="506"/>
                    <a:pt x="338" y="502"/>
                    <a:pt x="328" y="500"/>
                  </a:cubicBezTo>
                  <a:cubicBezTo>
                    <a:pt x="344" y="498"/>
                    <a:pt x="359" y="495"/>
                    <a:pt x="374" y="490"/>
                  </a:cubicBezTo>
                  <a:cubicBezTo>
                    <a:pt x="377" y="498"/>
                    <a:pt x="386" y="520"/>
                    <a:pt x="408" y="528"/>
                  </a:cubicBezTo>
                  <a:cubicBezTo>
                    <a:pt x="431"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2" y="470"/>
                    <a:pt x="522" y="470"/>
                  </a:cubicBezTo>
                  <a:cubicBezTo>
                    <a:pt x="522" y="470"/>
                    <a:pt x="509" y="453"/>
                    <a:pt x="475" y="449"/>
                  </a:cubicBezTo>
                  <a:cubicBezTo>
                    <a:pt x="464" y="448"/>
                    <a:pt x="451" y="451"/>
                    <a:pt x="442" y="455"/>
                  </a:cubicBezTo>
                  <a:cubicBezTo>
                    <a:pt x="454" y="445"/>
                    <a:pt x="465" y="435"/>
                    <a:pt x="475" y="424"/>
                  </a:cubicBezTo>
                  <a:cubicBezTo>
                    <a:pt x="482" y="429"/>
                    <a:pt x="501" y="443"/>
                    <a:pt x="524" y="439"/>
                  </a:cubicBezTo>
                  <a:cubicBezTo>
                    <a:pt x="548" y="435"/>
                    <a:pt x="567" y="406"/>
                    <a:pt x="567" y="406"/>
                  </a:cubicBezTo>
                  <a:cubicBezTo>
                    <a:pt x="567" y="406"/>
                    <a:pt x="550" y="393"/>
                    <a:pt x="516" y="397"/>
                  </a:cubicBezTo>
                  <a:cubicBezTo>
                    <a:pt x="506" y="399"/>
                    <a:pt x="494" y="406"/>
                    <a:pt x="485" y="411"/>
                  </a:cubicBezTo>
                  <a:cubicBezTo>
                    <a:pt x="495" y="399"/>
                    <a:pt x="503" y="386"/>
                    <a:pt x="510" y="373"/>
                  </a:cubicBezTo>
                  <a:cubicBezTo>
                    <a:pt x="518" y="376"/>
                    <a:pt x="540" y="384"/>
                    <a:pt x="561" y="375"/>
                  </a:cubicBezTo>
                  <a:cubicBezTo>
                    <a:pt x="583" y="365"/>
                    <a:pt x="594" y="332"/>
                    <a:pt x="594" y="332"/>
                  </a:cubicBezTo>
                  <a:cubicBezTo>
                    <a:pt x="594" y="332"/>
                    <a:pt x="574" y="324"/>
                    <a:pt x="543" y="337"/>
                  </a:cubicBezTo>
                  <a:close/>
                </a:path>
              </a:pathLst>
            </a:custGeom>
            <a:solidFill>
              <a:schemeClr val="accent6">
                <a:lumMod val="20000"/>
                <a:lumOff val="80000"/>
                <a:alpha val="40000"/>
              </a:schemeClr>
            </a:solidFill>
            <a:ln>
              <a:noFill/>
            </a:ln>
          </p:spPr>
          <p:txBody>
            <a:bodyPr vert="horz" wrap="square" lIns="91440" tIns="45720" rIns="91440" bIns="45720" numCol="1" anchor="t" anchorCtr="0" compatLnSpc="1"/>
            <a:lstStyle/>
            <a:p>
              <a:endParaRPr lang="zh-CN" altLang="en-US"/>
            </a:p>
          </p:txBody>
        </p:sp>
        <p:sp>
          <p:nvSpPr>
            <p:cNvPr id="6835" name="Freeform 3796"/>
            <p:cNvSpPr>
              <a:spLocks noEditPoints="1"/>
            </p:cNvSpPr>
            <p:nvPr/>
          </p:nvSpPr>
          <p:spPr bwMode="auto">
            <a:xfrm>
              <a:off x="7905751"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9"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2"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1" y="273"/>
                    <a:pt x="460" y="266"/>
                    <a:pt x="491" y="245"/>
                  </a:cubicBezTo>
                  <a:cubicBezTo>
                    <a:pt x="550" y="204"/>
                    <a:pt x="566" y="130"/>
                    <a:pt x="566" y="64"/>
                  </a:cubicBezTo>
                  <a:cubicBezTo>
                    <a:pt x="566" y="44"/>
                    <a:pt x="566" y="0"/>
                    <a:pt x="566" y="0"/>
                  </a:cubicBezTo>
                  <a:lnTo>
                    <a:pt x="491" y="0"/>
                  </a:lnTo>
                  <a:close/>
                  <a:moveTo>
                    <a:pt x="50" y="173"/>
                  </a:moveTo>
                  <a:cubicBezTo>
                    <a:pt x="20" y="119"/>
                    <a:pt x="27" y="28"/>
                    <a:pt x="27" y="28"/>
                  </a:cubicBezTo>
                  <a:cubicBezTo>
                    <a:pt x="49" y="28"/>
                    <a:pt x="49" y="28"/>
                    <a:pt x="49" y="28"/>
                  </a:cubicBezTo>
                  <a:cubicBezTo>
                    <a:pt x="49" y="56"/>
                    <a:pt x="65"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90" y="220"/>
                    <a:pt x="454" y="238"/>
                    <a:pt x="431" y="243"/>
                  </a:cubicBezTo>
                  <a:cubicBezTo>
                    <a:pt x="443" y="220"/>
                    <a:pt x="450" y="194"/>
                    <a:pt x="450" y="167"/>
                  </a:cubicBezTo>
                  <a:cubicBezTo>
                    <a:pt x="450" y="67"/>
                    <a:pt x="450" y="67"/>
                    <a:pt x="450" y="67"/>
                  </a:cubicBezTo>
                  <a:cubicBezTo>
                    <a:pt x="456" y="67"/>
                    <a:pt x="479"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grpSp>
          <p:nvGrpSpPr>
            <p:cNvPr id="6892" name="组合 6891"/>
            <p:cNvGrpSpPr/>
            <p:nvPr/>
          </p:nvGrpSpPr>
          <p:grpSpPr>
            <a:xfrm>
              <a:off x="8335963" y="2070100"/>
              <a:ext cx="942975" cy="647700"/>
              <a:chOff x="8335963" y="2070100"/>
              <a:chExt cx="942975" cy="647700"/>
            </a:xfrm>
          </p:grpSpPr>
          <p:sp>
            <p:nvSpPr>
              <p:cNvPr id="6836" name="Freeform 3797"/>
              <p:cNvSpPr/>
              <p:nvPr/>
            </p:nvSpPr>
            <p:spPr bwMode="auto">
              <a:xfrm>
                <a:off x="9078913" y="2092325"/>
                <a:ext cx="92075" cy="88900"/>
              </a:xfrm>
              <a:custGeom>
                <a:avLst/>
                <a:gdLst>
                  <a:gd name="T0" fmla="*/ 23 w 29"/>
                  <a:gd name="T1" fmla="*/ 28 h 28"/>
                  <a:gd name="T2" fmla="*/ 10 w 29"/>
                  <a:gd name="T3" fmla="*/ 9 h 28"/>
                  <a:gd name="T4" fmla="*/ 24 w 29"/>
                  <a:gd name="T5" fmla="*/ 28 h 28"/>
                  <a:gd name="T6" fmla="*/ 3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7" y="16"/>
                      <a:pt x="10" y="9"/>
                    </a:cubicBezTo>
                    <a:cubicBezTo>
                      <a:pt x="10" y="9"/>
                      <a:pt x="19" y="18"/>
                      <a:pt x="24" y="28"/>
                    </a:cubicBezTo>
                    <a:cubicBezTo>
                      <a:pt x="25" y="25"/>
                      <a:pt x="29" y="3"/>
                      <a:pt x="3" y="0"/>
                    </a:cubicBezTo>
                    <a:cubicBezTo>
                      <a:pt x="3" y="0"/>
                      <a:pt x="0" y="26"/>
                      <a:pt x="23"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37" name="Freeform 3798"/>
              <p:cNvSpPr/>
              <p:nvPr/>
            </p:nvSpPr>
            <p:spPr bwMode="auto">
              <a:xfrm>
                <a:off x="9069388" y="2190750"/>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3"/>
                      <a:pt x="16" y="16"/>
                      <a:pt x="10" y="9"/>
                    </a:cubicBezTo>
                    <a:cubicBezTo>
                      <a:pt x="10" y="9"/>
                      <a:pt x="19" y="18"/>
                      <a:pt x="24" y="28"/>
                    </a:cubicBezTo>
                    <a:cubicBezTo>
                      <a:pt x="25" y="25"/>
                      <a:pt x="29" y="2"/>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38" name="Freeform 3799"/>
              <p:cNvSpPr/>
              <p:nvPr/>
            </p:nvSpPr>
            <p:spPr bwMode="auto">
              <a:xfrm>
                <a:off x="9047163" y="2270125"/>
                <a:ext cx="92075" cy="85725"/>
              </a:xfrm>
              <a:custGeom>
                <a:avLst/>
                <a:gdLst>
                  <a:gd name="T0" fmla="*/ 23 w 29"/>
                  <a:gd name="T1" fmla="*/ 27 h 27"/>
                  <a:gd name="T2" fmla="*/ 10 w 29"/>
                  <a:gd name="T3" fmla="*/ 9 h 27"/>
                  <a:gd name="T4" fmla="*/ 24 w 29"/>
                  <a:gd name="T5" fmla="*/ 27 h 27"/>
                  <a:gd name="T6" fmla="*/ 3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3" y="0"/>
                    </a:cubicBezTo>
                    <a:cubicBezTo>
                      <a:pt x="3" y="0"/>
                      <a:pt x="0" y="26"/>
                      <a:pt x="23"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39" name="Freeform 3800"/>
              <p:cNvSpPr/>
              <p:nvPr/>
            </p:nvSpPr>
            <p:spPr bwMode="auto">
              <a:xfrm>
                <a:off x="8999538" y="2333625"/>
                <a:ext cx="107950" cy="101600"/>
              </a:xfrm>
              <a:custGeom>
                <a:avLst/>
                <a:gdLst>
                  <a:gd name="T0" fmla="*/ 22 w 34"/>
                  <a:gd name="T1" fmla="*/ 32 h 32"/>
                  <a:gd name="T2" fmla="*/ 14 w 34"/>
                  <a:gd name="T3" fmla="*/ 11 h 32"/>
                  <a:gd name="T4" fmla="*/ 23 w 34"/>
                  <a:gd name="T5" fmla="*/ 32 h 32"/>
                  <a:gd name="T6" fmla="*/ 9 w 34"/>
                  <a:gd name="T7" fmla="*/ 0 h 32"/>
                  <a:gd name="T8" fmla="*/ 22 w 34"/>
                  <a:gd name="T9" fmla="*/ 32 h 32"/>
                </a:gdLst>
                <a:ahLst/>
                <a:cxnLst>
                  <a:cxn ang="0">
                    <a:pos x="T0" y="T1"/>
                  </a:cxn>
                  <a:cxn ang="0">
                    <a:pos x="T2" y="T3"/>
                  </a:cxn>
                  <a:cxn ang="0">
                    <a:pos x="T4" y="T5"/>
                  </a:cxn>
                  <a:cxn ang="0">
                    <a:pos x="T6" y="T7"/>
                  </a:cxn>
                  <a:cxn ang="0">
                    <a:pos x="T8" y="T9"/>
                  </a:cxn>
                </a:cxnLst>
                <a:rect l="0" t="0" r="r" b="b"/>
                <a:pathLst>
                  <a:path w="34" h="32">
                    <a:moveTo>
                      <a:pt x="22" y="32"/>
                    </a:moveTo>
                    <a:cubicBezTo>
                      <a:pt x="21" y="27"/>
                      <a:pt x="18" y="19"/>
                      <a:pt x="14" y="11"/>
                    </a:cubicBezTo>
                    <a:cubicBezTo>
                      <a:pt x="14" y="11"/>
                      <a:pt x="20" y="21"/>
                      <a:pt x="23" y="32"/>
                    </a:cubicBezTo>
                    <a:cubicBezTo>
                      <a:pt x="24" y="30"/>
                      <a:pt x="34" y="9"/>
                      <a:pt x="9" y="0"/>
                    </a:cubicBezTo>
                    <a:cubicBezTo>
                      <a:pt x="9" y="0"/>
                      <a:pt x="0" y="24"/>
                      <a:pt x="2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0" name="Freeform 3801"/>
              <p:cNvSpPr/>
              <p:nvPr/>
            </p:nvSpPr>
            <p:spPr bwMode="auto">
              <a:xfrm>
                <a:off x="8929688" y="2387600"/>
                <a:ext cx="120650" cy="111125"/>
              </a:xfrm>
              <a:custGeom>
                <a:avLst/>
                <a:gdLst>
                  <a:gd name="T0" fmla="*/ 20 w 38"/>
                  <a:gd name="T1" fmla="*/ 34 h 35"/>
                  <a:gd name="T2" fmla="*/ 17 w 38"/>
                  <a:gd name="T3" fmla="*/ 12 h 35"/>
                  <a:gd name="T4" fmla="*/ 21 w 38"/>
                  <a:gd name="T5" fmla="*/ 35 h 35"/>
                  <a:gd name="T6" fmla="*/ 16 w 38"/>
                  <a:gd name="T7" fmla="*/ 0 h 35"/>
                  <a:gd name="T8" fmla="*/ 20 w 38"/>
                  <a:gd name="T9" fmla="*/ 34 h 35"/>
                </a:gdLst>
                <a:ahLst/>
                <a:cxnLst>
                  <a:cxn ang="0">
                    <a:pos x="T0" y="T1"/>
                  </a:cxn>
                  <a:cxn ang="0">
                    <a:pos x="T2" y="T3"/>
                  </a:cxn>
                  <a:cxn ang="0">
                    <a:pos x="T4" y="T5"/>
                  </a:cxn>
                  <a:cxn ang="0">
                    <a:pos x="T6" y="T7"/>
                  </a:cxn>
                  <a:cxn ang="0">
                    <a:pos x="T8" y="T9"/>
                  </a:cxn>
                </a:cxnLst>
                <a:rect l="0" t="0" r="r" b="b"/>
                <a:pathLst>
                  <a:path w="38" h="35">
                    <a:moveTo>
                      <a:pt x="20" y="34"/>
                    </a:moveTo>
                    <a:cubicBezTo>
                      <a:pt x="20" y="30"/>
                      <a:pt x="20" y="21"/>
                      <a:pt x="17" y="12"/>
                    </a:cubicBezTo>
                    <a:cubicBezTo>
                      <a:pt x="17" y="12"/>
                      <a:pt x="21" y="24"/>
                      <a:pt x="21" y="35"/>
                    </a:cubicBezTo>
                    <a:cubicBezTo>
                      <a:pt x="23" y="33"/>
                      <a:pt x="38" y="16"/>
                      <a:pt x="16" y="0"/>
                    </a:cubicBezTo>
                    <a:cubicBezTo>
                      <a:pt x="16" y="0"/>
                      <a:pt x="0" y="21"/>
                      <a:pt x="20" y="3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1" name="Freeform 3802"/>
              <p:cNvSpPr/>
              <p:nvPr/>
            </p:nvSpPr>
            <p:spPr bwMode="auto">
              <a:xfrm>
                <a:off x="8843963"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8"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2" name="Freeform 3803"/>
              <p:cNvSpPr/>
              <p:nvPr/>
            </p:nvSpPr>
            <p:spPr bwMode="auto">
              <a:xfrm>
                <a:off x="8926513" y="2530475"/>
                <a:ext cx="111125" cy="117475"/>
              </a:xfrm>
              <a:custGeom>
                <a:avLst/>
                <a:gdLst>
                  <a:gd name="T0" fmla="*/ 1 w 35"/>
                  <a:gd name="T1" fmla="*/ 13 h 37"/>
                  <a:gd name="T2" fmla="*/ 23 w 35"/>
                  <a:gd name="T3" fmla="*/ 19 h 37"/>
                  <a:gd name="T4" fmla="*/ 0 w 35"/>
                  <a:gd name="T5" fmla="*/ 14 h 37"/>
                  <a:gd name="T6" fmla="*/ 35 w 35"/>
                  <a:gd name="T7" fmla="*/ 21 h 37"/>
                  <a:gd name="T8" fmla="*/ 1 w 35"/>
                  <a:gd name="T9" fmla="*/ 13 h 37"/>
                </a:gdLst>
                <a:ahLst/>
                <a:cxnLst>
                  <a:cxn ang="0">
                    <a:pos x="T0" y="T1"/>
                  </a:cxn>
                  <a:cxn ang="0">
                    <a:pos x="T2" y="T3"/>
                  </a:cxn>
                  <a:cxn ang="0">
                    <a:pos x="T4" y="T5"/>
                  </a:cxn>
                  <a:cxn ang="0">
                    <a:pos x="T6" y="T7"/>
                  </a:cxn>
                  <a:cxn ang="0">
                    <a:pos x="T8" y="T9"/>
                  </a:cxn>
                </a:cxnLst>
                <a:rect l="0" t="0" r="r" b="b"/>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3" name="Freeform 3804"/>
              <p:cNvSpPr/>
              <p:nvPr/>
            </p:nvSpPr>
            <p:spPr bwMode="auto">
              <a:xfrm>
                <a:off x="9031288" y="2466975"/>
                <a:ext cx="111125" cy="120650"/>
              </a:xfrm>
              <a:custGeom>
                <a:avLst/>
                <a:gdLst>
                  <a:gd name="T0" fmla="*/ 1 w 35"/>
                  <a:gd name="T1" fmla="*/ 20 h 38"/>
                  <a:gd name="T2" fmla="*/ 24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4" y="17"/>
                    </a:cubicBezTo>
                    <a:cubicBezTo>
                      <a:pt x="24" y="17"/>
                      <a:pt x="12" y="21"/>
                      <a:pt x="0" y="21"/>
                    </a:cubicBezTo>
                    <a:cubicBezTo>
                      <a:pt x="2" y="23"/>
                      <a:pt x="20" y="38"/>
                      <a:pt x="35" y="15"/>
                    </a:cubicBezTo>
                    <a:cubicBezTo>
                      <a:pt x="35" y="15"/>
                      <a:pt x="14" y="0"/>
                      <a:pt x="1" y="2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4" name="Freeform 3805"/>
              <p:cNvSpPr/>
              <p:nvPr/>
            </p:nvSpPr>
            <p:spPr bwMode="auto">
              <a:xfrm>
                <a:off x="9110663"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5"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5" name="Freeform 3806"/>
              <p:cNvSpPr/>
              <p:nvPr/>
            </p:nvSpPr>
            <p:spPr bwMode="auto">
              <a:xfrm>
                <a:off x="9164638" y="2286000"/>
                <a:ext cx="88900"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6" name="Freeform 3807"/>
              <p:cNvSpPr/>
              <p:nvPr/>
            </p:nvSpPr>
            <p:spPr bwMode="auto">
              <a:xfrm>
                <a:off x="9183688" y="2181225"/>
                <a:ext cx="95250" cy="88900"/>
              </a:xfrm>
              <a:custGeom>
                <a:avLst/>
                <a:gdLst>
                  <a:gd name="T0" fmla="*/ 3 w 30"/>
                  <a:gd name="T1" fmla="*/ 27 h 28"/>
                  <a:gd name="T2" fmla="*/ 18 w 30"/>
                  <a:gd name="T3" fmla="*/ 9 h 28"/>
                  <a:gd name="T4" fmla="*/ 4 w 30"/>
                  <a:gd name="T5" fmla="*/ 28 h 28"/>
                  <a:gd name="T6" fmla="*/ 26 w 30"/>
                  <a:gd name="T7" fmla="*/ 0 h 28"/>
                  <a:gd name="T8" fmla="*/ 3 w 30"/>
                  <a:gd name="T9" fmla="*/ 27 h 28"/>
                </a:gdLst>
                <a:ahLst/>
                <a:cxnLst>
                  <a:cxn ang="0">
                    <a:pos x="T0" y="T1"/>
                  </a:cxn>
                  <a:cxn ang="0">
                    <a:pos x="T2" y="T3"/>
                  </a:cxn>
                  <a:cxn ang="0">
                    <a:pos x="T4" y="T5"/>
                  </a:cxn>
                  <a:cxn ang="0">
                    <a:pos x="T6" y="T7"/>
                  </a:cxn>
                  <a:cxn ang="0">
                    <a:pos x="T8" y="T9"/>
                  </a:cxn>
                </a:cxnLst>
                <a:rect l="0" t="0" r="r" b="b"/>
                <a:pathLst>
                  <a:path w="30" h="28">
                    <a:moveTo>
                      <a:pt x="3" y="27"/>
                    </a:moveTo>
                    <a:cubicBezTo>
                      <a:pt x="7" y="24"/>
                      <a:pt x="13" y="18"/>
                      <a:pt x="18" y="9"/>
                    </a:cubicBezTo>
                    <a:cubicBezTo>
                      <a:pt x="18" y="9"/>
                      <a:pt x="12" y="20"/>
                      <a:pt x="4" y="28"/>
                    </a:cubicBezTo>
                    <a:cubicBezTo>
                      <a:pt x="7" y="28"/>
                      <a:pt x="30" y="27"/>
                      <a:pt x="26" y="0"/>
                    </a:cubicBezTo>
                    <a:cubicBezTo>
                      <a:pt x="26" y="0"/>
                      <a:pt x="0" y="4"/>
                      <a:pt x="3"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7" name="Freeform 3808"/>
              <p:cNvSpPr/>
              <p:nvPr/>
            </p:nvSpPr>
            <p:spPr bwMode="auto">
              <a:xfrm>
                <a:off x="9164638" y="2070100"/>
                <a:ext cx="104775" cy="95250"/>
              </a:xfrm>
              <a:custGeom>
                <a:avLst/>
                <a:gdLst>
                  <a:gd name="T0" fmla="*/ 20 w 33"/>
                  <a:gd name="T1" fmla="*/ 10 h 30"/>
                  <a:gd name="T2" fmla="*/ 8 w 33"/>
                  <a:gd name="T3" fmla="*/ 30 h 30"/>
                  <a:gd name="T4" fmla="*/ 26 w 33"/>
                  <a:gd name="T5" fmla="*/ 0 h 30"/>
                  <a:gd name="T6" fmla="*/ 7 w 33"/>
                  <a:gd name="T7" fmla="*/ 29 h 30"/>
                  <a:gd name="T8" fmla="*/ 20 w 33"/>
                  <a:gd name="T9" fmla="*/ 10 h 30"/>
                </a:gdLst>
                <a:ahLst/>
                <a:cxnLst>
                  <a:cxn ang="0">
                    <a:pos x="T0" y="T1"/>
                  </a:cxn>
                  <a:cxn ang="0">
                    <a:pos x="T2" y="T3"/>
                  </a:cxn>
                  <a:cxn ang="0">
                    <a:pos x="T4" y="T5"/>
                  </a:cxn>
                  <a:cxn ang="0">
                    <a:pos x="T6" y="T7"/>
                  </a:cxn>
                  <a:cxn ang="0">
                    <a:pos x="T8" y="T9"/>
                  </a:cxn>
                </a:cxnLst>
                <a:rect l="0" t="0" r="r" b="b"/>
                <a:pathLst>
                  <a:path w="33" h="30">
                    <a:moveTo>
                      <a:pt x="20" y="10"/>
                    </a:moveTo>
                    <a:cubicBezTo>
                      <a:pt x="20" y="10"/>
                      <a:pt x="15" y="22"/>
                      <a:pt x="8" y="30"/>
                    </a:cubicBezTo>
                    <a:cubicBezTo>
                      <a:pt x="11" y="30"/>
                      <a:pt x="33" y="26"/>
                      <a:pt x="26" y="0"/>
                    </a:cubicBezTo>
                    <a:cubicBezTo>
                      <a:pt x="26" y="0"/>
                      <a:pt x="0" y="7"/>
                      <a:pt x="7" y="29"/>
                    </a:cubicBezTo>
                    <a:cubicBezTo>
                      <a:pt x="11" y="26"/>
                      <a:pt x="16" y="19"/>
                      <a:pt x="20" y="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8" name="Freeform 3809"/>
              <p:cNvSpPr>
                <a:spLocks noEditPoints="1"/>
              </p:cNvSpPr>
              <p:nvPr/>
            </p:nvSpPr>
            <p:spPr bwMode="auto">
              <a:xfrm>
                <a:off x="8428038" y="2136775"/>
                <a:ext cx="755650" cy="581025"/>
              </a:xfrm>
              <a:custGeom>
                <a:avLst/>
                <a:gdLst>
                  <a:gd name="T0" fmla="*/ 139 w 238"/>
                  <a:gd name="T1" fmla="*/ 134 h 183"/>
                  <a:gd name="T2" fmla="*/ 205 w 238"/>
                  <a:gd name="T3" fmla="*/ 103 h 183"/>
                  <a:gd name="T4" fmla="*/ 236 w 238"/>
                  <a:gd name="T5" fmla="*/ 2 h 183"/>
                  <a:gd name="T6" fmla="*/ 234 w 238"/>
                  <a:gd name="T7" fmla="*/ 1 h 183"/>
                  <a:gd name="T8" fmla="*/ 232 w 238"/>
                  <a:gd name="T9" fmla="*/ 3 h 183"/>
                  <a:gd name="T10" fmla="*/ 202 w 238"/>
                  <a:gd name="T11" fmla="*/ 100 h 183"/>
                  <a:gd name="T12" fmla="*/ 126 w 238"/>
                  <a:gd name="T13" fmla="*/ 131 h 183"/>
                  <a:gd name="T14" fmla="*/ 122 w 238"/>
                  <a:gd name="T15" fmla="*/ 131 h 183"/>
                  <a:gd name="T16" fmla="*/ 119 w 238"/>
                  <a:gd name="T17" fmla="*/ 131 h 183"/>
                  <a:gd name="T18" fmla="*/ 116 w 238"/>
                  <a:gd name="T19" fmla="*/ 131 h 183"/>
                  <a:gd name="T20" fmla="*/ 113 w 238"/>
                  <a:gd name="T21" fmla="*/ 131 h 183"/>
                  <a:gd name="T22" fmla="*/ 36 w 238"/>
                  <a:gd name="T23" fmla="*/ 100 h 183"/>
                  <a:gd name="T24" fmla="*/ 7 w 238"/>
                  <a:gd name="T25" fmla="*/ 3 h 183"/>
                  <a:gd name="T26" fmla="*/ 5 w 238"/>
                  <a:gd name="T27" fmla="*/ 1 h 183"/>
                  <a:gd name="T28" fmla="*/ 3 w 238"/>
                  <a:gd name="T29" fmla="*/ 2 h 183"/>
                  <a:gd name="T30" fmla="*/ 33 w 238"/>
                  <a:gd name="T31" fmla="*/ 103 h 183"/>
                  <a:gd name="T32" fmla="*/ 99 w 238"/>
                  <a:gd name="T33" fmla="*/ 134 h 183"/>
                  <a:gd name="T34" fmla="*/ 86 w 238"/>
                  <a:gd name="T35" fmla="*/ 142 h 183"/>
                  <a:gd name="T36" fmla="*/ 87 w 238"/>
                  <a:gd name="T37" fmla="*/ 151 h 183"/>
                  <a:gd name="T38" fmla="*/ 95 w 238"/>
                  <a:gd name="T39" fmla="*/ 155 h 183"/>
                  <a:gd name="T40" fmla="*/ 115 w 238"/>
                  <a:gd name="T41" fmla="*/ 142 h 183"/>
                  <a:gd name="T42" fmla="*/ 115 w 238"/>
                  <a:gd name="T43" fmla="*/ 171 h 183"/>
                  <a:gd name="T44" fmla="*/ 113 w 238"/>
                  <a:gd name="T45" fmla="*/ 177 h 183"/>
                  <a:gd name="T46" fmla="*/ 104 w 238"/>
                  <a:gd name="T47" fmla="*/ 179 h 183"/>
                  <a:gd name="T48" fmla="*/ 102 w 238"/>
                  <a:gd name="T49" fmla="*/ 181 h 183"/>
                  <a:gd name="T50" fmla="*/ 103 w 238"/>
                  <a:gd name="T51" fmla="*/ 183 h 183"/>
                  <a:gd name="T52" fmla="*/ 105 w 238"/>
                  <a:gd name="T53" fmla="*/ 183 h 183"/>
                  <a:gd name="T54" fmla="*/ 115 w 238"/>
                  <a:gd name="T55" fmla="*/ 180 h 183"/>
                  <a:gd name="T56" fmla="*/ 119 w 238"/>
                  <a:gd name="T57" fmla="*/ 171 h 183"/>
                  <a:gd name="T58" fmla="*/ 119 w 238"/>
                  <a:gd name="T59" fmla="*/ 137 h 183"/>
                  <a:gd name="T60" fmla="*/ 119 w 238"/>
                  <a:gd name="T61" fmla="*/ 137 h 183"/>
                  <a:gd name="T62" fmla="*/ 120 w 238"/>
                  <a:gd name="T63" fmla="*/ 137 h 183"/>
                  <a:gd name="T64" fmla="*/ 120 w 238"/>
                  <a:gd name="T65" fmla="*/ 171 h 183"/>
                  <a:gd name="T66" fmla="*/ 123 w 238"/>
                  <a:gd name="T67" fmla="*/ 180 h 183"/>
                  <a:gd name="T68" fmla="*/ 134 w 238"/>
                  <a:gd name="T69" fmla="*/ 183 h 183"/>
                  <a:gd name="T70" fmla="*/ 135 w 238"/>
                  <a:gd name="T71" fmla="*/ 183 h 183"/>
                  <a:gd name="T72" fmla="*/ 137 w 238"/>
                  <a:gd name="T73" fmla="*/ 181 h 183"/>
                  <a:gd name="T74" fmla="*/ 135 w 238"/>
                  <a:gd name="T75" fmla="*/ 179 h 183"/>
                  <a:gd name="T76" fmla="*/ 126 w 238"/>
                  <a:gd name="T77" fmla="*/ 177 h 183"/>
                  <a:gd name="T78" fmla="*/ 124 w 238"/>
                  <a:gd name="T79" fmla="*/ 171 h 183"/>
                  <a:gd name="T80" fmla="*/ 124 w 238"/>
                  <a:gd name="T81" fmla="*/ 142 h 183"/>
                  <a:gd name="T82" fmla="*/ 144 w 238"/>
                  <a:gd name="T83" fmla="*/ 155 h 183"/>
                  <a:gd name="T84" fmla="*/ 144 w 238"/>
                  <a:gd name="T85" fmla="*/ 155 h 183"/>
                  <a:gd name="T86" fmla="*/ 152 w 238"/>
                  <a:gd name="T87" fmla="*/ 151 h 183"/>
                  <a:gd name="T88" fmla="*/ 153 w 238"/>
                  <a:gd name="T89" fmla="*/ 142 h 183"/>
                  <a:gd name="T90" fmla="*/ 139 w 238"/>
                  <a:gd name="T91" fmla="*/ 134 h 183"/>
                  <a:gd name="T92" fmla="*/ 95 w 238"/>
                  <a:gd name="T93" fmla="*/ 151 h 183"/>
                  <a:gd name="T94" fmla="*/ 90 w 238"/>
                  <a:gd name="T95" fmla="*/ 149 h 183"/>
                  <a:gd name="T96" fmla="*/ 89 w 238"/>
                  <a:gd name="T97" fmla="*/ 144 h 183"/>
                  <a:gd name="T98" fmla="*/ 113 w 238"/>
                  <a:gd name="T99" fmla="*/ 135 h 183"/>
                  <a:gd name="T100" fmla="*/ 115 w 238"/>
                  <a:gd name="T101" fmla="*/ 135 h 183"/>
                  <a:gd name="T102" fmla="*/ 115 w 238"/>
                  <a:gd name="T103" fmla="*/ 136 h 183"/>
                  <a:gd name="T104" fmla="*/ 95 w 238"/>
                  <a:gd name="T105" fmla="*/ 151 h 183"/>
                  <a:gd name="T106" fmla="*/ 149 w 238"/>
                  <a:gd name="T107" fmla="*/ 149 h 183"/>
                  <a:gd name="T108" fmla="*/ 144 w 238"/>
                  <a:gd name="T109" fmla="*/ 151 h 183"/>
                  <a:gd name="T110" fmla="*/ 144 w 238"/>
                  <a:gd name="T111" fmla="*/ 151 h 183"/>
                  <a:gd name="T112" fmla="*/ 124 w 238"/>
                  <a:gd name="T113" fmla="*/ 136 h 183"/>
                  <a:gd name="T114" fmla="*/ 124 w 238"/>
                  <a:gd name="T115" fmla="*/ 135 h 183"/>
                  <a:gd name="T116" fmla="*/ 126 w 238"/>
                  <a:gd name="T117" fmla="*/ 135 h 183"/>
                  <a:gd name="T118" fmla="*/ 149 w 238"/>
                  <a:gd name="T119" fmla="*/ 144 h 183"/>
                  <a:gd name="T120" fmla="*/ 149 w 238"/>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83">
                    <a:moveTo>
                      <a:pt x="139" y="134"/>
                    </a:moveTo>
                    <a:cubicBezTo>
                      <a:pt x="158" y="131"/>
                      <a:pt x="185"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7"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7" y="3"/>
                    </a:cubicBezTo>
                    <a:cubicBezTo>
                      <a:pt x="7" y="2"/>
                      <a:pt x="6" y="1"/>
                      <a:pt x="5" y="1"/>
                    </a:cubicBezTo>
                    <a:cubicBezTo>
                      <a:pt x="4" y="0"/>
                      <a:pt x="3" y="1"/>
                      <a:pt x="3" y="2"/>
                    </a:cubicBezTo>
                    <a:cubicBezTo>
                      <a:pt x="0" y="46"/>
                      <a:pt x="10" y="80"/>
                      <a:pt x="33" y="103"/>
                    </a:cubicBezTo>
                    <a:cubicBezTo>
                      <a:pt x="54" y="124"/>
                      <a:pt x="81" y="131"/>
                      <a:pt x="99" y="134"/>
                    </a:cubicBezTo>
                    <a:cubicBezTo>
                      <a:pt x="93" y="136"/>
                      <a:pt x="88" y="138"/>
                      <a:pt x="86" y="142"/>
                    </a:cubicBezTo>
                    <a:cubicBezTo>
                      <a:pt x="85" y="144"/>
                      <a:pt x="84" y="147"/>
                      <a:pt x="87" y="151"/>
                    </a:cubicBezTo>
                    <a:cubicBezTo>
                      <a:pt x="89" y="154"/>
                      <a:pt x="91" y="155"/>
                      <a:pt x="95" y="155"/>
                    </a:cubicBezTo>
                    <a:cubicBezTo>
                      <a:pt x="102" y="155"/>
                      <a:pt x="110" y="148"/>
                      <a:pt x="115" y="142"/>
                    </a:cubicBezTo>
                    <a:cubicBezTo>
                      <a:pt x="115" y="171"/>
                      <a:pt x="115" y="171"/>
                      <a:pt x="115" y="171"/>
                    </a:cubicBezTo>
                    <a:cubicBezTo>
                      <a:pt x="115" y="174"/>
                      <a:pt x="114" y="176"/>
                      <a:pt x="113" y="177"/>
                    </a:cubicBezTo>
                    <a:cubicBezTo>
                      <a:pt x="110" y="180"/>
                      <a:pt x="104" y="179"/>
                      <a:pt x="104" y="179"/>
                    </a:cubicBezTo>
                    <a:cubicBezTo>
                      <a:pt x="103" y="179"/>
                      <a:pt x="102" y="180"/>
                      <a:pt x="102"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20" y="137"/>
                    </a:cubicBezTo>
                    <a:cubicBezTo>
                      <a:pt x="120" y="171"/>
                      <a:pt x="120" y="171"/>
                      <a:pt x="120" y="171"/>
                    </a:cubicBezTo>
                    <a:cubicBezTo>
                      <a:pt x="120" y="175"/>
                      <a:pt x="121" y="178"/>
                      <a:pt x="123" y="180"/>
                    </a:cubicBezTo>
                    <a:cubicBezTo>
                      <a:pt x="126" y="183"/>
                      <a:pt x="131" y="183"/>
                      <a:pt x="134" y="183"/>
                    </a:cubicBezTo>
                    <a:cubicBezTo>
                      <a:pt x="135" y="183"/>
                      <a:pt x="135" y="183"/>
                      <a:pt x="135" y="183"/>
                    </a:cubicBezTo>
                    <a:cubicBezTo>
                      <a:pt x="136" y="183"/>
                      <a:pt x="137" y="182"/>
                      <a:pt x="137" y="181"/>
                    </a:cubicBezTo>
                    <a:cubicBezTo>
                      <a:pt x="137" y="180"/>
                      <a:pt x="136" y="179"/>
                      <a:pt x="135" y="179"/>
                    </a:cubicBezTo>
                    <a:cubicBezTo>
                      <a:pt x="135" y="179"/>
                      <a:pt x="129" y="180"/>
                      <a:pt x="126" y="177"/>
                    </a:cubicBezTo>
                    <a:cubicBezTo>
                      <a:pt x="124" y="176"/>
                      <a:pt x="124" y="174"/>
                      <a:pt x="124" y="171"/>
                    </a:cubicBezTo>
                    <a:cubicBezTo>
                      <a:pt x="124" y="142"/>
                      <a:pt x="124" y="142"/>
                      <a:pt x="124"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5" y="151"/>
                    </a:moveTo>
                    <a:cubicBezTo>
                      <a:pt x="93" y="151"/>
                      <a:pt x="91" y="151"/>
                      <a:pt x="90" y="149"/>
                    </a:cubicBezTo>
                    <a:cubicBezTo>
                      <a:pt x="88" y="147"/>
                      <a:pt x="89" y="145"/>
                      <a:pt x="89" y="144"/>
                    </a:cubicBezTo>
                    <a:cubicBezTo>
                      <a:pt x="92" y="140"/>
                      <a:pt x="104" y="136"/>
                      <a:pt x="113" y="135"/>
                    </a:cubicBezTo>
                    <a:cubicBezTo>
                      <a:pt x="113" y="135"/>
                      <a:pt x="114" y="135"/>
                      <a:pt x="115" y="135"/>
                    </a:cubicBezTo>
                    <a:cubicBezTo>
                      <a:pt x="115" y="136"/>
                      <a:pt x="115" y="136"/>
                      <a:pt x="115" y="136"/>
                    </a:cubicBezTo>
                    <a:cubicBezTo>
                      <a:pt x="110" y="142"/>
                      <a:pt x="101" y="151"/>
                      <a:pt x="95" y="151"/>
                    </a:cubicBezTo>
                    <a:close/>
                    <a:moveTo>
                      <a:pt x="149" y="149"/>
                    </a:moveTo>
                    <a:cubicBezTo>
                      <a:pt x="147" y="151"/>
                      <a:pt x="146" y="151"/>
                      <a:pt x="144" y="151"/>
                    </a:cubicBezTo>
                    <a:cubicBezTo>
                      <a:pt x="144" y="151"/>
                      <a:pt x="144" y="151"/>
                      <a:pt x="144" y="151"/>
                    </a:cubicBezTo>
                    <a:cubicBezTo>
                      <a:pt x="137" y="151"/>
                      <a:pt x="129" y="142"/>
                      <a:pt x="124" y="136"/>
                    </a:cubicBezTo>
                    <a:cubicBezTo>
                      <a:pt x="124" y="135"/>
                      <a:pt x="124" y="135"/>
                      <a:pt x="124" y="135"/>
                    </a:cubicBezTo>
                    <a:cubicBezTo>
                      <a:pt x="124" y="135"/>
                      <a:pt x="125" y="135"/>
                      <a:pt x="126" y="135"/>
                    </a:cubicBezTo>
                    <a:cubicBezTo>
                      <a:pt x="135" y="136"/>
                      <a:pt x="147" y="140"/>
                      <a:pt x="149" y="144"/>
                    </a:cubicBezTo>
                    <a:cubicBezTo>
                      <a:pt x="150" y="145"/>
                      <a:pt x="150" y="147"/>
                      <a:pt x="149" y="14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49" name="Freeform 3810"/>
              <p:cNvSpPr/>
              <p:nvPr/>
            </p:nvSpPr>
            <p:spPr bwMode="auto">
              <a:xfrm>
                <a:off x="8440738" y="2092325"/>
                <a:ext cx="92075" cy="88900"/>
              </a:xfrm>
              <a:custGeom>
                <a:avLst/>
                <a:gdLst>
                  <a:gd name="T0" fmla="*/ 20 w 29"/>
                  <a:gd name="T1" fmla="*/ 9 h 28"/>
                  <a:gd name="T2" fmla="*/ 6 w 29"/>
                  <a:gd name="T3" fmla="*/ 28 h 28"/>
                  <a:gd name="T4" fmla="*/ 27 w 29"/>
                  <a:gd name="T5" fmla="*/ 0 h 28"/>
                  <a:gd name="T6" fmla="*/ 5 w 29"/>
                  <a:gd name="T7" fmla="*/ 28 h 28"/>
                  <a:gd name="T8" fmla="*/ 20 w 29"/>
                  <a:gd name="T9" fmla="*/ 9 h 28"/>
                </a:gdLst>
                <a:ahLst/>
                <a:cxnLst>
                  <a:cxn ang="0">
                    <a:pos x="T0" y="T1"/>
                  </a:cxn>
                  <a:cxn ang="0">
                    <a:pos x="T2" y="T3"/>
                  </a:cxn>
                  <a:cxn ang="0">
                    <a:pos x="T4" y="T5"/>
                  </a:cxn>
                  <a:cxn ang="0">
                    <a:pos x="T6" y="T7"/>
                  </a:cxn>
                  <a:cxn ang="0">
                    <a:pos x="T8" y="T9"/>
                  </a:cxn>
                </a:cxnLst>
                <a:rect l="0" t="0" r="r" b="b"/>
                <a:pathLst>
                  <a:path w="29" h="28">
                    <a:moveTo>
                      <a:pt x="20" y="9"/>
                    </a:moveTo>
                    <a:cubicBezTo>
                      <a:pt x="13" y="16"/>
                      <a:pt x="9" y="24"/>
                      <a:pt x="6" y="28"/>
                    </a:cubicBezTo>
                    <a:cubicBezTo>
                      <a:pt x="29" y="26"/>
                      <a:pt x="27" y="0"/>
                      <a:pt x="27" y="0"/>
                    </a:cubicBezTo>
                    <a:cubicBezTo>
                      <a:pt x="0" y="3"/>
                      <a:pt x="4" y="25"/>
                      <a:pt x="5" y="28"/>
                    </a:cubicBezTo>
                    <a:cubicBezTo>
                      <a:pt x="10" y="18"/>
                      <a:pt x="20" y="9"/>
                      <a:pt x="20" y="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0" name="Freeform 3811"/>
              <p:cNvSpPr/>
              <p:nvPr/>
            </p:nvSpPr>
            <p:spPr bwMode="auto">
              <a:xfrm>
                <a:off x="8450263" y="2190750"/>
                <a:ext cx="95250" cy="88900"/>
              </a:xfrm>
              <a:custGeom>
                <a:avLst/>
                <a:gdLst>
                  <a:gd name="T0" fmla="*/ 6 w 30"/>
                  <a:gd name="T1" fmla="*/ 28 h 28"/>
                  <a:gd name="T2" fmla="*/ 20 w 30"/>
                  <a:gd name="T3" fmla="*/ 9 h 28"/>
                  <a:gd name="T4" fmla="*/ 7 w 30"/>
                  <a:gd name="T5" fmla="*/ 28 h 28"/>
                  <a:gd name="T6" fmla="*/ 27 w 30"/>
                  <a:gd name="T7" fmla="*/ 0 h 28"/>
                  <a:gd name="T8" fmla="*/ 6 w 30"/>
                  <a:gd name="T9" fmla="*/ 28 h 28"/>
                </a:gdLst>
                <a:ahLst/>
                <a:cxnLst>
                  <a:cxn ang="0">
                    <a:pos x="T0" y="T1"/>
                  </a:cxn>
                  <a:cxn ang="0">
                    <a:pos x="T2" y="T3"/>
                  </a:cxn>
                  <a:cxn ang="0">
                    <a:pos x="T4" y="T5"/>
                  </a:cxn>
                  <a:cxn ang="0">
                    <a:pos x="T6" y="T7"/>
                  </a:cxn>
                  <a:cxn ang="0">
                    <a:pos x="T8" y="T9"/>
                  </a:cxn>
                </a:cxnLst>
                <a:rect l="0" t="0" r="r" b="b"/>
                <a:pathLst>
                  <a:path w="30" h="28">
                    <a:moveTo>
                      <a:pt x="6" y="28"/>
                    </a:moveTo>
                    <a:cubicBezTo>
                      <a:pt x="11" y="18"/>
                      <a:pt x="20" y="9"/>
                      <a:pt x="20" y="9"/>
                    </a:cubicBezTo>
                    <a:cubicBezTo>
                      <a:pt x="13" y="16"/>
                      <a:pt x="9" y="23"/>
                      <a:pt x="7" y="28"/>
                    </a:cubicBezTo>
                    <a:cubicBezTo>
                      <a:pt x="30" y="26"/>
                      <a:pt x="27" y="0"/>
                      <a:pt x="27" y="0"/>
                    </a:cubicBezTo>
                    <a:cubicBezTo>
                      <a:pt x="0" y="2"/>
                      <a:pt x="5" y="25"/>
                      <a:pt x="6"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1" name="Freeform 3812"/>
              <p:cNvSpPr/>
              <p:nvPr/>
            </p:nvSpPr>
            <p:spPr bwMode="auto">
              <a:xfrm>
                <a:off x="8472488" y="2270125"/>
                <a:ext cx="92075" cy="85725"/>
              </a:xfrm>
              <a:custGeom>
                <a:avLst/>
                <a:gdLst>
                  <a:gd name="T0" fmla="*/ 5 w 29"/>
                  <a:gd name="T1" fmla="*/ 27 h 27"/>
                  <a:gd name="T2" fmla="*/ 20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20" y="9"/>
                      <a:pt x="20" y="9"/>
                    </a:cubicBezTo>
                    <a:cubicBezTo>
                      <a:pt x="13" y="16"/>
                      <a:pt x="9"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2" name="Freeform 3813"/>
              <p:cNvSpPr/>
              <p:nvPr/>
            </p:nvSpPr>
            <p:spPr bwMode="auto">
              <a:xfrm>
                <a:off x="8504238" y="2333625"/>
                <a:ext cx="111125" cy="101600"/>
              </a:xfrm>
              <a:custGeom>
                <a:avLst/>
                <a:gdLst>
                  <a:gd name="T0" fmla="*/ 12 w 35"/>
                  <a:gd name="T1" fmla="*/ 32 h 32"/>
                  <a:gd name="T2" fmla="*/ 21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1" y="11"/>
                      <a:pt x="21"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3" name="Freeform 3814"/>
              <p:cNvSpPr/>
              <p:nvPr/>
            </p:nvSpPr>
            <p:spPr bwMode="auto">
              <a:xfrm>
                <a:off x="8564563"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8" y="21"/>
                      <a:pt x="18"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4" name="Freeform 3815"/>
              <p:cNvSpPr/>
              <p:nvPr/>
            </p:nvSpPr>
            <p:spPr bwMode="auto">
              <a:xfrm>
                <a:off x="8650288"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5" name="Freeform 3816"/>
              <p:cNvSpPr/>
              <p:nvPr/>
            </p:nvSpPr>
            <p:spPr bwMode="auto">
              <a:xfrm>
                <a:off x="8574088"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4" y="17"/>
                      <a:pt x="35" y="14"/>
                    </a:cubicBezTo>
                    <a:cubicBezTo>
                      <a:pt x="25" y="18"/>
                      <a:pt x="12" y="19"/>
                      <a:pt x="12" y="19"/>
                    </a:cubicBezTo>
                    <a:cubicBezTo>
                      <a:pt x="22" y="18"/>
                      <a:pt x="30" y="15"/>
                      <a:pt x="34"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6" name="Freeform 3817"/>
              <p:cNvSpPr/>
              <p:nvPr/>
            </p:nvSpPr>
            <p:spPr bwMode="auto">
              <a:xfrm>
                <a:off x="8469313" y="2466975"/>
                <a:ext cx="111125"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6"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7" name="Freeform 3818"/>
              <p:cNvSpPr/>
              <p:nvPr/>
            </p:nvSpPr>
            <p:spPr bwMode="auto">
              <a:xfrm>
                <a:off x="8405813" y="2390775"/>
                <a:ext cx="95250" cy="104775"/>
              </a:xfrm>
              <a:custGeom>
                <a:avLst/>
                <a:gdLst>
                  <a:gd name="T0" fmla="*/ 30 w 30"/>
                  <a:gd name="T1" fmla="*/ 24 h 33"/>
                  <a:gd name="T2" fmla="*/ 10 w 30"/>
                  <a:gd name="T3" fmla="*/ 13 h 33"/>
                  <a:gd name="T4" fmla="*/ 30 w 30"/>
                  <a:gd name="T5" fmla="*/ 23 h 33"/>
                  <a:gd name="T6" fmla="*/ 0 w 30"/>
                  <a:gd name="T7" fmla="*/ 7 h 33"/>
                  <a:gd name="T8" fmla="*/ 30 w 30"/>
                  <a:gd name="T9" fmla="*/ 24 h 33"/>
                </a:gdLst>
                <a:ahLst/>
                <a:cxnLst>
                  <a:cxn ang="0">
                    <a:pos x="T0" y="T1"/>
                  </a:cxn>
                  <a:cxn ang="0">
                    <a:pos x="T2" y="T3"/>
                  </a:cxn>
                  <a:cxn ang="0">
                    <a:pos x="T4" y="T5"/>
                  </a:cxn>
                  <a:cxn ang="0">
                    <a:pos x="T6" y="T7"/>
                  </a:cxn>
                  <a:cxn ang="0">
                    <a:pos x="T8" y="T9"/>
                  </a:cxn>
                </a:cxnLst>
                <a:rect l="0" t="0" r="r" b="b"/>
                <a:pathLst>
                  <a:path w="30" h="33">
                    <a:moveTo>
                      <a:pt x="30" y="24"/>
                    </a:moveTo>
                    <a:cubicBezTo>
                      <a:pt x="19" y="20"/>
                      <a:pt x="10" y="13"/>
                      <a:pt x="10" y="13"/>
                    </a:cubicBezTo>
                    <a:cubicBezTo>
                      <a:pt x="17" y="18"/>
                      <a:pt x="25" y="21"/>
                      <a:pt x="30" y="23"/>
                    </a:cubicBezTo>
                    <a:cubicBezTo>
                      <a:pt x="25" y="0"/>
                      <a:pt x="0" y="7"/>
                      <a:pt x="0" y="7"/>
                    </a:cubicBezTo>
                    <a:cubicBezTo>
                      <a:pt x="6" y="33"/>
                      <a:pt x="27" y="25"/>
                      <a:pt x="30"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8" name="Freeform 3819"/>
              <p:cNvSpPr/>
              <p:nvPr/>
            </p:nvSpPr>
            <p:spPr bwMode="auto">
              <a:xfrm>
                <a:off x="8358188" y="2286000"/>
                <a:ext cx="92075" cy="95250"/>
              </a:xfrm>
              <a:custGeom>
                <a:avLst/>
                <a:gdLst>
                  <a:gd name="T0" fmla="*/ 29 w 29"/>
                  <a:gd name="T1" fmla="*/ 24 h 30"/>
                  <a:gd name="T2" fmla="*/ 10 w 29"/>
                  <a:gd name="T3" fmla="*/ 10 h 30"/>
                  <a:gd name="T4" fmla="*/ 29 w 29"/>
                  <a:gd name="T5" fmla="*/ 23 h 30"/>
                  <a:gd name="T6" fmla="*/ 0 w 29"/>
                  <a:gd name="T7" fmla="*/ 3 h 30"/>
                  <a:gd name="T8" fmla="*/ 29 w 29"/>
                  <a:gd name="T9" fmla="*/ 24 h 30"/>
                </a:gdLst>
                <a:ahLst/>
                <a:cxnLst>
                  <a:cxn ang="0">
                    <a:pos x="T0" y="T1"/>
                  </a:cxn>
                  <a:cxn ang="0">
                    <a:pos x="T2" y="T3"/>
                  </a:cxn>
                  <a:cxn ang="0">
                    <a:pos x="T4" y="T5"/>
                  </a:cxn>
                  <a:cxn ang="0">
                    <a:pos x="T6" y="T7"/>
                  </a:cxn>
                  <a:cxn ang="0">
                    <a:pos x="T8" y="T9"/>
                  </a:cxn>
                </a:cxnLst>
                <a:rect l="0" t="0" r="r" b="b"/>
                <a:pathLst>
                  <a:path w="29" h="30">
                    <a:moveTo>
                      <a:pt x="29" y="24"/>
                    </a:moveTo>
                    <a:cubicBezTo>
                      <a:pt x="18" y="19"/>
                      <a:pt x="10" y="10"/>
                      <a:pt x="10" y="10"/>
                    </a:cubicBezTo>
                    <a:cubicBezTo>
                      <a:pt x="17" y="17"/>
                      <a:pt x="24" y="21"/>
                      <a:pt x="29" y="23"/>
                    </a:cubicBezTo>
                    <a:cubicBezTo>
                      <a:pt x="26" y="0"/>
                      <a:pt x="0" y="3"/>
                      <a:pt x="0" y="3"/>
                    </a:cubicBezTo>
                    <a:cubicBezTo>
                      <a:pt x="3" y="30"/>
                      <a:pt x="26" y="25"/>
                      <a:pt x="29"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59" name="Freeform 3820"/>
              <p:cNvSpPr/>
              <p:nvPr/>
            </p:nvSpPr>
            <p:spPr bwMode="auto">
              <a:xfrm>
                <a:off x="8335963" y="2181225"/>
                <a:ext cx="95250" cy="88900"/>
              </a:xfrm>
              <a:custGeom>
                <a:avLst/>
                <a:gdLst>
                  <a:gd name="T0" fmla="*/ 26 w 30"/>
                  <a:gd name="T1" fmla="*/ 28 h 28"/>
                  <a:gd name="T2" fmla="*/ 11 w 30"/>
                  <a:gd name="T3" fmla="*/ 9 h 28"/>
                  <a:gd name="T4" fmla="*/ 26 w 30"/>
                  <a:gd name="T5" fmla="*/ 27 h 28"/>
                  <a:gd name="T6" fmla="*/ 4 w 30"/>
                  <a:gd name="T7" fmla="*/ 0 h 28"/>
                  <a:gd name="T8" fmla="*/ 26 w 30"/>
                  <a:gd name="T9" fmla="*/ 28 h 28"/>
                </a:gdLst>
                <a:ahLst/>
                <a:cxnLst>
                  <a:cxn ang="0">
                    <a:pos x="T0" y="T1"/>
                  </a:cxn>
                  <a:cxn ang="0">
                    <a:pos x="T2" y="T3"/>
                  </a:cxn>
                  <a:cxn ang="0">
                    <a:pos x="T4" y="T5"/>
                  </a:cxn>
                  <a:cxn ang="0">
                    <a:pos x="T6" y="T7"/>
                  </a:cxn>
                  <a:cxn ang="0">
                    <a:pos x="T8" y="T9"/>
                  </a:cxn>
                </a:cxnLst>
                <a:rect l="0" t="0" r="r" b="b"/>
                <a:pathLst>
                  <a:path w="30" h="28">
                    <a:moveTo>
                      <a:pt x="26" y="28"/>
                    </a:moveTo>
                    <a:cubicBezTo>
                      <a:pt x="17" y="20"/>
                      <a:pt x="11" y="9"/>
                      <a:pt x="11" y="9"/>
                    </a:cubicBezTo>
                    <a:cubicBezTo>
                      <a:pt x="16" y="18"/>
                      <a:pt x="22" y="24"/>
                      <a:pt x="26" y="27"/>
                    </a:cubicBezTo>
                    <a:cubicBezTo>
                      <a:pt x="30" y="4"/>
                      <a:pt x="4" y="0"/>
                      <a:pt x="4" y="0"/>
                    </a:cubicBezTo>
                    <a:cubicBezTo>
                      <a:pt x="0" y="27"/>
                      <a:pt x="23" y="28"/>
                      <a:pt x="26"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60" name="Freeform 3821"/>
              <p:cNvSpPr/>
              <p:nvPr/>
            </p:nvSpPr>
            <p:spPr bwMode="auto">
              <a:xfrm>
                <a:off x="8342313" y="2070100"/>
                <a:ext cx="104775" cy="95250"/>
              </a:xfrm>
              <a:custGeom>
                <a:avLst/>
                <a:gdLst>
                  <a:gd name="T0" fmla="*/ 26 w 33"/>
                  <a:gd name="T1" fmla="*/ 30 h 30"/>
                  <a:gd name="T2" fmla="*/ 14 w 33"/>
                  <a:gd name="T3" fmla="*/ 10 h 30"/>
                  <a:gd name="T4" fmla="*/ 26 w 33"/>
                  <a:gd name="T5" fmla="*/ 29 h 30"/>
                  <a:gd name="T6" fmla="*/ 8 w 33"/>
                  <a:gd name="T7" fmla="*/ 0 h 30"/>
                  <a:gd name="T8" fmla="*/ 26 w 33"/>
                  <a:gd name="T9" fmla="*/ 30 h 30"/>
                </a:gdLst>
                <a:ahLst/>
                <a:cxnLst>
                  <a:cxn ang="0">
                    <a:pos x="T0" y="T1"/>
                  </a:cxn>
                  <a:cxn ang="0">
                    <a:pos x="T2" y="T3"/>
                  </a:cxn>
                  <a:cxn ang="0">
                    <a:pos x="T4" y="T5"/>
                  </a:cxn>
                  <a:cxn ang="0">
                    <a:pos x="T6" y="T7"/>
                  </a:cxn>
                  <a:cxn ang="0">
                    <a:pos x="T8" y="T9"/>
                  </a:cxn>
                </a:cxnLst>
                <a:rect l="0" t="0" r="r" b="b"/>
                <a:pathLst>
                  <a:path w="33" h="30">
                    <a:moveTo>
                      <a:pt x="26" y="30"/>
                    </a:moveTo>
                    <a:cubicBezTo>
                      <a:pt x="18" y="22"/>
                      <a:pt x="14" y="10"/>
                      <a:pt x="14" y="10"/>
                    </a:cubicBezTo>
                    <a:cubicBezTo>
                      <a:pt x="18" y="19"/>
                      <a:pt x="23" y="26"/>
                      <a:pt x="26" y="29"/>
                    </a:cubicBezTo>
                    <a:cubicBezTo>
                      <a:pt x="33" y="7"/>
                      <a:pt x="8" y="0"/>
                      <a:pt x="8" y="0"/>
                    </a:cubicBezTo>
                    <a:cubicBezTo>
                      <a:pt x="0" y="26"/>
                      <a:pt x="23" y="30"/>
                      <a:pt x="26" y="3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6897" name="组合 6896"/>
          <p:cNvGrpSpPr/>
          <p:nvPr/>
        </p:nvGrpSpPr>
        <p:grpSpPr>
          <a:xfrm>
            <a:off x="6900938" y="1390603"/>
            <a:ext cx="1613399" cy="1612980"/>
            <a:chOff x="11029951" y="1171575"/>
            <a:chExt cx="2795588" cy="2794000"/>
          </a:xfrm>
        </p:grpSpPr>
        <p:sp>
          <p:nvSpPr>
            <p:cNvPr id="6861" name="Freeform 3822"/>
            <p:cNvSpPr/>
            <p:nvPr/>
          </p:nvSpPr>
          <p:spPr bwMode="auto">
            <a:xfrm>
              <a:off x="11029951"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2 w 880"/>
                <a:gd name="T33" fmla="*/ 61 h 880"/>
                <a:gd name="T34" fmla="*/ 207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6 w 880"/>
                <a:gd name="T53" fmla="*/ 524 h 880"/>
                <a:gd name="T54" fmla="*/ 38 w 880"/>
                <a:gd name="T55" fmla="*/ 574 h 880"/>
                <a:gd name="T56" fmla="*/ 61 w 880"/>
                <a:gd name="T57" fmla="*/ 629 h 880"/>
                <a:gd name="T58" fmla="*/ 87 w 880"/>
                <a:gd name="T59" fmla="*/ 674 h 880"/>
                <a:gd name="T60" fmla="*/ 123 w 880"/>
                <a:gd name="T61" fmla="*/ 720 h 880"/>
                <a:gd name="T62" fmla="*/ 159 w 880"/>
                <a:gd name="T63" fmla="*/ 757 h 880"/>
                <a:gd name="T64" fmla="*/ 207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1 w 880"/>
                <a:gd name="T85" fmla="*/ 757 h 880"/>
                <a:gd name="T86" fmla="*/ 758 w 880"/>
                <a:gd name="T87" fmla="*/ 721 h 880"/>
                <a:gd name="T88" fmla="*/ 793 w 880"/>
                <a:gd name="T89" fmla="*/ 674 h 880"/>
                <a:gd name="T90" fmla="*/ 820 w 880"/>
                <a:gd name="T91" fmla="*/ 629 h 880"/>
                <a:gd name="T92" fmla="*/ 842 w 880"/>
                <a:gd name="T93" fmla="*/ 574 h 880"/>
                <a:gd name="T94" fmla="*/ 856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6" y="355"/>
                    <a:pt x="856" y="355"/>
                    <a:pt x="856" y="355"/>
                  </a:cubicBezTo>
                  <a:cubicBezTo>
                    <a:pt x="868" y="337"/>
                    <a:pt x="862" y="315"/>
                    <a:pt x="842" y="306"/>
                  </a:cubicBezTo>
                  <a:cubicBezTo>
                    <a:pt x="842" y="305"/>
                    <a:pt x="842" y="305"/>
                    <a:pt x="842" y="305"/>
                  </a:cubicBezTo>
                  <a:cubicBezTo>
                    <a:pt x="822" y="296"/>
                    <a:pt x="812" y="272"/>
                    <a:pt x="819" y="251"/>
                  </a:cubicBezTo>
                  <a:cubicBezTo>
                    <a:pt x="820" y="250"/>
                    <a:pt x="820" y="250"/>
                    <a:pt x="820" y="250"/>
                  </a:cubicBezTo>
                  <a:cubicBezTo>
                    <a:pt x="827" y="230"/>
                    <a:pt x="816" y="210"/>
                    <a:pt x="794" y="206"/>
                  </a:cubicBezTo>
                  <a:cubicBezTo>
                    <a:pt x="793" y="206"/>
                    <a:pt x="793" y="206"/>
                    <a:pt x="793" y="206"/>
                  </a:cubicBezTo>
                  <a:cubicBezTo>
                    <a:pt x="771" y="203"/>
                    <a:pt x="755" y="182"/>
                    <a:pt x="757" y="160"/>
                  </a:cubicBezTo>
                  <a:cubicBezTo>
                    <a:pt x="758" y="159"/>
                    <a:pt x="758" y="159"/>
                    <a:pt x="758" y="159"/>
                  </a:cubicBezTo>
                  <a:cubicBezTo>
                    <a:pt x="760" y="137"/>
                    <a:pt x="743" y="121"/>
                    <a:pt x="721" y="123"/>
                  </a:cubicBezTo>
                  <a:cubicBezTo>
                    <a:pt x="721" y="123"/>
                    <a:pt x="721" y="123"/>
                    <a:pt x="721" y="123"/>
                  </a:cubicBezTo>
                  <a:cubicBezTo>
                    <a:pt x="699"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7"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7" y="59"/>
                    <a:pt x="272" y="69"/>
                    <a:pt x="252" y="61"/>
                  </a:cubicBezTo>
                  <a:cubicBezTo>
                    <a:pt x="251" y="61"/>
                    <a:pt x="251" y="61"/>
                    <a:pt x="251" y="61"/>
                  </a:cubicBezTo>
                  <a:cubicBezTo>
                    <a:pt x="230" y="53"/>
                    <a:pt x="210" y="65"/>
                    <a:pt x="207" y="86"/>
                  </a:cubicBezTo>
                  <a:cubicBezTo>
                    <a:pt x="207" y="87"/>
                    <a:pt x="207" y="87"/>
                    <a:pt x="207"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7" y="206"/>
                    <a:pt x="87" y="206"/>
                    <a:pt x="87"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6" y="356"/>
                    <a:pt x="26" y="356"/>
                    <a:pt x="26"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6"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7" y="674"/>
                  </a:cubicBezTo>
                  <a:cubicBezTo>
                    <a:pt x="88" y="674"/>
                    <a:pt x="88" y="674"/>
                    <a:pt x="88"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7" y="793"/>
                  </a:cubicBezTo>
                  <a:cubicBezTo>
                    <a:pt x="207" y="794"/>
                    <a:pt x="207" y="794"/>
                    <a:pt x="207" y="794"/>
                  </a:cubicBezTo>
                  <a:cubicBezTo>
                    <a:pt x="210" y="815"/>
                    <a:pt x="230" y="827"/>
                    <a:pt x="251" y="819"/>
                  </a:cubicBezTo>
                  <a:cubicBezTo>
                    <a:pt x="252" y="819"/>
                    <a:pt x="252" y="819"/>
                    <a:pt x="252" y="819"/>
                  </a:cubicBezTo>
                  <a:cubicBezTo>
                    <a:pt x="272" y="811"/>
                    <a:pt x="297"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7"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9" y="755"/>
                    <a:pt x="721" y="757"/>
                  </a:cubicBezTo>
                  <a:cubicBezTo>
                    <a:pt x="722" y="757"/>
                    <a:pt x="722" y="757"/>
                    <a:pt x="722" y="757"/>
                  </a:cubicBezTo>
                  <a:cubicBezTo>
                    <a:pt x="743" y="759"/>
                    <a:pt x="760" y="743"/>
                    <a:pt x="758" y="721"/>
                  </a:cubicBezTo>
                  <a:cubicBezTo>
                    <a:pt x="757" y="720"/>
                    <a:pt x="757" y="720"/>
                    <a:pt x="757" y="720"/>
                  </a:cubicBezTo>
                  <a:cubicBezTo>
                    <a:pt x="755" y="698"/>
                    <a:pt x="771" y="677"/>
                    <a:pt x="793" y="674"/>
                  </a:cubicBezTo>
                  <a:cubicBezTo>
                    <a:pt x="794" y="674"/>
                    <a:pt x="794" y="674"/>
                    <a:pt x="794" y="674"/>
                  </a:cubicBezTo>
                  <a:cubicBezTo>
                    <a:pt x="816" y="670"/>
                    <a:pt x="827" y="650"/>
                    <a:pt x="820" y="629"/>
                  </a:cubicBezTo>
                  <a:cubicBezTo>
                    <a:pt x="819" y="629"/>
                    <a:pt x="819" y="629"/>
                    <a:pt x="819" y="629"/>
                  </a:cubicBezTo>
                  <a:cubicBezTo>
                    <a:pt x="812" y="608"/>
                    <a:pt x="822" y="584"/>
                    <a:pt x="842" y="574"/>
                  </a:cubicBezTo>
                  <a:cubicBezTo>
                    <a:pt x="842" y="574"/>
                    <a:pt x="842" y="574"/>
                    <a:pt x="842" y="574"/>
                  </a:cubicBezTo>
                  <a:cubicBezTo>
                    <a:pt x="862" y="565"/>
                    <a:pt x="868" y="543"/>
                    <a:pt x="856" y="525"/>
                  </a:cubicBezTo>
                  <a:lnTo>
                    <a:pt x="855" y="524"/>
                  </a:lnTo>
                  <a:close/>
                </a:path>
              </a:pathLst>
            </a:custGeom>
            <a:solidFill>
              <a:schemeClr val="bg1">
                <a:lumMod val="85000"/>
                <a:alpha val="50000"/>
              </a:schemeClr>
            </a:solidFill>
            <a:ln>
              <a:noFill/>
            </a:ln>
          </p:spPr>
          <p:txBody>
            <a:bodyPr vert="horz" wrap="square" lIns="91440" tIns="45720" rIns="91440" bIns="45720" numCol="1" anchor="t" anchorCtr="0" compatLnSpc="1"/>
            <a:lstStyle/>
            <a:p>
              <a:endParaRPr lang="zh-CN" altLang="en-US"/>
            </a:p>
          </p:txBody>
        </p:sp>
        <p:sp>
          <p:nvSpPr>
            <p:cNvPr id="6862" name="Oval 3823"/>
            <p:cNvSpPr>
              <a:spLocks noChangeArrowheads="1"/>
            </p:cNvSpPr>
            <p:nvPr/>
          </p:nvSpPr>
          <p:spPr bwMode="auto">
            <a:xfrm>
              <a:off x="11341101" y="1482725"/>
              <a:ext cx="2173288" cy="217170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6863" name="Freeform 3824"/>
            <p:cNvSpPr/>
            <p:nvPr/>
          </p:nvSpPr>
          <p:spPr bwMode="auto">
            <a:xfrm>
              <a:off x="11474451" y="1711325"/>
              <a:ext cx="1909763" cy="1781175"/>
            </a:xfrm>
            <a:custGeom>
              <a:avLst/>
              <a:gdLst>
                <a:gd name="T0" fmla="*/ 580 w 601"/>
                <a:gd name="T1" fmla="*/ 303 h 561"/>
                <a:gd name="T2" fmla="*/ 535 w 601"/>
                <a:gd name="T3" fmla="*/ 267 h 561"/>
                <a:gd name="T4" fmla="*/ 545 w 601"/>
                <a:gd name="T5" fmla="*/ 206 h 561"/>
                <a:gd name="T6" fmla="*/ 554 w 601"/>
                <a:gd name="T7" fmla="*/ 105 h 561"/>
                <a:gd name="T8" fmla="*/ 524 w 601"/>
                <a:gd name="T9" fmla="*/ 94 h 561"/>
                <a:gd name="T10" fmla="*/ 456 w 601"/>
                <a:gd name="T11" fmla="*/ 91 h 561"/>
                <a:gd name="T12" fmla="*/ 445 w 601"/>
                <a:gd name="T13" fmla="*/ 82 h 561"/>
                <a:gd name="T14" fmla="*/ 370 w 601"/>
                <a:gd name="T15" fmla="*/ 58 h 561"/>
                <a:gd name="T16" fmla="*/ 375 w 601"/>
                <a:gd name="T17" fmla="*/ 118 h 561"/>
                <a:gd name="T18" fmla="*/ 447 w 601"/>
                <a:gd name="T19" fmla="*/ 120 h 561"/>
                <a:gd name="T20" fmla="*/ 513 w 601"/>
                <a:gd name="T21" fmla="*/ 183 h 561"/>
                <a:gd name="T22" fmla="*/ 517 w 601"/>
                <a:gd name="T23" fmla="*/ 195 h 561"/>
                <a:gd name="T24" fmla="*/ 489 w 601"/>
                <a:gd name="T25" fmla="*/ 246 h 561"/>
                <a:gd name="T26" fmla="*/ 508 w 601"/>
                <a:gd name="T27" fmla="*/ 267 h 561"/>
                <a:gd name="T28" fmla="*/ 510 w 601"/>
                <a:gd name="T29" fmla="*/ 358 h 561"/>
                <a:gd name="T30" fmla="*/ 504 w 601"/>
                <a:gd name="T31" fmla="*/ 370 h 561"/>
                <a:gd name="T32" fmla="*/ 448 w 601"/>
                <a:gd name="T33" fmla="*/ 386 h 561"/>
                <a:gd name="T34" fmla="*/ 447 w 601"/>
                <a:gd name="T35" fmla="*/ 414 h 561"/>
                <a:gd name="T36" fmla="*/ 385 w 601"/>
                <a:gd name="T37" fmla="*/ 479 h 561"/>
                <a:gd name="T38" fmla="*/ 371 w 601"/>
                <a:gd name="T39" fmla="*/ 484 h 561"/>
                <a:gd name="T40" fmla="*/ 321 w 601"/>
                <a:gd name="T41" fmla="*/ 456 h 561"/>
                <a:gd name="T42" fmla="*/ 280 w 601"/>
                <a:gd name="T43" fmla="*/ 456 h 561"/>
                <a:gd name="T44" fmla="*/ 229 w 601"/>
                <a:gd name="T45" fmla="*/ 484 h 561"/>
                <a:gd name="T46" fmla="*/ 216 w 601"/>
                <a:gd name="T47" fmla="*/ 479 h 561"/>
                <a:gd name="T48" fmla="*/ 153 w 601"/>
                <a:gd name="T49" fmla="*/ 414 h 561"/>
                <a:gd name="T50" fmla="*/ 152 w 601"/>
                <a:gd name="T51" fmla="*/ 386 h 561"/>
                <a:gd name="T52" fmla="*/ 97 w 601"/>
                <a:gd name="T53" fmla="*/ 370 h 561"/>
                <a:gd name="T54" fmla="*/ 91 w 601"/>
                <a:gd name="T55" fmla="*/ 357 h 561"/>
                <a:gd name="T56" fmla="*/ 93 w 601"/>
                <a:gd name="T57" fmla="*/ 267 h 561"/>
                <a:gd name="T58" fmla="*/ 112 w 601"/>
                <a:gd name="T59" fmla="*/ 246 h 561"/>
                <a:gd name="T60" fmla="*/ 83 w 601"/>
                <a:gd name="T61" fmla="*/ 196 h 561"/>
                <a:gd name="T62" fmla="*/ 88 w 601"/>
                <a:gd name="T63" fmla="*/ 182 h 561"/>
                <a:gd name="T64" fmla="*/ 154 w 601"/>
                <a:gd name="T65" fmla="*/ 120 h 561"/>
                <a:gd name="T66" fmla="*/ 226 w 601"/>
                <a:gd name="T67" fmla="*/ 118 h 561"/>
                <a:gd name="T68" fmla="*/ 230 w 601"/>
                <a:gd name="T69" fmla="*/ 58 h 561"/>
                <a:gd name="T70" fmla="*/ 156 w 601"/>
                <a:gd name="T71" fmla="*/ 82 h 561"/>
                <a:gd name="T72" fmla="*/ 144 w 601"/>
                <a:gd name="T73" fmla="*/ 92 h 561"/>
                <a:gd name="T74" fmla="*/ 77 w 601"/>
                <a:gd name="T75" fmla="*/ 94 h 561"/>
                <a:gd name="T76" fmla="*/ 47 w 601"/>
                <a:gd name="T77" fmla="*/ 105 h 561"/>
                <a:gd name="T78" fmla="*/ 55 w 601"/>
                <a:gd name="T79" fmla="*/ 206 h 561"/>
                <a:gd name="T80" fmla="*/ 66 w 601"/>
                <a:gd name="T81" fmla="*/ 267 h 561"/>
                <a:gd name="T82" fmla="*/ 20 w 601"/>
                <a:gd name="T83" fmla="*/ 303 h 561"/>
                <a:gd name="T84" fmla="*/ 7 w 601"/>
                <a:gd name="T85" fmla="*/ 332 h 561"/>
                <a:gd name="T86" fmla="*/ 84 w 601"/>
                <a:gd name="T87" fmla="*/ 397 h 561"/>
                <a:gd name="T88" fmla="*/ 159 w 601"/>
                <a:gd name="T89" fmla="*/ 455 h 561"/>
                <a:gd name="T90" fmla="*/ 172 w 601"/>
                <a:gd name="T91" fmla="*/ 464 h 561"/>
                <a:gd name="T92" fmla="*/ 192 w 601"/>
                <a:gd name="T93" fmla="*/ 528 h 561"/>
                <a:gd name="T94" fmla="*/ 211 w 601"/>
                <a:gd name="T95" fmla="*/ 554 h 561"/>
                <a:gd name="T96" fmla="*/ 313 w 601"/>
                <a:gd name="T97" fmla="*/ 502 h 561"/>
                <a:gd name="T98" fmla="*/ 328 w 601"/>
                <a:gd name="T99" fmla="*/ 500 h 561"/>
                <a:gd name="T100" fmla="*/ 422 w 601"/>
                <a:gd name="T101" fmla="*/ 488 h 561"/>
                <a:gd name="T102" fmla="*/ 522 w 601"/>
                <a:gd name="T103" fmla="*/ 470 h 561"/>
                <a:gd name="T104" fmla="*/ 525 w 601"/>
                <a:gd name="T105" fmla="*/ 439 h 561"/>
                <a:gd name="T106" fmla="*/ 510 w 601"/>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1" h="561">
                  <a:moveTo>
                    <a:pt x="543" y="337"/>
                  </a:moveTo>
                  <a:cubicBezTo>
                    <a:pt x="533" y="341"/>
                    <a:pt x="524" y="350"/>
                    <a:pt x="517" y="358"/>
                  </a:cubicBezTo>
                  <a:cubicBezTo>
                    <a:pt x="523" y="344"/>
                    <a:pt x="527" y="330"/>
                    <a:pt x="530" y="315"/>
                  </a:cubicBezTo>
                  <a:cubicBezTo>
                    <a:pt x="539" y="316"/>
                    <a:pt x="562" y="318"/>
                    <a:pt x="580" y="303"/>
                  </a:cubicBezTo>
                  <a:cubicBezTo>
                    <a:pt x="599" y="288"/>
                    <a:pt x="601" y="254"/>
                    <a:pt x="601" y="254"/>
                  </a:cubicBezTo>
                  <a:cubicBezTo>
                    <a:pt x="601" y="254"/>
                    <a:pt x="579" y="251"/>
                    <a:pt x="553" y="272"/>
                  </a:cubicBezTo>
                  <a:cubicBezTo>
                    <a:pt x="544" y="278"/>
                    <a:pt x="537" y="290"/>
                    <a:pt x="533" y="299"/>
                  </a:cubicBezTo>
                  <a:cubicBezTo>
                    <a:pt x="534" y="289"/>
                    <a:pt x="535" y="278"/>
                    <a:pt x="535" y="267"/>
                  </a:cubicBezTo>
                  <a:cubicBezTo>
                    <a:pt x="535" y="262"/>
                    <a:pt x="535" y="258"/>
                    <a:pt x="535" y="253"/>
                  </a:cubicBezTo>
                  <a:cubicBezTo>
                    <a:pt x="544" y="253"/>
                    <a:pt x="567" y="249"/>
                    <a:pt x="580" y="230"/>
                  </a:cubicBezTo>
                  <a:cubicBezTo>
                    <a:pt x="594" y="210"/>
                    <a:pt x="587" y="177"/>
                    <a:pt x="587" y="177"/>
                  </a:cubicBezTo>
                  <a:cubicBezTo>
                    <a:pt x="587" y="177"/>
                    <a:pt x="566" y="179"/>
                    <a:pt x="545" y="206"/>
                  </a:cubicBezTo>
                  <a:cubicBezTo>
                    <a:pt x="539" y="215"/>
                    <a:pt x="535" y="227"/>
                    <a:pt x="533" y="238"/>
                  </a:cubicBezTo>
                  <a:cubicBezTo>
                    <a:pt x="531" y="222"/>
                    <a:pt x="528" y="207"/>
                    <a:pt x="523" y="193"/>
                  </a:cubicBezTo>
                  <a:cubicBezTo>
                    <a:pt x="532" y="190"/>
                    <a:pt x="553" y="180"/>
                    <a:pt x="561" y="158"/>
                  </a:cubicBezTo>
                  <a:cubicBezTo>
                    <a:pt x="569" y="136"/>
                    <a:pt x="554" y="105"/>
                    <a:pt x="554" y="105"/>
                  </a:cubicBezTo>
                  <a:cubicBezTo>
                    <a:pt x="554" y="105"/>
                    <a:pt x="534" y="113"/>
                    <a:pt x="521" y="145"/>
                  </a:cubicBezTo>
                  <a:cubicBezTo>
                    <a:pt x="517" y="155"/>
                    <a:pt x="517" y="168"/>
                    <a:pt x="518" y="178"/>
                  </a:cubicBezTo>
                  <a:cubicBezTo>
                    <a:pt x="512" y="164"/>
                    <a:pt x="505" y="150"/>
                    <a:pt x="497" y="138"/>
                  </a:cubicBezTo>
                  <a:cubicBezTo>
                    <a:pt x="504" y="133"/>
                    <a:pt x="522" y="118"/>
                    <a:pt x="524" y="94"/>
                  </a:cubicBezTo>
                  <a:cubicBezTo>
                    <a:pt x="526" y="71"/>
                    <a:pt x="503" y="45"/>
                    <a:pt x="503" y="45"/>
                  </a:cubicBezTo>
                  <a:cubicBezTo>
                    <a:pt x="503" y="45"/>
                    <a:pt x="486" y="58"/>
                    <a:pt x="482" y="92"/>
                  </a:cubicBezTo>
                  <a:cubicBezTo>
                    <a:pt x="481" y="102"/>
                    <a:pt x="484" y="115"/>
                    <a:pt x="488" y="125"/>
                  </a:cubicBezTo>
                  <a:cubicBezTo>
                    <a:pt x="478" y="113"/>
                    <a:pt x="468" y="102"/>
                    <a:pt x="456" y="91"/>
                  </a:cubicBezTo>
                  <a:cubicBezTo>
                    <a:pt x="462" y="85"/>
                    <a:pt x="476" y="66"/>
                    <a:pt x="472" y="42"/>
                  </a:cubicBezTo>
                  <a:cubicBezTo>
                    <a:pt x="468" y="19"/>
                    <a:pt x="439" y="0"/>
                    <a:pt x="439" y="0"/>
                  </a:cubicBezTo>
                  <a:cubicBezTo>
                    <a:pt x="439" y="0"/>
                    <a:pt x="426" y="17"/>
                    <a:pt x="430" y="50"/>
                  </a:cubicBezTo>
                  <a:cubicBezTo>
                    <a:pt x="432" y="61"/>
                    <a:pt x="439" y="73"/>
                    <a:pt x="445" y="82"/>
                  </a:cubicBezTo>
                  <a:cubicBezTo>
                    <a:pt x="435" y="74"/>
                    <a:pt x="424" y="67"/>
                    <a:pt x="412" y="61"/>
                  </a:cubicBezTo>
                  <a:cubicBezTo>
                    <a:pt x="411" y="53"/>
                    <a:pt x="407" y="37"/>
                    <a:pt x="392" y="27"/>
                  </a:cubicBezTo>
                  <a:cubicBezTo>
                    <a:pt x="377" y="16"/>
                    <a:pt x="351" y="21"/>
                    <a:pt x="351" y="21"/>
                  </a:cubicBezTo>
                  <a:cubicBezTo>
                    <a:pt x="351" y="21"/>
                    <a:pt x="355" y="47"/>
                    <a:pt x="370" y="58"/>
                  </a:cubicBezTo>
                  <a:cubicBezTo>
                    <a:pt x="384" y="68"/>
                    <a:pt x="400" y="67"/>
                    <a:pt x="408" y="66"/>
                  </a:cubicBezTo>
                  <a:cubicBezTo>
                    <a:pt x="420" y="72"/>
                    <a:pt x="431" y="79"/>
                    <a:pt x="441" y="87"/>
                  </a:cubicBezTo>
                  <a:cubicBezTo>
                    <a:pt x="430" y="83"/>
                    <a:pt x="415" y="79"/>
                    <a:pt x="404" y="87"/>
                  </a:cubicBezTo>
                  <a:cubicBezTo>
                    <a:pt x="383" y="100"/>
                    <a:pt x="375" y="118"/>
                    <a:pt x="375" y="118"/>
                  </a:cubicBezTo>
                  <a:cubicBezTo>
                    <a:pt x="375" y="118"/>
                    <a:pt x="399" y="125"/>
                    <a:pt x="419" y="119"/>
                  </a:cubicBezTo>
                  <a:cubicBezTo>
                    <a:pt x="438" y="113"/>
                    <a:pt x="449" y="102"/>
                    <a:pt x="452" y="97"/>
                  </a:cubicBezTo>
                  <a:cubicBezTo>
                    <a:pt x="464" y="107"/>
                    <a:pt x="474" y="118"/>
                    <a:pt x="483" y="130"/>
                  </a:cubicBezTo>
                  <a:cubicBezTo>
                    <a:pt x="474" y="123"/>
                    <a:pt x="460" y="115"/>
                    <a:pt x="447" y="120"/>
                  </a:cubicBezTo>
                  <a:cubicBezTo>
                    <a:pt x="424" y="127"/>
                    <a:pt x="411" y="143"/>
                    <a:pt x="411" y="143"/>
                  </a:cubicBezTo>
                  <a:cubicBezTo>
                    <a:pt x="411" y="143"/>
                    <a:pt x="432" y="155"/>
                    <a:pt x="453" y="154"/>
                  </a:cubicBezTo>
                  <a:cubicBezTo>
                    <a:pt x="474" y="154"/>
                    <a:pt x="487" y="145"/>
                    <a:pt x="491" y="142"/>
                  </a:cubicBezTo>
                  <a:cubicBezTo>
                    <a:pt x="500" y="154"/>
                    <a:pt x="507" y="168"/>
                    <a:pt x="513" y="183"/>
                  </a:cubicBezTo>
                  <a:cubicBezTo>
                    <a:pt x="506" y="173"/>
                    <a:pt x="494" y="162"/>
                    <a:pt x="480" y="163"/>
                  </a:cubicBezTo>
                  <a:cubicBezTo>
                    <a:pt x="456" y="164"/>
                    <a:pt x="439" y="176"/>
                    <a:pt x="439" y="176"/>
                  </a:cubicBezTo>
                  <a:cubicBezTo>
                    <a:pt x="439" y="176"/>
                    <a:pt x="457" y="193"/>
                    <a:pt x="477" y="198"/>
                  </a:cubicBezTo>
                  <a:cubicBezTo>
                    <a:pt x="497" y="203"/>
                    <a:pt x="512" y="198"/>
                    <a:pt x="517" y="195"/>
                  </a:cubicBezTo>
                  <a:cubicBezTo>
                    <a:pt x="522" y="210"/>
                    <a:pt x="526"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9"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2" y="347"/>
                    <a:pt x="512" y="330"/>
                    <a:pt x="501" y="321"/>
                  </a:cubicBezTo>
                  <a:cubicBezTo>
                    <a:pt x="483" y="304"/>
                    <a:pt x="463" y="301"/>
                    <a:pt x="463" y="301"/>
                  </a:cubicBezTo>
                  <a:cubicBezTo>
                    <a:pt x="463" y="301"/>
                    <a:pt x="463" y="325"/>
                    <a:pt x="474" y="343"/>
                  </a:cubicBezTo>
                  <a:cubicBezTo>
                    <a:pt x="485" y="361"/>
                    <a:pt x="499" y="368"/>
                    <a:pt x="504" y="370"/>
                  </a:cubicBezTo>
                  <a:cubicBezTo>
                    <a:pt x="497" y="384"/>
                    <a:pt x="489" y="397"/>
                    <a:pt x="479" y="409"/>
                  </a:cubicBezTo>
                  <a:cubicBezTo>
                    <a:pt x="484" y="398"/>
                    <a:pt x="488" y="383"/>
                    <a:pt x="480" y="371"/>
                  </a:cubicBezTo>
                  <a:cubicBezTo>
                    <a:pt x="467" y="350"/>
                    <a:pt x="449" y="342"/>
                    <a:pt x="449" y="342"/>
                  </a:cubicBezTo>
                  <a:cubicBezTo>
                    <a:pt x="449" y="342"/>
                    <a:pt x="442" y="366"/>
                    <a:pt x="448" y="386"/>
                  </a:cubicBezTo>
                  <a:cubicBezTo>
                    <a:pt x="454" y="406"/>
                    <a:pt x="466" y="416"/>
                    <a:pt x="470" y="420"/>
                  </a:cubicBezTo>
                  <a:cubicBezTo>
                    <a:pt x="468" y="423"/>
                    <a:pt x="465" y="426"/>
                    <a:pt x="462" y="429"/>
                  </a:cubicBezTo>
                  <a:cubicBezTo>
                    <a:pt x="454" y="437"/>
                    <a:pt x="446" y="444"/>
                    <a:pt x="437" y="451"/>
                  </a:cubicBezTo>
                  <a:cubicBezTo>
                    <a:pt x="444" y="441"/>
                    <a:pt x="452" y="428"/>
                    <a:pt x="447" y="414"/>
                  </a:cubicBezTo>
                  <a:cubicBezTo>
                    <a:pt x="440" y="391"/>
                    <a:pt x="424" y="378"/>
                    <a:pt x="424" y="378"/>
                  </a:cubicBezTo>
                  <a:cubicBezTo>
                    <a:pt x="424" y="378"/>
                    <a:pt x="412" y="399"/>
                    <a:pt x="412" y="420"/>
                  </a:cubicBezTo>
                  <a:cubicBezTo>
                    <a:pt x="413" y="441"/>
                    <a:pt x="421" y="454"/>
                    <a:pt x="425" y="458"/>
                  </a:cubicBezTo>
                  <a:cubicBezTo>
                    <a:pt x="412" y="467"/>
                    <a:pt x="399" y="474"/>
                    <a:pt x="385" y="479"/>
                  </a:cubicBezTo>
                  <a:cubicBezTo>
                    <a:pt x="394" y="472"/>
                    <a:pt x="405" y="461"/>
                    <a:pt x="404" y="447"/>
                  </a:cubicBezTo>
                  <a:cubicBezTo>
                    <a:pt x="403" y="423"/>
                    <a:pt x="391" y="406"/>
                    <a:pt x="391" y="406"/>
                  </a:cubicBezTo>
                  <a:cubicBezTo>
                    <a:pt x="391" y="406"/>
                    <a:pt x="374" y="424"/>
                    <a:pt x="369" y="444"/>
                  </a:cubicBezTo>
                  <a:cubicBezTo>
                    <a:pt x="364" y="464"/>
                    <a:pt x="369" y="479"/>
                    <a:pt x="371" y="484"/>
                  </a:cubicBezTo>
                  <a:cubicBezTo>
                    <a:pt x="357" y="489"/>
                    <a:pt x="343" y="492"/>
                    <a:pt x="327" y="494"/>
                  </a:cubicBezTo>
                  <a:cubicBezTo>
                    <a:pt x="338" y="490"/>
                    <a:pt x="351" y="482"/>
                    <a:pt x="354" y="468"/>
                  </a:cubicBezTo>
                  <a:cubicBezTo>
                    <a:pt x="359" y="444"/>
                    <a:pt x="352" y="425"/>
                    <a:pt x="352" y="425"/>
                  </a:cubicBezTo>
                  <a:cubicBezTo>
                    <a:pt x="352" y="425"/>
                    <a:pt x="331" y="437"/>
                    <a:pt x="321" y="456"/>
                  </a:cubicBezTo>
                  <a:cubicBezTo>
                    <a:pt x="311" y="474"/>
                    <a:pt x="312" y="489"/>
                    <a:pt x="313" y="495"/>
                  </a:cubicBezTo>
                  <a:cubicBezTo>
                    <a:pt x="308" y="495"/>
                    <a:pt x="304" y="496"/>
                    <a:pt x="300" y="496"/>
                  </a:cubicBezTo>
                  <a:cubicBezTo>
                    <a:pt x="296" y="496"/>
                    <a:pt x="292" y="495"/>
                    <a:pt x="288" y="495"/>
                  </a:cubicBezTo>
                  <a:cubicBezTo>
                    <a:pt x="289" y="489"/>
                    <a:pt x="290" y="474"/>
                    <a:pt x="280" y="456"/>
                  </a:cubicBezTo>
                  <a:cubicBezTo>
                    <a:pt x="270" y="437"/>
                    <a:pt x="248" y="425"/>
                    <a:pt x="248" y="425"/>
                  </a:cubicBezTo>
                  <a:cubicBezTo>
                    <a:pt x="248" y="425"/>
                    <a:pt x="242" y="444"/>
                    <a:pt x="247" y="468"/>
                  </a:cubicBezTo>
                  <a:cubicBezTo>
                    <a:pt x="250" y="481"/>
                    <a:pt x="263" y="489"/>
                    <a:pt x="273" y="494"/>
                  </a:cubicBezTo>
                  <a:cubicBezTo>
                    <a:pt x="258" y="492"/>
                    <a:pt x="243" y="489"/>
                    <a:pt x="229" y="484"/>
                  </a:cubicBezTo>
                  <a:cubicBezTo>
                    <a:pt x="232" y="478"/>
                    <a:pt x="236" y="464"/>
                    <a:pt x="232" y="444"/>
                  </a:cubicBezTo>
                  <a:cubicBezTo>
                    <a:pt x="227" y="424"/>
                    <a:pt x="209" y="406"/>
                    <a:pt x="209" y="406"/>
                  </a:cubicBezTo>
                  <a:cubicBezTo>
                    <a:pt x="209" y="406"/>
                    <a:pt x="198" y="423"/>
                    <a:pt x="197" y="447"/>
                  </a:cubicBezTo>
                  <a:cubicBezTo>
                    <a:pt x="196" y="461"/>
                    <a:pt x="207" y="472"/>
                    <a:pt x="216" y="479"/>
                  </a:cubicBezTo>
                  <a:cubicBezTo>
                    <a:pt x="202" y="474"/>
                    <a:pt x="188" y="467"/>
                    <a:pt x="176" y="458"/>
                  </a:cubicBezTo>
                  <a:cubicBezTo>
                    <a:pt x="179" y="453"/>
                    <a:pt x="188" y="441"/>
                    <a:pt x="188" y="420"/>
                  </a:cubicBezTo>
                  <a:cubicBezTo>
                    <a:pt x="189" y="399"/>
                    <a:pt x="177" y="378"/>
                    <a:pt x="177" y="378"/>
                  </a:cubicBezTo>
                  <a:cubicBezTo>
                    <a:pt x="177" y="378"/>
                    <a:pt x="161" y="391"/>
                    <a:pt x="153" y="414"/>
                  </a:cubicBezTo>
                  <a:cubicBezTo>
                    <a:pt x="149" y="427"/>
                    <a:pt x="157" y="441"/>
                    <a:pt x="164" y="450"/>
                  </a:cubicBezTo>
                  <a:cubicBezTo>
                    <a:pt x="155" y="444"/>
                    <a:pt x="147"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3" y="383"/>
                    <a:pt x="117" y="398"/>
                    <a:pt x="121" y="408"/>
                  </a:cubicBezTo>
                  <a:cubicBezTo>
                    <a:pt x="112" y="397"/>
                    <a:pt x="103" y="384"/>
                    <a:pt x="97" y="370"/>
                  </a:cubicBezTo>
                  <a:cubicBezTo>
                    <a:pt x="102" y="368"/>
                    <a:pt x="116" y="361"/>
                    <a:pt x="127" y="343"/>
                  </a:cubicBezTo>
                  <a:cubicBezTo>
                    <a:pt x="138" y="325"/>
                    <a:pt x="138" y="301"/>
                    <a:pt x="138" y="301"/>
                  </a:cubicBezTo>
                  <a:cubicBezTo>
                    <a:pt x="138" y="301"/>
                    <a:pt x="118" y="304"/>
                    <a:pt x="100" y="321"/>
                  </a:cubicBezTo>
                  <a:cubicBezTo>
                    <a:pt x="89" y="330"/>
                    <a:pt x="89" y="346"/>
                    <a:pt x="91" y="357"/>
                  </a:cubicBezTo>
                  <a:cubicBezTo>
                    <a:pt x="85" y="344"/>
                    <a:pt x="80" y="329"/>
                    <a:pt x="77" y="314"/>
                  </a:cubicBezTo>
                  <a:cubicBezTo>
                    <a:pt x="83" y="313"/>
                    <a:pt x="98" y="310"/>
                    <a:pt x="113" y="296"/>
                  </a:cubicBezTo>
                  <a:cubicBezTo>
                    <a:pt x="128" y="281"/>
                    <a:pt x="135" y="257"/>
                    <a:pt x="135" y="257"/>
                  </a:cubicBezTo>
                  <a:cubicBezTo>
                    <a:pt x="135" y="257"/>
                    <a:pt x="114" y="256"/>
                    <a:pt x="93" y="267"/>
                  </a:cubicBezTo>
                  <a:cubicBezTo>
                    <a:pt x="80" y="273"/>
                    <a:pt x="76" y="288"/>
                    <a:pt x="74" y="300"/>
                  </a:cubicBezTo>
                  <a:cubicBezTo>
                    <a:pt x="73" y="289"/>
                    <a:pt x="72" y="278"/>
                    <a:pt x="72" y="267"/>
                  </a:cubicBezTo>
                  <a:cubicBezTo>
                    <a:pt x="72" y="263"/>
                    <a:pt x="72" y="258"/>
                    <a:pt x="72" y="254"/>
                  </a:cubicBezTo>
                  <a:cubicBezTo>
                    <a:pt x="78" y="255"/>
                    <a:pt x="94" y="256"/>
                    <a:pt x="112" y="246"/>
                  </a:cubicBezTo>
                  <a:cubicBezTo>
                    <a:pt x="130" y="236"/>
                    <a:pt x="143" y="215"/>
                    <a:pt x="143" y="215"/>
                  </a:cubicBezTo>
                  <a:cubicBezTo>
                    <a:pt x="143" y="215"/>
                    <a:pt x="124" y="208"/>
                    <a:pt x="100" y="213"/>
                  </a:cubicBezTo>
                  <a:cubicBezTo>
                    <a:pt x="86" y="216"/>
                    <a:pt x="78" y="229"/>
                    <a:pt x="74" y="240"/>
                  </a:cubicBezTo>
                  <a:cubicBezTo>
                    <a:pt x="75" y="225"/>
                    <a:pt x="79" y="210"/>
                    <a:pt x="83" y="196"/>
                  </a:cubicBezTo>
                  <a:cubicBezTo>
                    <a:pt x="89" y="198"/>
                    <a:pt x="103" y="203"/>
                    <a:pt x="124" y="198"/>
                  </a:cubicBezTo>
                  <a:cubicBezTo>
                    <a:pt x="144" y="193"/>
                    <a:pt x="162" y="176"/>
                    <a:pt x="162" y="176"/>
                  </a:cubicBezTo>
                  <a:cubicBezTo>
                    <a:pt x="162" y="176"/>
                    <a:pt x="145" y="164"/>
                    <a:pt x="121" y="163"/>
                  </a:cubicBezTo>
                  <a:cubicBezTo>
                    <a:pt x="106" y="162"/>
                    <a:pt x="95" y="173"/>
                    <a:pt x="88" y="182"/>
                  </a:cubicBezTo>
                  <a:cubicBezTo>
                    <a:pt x="94" y="168"/>
                    <a:pt x="101" y="154"/>
                    <a:pt x="109" y="142"/>
                  </a:cubicBezTo>
                  <a:cubicBezTo>
                    <a:pt x="114" y="146"/>
                    <a:pt x="127" y="154"/>
                    <a:pt x="148" y="154"/>
                  </a:cubicBezTo>
                  <a:cubicBezTo>
                    <a:pt x="169"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1" y="82"/>
                    <a:pt x="160" y="87"/>
                  </a:cubicBezTo>
                  <a:cubicBezTo>
                    <a:pt x="170" y="79"/>
                    <a:pt x="181" y="72"/>
                    <a:pt x="193" y="66"/>
                  </a:cubicBezTo>
                  <a:cubicBezTo>
                    <a:pt x="200" y="67"/>
                    <a:pt x="216" y="68"/>
                    <a:pt x="230" y="58"/>
                  </a:cubicBezTo>
                  <a:cubicBezTo>
                    <a:pt x="246" y="47"/>
                    <a:pt x="250" y="21"/>
                    <a:pt x="250" y="21"/>
                  </a:cubicBezTo>
                  <a:cubicBezTo>
                    <a:pt x="250" y="21"/>
                    <a:pt x="224" y="16"/>
                    <a:pt x="208" y="27"/>
                  </a:cubicBezTo>
                  <a:cubicBezTo>
                    <a:pt x="194" y="37"/>
                    <a:pt x="189" y="53"/>
                    <a:pt x="188" y="61"/>
                  </a:cubicBezTo>
                  <a:cubicBezTo>
                    <a:pt x="177" y="67"/>
                    <a:pt x="166" y="74"/>
                    <a:pt x="156" y="82"/>
                  </a:cubicBezTo>
                  <a:cubicBezTo>
                    <a:pt x="162" y="74"/>
                    <a:pt x="169" y="61"/>
                    <a:pt x="170" y="50"/>
                  </a:cubicBezTo>
                  <a:cubicBezTo>
                    <a:pt x="175" y="17"/>
                    <a:pt x="162" y="0"/>
                    <a:pt x="162" y="0"/>
                  </a:cubicBezTo>
                  <a:cubicBezTo>
                    <a:pt x="162" y="0"/>
                    <a:pt x="133" y="19"/>
                    <a:pt x="129" y="42"/>
                  </a:cubicBezTo>
                  <a:cubicBezTo>
                    <a:pt x="125" y="66"/>
                    <a:pt x="139" y="85"/>
                    <a:pt x="144" y="92"/>
                  </a:cubicBezTo>
                  <a:cubicBezTo>
                    <a:pt x="133" y="102"/>
                    <a:pt x="122" y="113"/>
                    <a:pt x="113" y="126"/>
                  </a:cubicBezTo>
                  <a:cubicBezTo>
                    <a:pt x="116" y="116"/>
                    <a:pt x="120" y="103"/>
                    <a:pt x="119" y="92"/>
                  </a:cubicBezTo>
                  <a:cubicBezTo>
                    <a:pt x="115" y="58"/>
                    <a:pt x="97" y="45"/>
                    <a:pt x="97" y="45"/>
                  </a:cubicBezTo>
                  <a:cubicBezTo>
                    <a:pt x="97" y="45"/>
                    <a:pt x="74" y="71"/>
                    <a:pt x="77" y="94"/>
                  </a:cubicBezTo>
                  <a:cubicBezTo>
                    <a:pt x="79" y="118"/>
                    <a:pt x="97" y="133"/>
                    <a:pt x="104" y="138"/>
                  </a:cubicBezTo>
                  <a:cubicBezTo>
                    <a:pt x="96" y="151"/>
                    <a:pt x="89" y="164"/>
                    <a:pt x="83" y="179"/>
                  </a:cubicBezTo>
                  <a:cubicBezTo>
                    <a:pt x="84" y="168"/>
                    <a:pt x="84" y="155"/>
                    <a:pt x="80" y="145"/>
                  </a:cubicBezTo>
                  <a:cubicBezTo>
                    <a:pt x="67" y="113"/>
                    <a:pt x="47" y="105"/>
                    <a:pt x="47" y="105"/>
                  </a:cubicBezTo>
                  <a:cubicBezTo>
                    <a:pt x="47" y="105"/>
                    <a:pt x="31" y="136"/>
                    <a:pt x="40" y="158"/>
                  </a:cubicBezTo>
                  <a:cubicBezTo>
                    <a:pt x="48" y="180"/>
                    <a:pt x="69" y="190"/>
                    <a:pt x="77" y="193"/>
                  </a:cubicBezTo>
                  <a:cubicBezTo>
                    <a:pt x="73" y="208"/>
                    <a:pt x="69" y="223"/>
                    <a:pt x="67" y="238"/>
                  </a:cubicBezTo>
                  <a:cubicBezTo>
                    <a:pt x="65" y="228"/>
                    <a:pt x="62" y="215"/>
                    <a:pt x="55" y="206"/>
                  </a:cubicBezTo>
                  <a:cubicBezTo>
                    <a:pt x="35" y="179"/>
                    <a:pt x="14" y="177"/>
                    <a:pt x="14" y="177"/>
                  </a:cubicBezTo>
                  <a:cubicBezTo>
                    <a:pt x="14" y="177"/>
                    <a:pt x="7" y="210"/>
                    <a:pt x="20" y="230"/>
                  </a:cubicBezTo>
                  <a:cubicBezTo>
                    <a:pt x="34" y="249"/>
                    <a:pt x="57" y="253"/>
                    <a:pt x="66" y="253"/>
                  </a:cubicBezTo>
                  <a:cubicBezTo>
                    <a:pt x="66" y="258"/>
                    <a:pt x="66" y="262"/>
                    <a:pt x="66" y="267"/>
                  </a:cubicBezTo>
                  <a:cubicBezTo>
                    <a:pt x="66" y="278"/>
                    <a:pt x="66" y="289"/>
                    <a:pt x="68" y="300"/>
                  </a:cubicBezTo>
                  <a:cubicBezTo>
                    <a:pt x="63" y="290"/>
                    <a:pt x="57" y="278"/>
                    <a:pt x="48" y="272"/>
                  </a:cubicBezTo>
                  <a:cubicBezTo>
                    <a:pt x="21" y="251"/>
                    <a:pt x="0" y="254"/>
                    <a:pt x="0" y="254"/>
                  </a:cubicBezTo>
                  <a:cubicBezTo>
                    <a:pt x="0" y="254"/>
                    <a:pt x="2" y="288"/>
                    <a:pt x="20" y="303"/>
                  </a:cubicBezTo>
                  <a:cubicBezTo>
                    <a:pt x="39" y="318"/>
                    <a:pt x="62" y="316"/>
                    <a:pt x="70" y="315"/>
                  </a:cubicBezTo>
                  <a:cubicBezTo>
                    <a:pt x="74" y="330"/>
                    <a:pt x="78" y="345"/>
                    <a:pt x="84" y="358"/>
                  </a:cubicBezTo>
                  <a:cubicBezTo>
                    <a:pt x="77" y="351"/>
                    <a:pt x="68" y="341"/>
                    <a:pt x="58" y="337"/>
                  </a:cubicBezTo>
                  <a:cubicBezTo>
                    <a:pt x="26" y="324"/>
                    <a:pt x="7" y="332"/>
                    <a:pt x="7" y="332"/>
                  </a:cubicBezTo>
                  <a:cubicBezTo>
                    <a:pt x="7" y="332"/>
                    <a:pt x="18" y="365"/>
                    <a:pt x="39" y="375"/>
                  </a:cubicBezTo>
                  <a:cubicBezTo>
                    <a:pt x="61" y="384"/>
                    <a:pt x="83" y="376"/>
                    <a:pt x="91" y="373"/>
                  </a:cubicBezTo>
                  <a:cubicBezTo>
                    <a:pt x="98" y="387"/>
                    <a:pt x="106" y="400"/>
                    <a:pt x="115" y="412"/>
                  </a:cubicBezTo>
                  <a:cubicBezTo>
                    <a:pt x="107" y="406"/>
                    <a:pt x="95" y="399"/>
                    <a:pt x="84" y="397"/>
                  </a:cubicBezTo>
                  <a:cubicBezTo>
                    <a:pt x="50" y="393"/>
                    <a:pt x="34" y="406"/>
                    <a:pt x="34" y="406"/>
                  </a:cubicBezTo>
                  <a:cubicBezTo>
                    <a:pt x="34" y="406"/>
                    <a:pt x="53" y="435"/>
                    <a:pt x="76" y="439"/>
                  </a:cubicBezTo>
                  <a:cubicBezTo>
                    <a:pt x="99" y="443"/>
                    <a:pt x="119" y="429"/>
                    <a:pt x="125" y="423"/>
                  </a:cubicBezTo>
                  <a:cubicBezTo>
                    <a:pt x="136" y="435"/>
                    <a:pt x="147" y="445"/>
                    <a:pt x="159" y="455"/>
                  </a:cubicBezTo>
                  <a:cubicBezTo>
                    <a:pt x="149" y="451"/>
                    <a:pt x="136" y="448"/>
                    <a:pt x="125" y="449"/>
                  </a:cubicBezTo>
                  <a:cubicBezTo>
                    <a:pt x="92" y="453"/>
                    <a:pt x="79" y="470"/>
                    <a:pt x="79" y="470"/>
                  </a:cubicBezTo>
                  <a:cubicBezTo>
                    <a:pt x="79" y="470"/>
                    <a:pt x="105" y="493"/>
                    <a:pt x="128" y="491"/>
                  </a:cubicBezTo>
                  <a:cubicBezTo>
                    <a:pt x="152" y="489"/>
                    <a:pt x="167" y="471"/>
                    <a:pt x="172" y="464"/>
                  </a:cubicBezTo>
                  <a:cubicBezTo>
                    <a:pt x="185" y="472"/>
                    <a:pt x="198" y="479"/>
                    <a:pt x="213" y="485"/>
                  </a:cubicBezTo>
                  <a:cubicBezTo>
                    <a:pt x="202" y="484"/>
                    <a:pt x="189" y="484"/>
                    <a:pt x="179" y="488"/>
                  </a:cubicBezTo>
                  <a:cubicBezTo>
                    <a:pt x="147" y="501"/>
                    <a:pt x="139" y="521"/>
                    <a:pt x="139" y="521"/>
                  </a:cubicBezTo>
                  <a:cubicBezTo>
                    <a:pt x="139" y="521"/>
                    <a:pt x="170" y="537"/>
                    <a:pt x="192" y="528"/>
                  </a:cubicBezTo>
                  <a:cubicBezTo>
                    <a:pt x="214" y="520"/>
                    <a:pt x="224" y="498"/>
                    <a:pt x="227" y="490"/>
                  </a:cubicBezTo>
                  <a:cubicBezTo>
                    <a:pt x="242" y="495"/>
                    <a:pt x="257" y="498"/>
                    <a:pt x="273" y="500"/>
                  </a:cubicBezTo>
                  <a:cubicBezTo>
                    <a:pt x="262" y="502"/>
                    <a:pt x="249" y="506"/>
                    <a:pt x="240" y="512"/>
                  </a:cubicBezTo>
                  <a:cubicBezTo>
                    <a:pt x="213" y="533"/>
                    <a:pt x="211" y="554"/>
                    <a:pt x="211" y="554"/>
                  </a:cubicBezTo>
                  <a:cubicBezTo>
                    <a:pt x="211" y="554"/>
                    <a:pt x="244" y="561"/>
                    <a:pt x="263" y="547"/>
                  </a:cubicBezTo>
                  <a:cubicBezTo>
                    <a:pt x="283" y="533"/>
                    <a:pt x="287" y="510"/>
                    <a:pt x="287" y="502"/>
                  </a:cubicBezTo>
                  <a:cubicBezTo>
                    <a:pt x="292" y="502"/>
                    <a:pt x="296" y="502"/>
                    <a:pt x="300" y="502"/>
                  </a:cubicBezTo>
                  <a:cubicBezTo>
                    <a:pt x="305" y="502"/>
                    <a:pt x="309" y="502"/>
                    <a:pt x="313" y="502"/>
                  </a:cubicBezTo>
                  <a:cubicBezTo>
                    <a:pt x="314" y="510"/>
                    <a:pt x="318" y="533"/>
                    <a:pt x="337" y="547"/>
                  </a:cubicBezTo>
                  <a:cubicBezTo>
                    <a:pt x="356" y="561"/>
                    <a:pt x="390" y="554"/>
                    <a:pt x="390" y="554"/>
                  </a:cubicBezTo>
                  <a:cubicBezTo>
                    <a:pt x="390" y="554"/>
                    <a:pt x="388" y="533"/>
                    <a:pt x="361" y="512"/>
                  </a:cubicBezTo>
                  <a:cubicBezTo>
                    <a:pt x="352" y="506"/>
                    <a:pt x="338" y="502"/>
                    <a:pt x="328" y="500"/>
                  </a:cubicBezTo>
                  <a:cubicBezTo>
                    <a:pt x="344" y="498"/>
                    <a:pt x="359" y="495"/>
                    <a:pt x="374" y="490"/>
                  </a:cubicBezTo>
                  <a:cubicBezTo>
                    <a:pt x="377" y="498"/>
                    <a:pt x="386" y="520"/>
                    <a:pt x="409" y="528"/>
                  </a:cubicBezTo>
                  <a:cubicBezTo>
                    <a:pt x="431"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2" y="470"/>
                    <a:pt x="522" y="470"/>
                  </a:cubicBezTo>
                  <a:cubicBezTo>
                    <a:pt x="522" y="470"/>
                    <a:pt x="509" y="453"/>
                    <a:pt x="475" y="449"/>
                  </a:cubicBezTo>
                  <a:cubicBezTo>
                    <a:pt x="465" y="448"/>
                    <a:pt x="452" y="451"/>
                    <a:pt x="442" y="455"/>
                  </a:cubicBezTo>
                  <a:cubicBezTo>
                    <a:pt x="454" y="445"/>
                    <a:pt x="465" y="435"/>
                    <a:pt x="475" y="424"/>
                  </a:cubicBezTo>
                  <a:cubicBezTo>
                    <a:pt x="482" y="429"/>
                    <a:pt x="501" y="443"/>
                    <a:pt x="525" y="439"/>
                  </a:cubicBezTo>
                  <a:cubicBezTo>
                    <a:pt x="548" y="435"/>
                    <a:pt x="567" y="406"/>
                    <a:pt x="567" y="406"/>
                  </a:cubicBezTo>
                  <a:cubicBezTo>
                    <a:pt x="567" y="406"/>
                    <a:pt x="550" y="393"/>
                    <a:pt x="516" y="397"/>
                  </a:cubicBezTo>
                  <a:cubicBezTo>
                    <a:pt x="506" y="399"/>
                    <a:pt x="494" y="406"/>
                    <a:pt x="486" y="411"/>
                  </a:cubicBezTo>
                  <a:cubicBezTo>
                    <a:pt x="495" y="399"/>
                    <a:pt x="503" y="386"/>
                    <a:pt x="510" y="373"/>
                  </a:cubicBezTo>
                  <a:cubicBezTo>
                    <a:pt x="518" y="376"/>
                    <a:pt x="540" y="384"/>
                    <a:pt x="561" y="375"/>
                  </a:cubicBezTo>
                  <a:cubicBezTo>
                    <a:pt x="583" y="365"/>
                    <a:pt x="594" y="332"/>
                    <a:pt x="594" y="332"/>
                  </a:cubicBezTo>
                  <a:cubicBezTo>
                    <a:pt x="594" y="332"/>
                    <a:pt x="574" y="324"/>
                    <a:pt x="543" y="337"/>
                  </a:cubicBezTo>
                  <a:close/>
                </a:path>
              </a:pathLst>
            </a:custGeom>
            <a:solidFill>
              <a:schemeClr val="accent6">
                <a:lumMod val="20000"/>
                <a:lumOff val="80000"/>
                <a:alpha val="40000"/>
              </a:schemeClr>
            </a:solidFill>
            <a:ln>
              <a:noFill/>
            </a:ln>
          </p:spPr>
          <p:txBody>
            <a:bodyPr vert="horz" wrap="square" lIns="91440" tIns="45720" rIns="91440" bIns="45720" numCol="1" anchor="t" anchorCtr="0" compatLnSpc="1"/>
            <a:lstStyle/>
            <a:p>
              <a:endParaRPr lang="zh-CN" altLang="en-US"/>
            </a:p>
          </p:txBody>
        </p:sp>
        <p:sp>
          <p:nvSpPr>
            <p:cNvPr id="6864" name="Freeform 3825"/>
            <p:cNvSpPr>
              <a:spLocks noEditPoints="1"/>
            </p:cNvSpPr>
            <p:nvPr/>
          </p:nvSpPr>
          <p:spPr bwMode="auto">
            <a:xfrm>
              <a:off x="11528426" y="1631950"/>
              <a:ext cx="1798638" cy="2092325"/>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6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4 w 566"/>
                <a:gd name="T99" fmla="*/ 243 h 659"/>
                <a:gd name="T100" fmla="*/ 50 w 566"/>
                <a:gd name="T101" fmla="*/ 173 h 659"/>
                <a:gd name="T102" fmla="*/ 516 w 566"/>
                <a:gd name="T103" fmla="*/ 173 h 659"/>
                <a:gd name="T104" fmla="*/ 432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9"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6" y="266"/>
                    <a:pt x="135"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2" y="634"/>
                    <a:pt x="166" y="621"/>
                    <a:pt x="166"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1" y="273"/>
                    <a:pt x="460" y="266"/>
                    <a:pt x="491" y="245"/>
                  </a:cubicBezTo>
                  <a:cubicBezTo>
                    <a:pt x="550" y="204"/>
                    <a:pt x="566" y="130"/>
                    <a:pt x="566" y="64"/>
                  </a:cubicBezTo>
                  <a:cubicBezTo>
                    <a:pt x="566" y="44"/>
                    <a:pt x="566" y="0"/>
                    <a:pt x="566" y="0"/>
                  </a:cubicBezTo>
                  <a:lnTo>
                    <a:pt x="491" y="0"/>
                  </a:lnTo>
                  <a:close/>
                  <a:moveTo>
                    <a:pt x="50" y="173"/>
                  </a:moveTo>
                  <a:cubicBezTo>
                    <a:pt x="20" y="119"/>
                    <a:pt x="27" y="28"/>
                    <a:pt x="27" y="28"/>
                  </a:cubicBezTo>
                  <a:cubicBezTo>
                    <a:pt x="49" y="28"/>
                    <a:pt x="49" y="28"/>
                    <a:pt x="49" y="28"/>
                  </a:cubicBezTo>
                  <a:cubicBezTo>
                    <a:pt x="49" y="56"/>
                    <a:pt x="65" y="67"/>
                    <a:pt x="77" y="67"/>
                  </a:cubicBezTo>
                  <a:cubicBezTo>
                    <a:pt x="87" y="67"/>
                    <a:pt x="108" y="67"/>
                    <a:pt x="115" y="67"/>
                  </a:cubicBezTo>
                  <a:cubicBezTo>
                    <a:pt x="115" y="167"/>
                    <a:pt x="115" y="167"/>
                    <a:pt x="115" y="167"/>
                  </a:cubicBezTo>
                  <a:cubicBezTo>
                    <a:pt x="115" y="194"/>
                    <a:pt x="122" y="220"/>
                    <a:pt x="134" y="243"/>
                  </a:cubicBezTo>
                  <a:cubicBezTo>
                    <a:pt x="111" y="237"/>
                    <a:pt x="76" y="219"/>
                    <a:pt x="50" y="173"/>
                  </a:cubicBezTo>
                  <a:close/>
                  <a:moveTo>
                    <a:pt x="516" y="173"/>
                  </a:moveTo>
                  <a:cubicBezTo>
                    <a:pt x="490" y="220"/>
                    <a:pt x="454" y="238"/>
                    <a:pt x="432" y="243"/>
                  </a:cubicBezTo>
                  <a:cubicBezTo>
                    <a:pt x="443" y="220"/>
                    <a:pt x="450" y="194"/>
                    <a:pt x="450" y="167"/>
                  </a:cubicBezTo>
                  <a:cubicBezTo>
                    <a:pt x="450" y="67"/>
                    <a:pt x="450" y="67"/>
                    <a:pt x="450" y="67"/>
                  </a:cubicBezTo>
                  <a:cubicBezTo>
                    <a:pt x="456" y="67"/>
                    <a:pt x="479"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grpSp>
          <p:nvGrpSpPr>
            <p:cNvPr id="6893" name="组合 6892"/>
            <p:cNvGrpSpPr/>
            <p:nvPr/>
          </p:nvGrpSpPr>
          <p:grpSpPr>
            <a:xfrm>
              <a:off x="11957051" y="2070100"/>
              <a:ext cx="944563" cy="647700"/>
              <a:chOff x="11957051" y="2070100"/>
              <a:chExt cx="944563" cy="647700"/>
            </a:xfrm>
          </p:grpSpPr>
          <p:sp>
            <p:nvSpPr>
              <p:cNvPr id="6865" name="Freeform 3826"/>
              <p:cNvSpPr/>
              <p:nvPr/>
            </p:nvSpPr>
            <p:spPr bwMode="auto">
              <a:xfrm>
                <a:off x="12700001" y="2092325"/>
                <a:ext cx="92075" cy="88900"/>
              </a:xfrm>
              <a:custGeom>
                <a:avLst/>
                <a:gdLst>
                  <a:gd name="T0" fmla="*/ 23 w 29"/>
                  <a:gd name="T1" fmla="*/ 28 h 28"/>
                  <a:gd name="T2" fmla="*/ 10 w 29"/>
                  <a:gd name="T3" fmla="*/ 9 h 28"/>
                  <a:gd name="T4" fmla="*/ 24 w 29"/>
                  <a:gd name="T5" fmla="*/ 28 h 28"/>
                  <a:gd name="T6" fmla="*/ 3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4"/>
                      <a:pt x="17" y="16"/>
                      <a:pt x="10" y="9"/>
                    </a:cubicBezTo>
                    <a:cubicBezTo>
                      <a:pt x="10" y="9"/>
                      <a:pt x="19" y="18"/>
                      <a:pt x="24" y="28"/>
                    </a:cubicBezTo>
                    <a:cubicBezTo>
                      <a:pt x="25" y="25"/>
                      <a:pt x="29" y="3"/>
                      <a:pt x="3" y="0"/>
                    </a:cubicBezTo>
                    <a:cubicBezTo>
                      <a:pt x="3" y="0"/>
                      <a:pt x="0" y="26"/>
                      <a:pt x="23"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66" name="Freeform 3827"/>
              <p:cNvSpPr/>
              <p:nvPr/>
            </p:nvSpPr>
            <p:spPr bwMode="auto">
              <a:xfrm>
                <a:off x="12690476" y="2190750"/>
                <a:ext cx="92075" cy="88900"/>
              </a:xfrm>
              <a:custGeom>
                <a:avLst/>
                <a:gdLst>
                  <a:gd name="T0" fmla="*/ 23 w 29"/>
                  <a:gd name="T1" fmla="*/ 28 h 28"/>
                  <a:gd name="T2" fmla="*/ 10 w 29"/>
                  <a:gd name="T3" fmla="*/ 9 h 28"/>
                  <a:gd name="T4" fmla="*/ 24 w 29"/>
                  <a:gd name="T5" fmla="*/ 28 h 28"/>
                  <a:gd name="T6" fmla="*/ 2 w 29"/>
                  <a:gd name="T7" fmla="*/ 0 h 28"/>
                  <a:gd name="T8" fmla="*/ 23 w 29"/>
                  <a:gd name="T9" fmla="*/ 28 h 28"/>
                </a:gdLst>
                <a:ahLst/>
                <a:cxnLst>
                  <a:cxn ang="0">
                    <a:pos x="T0" y="T1"/>
                  </a:cxn>
                  <a:cxn ang="0">
                    <a:pos x="T2" y="T3"/>
                  </a:cxn>
                  <a:cxn ang="0">
                    <a:pos x="T4" y="T5"/>
                  </a:cxn>
                  <a:cxn ang="0">
                    <a:pos x="T6" y="T7"/>
                  </a:cxn>
                  <a:cxn ang="0">
                    <a:pos x="T8" y="T9"/>
                  </a:cxn>
                </a:cxnLst>
                <a:rect l="0" t="0" r="r" b="b"/>
                <a:pathLst>
                  <a:path w="29" h="28">
                    <a:moveTo>
                      <a:pt x="23" y="28"/>
                    </a:moveTo>
                    <a:cubicBezTo>
                      <a:pt x="21" y="23"/>
                      <a:pt x="16" y="16"/>
                      <a:pt x="10" y="9"/>
                    </a:cubicBezTo>
                    <a:cubicBezTo>
                      <a:pt x="10" y="9"/>
                      <a:pt x="19" y="18"/>
                      <a:pt x="24" y="28"/>
                    </a:cubicBezTo>
                    <a:cubicBezTo>
                      <a:pt x="25" y="25"/>
                      <a:pt x="29" y="2"/>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67" name="Freeform 3828"/>
              <p:cNvSpPr/>
              <p:nvPr/>
            </p:nvSpPr>
            <p:spPr bwMode="auto">
              <a:xfrm>
                <a:off x="12668251" y="2270125"/>
                <a:ext cx="92075" cy="85725"/>
              </a:xfrm>
              <a:custGeom>
                <a:avLst/>
                <a:gdLst>
                  <a:gd name="T0" fmla="*/ 23 w 29"/>
                  <a:gd name="T1" fmla="*/ 27 h 27"/>
                  <a:gd name="T2" fmla="*/ 10 w 29"/>
                  <a:gd name="T3" fmla="*/ 9 h 27"/>
                  <a:gd name="T4" fmla="*/ 24 w 29"/>
                  <a:gd name="T5" fmla="*/ 27 h 27"/>
                  <a:gd name="T6" fmla="*/ 3 w 29"/>
                  <a:gd name="T7" fmla="*/ 0 h 27"/>
                  <a:gd name="T8" fmla="*/ 23 w 29"/>
                  <a:gd name="T9" fmla="*/ 27 h 27"/>
                </a:gdLst>
                <a:ahLst/>
                <a:cxnLst>
                  <a:cxn ang="0">
                    <a:pos x="T0" y="T1"/>
                  </a:cxn>
                  <a:cxn ang="0">
                    <a:pos x="T2" y="T3"/>
                  </a:cxn>
                  <a:cxn ang="0">
                    <a:pos x="T4" y="T5"/>
                  </a:cxn>
                  <a:cxn ang="0">
                    <a:pos x="T6" y="T7"/>
                  </a:cxn>
                  <a:cxn ang="0">
                    <a:pos x="T8" y="T9"/>
                  </a:cxn>
                </a:cxnLst>
                <a:rect l="0" t="0" r="r" b="b"/>
                <a:pathLst>
                  <a:path w="29" h="27">
                    <a:moveTo>
                      <a:pt x="23" y="27"/>
                    </a:moveTo>
                    <a:cubicBezTo>
                      <a:pt x="21" y="23"/>
                      <a:pt x="17" y="16"/>
                      <a:pt x="10" y="9"/>
                    </a:cubicBezTo>
                    <a:cubicBezTo>
                      <a:pt x="10" y="9"/>
                      <a:pt x="19" y="17"/>
                      <a:pt x="24" y="27"/>
                    </a:cubicBezTo>
                    <a:cubicBezTo>
                      <a:pt x="25" y="24"/>
                      <a:pt x="29" y="2"/>
                      <a:pt x="3" y="0"/>
                    </a:cubicBezTo>
                    <a:cubicBezTo>
                      <a:pt x="3" y="0"/>
                      <a:pt x="0" y="26"/>
                      <a:pt x="23"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68" name="Freeform 3829"/>
              <p:cNvSpPr/>
              <p:nvPr/>
            </p:nvSpPr>
            <p:spPr bwMode="auto">
              <a:xfrm>
                <a:off x="12620626" y="2333625"/>
                <a:ext cx="107950" cy="101600"/>
              </a:xfrm>
              <a:custGeom>
                <a:avLst/>
                <a:gdLst>
                  <a:gd name="T0" fmla="*/ 22 w 34"/>
                  <a:gd name="T1" fmla="*/ 32 h 32"/>
                  <a:gd name="T2" fmla="*/ 14 w 34"/>
                  <a:gd name="T3" fmla="*/ 11 h 32"/>
                  <a:gd name="T4" fmla="*/ 23 w 34"/>
                  <a:gd name="T5" fmla="*/ 32 h 32"/>
                  <a:gd name="T6" fmla="*/ 9 w 34"/>
                  <a:gd name="T7" fmla="*/ 0 h 32"/>
                  <a:gd name="T8" fmla="*/ 22 w 34"/>
                  <a:gd name="T9" fmla="*/ 32 h 32"/>
                </a:gdLst>
                <a:ahLst/>
                <a:cxnLst>
                  <a:cxn ang="0">
                    <a:pos x="T0" y="T1"/>
                  </a:cxn>
                  <a:cxn ang="0">
                    <a:pos x="T2" y="T3"/>
                  </a:cxn>
                  <a:cxn ang="0">
                    <a:pos x="T4" y="T5"/>
                  </a:cxn>
                  <a:cxn ang="0">
                    <a:pos x="T6" y="T7"/>
                  </a:cxn>
                  <a:cxn ang="0">
                    <a:pos x="T8" y="T9"/>
                  </a:cxn>
                </a:cxnLst>
                <a:rect l="0" t="0" r="r" b="b"/>
                <a:pathLst>
                  <a:path w="34" h="32">
                    <a:moveTo>
                      <a:pt x="22" y="32"/>
                    </a:moveTo>
                    <a:cubicBezTo>
                      <a:pt x="21" y="27"/>
                      <a:pt x="19" y="19"/>
                      <a:pt x="14" y="11"/>
                    </a:cubicBezTo>
                    <a:cubicBezTo>
                      <a:pt x="14" y="11"/>
                      <a:pt x="21" y="21"/>
                      <a:pt x="23" y="32"/>
                    </a:cubicBezTo>
                    <a:cubicBezTo>
                      <a:pt x="24" y="30"/>
                      <a:pt x="34" y="9"/>
                      <a:pt x="9" y="0"/>
                    </a:cubicBezTo>
                    <a:cubicBezTo>
                      <a:pt x="9" y="0"/>
                      <a:pt x="0" y="24"/>
                      <a:pt x="2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69" name="Freeform 3830"/>
              <p:cNvSpPr/>
              <p:nvPr/>
            </p:nvSpPr>
            <p:spPr bwMode="auto">
              <a:xfrm>
                <a:off x="12553951" y="2387600"/>
                <a:ext cx="117475" cy="111125"/>
              </a:xfrm>
              <a:custGeom>
                <a:avLst/>
                <a:gdLst>
                  <a:gd name="T0" fmla="*/ 19 w 37"/>
                  <a:gd name="T1" fmla="*/ 34 h 35"/>
                  <a:gd name="T2" fmla="*/ 17 w 37"/>
                  <a:gd name="T3" fmla="*/ 12 h 35"/>
                  <a:gd name="T4" fmla="*/ 20 w 37"/>
                  <a:gd name="T5" fmla="*/ 35 h 35"/>
                  <a:gd name="T6" fmla="*/ 15 w 37"/>
                  <a:gd name="T7" fmla="*/ 0 h 35"/>
                  <a:gd name="T8" fmla="*/ 19 w 37"/>
                  <a:gd name="T9" fmla="*/ 34 h 35"/>
                </a:gdLst>
                <a:ahLst/>
                <a:cxnLst>
                  <a:cxn ang="0">
                    <a:pos x="T0" y="T1"/>
                  </a:cxn>
                  <a:cxn ang="0">
                    <a:pos x="T2" y="T3"/>
                  </a:cxn>
                  <a:cxn ang="0">
                    <a:pos x="T4" y="T5"/>
                  </a:cxn>
                  <a:cxn ang="0">
                    <a:pos x="T6" y="T7"/>
                  </a:cxn>
                  <a:cxn ang="0">
                    <a:pos x="T8" y="T9"/>
                  </a:cxn>
                </a:cxnLst>
                <a:rect l="0" t="0" r="r" b="b"/>
                <a:pathLst>
                  <a:path w="37" h="35">
                    <a:moveTo>
                      <a:pt x="19" y="34"/>
                    </a:moveTo>
                    <a:cubicBezTo>
                      <a:pt x="19" y="30"/>
                      <a:pt x="19" y="21"/>
                      <a:pt x="17" y="12"/>
                    </a:cubicBezTo>
                    <a:cubicBezTo>
                      <a:pt x="17" y="12"/>
                      <a:pt x="20" y="24"/>
                      <a:pt x="20" y="35"/>
                    </a:cubicBezTo>
                    <a:cubicBezTo>
                      <a:pt x="22" y="33"/>
                      <a:pt x="37"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0" name="Freeform 3831"/>
              <p:cNvSpPr/>
              <p:nvPr/>
            </p:nvSpPr>
            <p:spPr bwMode="auto">
              <a:xfrm>
                <a:off x="12465051" y="2422525"/>
                <a:ext cx="117475" cy="111125"/>
              </a:xfrm>
              <a:custGeom>
                <a:avLst/>
                <a:gdLst>
                  <a:gd name="T0" fmla="*/ 19 w 37"/>
                  <a:gd name="T1" fmla="*/ 12 h 35"/>
                  <a:gd name="T2" fmla="*/ 15 w 37"/>
                  <a:gd name="T3" fmla="*/ 35 h 35"/>
                  <a:gd name="T4" fmla="*/ 21 w 37"/>
                  <a:gd name="T5" fmla="*/ 0 h 35"/>
                  <a:gd name="T6" fmla="*/ 14 w 37"/>
                  <a:gd name="T7" fmla="*/ 34 h 35"/>
                  <a:gd name="T8" fmla="*/ 19 w 37"/>
                  <a:gd name="T9" fmla="*/ 12 h 35"/>
                </a:gdLst>
                <a:ahLst/>
                <a:cxnLst>
                  <a:cxn ang="0">
                    <a:pos x="T0" y="T1"/>
                  </a:cxn>
                  <a:cxn ang="0">
                    <a:pos x="T2" y="T3"/>
                  </a:cxn>
                  <a:cxn ang="0">
                    <a:pos x="T4" y="T5"/>
                  </a:cxn>
                  <a:cxn ang="0">
                    <a:pos x="T6" y="T7"/>
                  </a:cxn>
                  <a:cxn ang="0">
                    <a:pos x="T8" y="T9"/>
                  </a:cxn>
                </a:cxnLst>
                <a:rect l="0" t="0" r="r" b="b"/>
                <a:pathLst>
                  <a:path w="37" h="35">
                    <a:moveTo>
                      <a:pt x="19" y="12"/>
                    </a:moveTo>
                    <a:cubicBezTo>
                      <a:pt x="19" y="12"/>
                      <a:pt x="19" y="24"/>
                      <a:pt x="15" y="35"/>
                    </a:cubicBezTo>
                    <a:cubicBezTo>
                      <a:pt x="18"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1" name="Freeform 3832"/>
              <p:cNvSpPr/>
              <p:nvPr/>
            </p:nvSpPr>
            <p:spPr bwMode="auto">
              <a:xfrm>
                <a:off x="12550776" y="2530475"/>
                <a:ext cx="107950" cy="117475"/>
              </a:xfrm>
              <a:custGeom>
                <a:avLst/>
                <a:gdLst>
                  <a:gd name="T0" fmla="*/ 0 w 34"/>
                  <a:gd name="T1" fmla="*/ 13 h 37"/>
                  <a:gd name="T2" fmla="*/ 23 w 34"/>
                  <a:gd name="T3" fmla="*/ 19 h 37"/>
                  <a:gd name="T4" fmla="*/ 0 w 34"/>
                  <a:gd name="T5" fmla="*/ 14 h 37"/>
                  <a:gd name="T6" fmla="*/ 34 w 34"/>
                  <a:gd name="T7" fmla="*/ 21 h 37"/>
                  <a:gd name="T8" fmla="*/ 0 w 34"/>
                  <a:gd name="T9" fmla="*/ 13 h 37"/>
                </a:gdLst>
                <a:ahLst/>
                <a:cxnLst>
                  <a:cxn ang="0">
                    <a:pos x="T0" y="T1"/>
                  </a:cxn>
                  <a:cxn ang="0">
                    <a:pos x="T2" y="T3"/>
                  </a:cxn>
                  <a:cxn ang="0">
                    <a:pos x="T4" y="T5"/>
                  </a:cxn>
                  <a:cxn ang="0">
                    <a:pos x="T6" y="T7"/>
                  </a:cxn>
                  <a:cxn ang="0">
                    <a:pos x="T8" y="T9"/>
                  </a:cxn>
                </a:cxnLst>
                <a:rect l="0" t="0" r="r" b="b"/>
                <a:pathLst>
                  <a:path w="34" h="37">
                    <a:moveTo>
                      <a:pt x="0" y="13"/>
                    </a:moveTo>
                    <a:cubicBezTo>
                      <a:pt x="5" y="15"/>
                      <a:pt x="13" y="18"/>
                      <a:pt x="23" y="19"/>
                    </a:cubicBezTo>
                    <a:cubicBezTo>
                      <a:pt x="23" y="19"/>
                      <a:pt x="10" y="18"/>
                      <a:pt x="0" y="14"/>
                    </a:cubicBezTo>
                    <a:cubicBezTo>
                      <a:pt x="1" y="17"/>
                      <a:pt x="12" y="37"/>
                      <a:pt x="34" y="21"/>
                    </a:cubicBezTo>
                    <a:cubicBezTo>
                      <a:pt x="34" y="21"/>
                      <a:pt x="19" y="0"/>
                      <a:pt x="0"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2" name="Freeform 3833"/>
              <p:cNvSpPr/>
              <p:nvPr/>
            </p:nvSpPr>
            <p:spPr bwMode="auto">
              <a:xfrm>
                <a:off x="12652376" y="2466975"/>
                <a:ext cx="111125" cy="120650"/>
              </a:xfrm>
              <a:custGeom>
                <a:avLst/>
                <a:gdLst>
                  <a:gd name="T0" fmla="*/ 1 w 35"/>
                  <a:gd name="T1" fmla="*/ 20 h 38"/>
                  <a:gd name="T2" fmla="*/ 24 w 35"/>
                  <a:gd name="T3" fmla="*/ 17 h 38"/>
                  <a:gd name="T4" fmla="*/ 0 w 35"/>
                  <a:gd name="T5" fmla="*/ 21 h 38"/>
                  <a:gd name="T6" fmla="*/ 35 w 35"/>
                  <a:gd name="T7" fmla="*/ 15 h 38"/>
                  <a:gd name="T8" fmla="*/ 1 w 35"/>
                  <a:gd name="T9" fmla="*/ 20 h 38"/>
                </a:gdLst>
                <a:ahLst/>
                <a:cxnLst>
                  <a:cxn ang="0">
                    <a:pos x="T0" y="T1"/>
                  </a:cxn>
                  <a:cxn ang="0">
                    <a:pos x="T2" y="T3"/>
                  </a:cxn>
                  <a:cxn ang="0">
                    <a:pos x="T4" y="T5"/>
                  </a:cxn>
                  <a:cxn ang="0">
                    <a:pos x="T6" y="T7"/>
                  </a:cxn>
                  <a:cxn ang="0">
                    <a:pos x="T8" y="T9"/>
                  </a:cxn>
                </a:cxnLst>
                <a:rect l="0" t="0" r="r" b="b"/>
                <a:pathLst>
                  <a:path w="35" h="38">
                    <a:moveTo>
                      <a:pt x="1" y="20"/>
                    </a:moveTo>
                    <a:cubicBezTo>
                      <a:pt x="6" y="20"/>
                      <a:pt x="14" y="20"/>
                      <a:pt x="24" y="17"/>
                    </a:cubicBezTo>
                    <a:cubicBezTo>
                      <a:pt x="24" y="17"/>
                      <a:pt x="12" y="21"/>
                      <a:pt x="0" y="21"/>
                    </a:cubicBezTo>
                    <a:cubicBezTo>
                      <a:pt x="3" y="23"/>
                      <a:pt x="20" y="38"/>
                      <a:pt x="35" y="15"/>
                    </a:cubicBezTo>
                    <a:cubicBezTo>
                      <a:pt x="35" y="15"/>
                      <a:pt x="14" y="0"/>
                      <a:pt x="1" y="2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3" name="Freeform 3834"/>
              <p:cNvSpPr/>
              <p:nvPr/>
            </p:nvSpPr>
            <p:spPr bwMode="auto">
              <a:xfrm>
                <a:off x="12731751" y="2390775"/>
                <a:ext cx="98425" cy="104775"/>
              </a:xfrm>
              <a:custGeom>
                <a:avLst/>
                <a:gdLst>
                  <a:gd name="T0" fmla="*/ 0 w 31"/>
                  <a:gd name="T1" fmla="*/ 23 h 33"/>
                  <a:gd name="T2" fmla="*/ 21 w 31"/>
                  <a:gd name="T3" fmla="*/ 13 h 33"/>
                  <a:gd name="T4" fmla="*/ 0 w 31"/>
                  <a:gd name="T5" fmla="*/ 24 h 33"/>
                  <a:gd name="T6" fmla="*/ 31 w 31"/>
                  <a:gd name="T7" fmla="*/ 7 h 33"/>
                  <a:gd name="T8" fmla="*/ 0 w 31"/>
                  <a:gd name="T9" fmla="*/ 23 h 33"/>
                </a:gdLst>
                <a:ahLst/>
                <a:cxnLst>
                  <a:cxn ang="0">
                    <a:pos x="T0" y="T1"/>
                  </a:cxn>
                  <a:cxn ang="0">
                    <a:pos x="T2" y="T3"/>
                  </a:cxn>
                  <a:cxn ang="0">
                    <a:pos x="T4" y="T5"/>
                  </a:cxn>
                  <a:cxn ang="0">
                    <a:pos x="T6" y="T7"/>
                  </a:cxn>
                  <a:cxn ang="0">
                    <a:pos x="T8" y="T9"/>
                  </a:cxn>
                </a:cxnLst>
                <a:rect l="0" t="0" r="r" b="b"/>
                <a:pathLst>
                  <a:path w="31" h="33">
                    <a:moveTo>
                      <a:pt x="0" y="23"/>
                    </a:moveTo>
                    <a:cubicBezTo>
                      <a:pt x="5" y="21"/>
                      <a:pt x="13" y="18"/>
                      <a:pt x="21" y="13"/>
                    </a:cubicBezTo>
                    <a:cubicBezTo>
                      <a:pt x="21" y="13"/>
                      <a:pt x="11" y="20"/>
                      <a:pt x="0" y="24"/>
                    </a:cubicBezTo>
                    <a:cubicBezTo>
                      <a:pt x="3" y="25"/>
                      <a:pt x="25" y="33"/>
                      <a:pt x="31" y="7"/>
                    </a:cubicBezTo>
                    <a:cubicBezTo>
                      <a:pt x="31" y="7"/>
                      <a:pt x="6"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4" name="Freeform 3835"/>
              <p:cNvSpPr/>
              <p:nvPr/>
            </p:nvSpPr>
            <p:spPr bwMode="auto">
              <a:xfrm>
                <a:off x="12785726" y="2286000"/>
                <a:ext cx="90488" cy="95250"/>
              </a:xfrm>
              <a:custGeom>
                <a:avLst/>
                <a:gdLst>
                  <a:gd name="T0" fmla="*/ 0 w 28"/>
                  <a:gd name="T1" fmla="*/ 23 h 30"/>
                  <a:gd name="T2" fmla="*/ 19 w 28"/>
                  <a:gd name="T3" fmla="*/ 10 h 30"/>
                  <a:gd name="T4" fmla="*/ 0 w 28"/>
                  <a:gd name="T5" fmla="*/ 24 h 30"/>
                  <a:gd name="T6" fmla="*/ 28 w 28"/>
                  <a:gd name="T7" fmla="*/ 3 h 30"/>
                  <a:gd name="T8" fmla="*/ 0 w 28"/>
                  <a:gd name="T9" fmla="*/ 23 h 30"/>
                </a:gdLst>
                <a:ahLst/>
                <a:cxnLst>
                  <a:cxn ang="0">
                    <a:pos x="T0" y="T1"/>
                  </a:cxn>
                  <a:cxn ang="0">
                    <a:pos x="T2" y="T3"/>
                  </a:cxn>
                  <a:cxn ang="0">
                    <a:pos x="T4" y="T5"/>
                  </a:cxn>
                  <a:cxn ang="0">
                    <a:pos x="T6" y="T7"/>
                  </a:cxn>
                  <a:cxn ang="0">
                    <a:pos x="T8" y="T9"/>
                  </a:cxn>
                </a:cxnLst>
                <a:rect l="0" t="0" r="r" b="b"/>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5" name="Freeform 3836"/>
              <p:cNvSpPr/>
              <p:nvPr/>
            </p:nvSpPr>
            <p:spPr bwMode="auto">
              <a:xfrm>
                <a:off x="12804776" y="2181225"/>
                <a:ext cx="96838" cy="88900"/>
              </a:xfrm>
              <a:custGeom>
                <a:avLst/>
                <a:gdLst>
                  <a:gd name="T0" fmla="*/ 3 w 30"/>
                  <a:gd name="T1" fmla="*/ 27 h 28"/>
                  <a:gd name="T2" fmla="*/ 18 w 30"/>
                  <a:gd name="T3" fmla="*/ 9 h 28"/>
                  <a:gd name="T4" fmla="*/ 4 w 30"/>
                  <a:gd name="T5" fmla="*/ 28 h 28"/>
                  <a:gd name="T6" fmla="*/ 26 w 30"/>
                  <a:gd name="T7" fmla="*/ 0 h 28"/>
                  <a:gd name="T8" fmla="*/ 3 w 30"/>
                  <a:gd name="T9" fmla="*/ 27 h 28"/>
                </a:gdLst>
                <a:ahLst/>
                <a:cxnLst>
                  <a:cxn ang="0">
                    <a:pos x="T0" y="T1"/>
                  </a:cxn>
                  <a:cxn ang="0">
                    <a:pos x="T2" y="T3"/>
                  </a:cxn>
                  <a:cxn ang="0">
                    <a:pos x="T4" y="T5"/>
                  </a:cxn>
                  <a:cxn ang="0">
                    <a:pos x="T6" y="T7"/>
                  </a:cxn>
                  <a:cxn ang="0">
                    <a:pos x="T8" y="T9"/>
                  </a:cxn>
                </a:cxnLst>
                <a:rect l="0" t="0" r="r" b="b"/>
                <a:pathLst>
                  <a:path w="30" h="28">
                    <a:moveTo>
                      <a:pt x="3" y="27"/>
                    </a:moveTo>
                    <a:cubicBezTo>
                      <a:pt x="7" y="24"/>
                      <a:pt x="13" y="18"/>
                      <a:pt x="18" y="9"/>
                    </a:cubicBezTo>
                    <a:cubicBezTo>
                      <a:pt x="18" y="9"/>
                      <a:pt x="12" y="20"/>
                      <a:pt x="4" y="28"/>
                    </a:cubicBezTo>
                    <a:cubicBezTo>
                      <a:pt x="7" y="28"/>
                      <a:pt x="30" y="27"/>
                      <a:pt x="26" y="0"/>
                    </a:cubicBezTo>
                    <a:cubicBezTo>
                      <a:pt x="26" y="0"/>
                      <a:pt x="0" y="4"/>
                      <a:pt x="3"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6" name="Freeform 3837"/>
              <p:cNvSpPr/>
              <p:nvPr/>
            </p:nvSpPr>
            <p:spPr bwMode="auto">
              <a:xfrm>
                <a:off x="12788901" y="2070100"/>
                <a:ext cx="103188" cy="95250"/>
              </a:xfrm>
              <a:custGeom>
                <a:avLst/>
                <a:gdLst>
                  <a:gd name="T0" fmla="*/ 19 w 32"/>
                  <a:gd name="T1" fmla="*/ 10 h 30"/>
                  <a:gd name="T2" fmla="*/ 7 w 32"/>
                  <a:gd name="T3" fmla="*/ 30 h 30"/>
                  <a:gd name="T4" fmla="*/ 25 w 32"/>
                  <a:gd name="T5" fmla="*/ 0 h 30"/>
                  <a:gd name="T6" fmla="*/ 6 w 32"/>
                  <a:gd name="T7" fmla="*/ 29 h 30"/>
                  <a:gd name="T8" fmla="*/ 19 w 32"/>
                  <a:gd name="T9" fmla="*/ 10 h 30"/>
                </a:gdLst>
                <a:ahLst/>
                <a:cxnLst>
                  <a:cxn ang="0">
                    <a:pos x="T0" y="T1"/>
                  </a:cxn>
                  <a:cxn ang="0">
                    <a:pos x="T2" y="T3"/>
                  </a:cxn>
                  <a:cxn ang="0">
                    <a:pos x="T4" y="T5"/>
                  </a:cxn>
                  <a:cxn ang="0">
                    <a:pos x="T6" y="T7"/>
                  </a:cxn>
                  <a:cxn ang="0">
                    <a:pos x="T8" y="T9"/>
                  </a:cxn>
                </a:cxnLst>
                <a:rect l="0" t="0" r="r" b="b"/>
                <a:pathLst>
                  <a:path w="32" h="30">
                    <a:moveTo>
                      <a:pt x="19" y="10"/>
                    </a:moveTo>
                    <a:cubicBezTo>
                      <a:pt x="19" y="10"/>
                      <a:pt x="14" y="22"/>
                      <a:pt x="7" y="30"/>
                    </a:cubicBezTo>
                    <a:cubicBezTo>
                      <a:pt x="10" y="30"/>
                      <a:pt x="32" y="26"/>
                      <a:pt x="25" y="0"/>
                    </a:cubicBezTo>
                    <a:cubicBezTo>
                      <a:pt x="25" y="0"/>
                      <a:pt x="0" y="7"/>
                      <a:pt x="6" y="29"/>
                    </a:cubicBezTo>
                    <a:cubicBezTo>
                      <a:pt x="10" y="26"/>
                      <a:pt x="15" y="19"/>
                      <a:pt x="19" y="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7" name="Freeform 3838"/>
              <p:cNvSpPr>
                <a:spLocks noEditPoints="1"/>
              </p:cNvSpPr>
              <p:nvPr/>
            </p:nvSpPr>
            <p:spPr bwMode="auto">
              <a:xfrm>
                <a:off x="12049126" y="2136775"/>
                <a:ext cx="758825" cy="581025"/>
              </a:xfrm>
              <a:custGeom>
                <a:avLst/>
                <a:gdLst>
                  <a:gd name="T0" fmla="*/ 139 w 239"/>
                  <a:gd name="T1" fmla="*/ 134 h 183"/>
                  <a:gd name="T2" fmla="*/ 205 w 239"/>
                  <a:gd name="T3" fmla="*/ 103 h 183"/>
                  <a:gd name="T4" fmla="*/ 236 w 239"/>
                  <a:gd name="T5" fmla="*/ 2 h 183"/>
                  <a:gd name="T6" fmla="*/ 234 w 239"/>
                  <a:gd name="T7" fmla="*/ 1 h 183"/>
                  <a:gd name="T8" fmla="*/ 232 w 239"/>
                  <a:gd name="T9" fmla="*/ 3 h 183"/>
                  <a:gd name="T10" fmla="*/ 203 w 239"/>
                  <a:gd name="T11" fmla="*/ 100 h 183"/>
                  <a:gd name="T12" fmla="*/ 126 w 239"/>
                  <a:gd name="T13" fmla="*/ 131 h 183"/>
                  <a:gd name="T14" fmla="*/ 122 w 239"/>
                  <a:gd name="T15" fmla="*/ 131 h 183"/>
                  <a:gd name="T16" fmla="*/ 119 w 239"/>
                  <a:gd name="T17" fmla="*/ 131 h 183"/>
                  <a:gd name="T18" fmla="*/ 116 w 239"/>
                  <a:gd name="T19" fmla="*/ 131 h 183"/>
                  <a:gd name="T20" fmla="*/ 113 w 239"/>
                  <a:gd name="T21" fmla="*/ 131 h 183"/>
                  <a:gd name="T22" fmla="*/ 36 w 239"/>
                  <a:gd name="T23" fmla="*/ 100 h 183"/>
                  <a:gd name="T24" fmla="*/ 7 w 239"/>
                  <a:gd name="T25" fmla="*/ 3 h 183"/>
                  <a:gd name="T26" fmla="*/ 5 w 239"/>
                  <a:gd name="T27" fmla="*/ 1 h 183"/>
                  <a:gd name="T28" fmla="*/ 3 w 239"/>
                  <a:gd name="T29" fmla="*/ 2 h 183"/>
                  <a:gd name="T30" fmla="*/ 33 w 239"/>
                  <a:gd name="T31" fmla="*/ 103 h 183"/>
                  <a:gd name="T32" fmla="*/ 99 w 239"/>
                  <a:gd name="T33" fmla="*/ 134 h 183"/>
                  <a:gd name="T34" fmla="*/ 86 w 239"/>
                  <a:gd name="T35" fmla="*/ 142 h 183"/>
                  <a:gd name="T36" fmla="*/ 87 w 239"/>
                  <a:gd name="T37" fmla="*/ 151 h 183"/>
                  <a:gd name="T38" fmla="*/ 95 w 239"/>
                  <a:gd name="T39" fmla="*/ 155 h 183"/>
                  <a:gd name="T40" fmla="*/ 115 w 239"/>
                  <a:gd name="T41" fmla="*/ 142 h 183"/>
                  <a:gd name="T42" fmla="*/ 115 w 239"/>
                  <a:gd name="T43" fmla="*/ 171 h 183"/>
                  <a:gd name="T44" fmla="*/ 113 w 239"/>
                  <a:gd name="T45" fmla="*/ 177 h 183"/>
                  <a:gd name="T46" fmla="*/ 104 w 239"/>
                  <a:gd name="T47" fmla="*/ 179 h 183"/>
                  <a:gd name="T48" fmla="*/ 102 w 239"/>
                  <a:gd name="T49" fmla="*/ 181 h 183"/>
                  <a:gd name="T50" fmla="*/ 103 w 239"/>
                  <a:gd name="T51" fmla="*/ 183 h 183"/>
                  <a:gd name="T52" fmla="*/ 105 w 239"/>
                  <a:gd name="T53" fmla="*/ 183 h 183"/>
                  <a:gd name="T54" fmla="*/ 115 w 239"/>
                  <a:gd name="T55" fmla="*/ 180 h 183"/>
                  <a:gd name="T56" fmla="*/ 119 w 239"/>
                  <a:gd name="T57" fmla="*/ 171 h 183"/>
                  <a:gd name="T58" fmla="*/ 119 w 239"/>
                  <a:gd name="T59" fmla="*/ 137 h 183"/>
                  <a:gd name="T60" fmla="*/ 119 w 239"/>
                  <a:gd name="T61" fmla="*/ 137 h 183"/>
                  <a:gd name="T62" fmla="*/ 120 w 239"/>
                  <a:gd name="T63" fmla="*/ 137 h 183"/>
                  <a:gd name="T64" fmla="*/ 120 w 239"/>
                  <a:gd name="T65" fmla="*/ 171 h 183"/>
                  <a:gd name="T66" fmla="*/ 123 w 239"/>
                  <a:gd name="T67" fmla="*/ 180 h 183"/>
                  <a:gd name="T68" fmla="*/ 134 w 239"/>
                  <a:gd name="T69" fmla="*/ 183 h 183"/>
                  <a:gd name="T70" fmla="*/ 135 w 239"/>
                  <a:gd name="T71" fmla="*/ 183 h 183"/>
                  <a:gd name="T72" fmla="*/ 137 w 239"/>
                  <a:gd name="T73" fmla="*/ 181 h 183"/>
                  <a:gd name="T74" fmla="*/ 135 w 239"/>
                  <a:gd name="T75" fmla="*/ 179 h 183"/>
                  <a:gd name="T76" fmla="*/ 126 w 239"/>
                  <a:gd name="T77" fmla="*/ 177 h 183"/>
                  <a:gd name="T78" fmla="*/ 124 w 239"/>
                  <a:gd name="T79" fmla="*/ 171 h 183"/>
                  <a:gd name="T80" fmla="*/ 124 w 239"/>
                  <a:gd name="T81" fmla="*/ 142 h 183"/>
                  <a:gd name="T82" fmla="*/ 144 w 239"/>
                  <a:gd name="T83" fmla="*/ 155 h 183"/>
                  <a:gd name="T84" fmla="*/ 144 w 239"/>
                  <a:gd name="T85" fmla="*/ 155 h 183"/>
                  <a:gd name="T86" fmla="*/ 152 w 239"/>
                  <a:gd name="T87" fmla="*/ 151 h 183"/>
                  <a:gd name="T88" fmla="*/ 153 w 239"/>
                  <a:gd name="T89" fmla="*/ 142 h 183"/>
                  <a:gd name="T90" fmla="*/ 139 w 239"/>
                  <a:gd name="T91" fmla="*/ 134 h 183"/>
                  <a:gd name="T92" fmla="*/ 95 w 239"/>
                  <a:gd name="T93" fmla="*/ 151 h 183"/>
                  <a:gd name="T94" fmla="*/ 90 w 239"/>
                  <a:gd name="T95" fmla="*/ 149 h 183"/>
                  <a:gd name="T96" fmla="*/ 89 w 239"/>
                  <a:gd name="T97" fmla="*/ 144 h 183"/>
                  <a:gd name="T98" fmla="*/ 113 w 239"/>
                  <a:gd name="T99" fmla="*/ 135 h 183"/>
                  <a:gd name="T100" fmla="*/ 115 w 239"/>
                  <a:gd name="T101" fmla="*/ 135 h 183"/>
                  <a:gd name="T102" fmla="*/ 115 w 239"/>
                  <a:gd name="T103" fmla="*/ 136 h 183"/>
                  <a:gd name="T104" fmla="*/ 95 w 239"/>
                  <a:gd name="T105" fmla="*/ 151 h 183"/>
                  <a:gd name="T106" fmla="*/ 149 w 239"/>
                  <a:gd name="T107" fmla="*/ 149 h 183"/>
                  <a:gd name="T108" fmla="*/ 144 w 239"/>
                  <a:gd name="T109" fmla="*/ 151 h 183"/>
                  <a:gd name="T110" fmla="*/ 144 w 239"/>
                  <a:gd name="T111" fmla="*/ 151 h 183"/>
                  <a:gd name="T112" fmla="*/ 124 w 239"/>
                  <a:gd name="T113" fmla="*/ 136 h 183"/>
                  <a:gd name="T114" fmla="*/ 124 w 239"/>
                  <a:gd name="T115" fmla="*/ 135 h 183"/>
                  <a:gd name="T116" fmla="*/ 126 w 239"/>
                  <a:gd name="T117" fmla="*/ 135 h 183"/>
                  <a:gd name="T118" fmla="*/ 149 w 239"/>
                  <a:gd name="T119" fmla="*/ 144 h 183"/>
                  <a:gd name="T120" fmla="*/ 149 w 239"/>
                  <a:gd name="T121" fmla="*/ 14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9" h="183">
                    <a:moveTo>
                      <a:pt x="139" y="134"/>
                    </a:moveTo>
                    <a:cubicBezTo>
                      <a:pt x="158" y="131"/>
                      <a:pt x="185" y="124"/>
                      <a:pt x="205" y="103"/>
                    </a:cubicBezTo>
                    <a:cubicBezTo>
                      <a:pt x="228" y="80"/>
                      <a:pt x="239" y="46"/>
                      <a:pt x="236" y="2"/>
                    </a:cubicBezTo>
                    <a:cubicBezTo>
                      <a:pt x="236" y="1"/>
                      <a:pt x="235" y="0"/>
                      <a:pt x="234" y="1"/>
                    </a:cubicBezTo>
                    <a:cubicBezTo>
                      <a:pt x="233" y="1"/>
                      <a:pt x="232" y="2"/>
                      <a:pt x="232" y="3"/>
                    </a:cubicBezTo>
                    <a:cubicBezTo>
                      <a:pt x="234" y="45"/>
                      <a:pt x="225" y="78"/>
                      <a:pt x="203" y="100"/>
                    </a:cubicBezTo>
                    <a:cubicBezTo>
                      <a:pt x="177" y="126"/>
                      <a:pt x="140" y="130"/>
                      <a:pt x="126" y="131"/>
                    </a:cubicBezTo>
                    <a:cubicBezTo>
                      <a:pt x="125" y="131"/>
                      <a:pt x="123" y="131"/>
                      <a:pt x="122" y="131"/>
                    </a:cubicBezTo>
                    <a:cubicBezTo>
                      <a:pt x="121" y="131"/>
                      <a:pt x="120" y="131"/>
                      <a:pt x="119" y="131"/>
                    </a:cubicBezTo>
                    <a:cubicBezTo>
                      <a:pt x="118" y="131"/>
                      <a:pt x="118" y="131"/>
                      <a:pt x="116" y="131"/>
                    </a:cubicBezTo>
                    <a:cubicBezTo>
                      <a:pt x="115" y="131"/>
                      <a:pt x="114" y="131"/>
                      <a:pt x="113" y="131"/>
                    </a:cubicBezTo>
                    <a:cubicBezTo>
                      <a:pt x="98" y="130"/>
                      <a:pt x="62" y="126"/>
                      <a:pt x="36" y="100"/>
                    </a:cubicBezTo>
                    <a:cubicBezTo>
                      <a:pt x="14" y="78"/>
                      <a:pt x="4" y="45"/>
                      <a:pt x="7" y="3"/>
                    </a:cubicBezTo>
                    <a:cubicBezTo>
                      <a:pt x="7" y="2"/>
                      <a:pt x="6" y="1"/>
                      <a:pt x="5" y="1"/>
                    </a:cubicBezTo>
                    <a:cubicBezTo>
                      <a:pt x="4" y="0"/>
                      <a:pt x="3" y="1"/>
                      <a:pt x="3" y="2"/>
                    </a:cubicBezTo>
                    <a:cubicBezTo>
                      <a:pt x="0" y="46"/>
                      <a:pt x="10" y="80"/>
                      <a:pt x="33" y="103"/>
                    </a:cubicBezTo>
                    <a:cubicBezTo>
                      <a:pt x="54" y="124"/>
                      <a:pt x="81" y="131"/>
                      <a:pt x="99" y="134"/>
                    </a:cubicBezTo>
                    <a:cubicBezTo>
                      <a:pt x="93" y="136"/>
                      <a:pt x="88" y="138"/>
                      <a:pt x="86" y="142"/>
                    </a:cubicBezTo>
                    <a:cubicBezTo>
                      <a:pt x="85" y="144"/>
                      <a:pt x="84" y="147"/>
                      <a:pt x="87" y="151"/>
                    </a:cubicBezTo>
                    <a:cubicBezTo>
                      <a:pt x="89" y="154"/>
                      <a:pt x="92" y="155"/>
                      <a:pt x="95" y="155"/>
                    </a:cubicBezTo>
                    <a:cubicBezTo>
                      <a:pt x="102" y="155"/>
                      <a:pt x="110" y="148"/>
                      <a:pt x="115" y="142"/>
                    </a:cubicBezTo>
                    <a:cubicBezTo>
                      <a:pt x="115" y="171"/>
                      <a:pt x="115" y="171"/>
                      <a:pt x="115" y="171"/>
                    </a:cubicBezTo>
                    <a:cubicBezTo>
                      <a:pt x="115" y="174"/>
                      <a:pt x="114" y="176"/>
                      <a:pt x="113" y="177"/>
                    </a:cubicBezTo>
                    <a:cubicBezTo>
                      <a:pt x="110" y="180"/>
                      <a:pt x="104" y="179"/>
                      <a:pt x="104" y="179"/>
                    </a:cubicBezTo>
                    <a:cubicBezTo>
                      <a:pt x="103" y="179"/>
                      <a:pt x="102" y="180"/>
                      <a:pt x="102" y="181"/>
                    </a:cubicBezTo>
                    <a:cubicBezTo>
                      <a:pt x="102"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20" y="137"/>
                      <a:pt x="120" y="137"/>
                    </a:cubicBezTo>
                    <a:cubicBezTo>
                      <a:pt x="120" y="171"/>
                      <a:pt x="120" y="171"/>
                      <a:pt x="120" y="171"/>
                    </a:cubicBezTo>
                    <a:cubicBezTo>
                      <a:pt x="120" y="175"/>
                      <a:pt x="121" y="178"/>
                      <a:pt x="123" y="180"/>
                    </a:cubicBezTo>
                    <a:cubicBezTo>
                      <a:pt x="127" y="183"/>
                      <a:pt x="131" y="183"/>
                      <a:pt x="134" y="183"/>
                    </a:cubicBezTo>
                    <a:cubicBezTo>
                      <a:pt x="135" y="183"/>
                      <a:pt x="135" y="183"/>
                      <a:pt x="135" y="183"/>
                    </a:cubicBezTo>
                    <a:cubicBezTo>
                      <a:pt x="136" y="183"/>
                      <a:pt x="137" y="182"/>
                      <a:pt x="137" y="181"/>
                    </a:cubicBezTo>
                    <a:cubicBezTo>
                      <a:pt x="137" y="180"/>
                      <a:pt x="136" y="179"/>
                      <a:pt x="135" y="179"/>
                    </a:cubicBezTo>
                    <a:cubicBezTo>
                      <a:pt x="135" y="179"/>
                      <a:pt x="129" y="180"/>
                      <a:pt x="126" y="177"/>
                    </a:cubicBezTo>
                    <a:cubicBezTo>
                      <a:pt x="124" y="176"/>
                      <a:pt x="124" y="174"/>
                      <a:pt x="124" y="171"/>
                    </a:cubicBezTo>
                    <a:cubicBezTo>
                      <a:pt x="124" y="142"/>
                      <a:pt x="124" y="142"/>
                      <a:pt x="124" y="142"/>
                    </a:cubicBezTo>
                    <a:cubicBezTo>
                      <a:pt x="129" y="148"/>
                      <a:pt x="137" y="155"/>
                      <a:pt x="144" y="155"/>
                    </a:cubicBezTo>
                    <a:cubicBezTo>
                      <a:pt x="144" y="155"/>
                      <a:pt x="144" y="155"/>
                      <a:pt x="144" y="155"/>
                    </a:cubicBezTo>
                    <a:cubicBezTo>
                      <a:pt x="147" y="155"/>
                      <a:pt x="150" y="154"/>
                      <a:pt x="152" y="151"/>
                    </a:cubicBezTo>
                    <a:cubicBezTo>
                      <a:pt x="155" y="147"/>
                      <a:pt x="154" y="144"/>
                      <a:pt x="153" y="142"/>
                    </a:cubicBezTo>
                    <a:cubicBezTo>
                      <a:pt x="151" y="138"/>
                      <a:pt x="145" y="136"/>
                      <a:pt x="139" y="134"/>
                    </a:cubicBezTo>
                    <a:close/>
                    <a:moveTo>
                      <a:pt x="95" y="151"/>
                    </a:moveTo>
                    <a:cubicBezTo>
                      <a:pt x="93" y="151"/>
                      <a:pt x="91" y="151"/>
                      <a:pt x="90" y="149"/>
                    </a:cubicBezTo>
                    <a:cubicBezTo>
                      <a:pt x="88" y="147"/>
                      <a:pt x="89" y="145"/>
                      <a:pt x="89" y="144"/>
                    </a:cubicBezTo>
                    <a:cubicBezTo>
                      <a:pt x="92" y="140"/>
                      <a:pt x="104" y="136"/>
                      <a:pt x="113" y="135"/>
                    </a:cubicBezTo>
                    <a:cubicBezTo>
                      <a:pt x="114" y="135"/>
                      <a:pt x="114" y="135"/>
                      <a:pt x="115" y="135"/>
                    </a:cubicBezTo>
                    <a:cubicBezTo>
                      <a:pt x="115" y="136"/>
                      <a:pt x="115" y="136"/>
                      <a:pt x="115" y="136"/>
                    </a:cubicBezTo>
                    <a:cubicBezTo>
                      <a:pt x="110" y="142"/>
                      <a:pt x="101" y="151"/>
                      <a:pt x="95" y="151"/>
                    </a:cubicBezTo>
                    <a:close/>
                    <a:moveTo>
                      <a:pt x="149" y="149"/>
                    </a:moveTo>
                    <a:cubicBezTo>
                      <a:pt x="147" y="151"/>
                      <a:pt x="146" y="151"/>
                      <a:pt x="144" y="151"/>
                    </a:cubicBezTo>
                    <a:cubicBezTo>
                      <a:pt x="144" y="151"/>
                      <a:pt x="144" y="151"/>
                      <a:pt x="144" y="151"/>
                    </a:cubicBezTo>
                    <a:cubicBezTo>
                      <a:pt x="138" y="151"/>
                      <a:pt x="129" y="142"/>
                      <a:pt x="124" y="136"/>
                    </a:cubicBezTo>
                    <a:cubicBezTo>
                      <a:pt x="124" y="135"/>
                      <a:pt x="124" y="135"/>
                      <a:pt x="124" y="135"/>
                    </a:cubicBezTo>
                    <a:cubicBezTo>
                      <a:pt x="124" y="135"/>
                      <a:pt x="125" y="135"/>
                      <a:pt x="126" y="135"/>
                    </a:cubicBezTo>
                    <a:cubicBezTo>
                      <a:pt x="135" y="136"/>
                      <a:pt x="147" y="140"/>
                      <a:pt x="149" y="144"/>
                    </a:cubicBezTo>
                    <a:cubicBezTo>
                      <a:pt x="150" y="145"/>
                      <a:pt x="150" y="147"/>
                      <a:pt x="149" y="14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8" name="Freeform 3839"/>
              <p:cNvSpPr/>
              <p:nvPr/>
            </p:nvSpPr>
            <p:spPr bwMode="auto">
              <a:xfrm>
                <a:off x="12061826" y="2092325"/>
                <a:ext cx="95250" cy="88900"/>
              </a:xfrm>
              <a:custGeom>
                <a:avLst/>
                <a:gdLst>
                  <a:gd name="T0" fmla="*/ 20 w 30"/>
                  <a:gd name="T1" fmla="*/ 9 h 28"/>
                  <a:gd name="T2" fmla="*/ 6 w 30"/>
                  <a:gd name="T3" fmla="*/ 28 h 28"/>
                  <a:gd name="T4" fmla="*/ 27 w 30"/>
                  <a:gd name="T5" fmla="*/ 0 h 28"/>
                  <a:gd name="T6" fmla="*/ 5 w 30"/>
                  <a:gd name="T7" fmla="*/ 28 h 28"/>
                  <a:gd name="T8" fmla="*/ 20 w 30"/>
                  <a:gd name="T9" fmla="*/ 9 h 28"/>
                </a:gdLst>
                <a:ahLst/>
                <a:cxnLst>
                  <a:cxn ang="0">
                    <a:pos x="T0" y="T1"/>
                  </a:cxn>
                  <a:cxn ang="0">
                    <a:pos x="T2" y="T3"/>
                  </a:cxn>
                  <a:cxn ang="0">
                    <a:pos x="T4" y="T5"/>
                  </a:cxn>
                  <a:cxn ang="0">
                    <a:pos x="T6" y="T7"/>
                  </a:cxn>
                  <a:cxn ang="0">
                    <a:pos x="T8" y="T9"/>
                  </a:cxn>
                </a:cxnLst>
                <a:rect l="0" t="0" r="r" b="b"/>
                <a:pathLst>
                  <a:path w="30" h="28">
                    <a:moveTo>
                      <a:pt x="20" y="9"/>
                    </a:moveTo>
                    <a:cubicBezTo>
                      <a:pt x="13" y="16"/>
                      <a:pt x="9" y="24"/>
                      <a:pt x="6" y="28"/>
                    </a:cubicBezTo>
                    <a:cubicBezTo>
                      <a:pt x="30" y="26"/>
                      <a:pt x="27" y="0"/>
                      <a:pt x="27" y="0"/>
                    </a:cubicBezTo>
                    <a:cubicBezTo>
                      <a:pt x="0" y="3"/>
                      <a:pt x="5" y="25"/>
                      <a:pt x="5" y="28"/>
                    </a:cubicBezTo>
                    <a:cubicBezTo>
                      <a:pt x="10" y="18"/>
                      <a:pt x="20" y="9"/>
                      <a:pt x="20" y="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79" name="Freeform 3840"/>
              <p:cNvSpPr/>
              <p:nvPr/>
            </p:nvSpPr>
            <p:spPr bwMode="auto">
              <a:xfrm>
                <a:off x="12074526" y="2190750"/>
                <a:ext cx="92075" cy="88900"/>
              </a:xfrm>
              <a:custGeom>
                <a:avLst/>
                <a:gdLst>
                  <a:gd name="T0" fmla="*/ 5 w 29"/>
                  <a:gd name="T1" fmla="*/ 28 h 28"/>
                  <a:gd name="T2" fmla="*/ 19 w 29"/>
                  <a:gd name="T3" fmla="*/ 9 h 28"/>
                  <a:gd name="T4" fmla="*/ 6 w 29"/>
                  <a:gd name="T5" fmla="*/ 28 h 28"/>
                  <a:gd name="T6" fmla="*/ 26 w 29"/>
                  <a:gd name="T7" fmla="*/ 0 h 28"/>
                  <a:gd name="T8" fmla="*/ 5 w 29"/>
                  <a:gd name="T9" fmla="*/ 28 h 28"/>
                </a:gdLst>
                <a:ahLst/>
                <a:cxnLst>
                  <a:cxn ang="0">
                    <a:pos x="T0" y="T1"/>
                  </a:cxn>
                  <a:cxn ang="0">
                    <a:pos x="T2" y="T3"/>
                  </a:cxn>
                  <a:cxn ang="0">
                    <a:pos x="T4" y="T5"/>
                  </a:cxn>
                  <a:cxn ang="0">
                    <a:pos x="T6" y="T7"/>
                  </a:cxn>
                  <a:cxn ang="0">
                    <a:pos x="T8" y="T9"/>
                  </a:cxn>
                </a:cxnLst>
                <a:rect l="0" t="0" r="r" b="b"/>
                <a:pathLst>
                  <a:path w="29" h="28">
                    <a:moveTo>
                      <a:pt x="5" y="28"/>
                    </a:moveTo>
                    <a:cubicBezTo>
                      <a:pt x="10" y="18"/>
                      <a:pt x="19" y="9"/>
                      <a:pt x="19" y="9"/>
                    </a:cubicBezTo>
                    <a:cubicBezTo>
                      <a:pt x="12" y="16"/>
                      <a:pt x="8" y="23"/>
                      <a:pt x="6" y="28"/>
                    </a:cubicBezTo>
                    <a:cubicBezTo>
                      <a:pt x="29" y="26"/>
                      <a:pt x="26" y="0"/>
                      <a:pt x="26" y="0"/>
                    </a:cubicBezTo>
                    <a:cubicBezTo>
                      <a:pt x="0" y="2"/>
                      <a:pt x="4" y="25"/>
                      <a:pt x="5"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0" name="Freeform 3841"/>
              <p:cNvSpPr/>
              <p:nvPr/>
            </p:nvSpPr>
            <p:spPr bwMode="auto">
              <a:xfrm>
                <a:off x="12093576" y="2270125"/>
                <a:ext cx="92075" cy="85725"/>
              </a:xfrm>
              <a:custGeom>
                <a:avLst/>
                <a:gdLst>
                  <a:gd name="T0" fmla="*/ 5 w 29"/>
                  <a:gd name="T1" fmla="*/ 27 h 27"/>
                  <a:gd name="T2" fmla="*/ 20 w 29"/>
                  <a:gd name="T3" fmla="*/ 9 h 27"/>
                  <a:gd name="T4" fmla="*/ 6 w 29"/>
                  <a:gd name="T5" fmla="*/ 27 h 27"/>
                  <a:gd name="T6" fmla="*/ 27 w 29"/>
                  <a:gd name="T7" fmla="*/ 0 h 27"/>
                  <a:gd name="T8" fmla="*/ 5 w 29"/>
                  <a:gd name="T9" fmla="*/ 27 h 27"/>
                </a:gdLst>
                <a:ahLst/>
                <a:cxnLst>
                  <a:cxn ang="0">
                    <a:pos x="T0" y="T1"/>
                  </a:cxn>
                  <a:cxn ang="0">
                    <a:pos x="T2" y="T3"/>
                  </a:cxn>
                  <a:cxn ang="0">
                    <a:pos x="T4" y="T5"/>
                  </a:cxn>
                  <a:cxn ang="0">
                    <a:pos x="T6" y="T7"/>
                  </a:cxn>
                  <a:cxn ang="0">
                    <a:pos x="T8" y="T9"/>
                  </a:cxn>
                </a:cxnLst>
                <a:rect l="0" t="0" r="r" b="b"/>
                <a:pathLst>
                  <a:path w="29" h="27">
                    <a:moveTo>
                      <a:pt x="5" y="27"/>
                    </a:moveTo>
                    <a:cubicBezTo>
                      <a:pt x="10" y="17"/>
                      <a:pt x="20" y="9"/>
                      <a:pt x="20" y="9"/>
                    </a:cubicBezTo>
                    <a:cubicBezTo>
                      <a:pt x="13" y="16"/>
                      <a:pt x="9" y="23"/>
                      <a:pt x="6" y="27"/>
                    </a:cubicBezTo>
                    <a:cubicBezTo>
                      <a:pt x="29" y="26"/>
                      <a:pt x="27" y="0"/>
                      <a:pt x="27" y="0"/>
                    </a:cubicBezTo>
                    <a:cubicBezTo>
                      <a:pt x="0" y="2"/>
                      <a:pt x="5" y="24"/>
                      <a:pt x="5"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1" name="Freeform 3842"/>
              <p:cNvSpPr/>
              <p:nvPr/>
            </p:nvSpPr>
            <p:spPr bwMode="auto">
              <a:xfrm>
                <a:off x="12125326" y="2333625"/>
                <a:ext cx="111125" cy="101600"/>
              </a:xfrm>
              <a:custGeom>
                <a:avLst/>
                <a:gdLst>
                  <a:gd name="T0" fmla="*/ 12 w 35"/>
                  <a:gd name="T1" fmla="*/ 32 h 32"/>
                  <a:gd name="T2" fmla="*/ 21 w 35"/>
                  <a:gd name="T3" fmla="*/ 11 h 32"/>
                  <a:gd name="T4" fmla="*/ 13 w 35"/>
                  <a:gd name="T5" fmla="*/ 32 h 32"/>
                  <a:gd name="T6" fmla="*/ 25 w 35"/>
                  <a:gd name="T7" fmla="*/ 0 h 32"/>
                  <a:gd name="T8" fmla="*/ 12 w 35"/>
                  <a:gd name="T9" fmla="*/ 32 h 32"/>
                </a:gdLst>
                <a:ahLst/>
                <a:cxnLst>
                  <a:cxn ang="0">
                    <a:pos x="T0" y="T1"/>
                  </a:cxn>
                  <a:cxn ang="0">
                    <a:pos x="T2" y="T3"/>
                  </a:cxn>
                  <a:cxn ang="0">
                    <a:pos x="T4" y="T5"/>
                  </a:cxn>
                  <a:cxn ang="0">
                    <a:pos x="T6" y="T7"/>
                  </a:cxn>
                  <a:cxn ang="0">
                    <a:pos x="T8" y="T9"/>
                  </a:cxn>
                </a:cxnLst>
                <a:rect l="0" t="0" r="r" b="b"/>
                <a:pathLst>
                  <a:path w="35" h="32">
                    <a:moveTo>
                      <a:pt x="12" y="32"/>
                    </a:moveTo>
                    <a:cubicBezTo>
                      <a:pt x="14" y="21"/>
                      <a:pt x="21" y="11"/>
                      <a:pt x="21"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2" name="Freeform 3843"/>
              <p:cNvSpPr/>
              <p:nvPr/>
            </p:nvSpPr>
            <p:spPr bwMode="auto">
              <a:xfrm>
                <a:off x="12185651" y="2387600"/>
                <a:ext cx="117475" cy="111125"/>
              </a:xfrm>
              <a:custGeom>
                <a:avLst/>
                <a:gdLst>
                  <a:gd name="T0" fmla="*/ 20 w 37"/>
                  <a:gd name="T1" fmla="*/ 12 h 35"/>
                  <a:gd name="T2" fmla="*/ 18 w 37"/>
                  <a:gd name="T3" fmla="*/ 34 h 35"/>
                  <a:gd name="T4" fmla="*/ 22 w 37"/>
                  <a:gd name="T5" fmla="*/ 0 h 35"/>
                  <a:gd name="T6" fmla="*/ 17 w 37"/>
                  <a:gd name="T7" fmla="*/ 35 h 35"/>
                  <a:gd name="T8" fmla="*/ 20 w 37"/>
                  <a:gd name="T9" fmla="*/ 12 h 35"/>
                </a:gdLst>
                <a:ahLst/>
                <a:cxnLst>
                  <a:cxn ang="0">
                    <a:pos x="T0" y="T1"/>
                  </a:cxn>
                  <a:cxn ang="0">
                    <a:pos x="T2" y="T3"/>
                  </a:cxn>
                  <a:cxn ang="0">
                    <a:pos x="T4" y="T5"/>
                  </a:cxn>
                  <a:cxn ang="0">
                    <a:pos x="T6" y="T7"/>
                  </a:cxn>
                  <a:cxn ang="0">
                    <a:pos x="T8" y="T9"/>
                  </a:cxn>
                </a:cxnLst>
                <a:rect l="0" t="0" r="r" b="b"/>
                <a:pathLst>
                  <a:path w="37" h="35">
                    <a:moveTo>
                      <a:pt x="20" y="12"/>
                    </a:moveTo>
                    <a:cubicBezTo>
                      <a:pt x="18" y="21"/>
                      <a:pt x="18"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3" name="Freeform 3844"/>
              <p:cNvSpPr/>
              <p:nvPr/>
            </p:nvSpPr>
            <p:spPr bwMode="auto">
              <a:xfrm>
                <a:off x="12271376" y="2422525"/>
                <a:ext cx="117475" cy="111125"/>
              </a:xfrm>
              <a:custGeom>
                <a:avLst/>
                <a:gdLst>
                  <a:gd name="T0" fmla="*/ 22 w 37"/>
                  <a:gd name="T1" fmla="*/ 35 h 35"/>
                  <a:gd name="T2" fmla="*/ 18 w 37"/>
                  <a:gd name="T3" fmla="*/ 12 h 35"/>
                  <a:gd name="T4" fmla="*/ 23 w 37"/>
                  <a:gd name="T5" fmla="*/ 34 h 35"/>
                  <a:gd name="T6" fmla="*/ 16 w 37"/>
                  <a:gd name="T7" fmla="*/ 0 h 35"/>
                  <a:gd name="T8" fmla="*/ 22 w 37"/>
                  <a:gd name="T9" fmla="*/ 35 h 35"/>
                </a:gdLst>
                <a:ahLst/>
                <a:cxnLst>
                  <a:cxn ang="0">
                    <a:pos x="T0" y="T1"/>
                  </a:cxn>
                  <a:cxn ang="0">
                    <a:pos x="T2" y="T3"/>
                  </a:cxn>
                  <a:cxn ang="0">
                    <a:pos x="T4" y="T5"/>
                  </a:cxn>
                  <a:cxn ang="0">
                    <a:pos x="T6" y="T7"/>
                  </a:cxn>
                  <a:cxn ang="0">
                    <a:pos x="T8" y="T9"/>
                  </a:cxn>
                </a:cxnLst>
                <a:rect l="0" t="0" r="r" b="b"/>
                <a:pathLst>
                  <a:path w="37" h="35">
                    <a:moveTo>
                      <a:pt x="22" y="35"/>
                    </a:moveTo>
                    <a:cubicBezTo>
                      <a:pt x="18" y="24"/>
                      <a:pt x="18" y="12"/>
                      <a:pt x="18" y="12"/>
                    </a:cubicBezTo>
                    <a:cubicBezTo>
                      <a:pt x="19" y="21"/>
                      <a:pt x="22"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4" name="Freeform 3845"/>
              <p:cNvSpPr/>
              <p:nvPr/>
            </p:nvSpPr>
            <p:spPr bwMode="auto">
              <a:xfrm>
                <a:off x="12195176" y="2530475"/>
                <a:ext cx="111125" cy="117475"/>
              </a:xfrm>
              <a:custGeom>
                <a:avLst/>
                <a:gdLst>
                  <a:gd name="T0" fmla="*/ 34 w 35"/>
                  <a:gd name="T1" fmla="*/ 13 h 37"/>
                  <a:gd name="T2" fmla="*/ 0 w 35"/>
                  <a:gd name="T3" fmla="*/ 21 h 37"/>
                  <a:gd name="T4" fmla="*/ 35 w 35"/>
                  <a:gd name="T5" fmla="*/ 14 h 37"/>
                  <a:gd name="T6" fmla="*/ 12 w 35"/>
                  <a:gd name="T7" fmla="*/ 19 h 37"/>
                  <a:gd name="T8" fmla="*/ 34 w 35"/>
                  <a:gd name="T9" fmla="*/ 13 h 37"/>
                </a:gdLst>
                <a:ahLst/>
                <a:cxnLst>
                  <a:cxn ang="0">
                    <a:pos x="T0" y="T1"/>
                  </a:cxn>
                  <a:cxn ang="0">
                    <a:pos x="T2" y="T3"/>
                  </a:cxn>
                  <a:cxn ang="0">
                    <a:pos x="T4" y="T5"/>
                  </a:cxn>
                  <a:cxn ang="0">
                    <a:pos x="T6" y="T7"/>
                  </a:cxn>
                  <a:cxn ang="0">
                    <a:pos x="T8" y="T9"/>
                  </a:cxn>
                </a:cxnLst>
                <a:rect l="0" t="0" r="r" b="b"/>
                <a:pathLst>
                  <a:path w="35" h="37">
                    <a:moveTo>
                      <a:pt x="34" y="13"/>
                    </a:moveTo>
                    <a:cubicBezTo>
                      <a:pt x="16" y="0"/>
                      <a:pt x="0" y="21"/>
                      <a:pt x="0" y="21"/>
                    </a:cubicBezTo>
                    <a:cubicBezTo>
                      <a:pt x="22" y="37"/>
                      <a:pt x="34" y="17"/>
                      <a:pt x="35" y="14"/>
                    </a:cubicBezTo>
                    <a:cubicBezTo>
                      <a:pt x="25" y="18"/>
                      <a:pt x="12" y="19"/>
                      <a:pt x="12" y="19"/>
                    </a:cubicBezTo>
                    <a:cubicBezTo>
                      <a:pt x="22" y="18"/>
                      <a:pt x="30" y="15"/>
                      <a:pt x="34"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5" name="Freeform 3846"/>
              <p:cNvSpPr/>
              <p:nvPr/>
            </p:nvSpPr>
            <p:spPr bwMode="auto">
              <a:xfrm>
                <a:off x="12090401" y="2466975"/>
                <a:ext cx="111125" cy="120650"/>
              </a:xfrm>
              <a:custGeom>
                <a:avLst/>
                <a:gdLst>
                  <a:gd name="T0" fmla="*/ 12 w 35"/>
                  <a:gd name="T1" fmla="*/ 17 h 38"/>
                  <a:gd name="T2" fmla="*/ 35 w 35"/>
                  <a:gd name="T3" fmla="*/ 20 h 38"/>
                  <a:gd name="T4" fmla="*/ 0 w 35"/>
                  <a:gd name="T5" fmla="*/ 15 h 38"/>
                  <a:gd name="T6" fmla="*/ 35 w 35"/>
                  <a:gd name="T7" fmla="*/ 21 h 38"/>
                  <a:gd name="T8" fmla="*/ 12 w 35"/>
                  <a:gd name="T9" fmla="*/ 17 h 38"/>
                </a:gdLst>
                <a:ahLst/>
                <a:cxnLst>
                  <a:cxn ang="0">
                    <a:pos x="T0" y="T1"/>
                  </a:cxn>
                  <a:cxn ang="0">
                    <a:pos x="T2" y="T3"/>
                  </a:cxn>
                  <a:cxn ang="0">
                    <a:pos x="T4" y="T5"/>
                  </a:cxn>
                  <a:cxn ang="0">
                    <a:pos x="T6" y="T7"/>
                  </a:cxn>
                  <a:cxn ang="0">
                    <a:pos x="T8" y="T9"/>
                  </a:cxn>
                </a:cxnLst>
                <a:rect l="0" t="0" r="r" b="b"/>
                <a:pathLst>
                  <a:path w="35" h="38">
                    <a:moveTo>
                      <a:pt x="12" y="17"/>
                    </a:moveTo>
                    <a:cubicBezTo>
                      <a:pt x="21" y="20"/>
                      <a:pt x="30" y="20"/>
                      <a:pt x="35" y="20"/>
                    </a:cubicBezTo>
                    <a:cubicBezTo>
                      <a:pt x="22" y="0"/>
                      <a:pt x="0" y="15"/>
                      <a:pt x="0" y="15"/>
                    </a:cubicBezTo>
                    <a:cubicBezTo>
                      <a:pt x="16"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6" name="Freeform 3847"/>
              <p:cNvSpPr/>
              <p:nvPr/>
            </p:nvSpPr>
            <p:spPr bwMode="auto">
              <a:xfrm>
                <a:off x="12026901" y="2390775"/>
                <a:ext cx="95250" cy="104775"/>
              </a:xfrm>
              <a:custGeom>
                <a:avLst/>
                <a:gdLst>
                  <a:gd name="T0" fmla="*/ 30 w 30"/>
                  <a:gd name="T1" fmla="*/ 24 h 33"/>
                  <a:gd name="T2" fmla="*/ 10 w 30"/>
                  <a:gd name="T3" fmla="*/ 13 h 33"/>
                  <a:gd name="T4" fmla="*/ 30 w 30"/>
                  <a:gd name="T5" fmla="*/ 23 h 33"/>
                  <a:gd name="T6" fmla="*/ 0 w 30"/>
                  <a:gd name="T7" fmla="*/ 7 h 33"/>
                  <a:gd name="T8" fmla="*/ 30 w 30"/>
                  <a:gd name="T9" fmla="*/ 24 h 33"/>
                </a:gdLst>
                <a:ahLst/>
                <a:cxnLst>
                  <a:cxn ang="0">
                    <a:pos x="T0" y="T1"/>
                  </a:cxn>
                  <a:cxn ang="0">
                    <a:pos x="T2" y="T3"/>
                  </a:cxn>
                  <a:cxn ang="0">
                    <a:pos x="T4" y="T5"/>
                  </a:cxn>
                  <a:cxn ang="0">
                    <a:pos x="T6" y="T7"/>
                  </a:cxn>
                  <a:cxn ang="0">
                    <a:pos x="T8" y="T9"/>
                  </a:cxn>
                </a:cxnLst>
                <a:rect l="0" t="0" r="r" b="b"/>
                <a:pathLst>
                  <a:path w="30" h="33">
                    <a:moveTo>
                      <a:pt x="30" y="24"/>
                    </a:moveTo>
                    <a:cubicBezTo>
                      <a:pt x="19" y="20"/>
                      <a:pt x="10" y="13"/>
                      <a:pt x="10" y="13"/>
                    </a:cubicBezTo>
                    <a:cubicBezTo>
                      <a:pt x="17" y="18"/>
                      <a:pt x="25" y="21"/>
                      <a:pt x="30" y="23"/>
                    </a:cubicBezTo>
                    <a:cubicBezTo>
                      <a:pt x="25" y="0"/>
                      <a:pt x="0" y="7"/>
                      <a:pt x="0" y="7"/>
                    </a:cubicBezTo>
                    <a:cubicBezTo>
                      <a:pt x="6" y="33"/>
                      <a:pt x="27" y="25"/>
                      <a:pt x="30"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7" name="Freeform 3848"/>
              <p:cNvSpPr/>
              <p:nvPr/>
            </p:nvSpPr>
            <p:spPr bwMode="auto">
              <a:xfrm>
                <a:off x="11979276" y="2286000"/>
                <a:ext cx="92075" cy="95250"/>
              </a:xfrm>
              <a:custGeom>
                <a:avLst/>
                <a:gdLst>
                  <a:gd name="T0" fmla="*/ 29 w 29"/>
                  <a:gd name="T1" fmla="*/ 24 h 30"/>
                  <a:gd name="T2" fmla="*/ 10 w 29"/>
                  <a:gd name="T3" fmla="*/ 10 h 30"/>
                  <a:gd name="T4" fmla="*/ 29 w 29"/>
                  <a:gd name="T5" fmla="*/ 23 h 30"/>
                  <a:gd name="T6" fmla="*/ 0 w 29"/>
                  <a:gd name="T7" fmla="*/ 3 h 30"/>
                  <a:gd name="T8" fmla="*/ 29 w 29"/>
                  <a:gd name="T9" fmla="*/ 24 h 30"/>
                </a:gdLst>
                <a:ahLst/>
                <a:cxnLst>
                  <a:cxn ang="0">
                    <a:pos x="T0" y="T1"/>
                  </a:cxn>
                  <a:cxn ang="0">
                    <a:pos x="T2" y="T3"/>
                  </a:cxn>
                  <a:cxn ang="0">
                    <a:pos x="T4" y="T5"/>
                  </a:cxn>
                  <a:cxn ang="0">
                    <a:pos x="T6" y="T7"/>
                  </a:cxn>
                  <a:cxn ang="0">
                    <a:pos x="T8" y="T9"/>
                  </a:cxn>
                </a:cxnLst>
                <a:rect l="0" t="0" r="r" b="b"/>
                <a:pathLst>
                  <a:path w="29" h="30">
                    <a:moveTo>
                      <a:pt x="29" y="24"/>
                    </a:moveTo>
                    <a:cubicBezTo>
                      <a:pt x="18" y="19"/>
                      <a:pt x="10" y="10"/>
                      <a:pt x="10" y="10"/>
                    </a:cubicBezTo>
                    <a:cubicBezTo>
                      <a:pt x="17" y="17"/>
                      <a:pt x="24" y="21"/>
                      <a:pt x="29" y="23"/>
                    </a:cubicBezTo>
                    <a:cubicBezTo>
                      <a:pt x="26" y="0"/>
                      <a:pt x="0" y="3"/>
                      <a:pt x="0" y="3"/>
                    </a:cubicBezTo>
                    <a:cubicBezTo>
                      <a:pt x="3" y="30"/>
                      <a:pt x="26" y="25"/>
                      <a:pt x="29"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8" name="Freeform 3849"/>
              <p:cNvSpPr/>
              <p:nvPr/>
            </p:nvSpPr>
            <p:spPr bwMode="auto">
              <a:xfrm>
                <a:off x="11957051" y="2181225"/>
                <a:ext cx="95250" cy="88900"/>
              </a:xfrm>
              <a:custGeom>
                <a:avLst/>
                <a:gdLst>
                  <a:gd name="T0" fmla="*/ 26 w 30"/>
                  <a:gd name="T1" fmla="*/ 28 h 28"/>
                  <a:gd name="T2" fmla="*/ 11 w 30"/>
                  <a:gd name="T3" fmla="*/ 9 h 28"/>
                  <a:gd name="T4" fmla="*/ 26 w 30"/>
                  <a:gd name="T5" fmla="*/ 27 h 28"/>
                  <a:gd name="T6" fmla="*/ 4 w 30"/>
                  <a:gd name="T7" fmla="*/ 0 h 28"/>
                  <a:gd name="T8" fmla="*/ 26 w 30"/>
                  <a:gd name="T9" fmla="*/ 28 h 28"/>
                </a:gdLst>
                <a:ahLst/>
                <a:cxnLst>
                  <a:cxn ang="0">
                    <a:pos x="T0" y="T1"/>
                  </a:cxn>
                  <a:cxn ang="0">
                    <a:pos x="T2" y="T3"/>
                  </a:cxn>
                  <a:cxn ang="0">
                    <a:pos x="T4" y="T5"/>
                  </a:cxn>
                  <a:cxn ang="0">
                    <a:pos x="T6" y="T7"/>
                  </a:cxn>
                  <a:cxn ang="0">
                    <a:pos x="T8" y="T9"/>
                  </a:cxn>
                </a:cxnLst>
                <a:rect l="0" t="0" r="r" b="b"/>
                <a:pathLst>
                  <a:path w="30" h="28">
                    <a:moveTo>
                      <a:pt x="26" y="28"/>
                    </a:moveTo>
                    <a:cubicBezTo>
                      <a:pt x="17" y="20"/>
                      <a:pt x="11" y="9"/>
                      <a:pt x="11" y="9"/>
                    </a:cubicBezTo>
                    <a:cubicBezTo>
                      <a:pt x="16" y="18"/>
                      <a:pt x="22" y="24"/>
                      <a:pt x="26" y="27"/>
                    </a:cubicBezTo>
                    <a:cubicBezTo>
                      <a:pt x="30" y="4"/>
                      <a:pt x="4" y="0"/>
                      <a:pt x="4" y="0"/>
                    </a:cubicBezTo>
                    <a:cubicBezTo>
                      <a:pt x="0" y="27"/>
                      <a:pt x="23" y="28"/>
                      <a:pt x="26"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89" name="Freeform 3850"/>
              <p:cNvSpPr/>
              <p:nvPr/>
            </p:nvSpPr>
            <p:spPr bwMode="auto">
              <a:xfrm>
                <a:off x="11963401" y="2070100"/>
                <a:ext cx="104775" cy="95250"/>
              </a:xfrm>
              <a:custGeom>
                <a:avLst/>
                <a:gdLst>
                  <a:gd name="T0" fmla="*/ 26 w 33"/>
                  <a:gd name="T1" fmla="*/ 30 h 30"/>
                  <a:gd name="T2" fmla="*/ 14 w 33"/>
                  <a:gd name="T3" fmla="*/ 10 h 30"/>
                  <a:gd name="T4" fmla="*/ 26 w 33"/>
                  <a:gd name="T5" fmla="*/ 29 h 30"/>
                  <a:gd name="T6" fmla="*/ 8 w 33"/>
                  <a:gd name="T7" fmla="*/ 0 h 30"/>
                  <a:gd name="T8" fmla="*/ 26 w 33"/>
                  <a:gd name="T9" fmla="*/ 30 h 30"/>
                </a:gdLst>
                <a:ahLst/>
                <a:cxnLst>
                  <a:cxn ang="0">
                    <a:pos x="T0" y="T1"/>
                  </a:cxn>
                  <a:cxn ang="0">
                    <a:pos x="T2" y="T3"/>
                  </a:cxn>
                  <a:cxn ang="0">
                    <a:pos x="T4" y="T5"/>
                  </a:cxn>
                  <a:cxn ang="0">
                    <a:pos x="T6" y="T7"/>
                  </a:cxn>
                  <a:cxn ang="0">
                    <a:pos x="T8" y="T9"/>
                  </a:cxn>
                </a:cxnLst>
                <a:rect l="0" t="0" r="r" b="b"/>
                <a:pathLst>
                  <a:path w="33" h="30">
                    <a:moveTo>
                      <a:pt x="26" y="30"/>
                    </a:moveTo>
                    <a:cubicBezTo>
                      <a:pt x="18" y="22"/>
                      <a:pt x="14" y="10"/>
                      <a:pt x="14" y="10"/>
                    </a:cubicBezTo>
                    <a:cubicBezTo>
                      <a:pt x="18" y="19"/>
                      <a:pt x="23" y="26"/>
                      <a:pt x="26" y="29"/>
                    </a:cubicBezTo>
                    <a:cubicBezTo>
                      <a:pt x="33" y="7"/>
                      <a:pt x="8" y="0"/>
                      <a:pt x="8" y="0"/>
                    </a:cubicBezTo>
                    <a:cubicBezTo>
                      <a:pt x="0" y="26"/>
                      <a:pt x="23" y="30"/>
                      <a:pt x="26" y="3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3859" name="Rectangle 24"/>
          <p:cNvSpPr>
            <a:spLocks noChangeArrowheads="1"/>
          </p:cNvSpPr>
          <p:nvPr/>
        </p:nvSpPr>
        <p:spPr bwMode="auto">
          <a:xfrm>
            <a:off x="532976" y="3650845"/>
            <a:ext cx="1806776"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860" name="Rectangle 24"/>
          <p:cNvSpPr>
            <a:spLocks noChangeArrowheads="1"/>
          </p:cNvSpPr>
          <p:nvPr/>
        </p:nvSpPr>
        <p:spPr bwMode="auto">
          <a:xfrm>
            <a:off x="1164716" y="1588121"/>
            <a:ext cx="543296" cy="5170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a:solidFill>
                  <a:schemeClr val="bg1"/>
                </a:solidFill>
              </a:rPr>
              <a:t>1</a:t>
            </a:r>
            <a:endParaRPr lang="en-US" altLang="zh-CN" sz="2000" dirty="0">
              <a:solidFill>
                <a:schemeClr val="bg1"/>
              </a:solidFill>
            </a:endParaRPr>
          </a:p>
        </p:txBody>
      </p:sp>
      <p:sp>
        <p:nvSpPr>
          <p:cNvPr id="3861" name="Rectangle 24"/>
          <p:cNvSpPr>
            <a:spLocks noChangeArrowheads="1"/>
          </p:cNvSpPr>
          <p:nvPr/>
        </p:nvSpPr>
        <p:spPr bwMode="auto">
          <a:xfrm>
            <a:off x="2645235" y="3650845"/>
            <a:ext cx="1806776"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862" name="Rectangle 24"/>
          <p:cNvSpPr>
            <a:spLocks noChangeArrowheads="1"/>
          </p:cNvSpPr>
          <p:nvPr/>
        </p:nvSpPr>
        <p:spPr bwMode="auto">
          <a:xfrm>
            <a:off x="3255991" y="1588121"/>
            <a:ext cx="543296" cy="5170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a:solidFill>
                  <a:schemeClr val="bg1"/>
                </a:solidFill>
              </a:rPr>
              <a:t>2</a:t>
            </a:r>
            <a:endParaRPr lang="en-US" altLang="zh-CN" sz="2000" dirty="0">
              <a:solidFill>
                <a:schemeClr val="bg1"/>
              </a:solidFill>
            </a:endParaRPr>
          </a:p>
        </p:txBody>
      </p:sp>
      <p:sp>
        <p:nvSpPr>
          <p:cNvPr id="3863" name="Rectangle 24"/>
          <p:cNvSpPr>
            <a:spLocks noChangeArrowheads="1"/>
          </p:cNvSpPr>
          <p:nvPr/>
        </p:nvSpPr>
        <p:spPr bwMode="auto">
          <a:xfrm>
            <a:off x="4728035" y="3650845"/>
            <a:ext cx="1806776"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864" name="Rectangle 24"/>
          <p:cNvSpPr>
            <a:spLocks noChangeArrowheads="1"/>
          </p:cNvSpPr>
          <p:nvPr/>
        </p:nvSpPr>
        <p:spPr bwMode="auto">
          <a:xfrm>
            <a:off x="5338791" y="1588121"/>
            <a:ext cx="543296" cy="5170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a:solidFill>
                  <a:schemeClr val="bg1"/>
                </a:solidFill>
              </a:rPr>
              <a:t>3</a:t>
            </a:r>
            <a:endParaRPr lang="en-US" altLang="zh-CN" sz="2000" dirty="0">
              <a:solidFill>
                <a:schemeClr val="bg1"/>
              </a:solidFill>
            </a:endParaRPr>
          </a:p>
        </p:txBody>
      </p:sp>
      <p:sp>
        <p:nvSpPr>
          <p:cNvPr id="3865" name="Rectangle 24"/>
          <p:cNvSpPr>
            <a:spLocks noChangeArrowheads="1"/>
          </p:cNvSpPr>
          <p:nvPr/>
        </p:nvSpPr>
        <p:spPr bwMode="auto">
          <a:xfrm>
            <a:off x="6823535" y="3650845"/>
            <a:ext cx="1806776"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866" name="Rectangle 24"/>
          <p:cNvSpPr>
            <a:spLocks noChangeArrowheads="1"/>
          </p:cNvSpPr>
          <p:nvPr/>
        </p:nvSpPr>
        <p:spPr bwMode="auto">
          <a:xfrm>
            <a:off x="7434291" y="1588121"/>
            <a:ext cx="543296" cy="5170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800" b="1" dirty="0">
                <a:solidFill>
                  <a:schemeClr val="bg1"/>
                </a:solidFill>
              </a:rPr>
              <a:t>4</a:t>
            </a:r>
            <a:endParaRPr lang="en-US" altLang="zh-CN" sz="2000" dirty="0">
              <a:solidFill>
                <a:schemeClr val="bg1"/>
              </a:solidFill>
            </a:endParaRPr>
          </a:p>
        </p:txBody>
      </p:sp>
      <p:sp>
        <p:nvSpPr>
          <p:cNvPr id="3867" name="Rectangle 24"/>
          <p:cNvSpPr>
            <a:spLocks noChangeArrowheads="1"/>
          </p:cNvSpPr>
          <p:nvPr/>
        </p:nvSpPr>
        <p:spPr bwMode="auto">
          <a:xfrm>
            <a:off x="809235" y="3099735"/>
            <a:ext cx="125425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000" b="1" dirty="0">
                <a:solidFill>
                  <a:schemeClr val="accent1"/>
                </a:solidFill>
              </a:rPr>
              <a:t>$1,234,000</a:t>
            </a:r>
            <a:endParaRPr lang="en-US" altLang="zh-CN" sz="1600" dirty="0">
              <a:solidFill>
                <a:schemeClr val="accent1"/>
              </a:solidFill>
            </a:endParaRPr>
          </a:p>
        </p:txBody>
      </p:sp>
      <p:cxnSp>
        <p:nvCxnSpPr>
          <p:cNvPr id="6900" name="直接连接符 6899"/>
          <p:cNvCxnSpPr/>
          <p:nvPr/>
        </p:nvCxnSpPr>
        <p:spPr>
          <a:xfrm>
            <a:off x="809235" y="3540702"/>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70" name="Rectangle 24"/>
          <p:cNvSpPr>
            <a:spLocks noChangeArrowheads="1"/>
          </p:cNvSpPr>
          <p:nvPr/>
        </p:nvSpPr>
        <p:spPr bwMode="auto">
          <a:xfrm>
            <a:off x="2912355" y="3099735"/>
            <a:ext cx="125425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000" b="1" dirty="0">
                <a:solidFill>
                  <a:schemeClr val="accent2"/>
                </a:solidFill>
              </a:rPr>
              <a:t>$1,234,000</a:t>
            </a:r>
            <a:endParaRPr lang="en-US" altLang="zh-CN" sz="1600" dirty="0">
              <a:solidFill>
                <a:schemeClr val="accent2"/>
              </a:solidFill>
            </a:endParaRPr>
          </a:p>
        </p:txBody>
      </p:sp>
      <p:cxnSp>
        <p:nvCxnSpPr>
          <p:cNvPr id="3871" name="直接连接符 3870"/>
          <p:cNvCxnSpPr/>
          <p:nvPr/>
        </p:nvCxnSpPr>
        <p:spPr>
          <a:xfrm>
            <a:off x="2912355" y="3540702"/>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72" name="Rectangle 24"/>
          <p:cNvSpPr>
            <a:spLocks noChangeArrowheads="1"/>
          </p:cNvSpPr>
          <p:nvPr/>
        </p:nvSpPr>
        <p:spPr bwMode="auto">
          <a:xfrm>
            <a:off x="4992615" y="3099735"/>
            <a:ext cx="125425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000" b="1" dirty="0">
                <a:solidFill>
                  <a:schemeClr val="accent3"/>
                </a:solidFill>
              </a:rPr>
              <a:t>$1,234,000</a:t>
            </a:r>
            <a:endParaRPr lang="en-US" altLang="zh-CN" sz="1600" dirty="0">
              <a:solidFill>
                <a:schemeClr val="accent3"/>
              </a:solidFill>
            </a:endParaRPr>
          </a:p>
        </p:txBody>
      </p:sp>
      <p:cxnSp>
        <p:nvCxnSpPr>
          <p:cNvPr id="3873" name="直接连接符 3872"/>
          <p:cNvCxnSpPr/>
          <p:nvPr/>
        </p:nvCxnSpPr>
        <p:spPr>
          <a:xfrm>
            <a:off x="4992615" y="3540702"/>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74" name="Rectangle 24"/>
          <p:cNvSpPr>
            <a:spLocks noChangeArrowheads="1"/>
          </p:cNvSpPr>
          <p:nvPr/>
        </p:nvSpPr>
        <p:spPr bwMode="auto">
          <a:xfrm>
            <a:off x="7088115" y="3099735"/>
            <a:ext cx="1254256"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000" b="1" dirty="0">
                <a:solidFill>
                  <a:schemeClr val="accent4"/>
                </a:solidFill>
              </a:rPr>
              <a:t>$1,234,000</a:t>
            </a:r>
            <a:endParaRPr lang="en-US" altLang="zh-CN" sz="1600" dirty="0">
              <a:solidFill>
                <a:schemeClr val="accent4"/>
              </a:solidFill>
            </a:endParaRPr>
          </a:p>
        </p:txBody>
      </p:sp>
      <p:cxnSp>
        <p:nvCxnSpPr>
          <p:cNvPr id="3875" name="直接连接符 3874"/>
          <p:cNvCxnSpPr/>
          <p:nvPr/>
        </p:nvCxnSpPr>
        <p:spPr>
          <a:xfrm>
            <a:off x="7088115" y="3540702"/>
            <a:ext cx="125425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5"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146" name="组合 145"/>
          <p:cNvGrpSpPr/>
          <p:nvPr/>
        </p:nvGrpSpPr>
        <p:grpSpPr>
          <a:xfrm>
            <a:off x="416158" y="699542"/>
            <a:ext cx="899592" cy="56017"/>
            <a:chOff x="0" y="2842590"/>
            <a:chExt cx="7054752" cy="89199"/>
          </a:xfrm>
        </p:grpSpPr>
        <p:sp>
          <p:nvSpPr>
            <p:cNvPr id="147" name="矩形 146"/>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矩形 147"/>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 name="矩形 148"/>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矩形 149"/>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noEditPoints="1"/>
          </p:cNvSpPr>
          <p:nvPr/>
        </p:nvSpPr>
        <p:spPr bwMode="auto">
          <a:xfrm>
            <a:off x="1267848" y="2448028"/>
            <a:ext cx="1074685" cy="1081693"/>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rgbClr val="76767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1267848" y="2448028"/>
            <a:ext cx="1074685" cy="1081693"/>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1139686" y="2365231"/>
            <a:ext cx="432544" cy="496777"/>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9" name="Oval 9"/>
          <p:cNvSpPr>
            <a:spLocks noChangeArrowheads="1"/>
          </p:cNvSpPr>
          <p:nvPr/>
        </p:nvSpPr>
        <p:spPr bwMode="auto">
          <a:xfrm>
            <a:off x="1481450" y="2663031"/>
            <a:ext cx="647481" cy="651686"/>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0" name="Freeform 10"/>
          <p:cNvSpPr>
            <a:spLocks noEditPoints="1"/>
          </p:cNvSpPr>
          <p:nvPr/>
        </p:nvSpPr>
        <p:spPr bwMode="auto">
          <a:xfrm>
            <a:off x="6801470" y="2448028"/>
            <a:ext cx="1074685" cy="1081693"/>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1" name="Freeform 11"/>
          <p:cNvSpPr/>
          <p:nvPr/>
        </p:nvSpPr>
        <p:spPr bwMode="auto">
          <a:xfrm>
            <a:off x="7571770" y="3115738"/>
            <a:ext cx="432544" cy="496777"/>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2" name="Oval 12"/>
          <p:cNvSpPr>
            <a:spLocks noChangeArrowheads="1"/>
          </p:cNvSpPr>
          <p:nvPr/>
        </p:nvSpPr>
        <p:spPr bwMode="auto">
          <a:xfrm>
            <a:off x="7015072" y="2663031"/>
            <a:ext cx="647481" cy="651686"/>
          </a:xfrm>
          <a:prstGeom prst="ellipse">
            <a:avLst/>
          </a:prstGeom>
          <a:solidFill>
            <a:schemeClr val="accent6"/>
          </a:solidFill>
          <a:ln>
            <a:noFill/>
          </a:ln>
        </p:spPr>
        <p:txBody>
          <a:bodyPr vert="horz" wrap="square" lIns="91440" tIns="45720" rIns="91440" bIns="45720" numCol="1" anchor="t" anchorCtr="0" compatLnSpc="1"/>
          <a:lstStyle/>
          <a:p>
            <a:endParaRPr lang="zh-CN" altLang="en-US"/>
          </a:p>
        </p:txBody>
      </p:sp>
      <p:sp>
        <p:nvSpPr>
          <p:cNvPr id="13" name="Freeform 13"/>
          <p:cNvSpPr>
            <a:spLocks noEditPoints="1"/>
          </p:cNvSpPr>
          <p:nvPr/>
        </p:nvSpPr>
        <p:spPr bwMode="auto">
          <a:xfrm>
            <a:off x="2374573" y="2448028"/>
            <a:ext cx="1074685" cy="1081693"/>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4" name="Oval 14"/>
          <p:cNvSpPr>
            <a:spLocks noChangeArrowheads="1"/>
          </p:cNvSpPr>
          <p:nvPr/>
        </p:nvSpPr>
        <p:spPr bwMode="auto">
          <a:xfrm>
            <a:off x="2588175" y="2663031"/>
            <a:ext cx="647481" cy="651686"/>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15" name="Freeform 15"/>
          <p:cNvSpPr>
            <a:spLocks noEditPoints="1"/>
          </p:cNvSpPr>
          <p:nvPr/>
        </p:nvSpPr>
        <p:spPr bwMode="auto">
          <a:xfrm>
            <a:off x="3481297" y="2448028"/>
            <a:ext cx="1074685" cy="1081693"/>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694899" y="2663031"/>
            <a:ext cx="647481" cy="651686"/>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Freeform 17"/>
          <p:cNvSpPr>
            <a:spLocks noEditPoints="1"/>
          </p:cNvSpPr>
          <p:nvPr/>
        </p:nvSpPr>
        <p:spPr bwMode="auto">
          <a:xfrm>
            <a:off x="4588022" y="2448028"/>
            <a:ext cx="1074685" cy="1081693"/>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8" name="Oval 18"/>
          <p:cNvSpPr>
            <a:spLocks noChangeArrowheads="1"/>
          </p:cNvSpPr>
          <p:nvPr/>
        </p:nvSpPr>
        <p:spPr bwMode="auto">
          <a:xfrm>
            <a:off x="4801623" y="2663031"/>
            <a:ext cx="647481" cy="651686"/>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5694745" y="2448028"/>
            <a:ext cx="1074685" cy="1081693"/>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0" name="Oval 20"/>
          <p:cNvSpPr>
            <a:spLocks noChangeArrowheads="1"/>
          </p:cNvSpPr>
          <p:nvPr/>
        </p:nvSpPr>
        <p:spPr bwMode="auto">
          <a:xfrm>
            <a:off x="5908347" y="2663031"/>
            <a:ext cx="647481" cy="651686"/>
          </a:xfrm>
          <a:prstGeom prst="ellipse">
            <a:avLst/>
          </a:prstGeom>
          <a:solidFill>
            <a:schemeClr val="accent5"/>
          </a:solidFill>
          <a:ln>
            <a:noFill/>
          </a:ln>
        </p:spPr>
        <p:txBody>
          <a:bodyPr vert="horz" wrap="square" lIns="91440" tIns="45720" rIns="91440" bIns="45720" numCol="1" anchor="t" anchorCtr="0" compatLnSpc="1"/>
          <a:lstStyle/>
          <a:p>
            <a:endParaRPr lang="zh-CN" altLang="en-US"/>
          </a:p>
        </p:txBody>
      </p:sp>
      <p:sp>
        <p:nvSpPr>
          <p:cNvPr id="21" name="Freeform 21"/>
          <p:cNvSpPr>
            <a:spLocks noEditPoints="1"/>
          </p:cNvSpPr>
          <p:nvPr/>
        </p:nvSpPr>
        <p:spPr bwMode="auto">
          <a:xfrm>
            <a:off x="7215323" y="286735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a:spLocks noEditPoints="1"/>
          </p:cNvSpPr>
          <p:nvPr/>
        </p:nvSpPr>
        <p:spPr bwMode="auto">
          <a:xfrm>
            <a:off x="1673691" y="2862008"/>
            <a:ext cx="262998" cy="253730"/>
          </a:xfrm>
          <a:custGeom>
            <a:avLst/>
            <a:gdLst>
              <a:gd name="T0" fmla="*/ 59 w 98"/>
              <a:gd name="T1" fmla="*/ 0 h 94"/>
              <a:gd name="T2" fmla="*/ 70 w 98"/>
              <a:gd name="T3" fmla="*/ 11 h 94"/>
              <a:gd name="T4" fmla="*/ 79 w 98"/>
              <a:gd name="T5" fmla="*/ 14 h 94"/>
              <a:gd name="T6" fmla="*/ 98 w 98"/>
              <a:gd name="T7" fmla="*/ 34 h 94"/>
              <a:gd name="T8" fmla="*/ 92 w 98"/>
              <a:gd name="T9" fmla="*/ 89 h 94"/>
              <a:gd name="T10" fmla="*/ 19 w 98"/>
              <a:gd name="T11" fmla="*/ 94 h 94"/>
              <a:gd name="T12" fmla="*/ 5 w 98"/>
              <a:gd name="T13" fmla="*/ 88 h 94"/>
              <a:gd name="T14" fmla="*/ 0 w 98"/>
              <a:gd name="T15" fmla="*/ 34 h 94"/>
              <a:gd name="T16" fmla="*/ 19 w 98"/>
              <a:gd name="T17" fmla="*/ 14 h 94"/>
              <a:gd name="T18" fmla="*/ 27 w 98"/>
              <a:gd name="T19" fmla="*/ 11 h 94"/>
              <a:gd name="T20" fmla="*/ 38 w 98"/>
              <a:gd name="T21" fmla="*/ 0 h 94"/>
              <a:gd name="T22" fmla="*/ 69 w 98"/>
              <a:gd name="T23" fmla="*/ 22 h 94"/>
              <a:gd name="T24" fmla="*/ 68 w 98"/>
              <a:gd name="T25" fmla="*/ 22 h 94"/>
              <a:gd name="T26" fmla="*/ 29 w 98"/>
              <a:gd name="T27" fmla="*/ 22 h 94"/>
              <a:gd name="T28" fmla="*/ 11 w 98"/>
              <a:gd name="T29" fmla="*/ 25 h 94"/>
              <a:gd name="T30" fmla="*/ 7 w 98"/>
              <a:gd name="T31" fmla="*/ 34 h 94"/>
              <a:gd name="T32" fmla="*/ 18 w 98"/>
              <a:gd name="T33" fmla="*/ 52 h 94"/>
              <a:gd name="T34" fmla="*/ 20 w 98"/>
              <a:gd name="T35" fmla="*/ 43 h 94"/>
              <a:gd name="T36" fmla="*/ 37 w 98"/>
              <a:gd name="T37" fmla="*/ 43 h 94"/>
              <a:gd name="T38" fmla="*/ 39 w 98"/>
              <a:gd name="T39" fmla="*/ 45 h 94"/>
              <a:gd name="T40" fmla="*/ 59 w 98"/>
              <a:gd name="T41" fmla="*/ 52 h 94"/>
              <a:gd name="T42" fmla="*/ 61 w 98"/>
              <a:gd name="T43" fmla="*/ 43 h 94"/>
              <a:gd name="T44" fmla="*/ 77 w 98"/>
              <a:gd name="T45" fmla="*/ 43 h 94"/>
              <a:gd name="T46" fmla="*/ 80 w 98"/>
              <a:gd name="T47" fmla="*/ 45 h 94"/>
              <a:gd name="T48" fmla="*/ 91 w 98"/>
              <a:gd name="T49" fmla="*/ 52 h 94"/>
              <a:gd name="T50" fmla="*/ 87 w 98"/>
              <a:gd name="T51" fmla="*/ 25 h 94"/>
              <a:gd name="T52" fmla="*/ 69 w 98"/>
              <a:gd name="T53" fmla="*/ 22 h 94"/>
              <a:gd name="T54" fmla="*/ 32 w 98"/>
              <a:gd name="T55" fmla="*/ 14 h 94"/>
              <a:gd name="T56" fmla="*/ 66 w 98"/>
              <a:gd name="T57" fmla="*/ 11 h 94"/>
              <a:gd name="T58" fmla="*/ 59 w 98"/>
              <a:gd name="T59" fmla="*/ 4 h 94"/>
              <a:gd name="T60" fmla="*/ 34 w 98"/>
              <a:gd name="T61" fmla="*/ 6 h 94"/>
              <a:gd name="T62" fmla="*/ 32 w 98"/>
              <a:gd name="T63" fmla="*/ 14 h 94"/>
              <a:gd name="T64" fmla="*/ 7 w 98"/>
              <a:gd name="T65" fmla="*/ 57 h 94"/>
              <a:gd name="T66" fmla="*/ 11 w 98"/>
              <a:gd name="T67" fmla="*/ 83 h 94"/>
              <a:gd name="T68" fmla="*/ 19 w 98"/>
              <a:gd name="T69" fmla="*/ 87 h 94"/>
              <a:gd name="T70" fmla="*/ 87 w 98"/>
              <a:gd name="T71" fmla="*/ 83 h 94"/>
              <a:gd name="T72" fmla="*/ 91 w 98"/>
              <a:gd name="T73" fmla="*/ 57 h 94"/>
              <a:gd name="T74" fmla="*/ 80 w 98"/>
              <a:gd name="T75" fmla="*/ 63 h 94"/>
              <a:gd name="T76" fmla="*/ 77 w 98"/>
              <a:gd name="T77" fmla="*/ 66 h 94"/>
              <a:gd name="T78" fmla="*/ 59 w 98"/>
              <a:gd name="T79" fmla="*/ 63 h 94"/>
              <a:gd name="T80" fmla="*/ 59 w 98"/>
              <a:gd name="T81" fmla="*/ 57 h 94"/>
              <a:gd name="T82" fmla="*/ 39 w 98"/>
              <a:gd name="T83" fmla="*/ 63 h 94"/>
              <a:gd name="T84" fmla="*/ 36 w 98"/>
              <a:gd name="T85" fmla="*/ 66 h 94"/>
              <a:gd name="T86" fmla="*/ 18 w 98"/>
              <a:gd name="T87" fmla="*/ 63 h 94"/>
              <a:gd name="T88" fmla="*/ 18 w 98"/>
              <a:gd name="T89" fmla="*/ 57 h 94"/>
              <a:gd name="T90" fmla="*/ 34 w 98"/>
              <a:gd name="T91" fmla="*/ 48 h 94"/>
              <a:gd name="T92" fmla="*/ 23 w 98"/>
              <a:gd name="T93" fmla="*/ 48 h 94"/>
              <a:gd name="T94" fmla="*/ 23 w 98"/>
              <a:gd name="T95" fmla="*/ 54 h 94"/>
              <a:gd name="T96" fmla="*/ 23 w 98"/>
              <a:gd name="T97" fmla="*/ 61 h 94"/>
              <a:gd name="T98" fmla="*/ 34 w 98"/>
              <a:gd name="T99" fmla="*/ 54 h 94"/>
              <a:gd name="T100" fmla="*/ 34 w 98"/>
              <a:gd name="T101" fmla="*/ 54 h 94"/>
              <a:gd name="T102" fmla="*/ 75 w 98"/>
              <a:gd name="T103" fmla="*/ 48 h 94"/>
              <a:gd name="T104" fmla="*/ 64 w 98"/>
              <a:gd name="T105" fmla="*/ 48 h 94"/>
              <a:gd name="T106" fmla="*/ 64 w 98"/>
              <a:gd name="T107" fmla="*/ 54 h 94"/>
              <a:gd name="T108" fmla="*/ 64 w 98"/>
              <a:gd name="T109" fmla="*/ 61 h 94"/>
              <a:gd name="T110" fmla="*/ 75 w 98"/>
              <a:gd name="T111" fmla="*/ 54 h 94"/>
              <a:gd name="T112" fmla="*/ 75 w 98"/>
              <a:gd name="T113" fmla="*/ 5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94">
                <a:moveTo>
                  <a:pt x="38" y="0"/>
                </a:moveTo>
                <a:cubicBezTo>
                  <a:pt x="59" y="0"/>
                  <a:pt x="59" y="0"/>
                  <a:pt x="59" y="0"/>
                </a:cubicBezTo>
                <a:cubicBezTo>
                  <a:pt x="62" y="0"/>
                  <a:pt x="65" y="1"/>
                  <a:pt x="67" y="3"/>
                </a:cubicBezTo>
                <a:cubicBezTo>
                  <a:pt x="69" y="5"/>
                  <a:pt x="70" y="8"/>
                  <a:pt x="70" y="11"/>
                </a:cubicBezTo>
                <a:cubicBezTo>
                  <a:pt x="70" y="14"/>
                  <a:pt x="70" y="14"/>
                  <a:pt x="70" y="14"/>
                </a:cubicBezTo>
                <a:cubicBezTo>
                  <a:pt x="79" y="14"/>
                  <a:pt x="79" y="14"/>
                  <a:pt x="79" y="14"/>
                </a:cubicBezTo>
                <a:cubicBezTo>
                  <a:pt x="84" y="14"/>
                  <a:pt x="89" y="16"/>
                  <a:pt x="92" y="20"/>
                </a:cubicBezTo>
                <a:cubicBezTo>
                  <a:pt x="96" y="24"/>
                  <a:pt x="98" y="28"/>
                  <a:pt x="98" y="34"/>
                </a:cubicBezTo>
                <a:cubicBezTo>
                  <a:pt x="98" y="75"/>
                  <a:pt x="98" y="75"/>
                  <a:pt x="98" y="75"/>
                </a:cubicBezTo>
                <a:cubicBezTo>
                  <a:pt x="98" y="80"/>
                  <a:pt x="96" y="85"/>
                  <a:pt x="92" y="89"/>
                </a:cubicBezTo>
                <a:cubicBezTo>
                  <a:pt x="89" y="92"/>
                  <a:pt x="84" y="94"/>
                  <a:pt x="79" y="94"/>
                </a:cubicBezTo>
                <a:cubicBezTo>
                  <a:pt x="19" y="94"/>
                  <a:pt x="19" y="94"/>
                  <a:pt x="19" y="94"/>
                </a:cubicBezTo>
                <a:cubicBezTo>
                  <a:pt x="14" y="94"/>
                  <a:pt x="9" y="92"/>
                  <a:pt x="5" y="89"/>
                </a:cubicBezTo>
                <a:cubicBezTo>
                  <a:pt x="5" y="88"/>
                  <a:pt x="5" y="88"/>
                  <a:pt x="5" y="88"/>
                </a:cubicBezTo>
                <a:cubicBezTo>
                  <a:pt x="2" y="85"/>
                  <a:pt x="0" y="80"/>
                  <a:pt x="0" y="75"/>
                </a:cubicBezTo>
                <a:cubicBezTo>
                  <a:pt x="0" y="34"/>
                  <a:pt x="0" y="34"/>
                  <a:pt x="0" y="34"/>
                </a:cubicBezTo>
                <a:cubicBezTo>
                  <a:pt x="0" y="28"/>
                  <a:pt x="2" y="24"/>
                  <a:pt x="5" y="20"/>
                </a:cubicBezTo>
                <a:cubicBezTo>
                  <a:pt x="9" y="16"/>
                  <a:pt x="14" y="14"/>
                  <a:pt x="19" y="14"/>
                </a:cubicBezTo>
                <a:cubicBezTo>
                  <a:pt x="27" y="14"/>
                  <a:pt x="27" y="14"/>
                  <a:pt x="27" y="14"/>
                </a:cubicBezTo>
                <a:cubicBezTo>
                  <a:pt x="27" y="11"/>
                  <a:pt x="27" y="11"/>
                  <a:pt x="27" y="11"/>
                </a:cubicBezTo>
                <a:cubicBezTo>
                  <a:pt x="27" y="8"/>
                  <a:pt x="29" y="5"/>
                  <a:pt x="31" y="3"/>
                </a:cubicBezTo>
                <a:cubicBezTo>
                  <a:pt x="33" y="1"/>
                  <a:pt x="35" y="0"/>
                  <a:pt x="38" y="0"/>
                </a:cubicBezTo>
                <a:close/>
                <a:moveTo>
                  <a:pt x="69" y="22"/>
                </a:moveTo>
                <a:cubicBezTo>
                  <a:pt x="69" y="22"/>
                  <a:pt x="69" y="22"/>
                  <a:pt x="69" y="22"/>
                </a:cubicBezTo>
                <a:cubicBezTo>
                  <a:pt x="68" y="22"/>
                  <a:pt x="68" y="22"/>
                  <a:pt x="68" y="22"/>
                </a:cubicBezTo>
                <a:cubicBezTo>
                  <a:pt x="68" y="22"/>
                  <a:pt x="68" y="22"/>
                  <a:pt x="68" y="22"/>
                </a:cubicBezTo>
                <a:cubicBezTo>
                  <a:pt x="30" y="22"/>
                  <a:pt x="30" y="22"/>
                  <a:pt x="30" y="22"/>
                </a:cubicBezTo>
                <a:cubicBezTo>
                  <a:pt x="29" y="22"/>
                  <a:pt x="29" y="22"/>
                  <a:pt x="29" y="22"/>
                </a:cubicBezTo>
                <a:cubicBezTo>
                  <a:pt x="19" y="22"/>
                  <a:pt x="19" y="22"/>
                  <a:pt x="19" y="22"/>
                </a:cubicBezTo>
                <a:cubicBezTo>
                  <a:pt x="16" y="22"/>
                  <a:pt x="13" y="23"/>
                  <a:pt x="11" y="25"/>
                </a:cubicBezTo>
                <a:cubicBezTo>
                  <a:pt x="11" y="25"/>
                  <a:pt x="11" y="25"/>
                  <a:pt x="11" y="25"/>
                </a:cubicBezTo>
                <a:cubicBezTo>
                  <a:pt x="9" y="28"/>
                  <a:pt x="7" y="31"/>
                  <a:pt x="7" y="34"/>
                </a:cubicBezTo>
                <a:cubicBezTo>
                  <a:pt x="7" y="52"/>
                  <a:pt x="7" y="52"/>
                  <a:pt x="7" y="52"/>
                </a:cubicBezTo>
                <a:cubicBezTo>
                  <a:pt x="18" y="52"/>
                  <a:pt x="18" y="52"/>
                  <a:pt x="18" y="52"/>
                </a:cubicBezTo>
                <a:cubicBezTo>
                  <a:pt x="18" y="45"/>
                  <a:pt x="18" y="45"/>
                  <a:pt x="18" y="45"/>
                </a:cubicBezTo>
                <a:cubicBezTo>
                  <a:pt x="18" y="44"/>
                  <a:pt x="19" y="43"/>
                  <a:pt x="20" y="43"/>
                </a:cubicBezTo>
                <a:cubicBezTo>
                  <a:pt x="20" y="43"/>
                  <a:pt x="20" y="43"/>
                  <a:pt x="20" y="43"/>
                </a:cubicBezTo>
                <a:cubicBezTo>
                  <a:pt x="37" y="43"/>
                  <a:pt x="37" y="43"/>
                  <a:pt x="37" y="43"/>
                </a:cubicBezTo>
                <a:cubicBezTo>
                  <a:pt x="38" y="43"/>
                  <a:pt x="39" y="44"/>
                  <a:pt x="39" y="45"/>
                </a:cubicBezTo>
                <a:cubicBezTo>
                  <a:pt x="39" y="45"/>
                  <a:pt x="39" y="45"/>
                  <a:pt x="39" y="45"/>
                </a:cubicBezTo>
                <a:cubicBezTo>
                  <a:pt x="39" y="52"/>
                  <a:pt x="39" y="52"/>
                  <a:pt x="39" y="52"/>
                </a:cubicBezTo>
                <a:cubicBezTo>
                  <a:pt x="59" y="52"/>
                  <a:pt x="59" y="52"/>
                  <a:pt x="59" y="52"/>
                </a:cubicBezTo>
                <a:cubicBezTo>
                  <a:pt x="59" y="45"/>
                  <a:pt x="59" y="45"/>
                  <a:pt x="59" y="45"/>
                </a:cubicBezTo>
                <a:cubicBezTo>
                  <a:pt x="59" y="44"/>
                  <a:pt x="60" y="43"/>
                  <a:pt x="61" y="43"/>
                </a:cubicBezTo>
                <a:cubicBezTo>
                  <a:pt x="61" y="43"/>
                  <a:pt x="61" y="43"/>
                  <a:pt x="61" y="43"/>
                </a:cubicBezTo>
                <a:cubicBezTo>
                  <a:pt x="77" y="43"/>
                  <a:pt x="77" y="43"/>
                  <a:pt x="77" y="43"/>
                </a:cubicBezTo>
                <a:cubicBezTo>
                  <a:pt x="79" y="43"/>
                  <a:pt x="80" y="44"/>
                  <a:pt x="80" y="45"/>
                </a:cubicBezTo>
                <a:cubicBezTo>
                  <a:pt x="80" y="45"/>
                  <a:pt x="80" y="45"/>
                  <a:pt x="80" y="45"/>
                </a:cubicBezTo>
                <a:cubicBezTo>
                  <a:pt x="80" y="52"/>
                  <a:pt x="80" y="52"/>
                  <a:pt x="80" y="52"/>
                </a:cubicBezTo>
                <a:cubicBezTo>
                  <a:pt x="91" y="52"/>
                  <a:pt x="91" y="52"/>
                  <a:pt x="91" y="52"/>
                </a:cubicBezTo>
                <a:cubicBezTo>
                  <a:pt x="91" y="34"/>
                  <a:pt x="91" y="34"/>
                  <a:pt x="91" y="34"/>
                </a:cubicBezTo>
                <a:cubicBezTo>
                  <a:pt x="91" y="31"/>
                  <a:pt x="89" y="28"/>
                  <a:pt x="87" y="25"/>
                </a:cubicBezTo>
                <a:cubicBezTo>
                  <a:pt x="85" y="23"/>
                  <a:pt x="82" y="22"/>
                  <a:pt x="79" y="22"/>
                </a:cubicBezTo>
                <a:cubicBezTo>
                  <a:pt x="69" y="22"/>
                  <a:pt x="69" y="22"/>
                  <a:pt x="69" y="22"/>
                </a:cubicBezTo>
                <a:close/>
                <a:moveTo>
                  <a:pt x="32" y="14"/>
                </a:moveTo>
                <a:cubicBezTo>
                  <a:pt x="32" y="14"/>
                  <a:pt x="32" y="14"/>
                  <a:pt x="32" y="14"/>
                </a:cubicBezTo>
                <a:cubicBezTo>
                  <a:pt x="66" y="14"/>
                  <a:pt x="66" y="14"/>
                  <a:pt x="66" y="14"/>
                </a:cubicBezTo>
                <a:cubicBezTo>
                  <a:pt x="66" y="11"/>
                  <a:pt x="66" y="11"/>
                  <a:pt x="66" y="11"/>
                </a:cubicBezTo>
                <a:cubicBezTo>
                  <a:pt x="66" y="9"/>
                  <a:pt x="65" y="7"/>
                  <a:pt x="64" y="6"/>
                </a:cubicBezTo>
                <a:cubicBezTo>
                  <a:pt x="63" y="5"/>
                  <a:pt x="61" y="4"/>
                  <a:pt x="59" y="4"/>
                </a:cubicBezTo>
                <a:cubicBezTo>
                  <a:pt x="38" y="4"/>
                  <a:pt x="38" y="4"/>
                  <a:pt x="38" y="4"/>
                </a:cubicBezTo>
                <a:cubicBezTo>
                  <a:pt x="37" y="4"/>
                  <a:pt x="35" y="5"/>
                  <a:pt x="34" y="6"/>
                </a:cubicBezTo>
                <a:cubicBezTo>
                  <a:pt x="33" y="7"/>
                  <a:pt x="32" y="9"/>
                  <a:pt x="32" y="11"/>
                </a:cubicBezTo>
                <a:cubicBezTo>
                  <a:pt x="32" y="14"/>
                  <a:pt x="32" y="14"/>
                  <a:pt x="32" y="14"/>
                </a:cubicBezTo>
                <a:close/>
                <a:moveTo>
                  <a:pt x="7" y="57"/>
                </a:moveTo>
                <a:cubicBezTo>
                  <a:pt x="7" y="57"/>
                  <a:pt x="7" y="57"/>
                  <a:pt x="7" y="57"/>
                </a:cubicBezTo>
                <a:cubicBezTo>
                  <a:pt x="7" y="75"/>
                  <a:pt x="7" y="75"/>
                  <a:pt x="7" y="75"/>
                </a:cubicBezTo>
                <a:cubicBezTo>
                  <a:pt x="7" y="78"/>
                  <a:pt x="8" y="81"/>
                  <a:pt x="11" y="83"/>
                </a:cubicBezTo>
                <a:cubicBezTo>
                  <a:pt x="11" y="83"/>
                  <a:pt x="11" y="83"/>
                  <a:pt x="11" y="83"/>
                </a:cubicBezTo>
                <a:cubicBezTo>
                  <a:pt x="13" y="85"/>
                  <a:pt x="16" y="87"/>
                  <a:pt x="19" y="87"/>
                </a:cubicBezTo>
                <a:cubicBezTo>
                  <a:pt x="79" y="87"/>
                  <a:pt x="79" y="87"/>
                  <a:pt x="79" y="87"/>
                </a:cubicBezTo>
                <a:cubicBezTo>
                  <a:pt x="82" y="87"/>
                  <a:pt x="85" y="85"/>
                  <a:pt x="87" y="83"/>
                </a:cubicBezTo>
                <a:cubicBezTo>
                  <a:pt x="89" y="81"/>
                  <a:pt x="91" y="78"/>
                  <a:pt x="91" y="75"/>
                </a:cubicBezTo>
                <a:cubicBezTo>
                  <a:pt x="91" y="57"/>
                  <a:pt x="91" y="57"/>
                  <a:pt x="91" y="57"/>
                </a:cubicBezTo>
                <a:cubicBezTo>
                  <a:pt x="80" y="57"/>
                  <a:pt x="80" y="57"/>
                  <a:pt x="80" y="57"/>
                </a:cubicBezTo>
                <a:cubicBezTo>
                  <a:pt x="80" y="63"/>
                  <a:pt x="80" y="63"/>
                  <a:pt x="80" y="63"/>
                </a:cubicBezTo>
                <a:cubicBezTo>
                  <a:pt x="80" y="65"/>
                  <a:pt x="79" y="66"/>
                  <a:pt x="77" y="66"/>
                </a:cubicBezTo>
                <a:cubicBezTo>
                  <a:pt x="77" y="66"/>
                  <a:pt x="77" y="66"/>
                  <a:pt x="77" y="66"/>
                </a:cubicBezTo>
                <a:cubicBezTo>
                  <a:pt x="61" y="66"/>
                  <a:pt x="61" y="66"/>
                  <a:pt x="61" y="66"/>
                </a:cubicBezTo>
                <a:cubicBezTo>
                  <a:pt x="60" y="66"/>
                  <a:pt x="59" y="65"/>
                  <a:pt x="59" y="63"/>
                </a:cubicBezTo>
                <a:cubicBezTo>
                  <a:pt x="59" y="63"/>
                  <a:pt x="59" y="63"/>
                  <a:pt x="59" y="63"/>
                </a:cubicBezTo>
                <a:cubicBezTo>
                  <a:pt x="59" y="57"/>
                  <a:pt x="59" y="57"/>
                  <a:pt x="59" y="57"/>
                </a:cubicBezTo>
                <a:cubicBezTo>
                  <a:pt x="39" y="57"/>
                  <a:pt x="39" y="57"/>
                  <a:pt x="39" y="57"/>
                </a:cubicBezTo>
                <a:cubicBezTo>
                  <a:pt x="39" y="63"/>
                  <a:pt x="39" y="63"/>
                  <a:pt x="39" y="63"/>
                </a:cubicBezTo>
                <a:cubicBezTo>
                  <a:pt x="39" y="65"/>
                  <a:pt x="38" y="66"/>
                  <a:pt x="37" y="66"/>
                </a:cubicBezTo>
                <a:cubicBezTo>
                  <a:pt x="36" y="66"/>
                  <a:pt x="36" y="66"/>
                  <a:pt x="36" y="66"/>
                </a:cubicBezTo>
                <a:cubicBezTo>
                  <a:pt x="20" y="66"/>
                  <a:pt x="20" y="66"/>
                  <a:pt x="20" y="66"/>
                </a:cubicBezTo>
                <a:cubicBezTo>
                  <a:pt x="19" y="66"/>
                  <a:pt x="18" y="65"/>
                  <a:pt x="18" y="63"/>
                </a:cubicBezTo>
                <a:cubicBezTo>
                  <a:pt x="18" y="63"/>
                  <a:pt x="18" y="63"/>
                  <a:pt x="18" y="63"/>
                </a:cubicBezTo>
                <a:cubicBezTo>
                  <a:pt x="18" y="57"/>
                  <a:pt x="18" y="57"/>
                  <a:pt x="18" y="57"/>
                </a:cubicBezTo>
                <a:cubicBezTo>
                  <a:pt x="7" y="57"/>
                  <a:pt x="7" y="57"/>
                  <a:pt x="7" y="57"/>
                </a:cubicBezTo>
                <a:close/>
                <a:moveTo>
                  <a:pt x="34" y="48"/>
                </a:moveTo>
                <a:cubicBezTo>
                  <a:pt x="34" y="48"/>
                  <a:pt x="34" y="48"/>
                  <a:pt x="34" y="48"/>
                </a:cubicBezTo>
                <a:cubicBezTo>
                  <a:pt x="23" y="48"/>
                  <a:pt x="23" y="48"/>
                  <a:pt x="23" y="48"/>
                </a:cubicBezTo>
                <a:cubicBezTo>
                  <a:pt x="23" y="54"/>
                  <a:pt x="23" y="54"/>
                  <a:pt x="23" y="54"/>
                </a:cubicBezTo>
                <a:cubicBezTo>
                  <a:pt x="23" y="54"/>
                  <a:pt x="23" y="54"/>
                  <a:pt x="23" y="54"/>
                </a:cubicBezTo>
                <a:cubicBezTo>
                  <a:pt x="23" y="54"/>
                  <a:pt x="23" y="54"/>
                  <a:pt x="23" y="54"/>
                </a:cubicBezTo>
                <a:cubicBezTo>
                  <a:pt x="23" y="61"/>
                  <a:pt x="23" y="61"/>
                  <a:pt x="23" y="61"/>
                </a:cubicBezTo>
                <a:cubicBezTo>
                  <a:pt x="34" y="61"/>
                  <a:pt x="34" y="61"/>
                  <a:pt x="34" y="61"/>
                </a:cubicBezTo>
                <a:cubicBezTo>
                  <a:pt x="34" y="54"/>
                  <a:pt x="34" y="54"/>
                  <a:pt x="34" y="54"/>
                </a:cubicBezTo>
                <a:cubicBezTo>
                  <a:pt x="34" y="54"/>
                  <a:pt x="34" y="54"/>
                  <a:pt x="34" y="54"/>
                </a:cubicBezTo>
                <a:cubicBezTo>
                  <a:pt x="34" y="54"/>
                  <a:pt x="34" y="54"/>
                  <a:pt x="34" y="54"/>
                </a:cubicBezTo>
                <a:cubicBezTo>
                  <a:pt x="34" y="48"/>
                  <a:pt x="34" y="48"/>
                  <a:pt x="34" y="48"/>
                </a:cubicBezTo>
                <a:close/>
                <a:moveTo>
                  <a:pt x="75" y="48"/>
                </a:moveTo>
                <a:cubicBezTo>
                  <a:pt x="75" y="48"/>
                  <a:pt x="75" y="48"/>
                  <a:pt x="75" y="48"/>
                </a:cubicBezTo>
                <a:cubicBezTo>
                  <a:pt x="64" y="48"/>
                  <a:pt x="64" y="48"/>
                  <a:pt x="64" y="48"/>
                </a:cubicBezTo>
                <a:cubicBezTo>
                  <a:pt x="64" y="54"/>
                  <a:pt x="64" y="54"/>
                  <a:pt x="64" y="54"/>
                </a:cubicBezTo>
                <a:cubicBezTo>
                  <a:pt x="64" y="54"/>
                  <a:pt x="64" y="54"/>
                  <a:pt x="64" y="54"/>
                </a:cubicBezTo>
                <a:cubicBezTo>
                  <a:pt x="64" y="54"/>
                  <a:pt x="64" y="54"/>
                  <a:pt x="64" y="54"/>
                </a:cubicBezTo>
                <a:cubicBezTo>
                  <a:pt x="64" y="61"/>
                  <a:pt x="64" y="61"/>
                  <a:pt x="64" y="61"/>
                </a:cubicBezTo>
                <a:cubicBezTo>
                  <a:pt x="75" y="61"/>
                  <a:pt x="75" y="61"/>
                  <a:pt x="75" y="61"/>
                </a:cubicBezTo>
                <a:cubicBezTo>
                  <a:pt x="75" y="54"/>
                  <a:pt x="75" y="54"/>
                  <a:pt x="75" y="54"/>
                </a:cubicBezTo>
                <a:cubicBezTo>
                  <a:pt x="75" y="54"/>
                  <a:pt x="75" y="54"/>
                  <a:pt x="75" y="54"/>
                </a:cubicBezTo>
                <a:cubicBezTo>
                  <a:pt x="75" y="54"/>
                  <a:pt x="75" y="54"/>
                  <a:pt x="75" y="54"/>
                </a:cubicBezTo>
                <a:cubicBezTo>
                  <a:pt x="75" y="48"/>
                  <a:pt x="75" y="48"/>
                  <a:pt x="75" y="4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a:spLocks noEditPoints="1"/>
          </p:cNvSpPr>
          <p:nvPr/>
        </p:nvSpPr>
        <p:spPr bwMode="auto">
          <a:xfrm>
            <a:off x="6121948" y="2859337"/>
            <a:ext cx="216272" cy="259072"/>
          </a:xfrm>
          <a:custGeom>
            <a:avLst/>
            <a:gdLst>
              <a:gd name="T0" fmla="*/ 72 w 81"/>
              <a:gd name="T1" fmla="*/ 1 h 96"/>
              <a:gd name="T2" fmla="*/ 70 w 81"/>
              <a:gd name="T3" fmla="*/ 7 h 96"/>
              <a:gd name="T4" fmla="*/ 81 w 81"/>
              <a:gd name="T5" fmla="*/ 36 h 96"/>
              <a:gd name="T6" fmla="*/ 68 w 81"/>
              <a:gd name="T7" fmla="*/ 68 h 96"/>
              <a:gd name="T8" fmla="*/ 54 w 81"/>
              <a:gd name="T9" fmla="*/ 78 h 96"/>
              <a:gd name="T10" fmla="*/ 40 w 81"/>
              <a:gd name="T11" fmla="*/ 81 h 96"/>
              <a:gd name="T12" fmla="*/ 55 w 81"/>
              <a:gd name="T13" fmla="*/ 88 h 96"/>
              <a:gd name="T14" fmla="*/ 55 w 81"/>
              <a:gd name="T15" fmla="*/ 96 h 96"/>
              <a:gd name="T16" fmla="*/ 37 w 81"/>
              <a:gd name="T17" fmla="*/ 96 h 96"/>
              <a:gd name="T18" fmla="*/ 18 w 81"/>
              <a:gd name="T19" fmla="*/ 96 h 96"/>
              <a:gd name="T20" fmla="*/ 18 w 81"/>
              <a:gd name="T21" fmla="*/ 88 h 96"/>
              <a:gd name="T22" fmla="*/ 33 w 81"/>
              <a:gd name="T23" fmla="*/ 81 h 96"/>
              <a:gd name="T24" fmla="*/ 20 w 81"/>
              <a:gd name="T25" fmla="*/ 78 h 96"/>
              <a:gd name="T26" fmla="*/ 7 w 81"/>
              <a:gd name="T27" fmla="*/ 69 h 96"/>
              <a:gd name="T28" fmla="*/ 1 w 81"/>
              <a:gd name="T29" fmla="*/ 72 h 96"/>
              <a:gd name="T30" fmla="*/ 10 w 81"/>
              <a:gd name="T31" fmla="*/ 60 h 96"/>
              <a:gd name="T32" fmla="*/ 11 w 81"/>
              <a:gd name="T33" fmla="*/ 11 h 96"/>
              <a:gd name="T34" fmla="*/ 37 w 81"/>
              <a:gd name="T35" fmla="*/ 0 h 96"/>
              <a:gd name="T36" fmla="*/ 65 w 81"/>
              <a:gd name="T37" fmla="*/ 5 h 96"/>
              <a:gd name="T38" fmla="*/ 65 w 81"/>
              <a:gd name="T39" fmla="*/ 5 h 96"/>
              <a:gd name="T40" fmla="*/ 69 w 81"/>
              <a:gd name="T41" fmla="*/ 1 h 96"/>
              <a:gd name="T42" fmla="*/ 67 w 81"/>
              <a:gd name="T43" fmla="*/ 10 h 96"/>
              <a:gd name="T44" fmla="*/ 73 w 81"/>
              <a:gd name="T45" fmla="*/ 36 h 96"/>
              <a:gd name="T46" fmla="*/ 62 w 81"/>
              <a:gd name="T47" fmla="*/ 62 h 96"/>
              <a:gd name="T48" fmla="*/ 13 w 81"/>
              <a:gd name="T49" fmla="*/ 64 h 96"/>
              <a:gd name="T50" fmla="*/ 21 w 81"/>
              <a:gd name="T51" fmla="*/ 73 h 96"/>
              <a:gd name="T52" fmla="*/ 52 w 81"/>
              <a:gd name="T53" fmla="*/ 73 h 96"/>
              <a:gd name="T54" fmla="*/ 65 w 81"/>
              <a:gd name="T55" fmla="*/ 65 h 96"/>
              <a:gd name="T56" fmla="*/ 65 w 81"/>
              <a:gd name="T57" fmla="*/ 65 h 96"/>
              <a:gd name="T58" fmla="*/ 77 w 81"/>
              <a:gd name="T59" fmla="*/ 36 h 96"/>
              <a:gd name="T60" fmla="*/ 67 w 81"/>
              <a:gd name="T61" fmla="*/ 10 h 96"/>
              <a:gd name="T62" fmla="*/ 57 w 81"/>
              <a:gd name="T63" fmla="*/ 16 h 96"/>
              <a:gd name="T64" fmla="*/ 16 w 81"/>
              <a:gd name="T65" fmla="*/ 16 h 96"/>
              <a:gd name="T66" fmla="*/ 16 w 81"/>
              <a:gd name="T67" fmla="*/ 57 h 96"/>
              <a:gd name="T68" fmla="*/ 57 w 81"/>
              <a:gd name="T69" fmla="*/ 57 h 96"/>
              <a:gd name="T70" fmla="*/ 65 w 81"/>
              <a:gd name="T71" fmla="*/ 36 h 96"/>
              <a:gd name="T72" fmla="*/ 57 w 81"/>
              <a:gd name="T73" fmla="*/ 1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2780415" y="2864679"/>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3887139" y="2856666"/>
            <a:ext cx="262998" cy="264414"/>
          </a:xfrm>
          <a:custGeom>
            <a:avLst/>
            <a:gdLst>
              <a:gd name="T0" fmla="*/ 62 w 98"/>
              <a:gd name="T1" fmla="*/ 39 h 98"/>
              <a:gd name="T2" fmla="*/ 51 w 98"/>
              <a:gd name="T3" fmla="*/ 43 h 98"/>
              <a:gd name="T4" fmla="*/ 58 w 98"/>
              <a:gd name="T5" fmla="*/ 41 h 98"/>
              <a:gd name="T6" fmla="*/ 56 w 98"/>
              <a:gd name="T7" fmla="*/ 44 h 98"/>
              <a:gd name="T8" fmla="*/ 40 w 98"/>
              <a:gd name="T9" fmla="*/ 50 h 98"/>
              <a:gd name="T10" fmla="*/ 40 w 98"/>
              <a:gd name="T11" fmla="*/ 37 h 98"/>
              <a:gd name="T12" fmla="*/ 39 w 98"/>
              <a:gd name="T13" fmla="*/ 42 h 98"/>
              <a:gd name="T14" fmla="*/ 41 w 98"/>
              <a:gd name="T15" fmla="*/ 44 h 98"/>
              <a:gd name="T16" fmla="*/ 94 w 98"/>
              <a:gd name="T17" fmla="*/ 0 h 98"/>
              <a:gd name="T18" fmla="*/ 3 w 98"/>
              <a:gd name="T19" fmla="*/ 98 h 98"/>
              <a:gd name="T20" fmla="*/ 91 w 98"/>
              <a:gd name="T21" fmla="*/ 91 h 98"/>
              <a:gd name="T22" fmla="*/ 91 w 98"/>
              <a:gd name="T23" fmla="*/ 91 h 98"/>
              <a:gd name="T24" fmla="*/ 15 w 98"/>
              <a:gd name="T25" fmla="*/ 7 h 98"/>
              <a:gd name="T26" fmla="*/ 35 w 98"/>
              <a:gd name="T27" fmla="*/ 7 h 98"/>
              <a:gd name="T28" fmla="*/ 55 w 98"/>
              <a:gd name="T29" fmla="*/ 7 h 98"/>
              <a:gd name="T30" fmla="*/ 76 w 98"/>
              <a:gd name="T31" fmla="*/ 7 h 98"/>
              <a:gd name="T32" fmla="*/ 91 w 98"/>
              <a:gd name="T33" fmla="*/ 7 h 98"/>
              <a:gd name="T34" fmla="*/ 80 w 98"/>
              <a:gd name="T35" fmla="*/ 48 h 98"/>
              <a:gd name="T36" fmla="*/ 71 w 98"/>
              <a:gd name="T37" fmla="*/ 39 h 98"/>
              <a:gd name="T38" fmla="*/ 75 w 98"/>
              <a:gd name="T39" fmla="*/ 41 h 98"/>
              <a:gd name="T40" fmla="*/ 74 w 98"/>
              <a:gd name="T41" fmla="*/ 44 h 98"/>
              <a:gd name="T42" fmla="*/ 75 w 98"/>
              <a:gd name="T43" fmla="*/ 67 h 98"/>
              <a:gd name="T44" fmla="*/ 80 w 98"/>
              <a:gd name="T45" fmla="*/ 56 h 98"/>
              <a:gd name="T46" fmla="*/ 71 w 98"/>
              <a:gd name="T47" fmla="*/ 65 h 98"/>
              <a:gd name="T48" fmla="*/ 77 w 98"/>
              <a:gd name="T49" fmla="*/ 60 h 98"/>
              <a:gd name="T50" fmla="*/ 74 w 98"/>
              <a:gd name="T51" fmla="*/ 59 h 98"/>
              <a:gd name="T52" fmla="*/ 45 w 98"/>
              <a:gd name="T53" fmla="*/ 82 h 98"/>
              <a:gd name="T54" fmla="*/ 36 w 98"/>
              <a:gd name="T55" fmla="*/ 73 h 98"/>
              <a:gd name="T56" fmla="*/ 39 w 98"/>
              <a:gd name="T57" fmla="*/ 76 h 98"/>
              <a:gd name="T58" fmla="*/ 41 w 98"/>
              <a:gd name="T59" fmla="*/ 79 h 98"/>
              <a:gd name="T60" fmla="*/ 39 w 98"/>
              <a:gd name="T61" fmla="*/ 76 h 98"/>
              <a:gd name="T62" fmla="*/ 27 w 98"/>
              <a:gd name="T63" fmla="*/ 65 h 98"/>
              <a:gd name="T64" fmla="*/ 18 w 98"/>
              <a:gd name="T65" fmla="*/ 56 h 98"/>
              <a:gd name="T66" fmla="*/ 21 w 98"/>
              <a:gd name="T67" fmla="*/ 59 h 98"/>
              <a:gd name="T68" fmla="*/ 24 w 98"/>
              <a:gd name="T69" fmla="*/ 62 h 98"/>
              <a:gd name="T70" fmla="*/ 21 w 98"/>
              <a:gd name="T71" fmla="*/ 59 h 98"/>
              <a:gd name="T72" fmla="*/ 27 w 98"/>
              <a:gd name="T73" fmla="*/ 82 h 98"/>
              <a:gd name="T74" fmla="*/ 18 w 98"/>
              <a:gd name="T75" fmla="*/ 73 h 98"/>
              <a:gd name="T76" fmla="*/ 21 w 98"/>
              <a:gd name="T77" fmla="*/ 76 h 98"/>
              <a:gd name="T78" fmla="*/ 24 w 98"/>
              <a:gd name="T79" fmla="*/ 79 h 98"/>
              <a:gd name="T80" fmla="*/ 21 w 98"/>
              <a:gd name="T81" fmla="*/ 76 h 98"/>
              <a:gd name="T82" fmla="*/ 62 w 98"/>
              <a:gd name="T83" fmla="*/ 65 h 98"/>
              <a:gd name="T84" fmla="*/ 53 w 98"/>
              <a:gd name="T85" fmla="*/ 56 h 98"/>
              <a:gd name="T86" fmla="*/ 56 w 98"/>
              <a:gd name="T87" fmla="*/ 59 h 98"/>
              <a:gd name="T88" fmla="*/ 59 w 98"/>
              <a:gd name="T89" fmla="*/ 62 h 98"/>
              <a:gd name="T90" fmla="*/ 53 w 98"/>
              <a:gd name="T91" fmla="*/ 82 h 98"/>
              <a:gd name="T92" fmla="*/ 64 w 98"/>
              <a:gd name="T93" fmla="*/ 77 h 98"/>
              <a:gd name="T94" fmla="*/ 53 w 98"/>
              <a:gd name="T95" fmla="*/ 73 h 98"/>
              <a:gd name="T96" fmla="*/ 56 w 98"/>
              <a:gd name="T97" fmla="*/ 76 h 98"/>
              <a:gd name="T98" fmla="*/ 58 w 98"/>
              <a:gd name="T99" fmla="*/ 79 h 98"/>
              <a:gd name="T100" fmla="*/ 36 w 98"/>
              <a:gd name="T101" fmla="*/ 65 h 98"/>
              <a:gd name="T102" fmla="*/ 45 w 98"/>
              <a:gd name="T103" fmla="*/ 56 h 98"/>
              <a:gd name="T104" fmla="*/ 36 w 98"/>
              <a:gd name="T105" fmla="*/ 65 h 98"/>
              <a:gd name="T106" fmla="*/ 41 w 98"/>
              <a:gd name="T107" fmla="*/ 59 h 98"/>
              <a:gd name="T108" fmla="*/ 40 w 98"/>
              <a:gd name="T109" fmla="*/ 6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 h="98">
                <a:moveTo>
                  <a:pt x="53" y="48"/>
                </a:moveTo>
                <a:cubicBezTo>
                  <a:pt x="54" y="49"/>
                  <a:pt x="56" y="50"/>
                  <a:pt x="58" y="50"/>
                </a:cubicBezTo>
                <a:cubicBezTo>
                  <a:pt x="59" y="50"/>
                  <a:pt x="61" y="49"/>
                  <a:pt x="62" y="48"/>
                </a:cubicBezTo>
                <a:cubicBezTo>
                  <a:pt x="63" y="46"/>
                  <a:pt x="64" y="45"/>
                  <a:pt x="64" y="43"/>
                </a:cubicBezTo>
                <a:cubicBezTo>
                  <a:pt x="64" y="41"/>
                  <a:pt x="63" y="40"/>
                  <a:pt x="62" y="39"/>
                </a:cubicBezTo>
                <a:cubicBezTo>
                  <a:pt x="62" y="39"/>
                  <a:pt x="62" y="39"/>
                  <a:pt x="62" y="39"/>
                </a:cubicBezTo>
                <a:cubicBezTo>
                  <a:pt x="61" y="37"/>
                  <a:pt x="59" y="37"/>
                  <a:pt x="58" y="37"/>
                </a:cubicBezTo>
                <a:cubicBezTo>
                  <a:pt x="56" y="37"/>
                  <a:pt x="54" y="37"/>
                  <a:pt x="53" y="39"/>
                </a:cubicBezTo>
                <a:cubicBezTo>
                  <a:pt x="53" y="39"/>
                  <a:pt x="53" y="39"/>
                  <a:pt x="53" y="39"/>
                </a:cubicBezTo>
                <a:cubicBezTo>
                  <a:pt x="52" y="40"/>
                  <a:pt x="51" y="41"/>
                  <a:pt x="51" y="43"/>
                </a:cubicBezTo>
                <a:cubicBezTo>
                  <a:pt x="51" y="45"/>
                  <a:pt x="52" y="46"/>
                  <a:pt x="53" y="48"/>
                </a:cubicBezTo>
                <a:cubicBezTo>
                  <a:pt x="53" y="48"/>
                  <a:pt x="53" y="48"/>
                  <a:pt x="53" y="48"/>
                </a:cubicBezTo>
                <a:close/>
                <a:moveTo>
                  <a:pt x="56" y="42"/>
                </a:moveTo>
                <a:cubicBezTo>
                  <a:pt x="56" y="42"/>
                  <a:pt x="56" y="42"/>
                  <a:pt x="56" y="42"/>
                </a:cubicBezTo>
                <a:cubicBezTo>
                  <a:pt x="57" y="41"/>
                  <a:pt x="57" y="41"/>
                  <a:pt x="58" y="41"/>
                </a:cubicBezTo>
                <a:cubicBezTo>
                  <a:pt x="58" y="41"/>
                  <a:pt x="59" y="41"/>
                  <a:pt x="59" y="42"/>
                </a:cubicBezTo>
                <a:cubicBezTo>
                  <a:pt x="59" y="42"/>
                  <a:pt x="59" y="43"/>
                  <a:pt x="59" y="43"/>
                </a:cubicBezTo>
                <a:cubicBezTo>
                  <a:pt x="59" y="44"/>
                  <a:pt x="59" y="44"/>
                  <a:pt x="59" y="44"/>
                </a:cubicBezTo>
                <a:cubicBezTo>
                  <a:pt x="59" y="45"/>
                  <a:pt x="58" y="45"/>
                  <a:pt x="58" y="45"/>
                </a:cubicBezTo>
                <a:cubicBezTo>
                  <a:pt x="57" y="45"/>
                  <a:pt x="57" y="45"/>
                  <a:pt x="56" y="44"/>
                </a:cubicBezTo>
                <a:cubicBezTo>
                  <a:pt x="56" y="44"/>
                  <a:pt x="56" y="44"/>
                  <a:pt x="56" y="43"/>
                </a:cubicBezTo>
                <a:cubicBezTo>
                  <a:pt x="56" y="43"/>
                  <a:pt x="56" y="42"/>
                  <a:pt x="56" y="42"/>
                </a:cubicBezTo>
                <a:close/>
                <a:moveTo>
                  <a:pt x="36" y="48"/>
                </a:moveTo>
                <a:cubicBezTo>
                  <a:pt x="36" y="48"/>
                  <a:pt x="36" y="48"/>
                  <a:pt x="36" y="48"/>
                </a:cubicBezTo>
                <a:cubicBezTo>
                  <a:pt x="37" y="49"/>
                  <a:pt x="38" y="50"/>
                  <a:pt x="40" y="50"/>
                </a:cubicBezTo>
                <a:cubicBezTo>
                  <a:pt x="42" y="50"/>
                  <a:pt x="43" y="49"/>
                  <a:pt x="45" y="48"/>
                </a:cubicBezTo>
                <a:cubicBezTo>
                  <a:pt x="46" y="46"/>
                  <a:pt x="47" y="45"/>
                  <a:pt x="47" y="43"/>
                </a:cubicBezTo>
                <a:cubicBezTo>
                  <a:pt x="47" y="41"/>
                  <a:pt x="46" y="40"/>
                  <a:pt x="45" y="39"/>
                </a:cubicBezTo>
                <a:cubicBezTo>
                  <a:pt x="45" y="39"/>
                  <a:pt x="45" y="39"/>
                  <a:pt x="45" y="39"/>
                </a:cubicBezTo>
                <a:cubicBezTo>
                  <a:pt x="43" y="37"/>
                  <a:pt x="42" y="37"/>
                  <a:pt x="40" y="37"/>
                </a:cubicBezTo>
                <a:cubicBezTo>
                  <a:pt x="38" y="37"/>
                  <a:pt x="37" y="37"/>
                  <a:pt x="36" y="39"/>
                </a:cubicBezTo>
                <a:cubicBezTo>
                  <a:pt x="34" y="40"/>
                  <a:pt x="34" y="41"/>
                  <a:pt x="34" y="43"/>
                </a:cubicBezTo>
                <a:cubicBezTo>
                  <a:pt x="34" y="45"/>
                  <a:pt x="34" y="46"/>
                  <a:pt x="36" y="48"/>
                </a:cubicBezTo>
                <a:close/>
                <a:moveTo>
                  <a:pt x="39" y="42"/>
                </a:moveTo>
                <a:cubicBezTo>
                  <a:pt x="39" y="42"/>
                  <a:pt x="39" y="42"/>
                  <a:pt x="39" y="42"/>
                </a:cubicBezTo>
                <a:cubicBezTo>
                  <a:pt x="39" y="41"/>
                  <a:pt x="40" y="41"/>
                  <a:pt x="40" y="41"/>
                </a:cubicBezTo>
                <a:cubicBezTo>
                  <a:pt x="41" y="41"/>
                  <a:pt x="41" y="41"/>
                  <a:pt x="41" y="42"/>
                </a:cubicBezTo>
                <a:cubicBezTo>
                  <a:pt x="41" y="42"/>
                  <a:pt x="41" y="42"/>
                  <a:pt x="41" y="42"/>
                </a:cubicBezTo>
                <a:cubicBezTo>
                  <a:pt x="42" y="42"/>
                  <a:pt x="42" y="43"/>
                  <a:pt x="42" y="43"/>
                </a:cubicBezTo>
                <a:cubicBezTo>
                  <a:pt x="42" y="44"/>
                  <a:pt x="42" y="44"/>
                  <a:pt x="41" y="44"/>
                </a:cubicBezTo>
                <a:cubicBezTo>
                  <a:pt x="41" y="45"/>
                  <a:pt x="41" y="45"/>
                  <a:pt x="40" y="45"/>
                </a:cubicBezTo>
                <a:cubicBezTo>
                  <a:pt x="40" y="45"/>
                  <a:pt x="39" y="45"/>
                  <a:pt x="39" y="44"/>
                </a:cubicBezTo>
                <a:cubicBezTo>
                  <a:pt x="38" y="44"/>
                  <a:pt x="38" y="44"/>
                  <a:pt x="38" y="43"/>
                </a:cubicBezTo>
                <a:cubicBezTo>
                  <a:pt x="38" y="43"/>
                  <a:pt x="38" y="42"/>
                  <a:pt x="39" y="42"/>
                </a:cubicBezTo>
                <a:close/>
                <a:moveTo>
                  <a:pt x="94" y="0"/>
                </a:moveTo>
                <a:cubicBezTo>
                  <a:pt x="94" y="0"/>
                  <a:pt x="94" y="0"/>
                  <a:pt x="94" y="0"/>
                </a:cubicBezTo>
                <a:cubicBezTo>
                  <a:pt x="3" y="0"/>
                  <a:pt x="3" y="0"/>
                  <a:pt x="3" y="0"/>
                </a:cubicBezTo>
                <a:cubicBezTo>
                  <a:pt x="1" y="0"/>
                  <a:pt x="0" y="1"/>
                  <a:pt x="0" y="4"/>
                </a:cubicBezTo>
                <a:cubicBezTo>
                  <a:pt x="0" y="94"/>
                  <a:pt x="0" y="94"/>
                  <a:pt x="0" y="94"/>
                </a:cubicBezTo>
                <a:cubicBezTo>
                  <a:pt x="0" y="97"/>
                  <a:pt x="1" y="98"/>
                  <a:pt x="3" y="98"/>
                </a:cubicBezTo>
                <a:cubicBezTo>
                  <a:pt x="94" y="98"/>
                  <a:pt x="94" y="98"/>
                  <a:pt x="94" y="98"/>
                </a:cubicBezTo>
                <a:cubicBezTo>
                  <a:pt x="96" y="98"/>
                  <a:pt x="98" y="97"/>
                  <a:pt x="98" y="94"/>
                </a:cubicBezTo>
                <a:cubicBezTo>
                  <a:pt x="98" y="4"/>
                  <a:pt x="98" y="4"/>
                  <a:pt x="98" y="4"/>
                </a:cubicBezTo>
                <a:cubicBezTo>
                  <a:pt x="98" y="1"/>
                  <a:pt x="96" y="0"/>
                  <a:pt x="94" y="0"/>
                </a:cubicBezTo>
                <a:close/>
                <a:moveTo>
                  <a:pt x="91" y="91"/>
                </a:moveTo>
                <a:cubicBezTo>
                  <a:pt x="91" y="91"/>
                  <a:pt x="91" y="91"/>
                  <a:pt x="91" y="91"/>
                </a:cubicBezTo>
                <a:cubicBezTo>
                  <a:pt x="7" y="91"/>
                  <a:pt x="7" y="91"/>
                  <a:pt x="7" y="91"/>
                </a:cubicBezTo>
                <a:cubicBezTo>
                  <a:pt x="7" y="29"/>
                  <a:pt x="7" y="29"/>
                  <a:pt x="7" y="29"/>
                </a:cubicBezTo>
                <a:cubicBezTo>
                  <a:pt x="91" y="29"/>
                  <a:pt x="91" y="29"/>
                  <a:pt x="91" y="29"/>
                </a:cubicBezTo>
                <a:cubicBezTo>
                  <a:pt x="91" y="91"/>
                  <a:pt x="91" y="91"/>
                  <a:pt x="91" y="91"/>
                </a:cubicBezTo>
                <a:close/>
                <a:moveTo>
                  <a:pt x="91" y="25"/>
                </a:moveTo>
                <a:cubicBezTo>
                  <a:pt x="91" y="25"/>
                  <a:pt x="91" y="25"/>
                  <a:pt x="91" y="25"/>
                </a:cubicBezTo>
                <a:cubicBezTo>
                  <a:pt x="7" y="25"/>
                  <a:pt x="7" y="25"/>
                  <a:pt x="7" y="25"/>
                </a:cubicBezTo>
                <a:cubicBezTo>
                  <a:pt x="7" y="7"/>
                  <a:pt x="7" y="7"/>
                  <a:pt x="7" y="7"/>
                </a:cubicBezTo>
                <a:cubicBezTo>
                  <a:pt x="15" y="7"/>
                  <a:pt x="15" y="7"/>
                  <a:pt x="15" y="7"/>
                </a:cubicBezTo>
                <a:cubicBezTo>
                  <a:pt x="15" y="13"/>
                  <a:pt x="15" y="13"/>
                  <a:pt x="15" y="13"/>
                </a:cubicBezTo>
                <a:cubicBezTo>
                  <a:pt x="15" y="15"/>
                  <a:pt x="16" y="17"/>
                  <a:pt x="18" y="17"/>
                </a:cubicBezTo>
                <a:cubicBezTo>
                  <a:pt x="20" y="17"/>
                  <a:pt x="22" y="15"/>
                  <a:pt x="22" y="13"/>
                </a:cubicBezTo>
                <a:cubicBezTo>
                  <a:pt x="22" y="7"/>
                  <a:pt x="22" y="7"/>
                  <a:pt x="22" y="7"/>
                </a:cubicBezTo>
                <a:cubicBezTo>
                  <a:pt x="35" y="7"/>
                  <a:pt x="35" y="7"/>
                  <a:pt x="35" y="7"/>
                </a:cubicBezTo>
                <a:cubicBezTo>
                  <a:pt x="35" y="13"/>
                  <a:pt x="35" y="13"/>
                  <a:pt x="35" y="13"/>
                </a:cubicBezTo>
                <a:cubicBezTo>
                  <a:pt x="35" y="15"/>
                  <a:pt x="37" y="17"/>
                  <a:pt x="39" y="17"/>
                </a:cubicBezTo>
                <a:cubicBezTo>
                  <a:pt x="41" y="17"/>
                  <a:pt x="42" y="15"/>
                  <a:pt x="42" y="13"/>
                </a:cubicBezTo>
                <a:cubicBezTo>
                  <a:pt x="42" y="7"/>
                  <a:pt x="42" y="7"/>
                  <a:pt x="42" y="7"/>
                </a:cubicBezTo>
                <a:cubicBezTo>
                  <a:pt x="55" y="7"/>
                  <a:pt x="55" y="7"/>
                  <a:pt x="55" y="7"/>
                </a:cubicBezTo>
                <a:cubicBezTo>
                  <a:pt x="55" y="13"/>
                  <a:pt x="55" y="13"/>
                  <a:pt x="55" y="13"/>
                </a:cubicBezTo>
                <a:cubicBezTo>
                  <a:pt x="55" y="15"/>
                  <a:pt x="57" y="17"/>
                  <a:pt x="59" y="17"/>
                </a:cubicBezTo>
                <a:cubicBezTo>
                  <a:pt x="61" y="17"/>
                  <a:pt x="63" y="15"/>
                  <a:pt x="63" y="13"/>
                </a:cubicBezTo>
                <a:cubicBezTo>
                  <a:pt x="63" y="7"/>
                  <a:pt x="63" y="7"/>
                  <a:pt x="63" y="7"/>
                </a:cubicBezTo>
                <a:cubicBezTo>
                  <a:pt x="76" y="7"/>
                  <a:pt x="76" y="7"/>
                  <a:pt x="76" y="7"/>
                </a:cubicBezTo>
                <a:cubicBezTo>
                  <a:pt x="76" y="13"/>
                  <a:pt x="76" y="13"/>
                  <a:pt x="76" y="13"/>
                </a:cubicBezTo>
                <a:cubicBezTo>
                  <a:pt x="76" y="15"/>
                  <a:pt x="77" y="17"/>
                  <a:pt x="79" y="17"/>
                </a:cubicBezTo>
                <a:cubicBezTo>
                  <a:pt x="81" y="17"/>
                  <a:pt x="83" y="15"/>
                  <a:pt x="83" y="13"/>
                </a:cubicBezTo>
                <a:cubicBezTo>
                  <a:pt x="83" y="7"/>
                  <a:pt x="83" y="7"/>
                  <a:pt x="83" y="7"/>
                </a:cubicBezTo>
                <a:cubicBezTo>
                  <a:pt x="91" y="7"/>
                  <a:pt x="91" y="7"/>
                  <a:pt x="91" y="7"/>
                </a:cubicBezTo>
                <a:cubicBezTo>
                  <a:pt x="91" y="25"/>
                  <a:pt x="91" y="25"/>
                  <a:pt x="91" y="25"/>
                </a:cubicBezTo>
                <a:close/>
                <a:moveTo>
                  <a:pt x="71" y="48"/>
                </a:moveTo>
                <a:cubicBezTo>
                  <a:pt x="71" y="48"/>
                  <a:pt x="71" y="48"/>
                  <a:pt x="71" y="48"/>
                </a:cubicBezTo>
                <a:cubicBezTo>
                  <a:pt x="72" y="49"/>
                  <a:pt x="73" y="50"/>
                  <a:pt x="75" y="50"/>
                </a:cubicBezTo>
                <a:cubicBezTo>
                  <a:pt x="77" y="50"/>
                  <a:pt x="78" y="49"/>
                  <a:pt x="80" y="48"/>
                </a:cubicBezTo>
                <a:cubicBezTo>
                  <a:pt x="81" y="46"/>
                  <a:pt x="82" y="45"/>
                  <a:pt x="82" y="43"/>
                </a:cubicBezTo>
                <a:cubicBezTo>
                  <a:pt x="82" y="41"/>
                  <a:pt x="81" y="40"/>
                  <a:pt x="80" y="39"/>
                </a:cubicBezTo>
                <a:cubicBezTo>
                  <a:pt x="80" y="39"/>
                  <a:pt x="80" y="39"/>
                  <a:pt x="80" y="39"/>
                </a:cubicBezTo>
                <a:cubicBezTo>
                  <a:pt x="78" y="37"/>
                  <a:pt x="77" y="37"/>
                  <a:pt x="75" y="37"/>
                </a:cubicBezTo>
                <a:cubicBezTo>
                  <a:pt x="73" y="37"/>
                  <a:pt x="72" y="37"/>
                  <a:pt x="71" y="39"/>
                </a:cubicBezTo>
                <a:cubicBezTo>
                  <a:pt x="69" y="40"/>
                  <a:pt x="69" y="41"/>
                  <a:pt x="69" y="43"/>
                </a:cubicBezTo>
                <a:cubicBezTo>
                  <a:pt x="69" y="45"/>
                  <a:pt x="69" y="46"/>
                  <a:pt x="71" y="48"/>
                </a:cubicBezTo>
                <a:close/>
                <a:moveTo>
                  <a:pt x="74" y="42"/>
                </a:moveTo>
                <a:cubicBezTo>
                  <a:pt x="74" y="42"/>
                  <a:pt x="74" y="42"/>
                  <a:pt x="74" y="42"/>
                </a:cubicBezTo>
                <a:cubicBezTo>
                  <a:pt x="74" y="41"/>
                  <a:pt x="75" y="41"/>
                  <a:pt x="75" y="41"/>
                </a:cubicBezTo>
                <a:cubicBezTo>
                  <a:pt x="76" y="41"/>
                  <a:pt x="76" y="41"/>
                  <a:pt x="76" y="42"/>
                </a:cubicBezTo>
                <a:cubicBezTo>
                  <a:pt x="77" y="42"/>
                  <a:pt x="77" y="43"/>
                  <a:pt x="77" y="43"/>
                </a:cubicBezTo>
                <a:cubicBezTo>
                  <a:pt x="77" y="44"/>
                  <a:pt x="77" y="44"/>
                  <a:pt x="76" y="44"/>
                </a:cubicBezTo>
                <a:cubicBezTo>
                  <a:pt x="76" y="45"/>
                  <a:pt x="76" y="45"/>
                  <a:pt x="75" y="45"/>
                </a:cubicBezTo>
                <a:cubicBezTo>
                  <a:pt x="75" y="45"/>
                  <a:pt x="74" y="45"/>
                  <a:pt x="74" y="44"/>
                </a:cubicBezTo>
                <a:cubicBezTo>
                  <a:pt x="73" y="44"/>
                  <a:pt x="73" y="44"/>
                  <a:pt x="73" y="43"/>
                </a:cubicBezTo>
                <a:cubicBezTo>
                  <a:pt x="73" y="43"/>
                  <a:pt x="73" y="42"/>
                  <a:pt x="74" y="42"/>
                </a:cubicBezTo>
                <a:close/>
                <a:moveTo>
                  <a:pt x="71" y="65"/>
                </a:moveTo>
                <a:cubicBezTo>
                  <a:pt x="71" y="65"/>
                  <a:pt x="71" y="65"/>
                  <a:pt x="71" y="65"/>
                </a:cubicBezTo>
                <a:cubicBezTo>
                  <a:pt x="72" y="66"/>
                  <a:pt x="73" y="67"/>
                  <a:pt x="75" y="67"/>
                </a:cubicBezTo>
                <a:cubicBezTo>
                  <a:pt x="77" y="67"/>
                  <a:pt x="78" y="66"/>
                  <a:pt x="80" y="65"/>
                </a:cubicBezTo>
                <a:cubicBezTo>
                  <a:pt x="80" y="65"/>
                  <a:pt x="80" y="65"/>
                  <a:pt x="80" y="65"/>
                </a:cubicBezTo>
                <a:cubicBezTo>
                  <a:pt x="81" y="64"/>
                  <a:pt x="82" y="62"/>
                  <a:pt x="82" y="60"/>
                </a:cubicBezTo>
                <a:cubicBezTo>
                  <a:pt x="82" y="59"/>
                  <a:pt x="81" y="57"/>
                  <a:pt x="80" y="56"/>
                </a:cubicBezTo>
                <a:cubicBezTo>
                  <a:pt x="80" y="56"/>
                  <a:pt x="80" y="56"/>
                  <a:pt x="80" y="56"/>
                </a:cubicBezTo>
                <a:cubicBezTo>
                  <a:pt x="78" y="54"/>
                  <a:pt x="77" y="54"/>
                  <a:pt x="75" y="54"/>
                </a:cubicBezTo>
                <a:cubicBezTo>
                  <a:pt x="73" y="54"/>
                  <a:pt x="72" y="54"/>
                  <a:pt x="71" y="56"/>
                </a:cubicBezTo>
                <a:cubicBezTo>
                  <a:pt x="69" y="57"/>
                  <a:pt x="69" y="59"/>
                  <a:pt x="69" y="60"/>
                </a:cubicBezTo>
                <a:cubicBezTo>
                  <a:pt x="69" y="62"/>
                  <a:pt x="69" y="64"/>
                  <a:pt x="71" y="65"/>
                </a:cubicBezTo>
                <a:cubicBezTo>
                  <a:pt x="71" y="65"/>
                  <a:pt x="71" y="65"/>
                  <a:pt x="71" y="65"/>
                </a:cubicBezTo>
                <a:close/>
                <a:moveTo>
                  <a:pt x="74" y="59"/>
                </a:moveTo>
                <a:cubicBezTo>
                  <a:pt x="74" y="59"/>
                  <a:pt x="74" y="59"/>
                  <a:pt x="74" y="59"/>
                </a:cubicBezTo>
                <a:cubicBezTo>
                  <a:pt x="74" y="59"/>
                  <a:pt x="75" y="58"/>
                  <a:pt x="75" y="58"/>
                </a:cubicBezTo>
                <a:cubicBezTo>
                  <a:pt x="76" y="58"/>
                  <a:pt x="76" y="59"/>
                  <a:pt x="76" y="59"/>
                </a:cubicBezTo>
                <a:cubicBezTo>
                  <a:pt x="77" y="59"/>
                  <a:pt x="77" y="60"/>
                  <a:pt x="77" y="60"/>
                </a:cubicBezTo>
                <a:cubicBezTo>
                  <a:pt x="77" y="61"/>
                  <a:pt x="77" y="61"/>
                  <a:pt x="76" y="62"/>
                </a:cubicBezTo>
                <a:cubicBezTo>
                  <a:pt x="76" y="62"/>
                  <a:pt x="76" y="62"/>
                  <a:pt x="75" y="62"/>
                </a:cubicBezTo>
                <a:cubicBezTo>
                  <a:pt x="75" y="62"/>
                  <a:pt x="74" y="62"/>
                  <a:pt x="74" y="62"/>
                </a:cubicBezTo>
                <a:cubicBezTo>
                  <a:pt x="73" y="61"/>
                  <a:pt x="73" y="61"/>
                  <a:pt x="73" y="60"/>
                </a:cubicBezTo>
                <a:cubicBezTo>
                  <a:pt x="73" y="60"/>
                  <a:pt x="73" y="59"/>
                  <a:pt x="74" y="59"/>
                </a:cubicBezTo>
                <a:close/>
                <a:moveTo>
                  <a:pt x="36" y="82"/>
                </a:moveTo>
                <a:cubicBezTo>
                  <a:pt x="36" y="82"/>
                  <a:pt x="36" y="82"/>
                  <a:pt x="36" y="82"/>
                </a:cubicBezTo>
                <a:cubicBezTo>
                  <a:pt x="37" y="83"/>
                  <a:pt x="38" y="84"/>
                  <a:pt x="40" y="84"/>
                </a:cubicBezTo>
                <a:cubicBezTo>
                  <a:pt x="42" y="84"/>
                  <a:pt x="43" y="83"/>
                  <a:pt x="45" y="82"/>
                </a:cubicBezTo>
                <a:cubicBezTo>
                  <a:pt x="45" y="82"/>
                  <a:pt x="45" y="82"/>
                  <a:pt x="45" y="82"/>
                </a:cubicBezTo>
                <a:cubicBezTo>
                  <a:pt x="46" y="81"/>
                  <a:pt x="47" y="79"/>
                  <a:pt x="47" y="77"/>
                </a:cubicBezTo>
                <a:cubicBezTo>
                  <a:pt x="47" y="76"/>
                  <a:pt x="46" y="74"/>
                  <a:pt x="45" y="73"/>
                </a:cubicBezTo>
                <a:cubicBezTo>
                  <a:pt x="45" y="73"/>
                  <a:pt x="45" y="73"/>
                  <a:pt x="45" y="73"/>
                </a:cubicBezTo>
                <a:cubicBezTo>
                  <a:pt x="43" y="72"/>
                  <a:pt x="42" y="71"/>
                  <a:pt x="40" y="71"/>
                </a:cubicBezTo>
                <a:cubicBezTo>
                  <a:pt x="38" y="71"/>
                  <a:pt x="37" y="72"/>
                  <a:pt x="36" y="73"/>
                </a:cubicBezTo>
                <a:cubicBezTo>
                  <a:pt x="36" y="73"/>
                  <a:pt x="36" y="73"/>
                  <a:pt x="36" y="73"/>
                </a:cubicBezTo>
                <a:cubicBezTo>
                  <a:pt x="34" y="74"/>
                  <a:pt x="34" y="76"/>
                  <a:pt x="34" y="77"/>
                </a:cubicBezTo>
                <a:cubicBezTo>
                  <a:pt x="34" y="79"/>
                  <a:pt x="34" y="81"/>
                  <a:pt x="36" y="82"/>
                </a:cubicBezTo>
                <a:close/>
                <a:moveTo>
                  <a:pt x="39" y="76"/>
                </a:moveTo>
                <a:cubicBezTo>
                  <a:pt x="39" y="76"/>
                  <a:pt x="39" y="76"/>
                  <a:pt x="39" y="76"/>
                </a:cubicBezTo>
                <a:cubicBezTo>
                  <a:pt x="39" y="76"/>
                  <a:pt x="40" y="75"/>
                  <a:pt x="40" y="75"/>
                </a:cubicBezTo>
                <a:cubicBezTo>
                  <a:pt x="41" y="75"/>
                  <a:pt x="41" y="76"/>
                  <a:pt x="41" y="76"/>
                </a:cubicBezTo>
                <a:cubicBezTo>
                  <a:pt x="41" y="76"/>
                  <a:pt x="41" y="76"/>
                  <a:pt x="41" y="76"/>
                </a:cubicBezTo>
                <a:cubicBezTo>
                  <a:pt x="42" y="76"/>
                  <a:pt x="42" y="77"/>
                  <a:pt x="42" y="77"/>
                </a:cubicBezTo>
                <a:cubicBezTo>
                  <a:pt x="42" y="78"/>
                  <a:pt x="42" y="78"/>
                  <a:pt x="41" y="79"/>
                </a:cubicBezTo>
                <a:cubicBezTo>
                  <a:pt x="41" y="79"/>
                  <a:pt x="41" y="79"/>
                  <a:pt x="41" y="79"/>
                </a:cubicBezTo>
                <a:cubicBezTo>
                  <a:pt x="41" y="79"/>
                  <a:pt x="41" y="79"/>
                  <a:pt x="40" y="79"/>
                </a:cubicBezTo>
                <a:cubicBezTo>
                  <a:pt x="40" y="79"/>
                  <a:pt x="39" y="79"/>
                  <a:pt x="39" y="79"/>
                </a:cubicBezTo>
                <a:cubicBezTo>
                  <a:pt x="38" y="78"/>
                  <a:pt x="38" y="78"/>
                  <a:pt x="38" y="77"/>
                </a:cubicBezTo>
                <a:cubicBezTo>
                  <a:pt x="38" y="77"/>
                  <a:pt x="38" y="76"/>
                  <a:pt x="39" y="76"/>
                </a:cubicBezTo>
                <a:close/>
                <a:moveTo>
                  <a:pt x="18" y="65"/>
                </a:moveTo>
                <a:cubicBezTo>
                  <a:pt x="18" y="65"/>
                  <a:pt x="18" y="65"/>
                  <a:pt x="18" y="65"/>
                </a:cubicBezTo>
                <a:cubicBezTo>
                  <a:pt x="19" y="66"/>
                  <a:pt x="21" y="67"/>
                  <a:pt x="23" y="67"/>
                </a:cubicBezTo>
                <a:cubicBezTo>
                  <a:pt x="24" y="67"/>
                  <a:pt x="26" y="66"/>
                  <a:pt x="27" y="65"/>
                </a:cubicBezTo>
                <a:cubicBezTo>
                  <a:pt x="27" y="65"/>
                  <a:pt x="27" y="65"/>
                  <a:pt x="27" y="65"/>
                </a:cubicBezTo>
                <a:cubicBezTo>
                  <a:pt x="28" y="64"/>
                  <a:pt x="29" y="62"/>
                  <a:pt x="29" y="60"/>
                </a:cubicBezTo>
                <a:cubicBezTo>
                  <a:pt x="29" y="59"/>
                  <a:pt x="28" y="57"/>
                  <a:pt x="27" y="56"/>
                </a:cubicBezTo>
                <a:cubicBezTo>
                  <a:pt x="27" y="56"/>
                  <a:pt x="27" y="56"/>
                  <a:pt x="27" y="56"/>
                </a:cubicBezTo>
                <a:cubicBezTo>
                  <a:pt x="26" y="54"/>
                  <a:pt x="24" y="54"/>
                  <a:pt x="23" y="54"/>
                </a:cubicBezTo>
                <a:cubicBezTo>
                  <a:pt x="21" y="54"/>
                  <a:pt x="19" y="54"/>
                  <a:pt x="18" y="56"/>
                </a:cubicBezTo>
                <a:cubicBezTo>
                  <a:pt x="17" y="57"/>
                  <a:pt x="16" y="59"/>
                  <a:pt x="16" y="60"/>
                </a:cubicBezTo>
                <a:cubicBezTo>
                  <a:pt x="16" y="62"/>
                  <a:pt x="17" y="64"/>
                  <a:pt x="18" y="65"/>
                </a:cubicBezTo>
                <a:cubicBezTo>
                  <a:pt x="18" y="65"/>
                  <a:pt x="18" y="65"/>
                  <a:pt x="18" y="65"/>
                </a:cubicBezTo>
                <a:close/>
                <a:moveTo>
                  <a:pt x="21" y="59"/>
                </a:moveTo>
                <a:cubicBezTo>
                  <a:pt x="21" y="59"/>
                  <a:pt x="21" y="59"/>
                  <a:pt x="21" y="59"/>
                </a:cubicBezTo>
                <a:cubicBezTo>
                  <a:pt x="21" y="59"/>
                  <a:pt x="21" y="59"/>
                  <a:pt x="21" y="59"/>
                </a:cubicBezTo>
                <a:cubicBezTo>
                  <a:pt x="22" y="59"/>
                  <a:pt x="22" y="58"/>
                  <a:pt x="23" y="58"/>
                </a:cubicBezTo>
                <a:cubicBezTo>
                  <a:pt x="23" y="58"/>
                  <a:pt x="24" y="59"/>
                  <a:pt x="24" y="59"/>
                </a:cubicBezTo>
                <a:cubicBezTo>
                  <a:pt x="24" y="59"/>
                  <a:pt x="25" y="60"/>
                  <a:pt x="25" y="60"/>
                </a:cubicBezTo>
                <a:cubicBezTo>
                  <a:pt x="25" y="61"/>
                  <a:pt x="24" y="61"/>
                  <a:pt x="24" y="62"/>
                </a:cubicBezTo>
                <a:cubicBezTo>
                  <a:pt x="24" y="62"/>
                  <a:pt x="23" y="62"/>
                  <a:pt x="23" y="62"/>
                </a:cubicBezTo>
                <a:cubicBezTo>
                  <a:pt x="22" y="62"/>
                  <a:pt x="22" y="62"/>
                  <a:pt x="21" y="62"/>
                </a:cubicBezTo>
                <a:cubicBezTo>
                  <a:pt x="21" y="62"/>
                  <a:pt x="21" y="62"/>
                  <a:pt x="21" y="62"/>
                </a:cubicBezTo>
                <a:cubicBezTo>
                  <a:pt x="21" y="61"/>
                  <a:pt x="21" y="61"/>
                  <a:pt x="21" y="60"/>
                </a:cubicBezTo>
                <a:cubicBezTo>
                  <a:pt x="21" y="60"/>
                  <a:pt x="21" y="59"/>
                  <a:pt x="21" y="59"/>
                </a:cubicBezTo>
                <a:close/>
                <a:moveTo>
                  <a:pt x="18" y="82"/>
                </a:moveTo>
                <a:cubicBezTo>
                  <a:pt x="18" y="82"/>
                  <a:pt x="18" y="82"/>
                  <a:pt x="18" y="82"/>
                </a:cubicBezTo>
                <a:cubicBezTo>
                  <a:pt x="19" y="83"/>
                  <a:pt x="21" y="84"/>
                  <a:pt x="23" y="84"/>
                </a:cubicBezTo>
                <a:cubicBezTo>
                  <a:pt x="24" y="84"/>
                  <a:pt x="26" y="83"/>
                  <a:pt x="27" y="82"/>
                </a:cubicBezTo>
                <a:cubicBezTo>
                  <a:pt x="27" y="82"/>
                  <a:pt x="27" y="82"/>
                  <a:pt x="27" y="82"/>
                </a:cubicBezTo>
                <a:cubicBezTo>
                  <a:pt x="28" y="81"/>
                  <a:pt x="29" y="79"/>
                  <a:pt x="29" y="77"/>
                </a:cubicBezTo>
                <a:cubicBezTo>
                  <a:pt x="29" y="76"/>
                  <a:pt x="28" y="74"/>
                  <a:pt x="27" y="73"/>
                </a:cubicBezTo>
                <a:cubicBezTo>
                  <a:pt x="27" y="73"/>
                  <a:pt x="27" y="73"/>
                  <a:pt x="27" y="73"/>
                </a:cubicBezTo>
                <a:cubicBezTo>
                  <a:pt x="26" y="72"/>
                  <a:pt x="24" y="71"/>
                  <a:pt x="23" y="71"/>
                </a:cubicBezTo>
                <a:cubicBezTo>
                  <a:pt x="21" y="71"/>
                  <a:pt x="19" y="72"/>
                  <a:pt x="18" y="73"/>
                </a:cubicBezTo>
                <a:cubicBezTo>
                  <a:pt x="18" y="73"/>
                  <a:pt x="18" y="73"/>
                  <a:pt x="18" y="73"/>
                </a:cubicBezTo>
                <a:cubicBezTo>
                  <a:pt x="17" y="74"/>
                  <a:pt x="16" y="76"/>
                  <a:pt x="16" y="77"/>
                </a:cubicBezTo>
                <a:cubicBezTo>
                  <a:pt x="16" y="79"/>
                  <a:pt x="17" y="81"/>
                  <a:pt x="18" y="82"/>
                </a:cubicBezTo>
                <a:close/>
                <a:moveTo>
                  <a:pt x="21" y="76"/>
                </a:moveTo>
                <a:cubicBezTo>
                  <a:pt x="21" y="76"/>
                  <a:pt x="21" y="76"/>
                  <a:pt x="21" y="76"/>
                </a:cubicBezTo>
                <a:cubicBezTo>
                  <a:pt x="21" y="76"/>
                  <a:pt x="21" y="76"/>
                  <a:pt x="21" y="76"/>
                </a:cubicBezTo>
                <a:cubicBezTo>
                  <a:pt x="22" y="76"/>
                  <a:pt x="22" y="75"/>
                  <a:pt x="23" y="75"/>
                </a:cubicBezTo>
                <a:cubicBezTo>
                  <a:pt x="23" y="75"/>
                  <a:pt x="24" y="76"/>
                  <a:pt x="24" y="76"/>
                </a:cubicBezTo>
                <a:cubicBezTo>
                  <a:pt x="24" y="76"/>
                  <a:pt x="25" y="77"/>
                  <a:pt x="25" y="77"/>
                </a:cubicBezTo>
                <a:cubicBezTo>
                  <a:pt x="25" y="78"/>
                  <a:pt x="24" y="78"/>
                  <a:pt x="24" y="79"/>
                </a:cubicBezTo>
                <a:cubicBezTo>
                  <a:pt x="24" y="79"/>
                  <a:pt x="23" y="79"/>
                  <a:pt x="23" y="79"/>
                </a:cubicBezTo>
                <a:cubicBezTo>
                  <a:pt x="22" y="79"/>
                  <a:pt x="22" y="79"/>
                  <a:pt x="21" y="79"/>
                </a:cubicBezTo>
                <a:cubicBezTo>
                  <a:pt x="21" y="79"/>
                  <a:pt x="21" y="79"/>
                  <a:pt x="21" y="79"/>
                </a:cubicBezTo>
                <a:cubicBezTo>
                  <a:pt x="21" y="78"/>
                  <a:pt x="21" y="78"/>
                  <a:pt x="21" y="77"/>
                </a:cubicBezTo>
                <a:cubicBezTo>
                  <a:pt x="21" y="77"/>
                  <a:pt x="21" y="76"/>
                  <a:pt x="21" y="76"/>
                </a:cubicBezTo>
                <a:close/>
                <a:moveTo>
                  <a:pt x="53" y="65"/>
                </a:moveTo>
                <a:cubicBezTo>
                  <a:pt x="53" y="65"/>
                  <a:pt x="53" y="65"/>
                  <a:pt x="53" y="65"/>
                </a:cubicBezTo>
                <a:cubicBezTo>
                  <a:pt x="54" y="66"/>
                  <a:pt x="56" y="67"/>
                  <a:pt x="58" y="67"/>
                </a:cubicBezTo>
                <a:cubicBezTo>
                  <a:pt x="59" y="67"/>
                  <a:pt x="61" y="66"/>
                  <a:pt x="62" y="65"/>
                </a:cubicBezTo>
                <a:cubicBezTo>
                  <a:pt x="62" y="65"/>
                  <a:pt x="62" y="65"/>
                  <a:pt x="62" y="65"/>
                </a:cubicBezTo>
                <a:cubicBezTo>
                  <a:pt x="63" y="64"/>
                  <a:pt x="64" y="62"/>
                  <a:pt x="64" y="60"/>
                </a:cubicBezTo>
                <a:cubicBezTo>
                  <a:pt x="64" y="59"/>
                  <a:pt x="63" y="57"/>
                  <a:pt x="62" y="56"/>
                </a:cubicBezTo>
                <a:cubicBezTo>
                  <a:pt x="62" y="56"/>
                  <a:pt x="62" y="56"/>
                  <a:pt x="62" y="56"/>
                </a:cubicBezTo>
                <a:cubicBezTo>
                  <a:pt x="61" y="54"/>
                  <a:pt x="59" y="54"/>
                  <a:pt x="58" y="54"/>
                </a:cubicBezTo>
                <a:cubicBezTo>
                  <a:pt x="56" y="54"/>
                  <a:pt x="54" y="54"/>
                  <a:pt x="53" y="56"/>
                </a:cubicBezTo>
                <a:cubicBezTo>
                  <a:pt x="53" y="56"/>
                  <a:pt x="53" y="56"/>
                  <a:pt x="53" y="56"/>
                </a:cubicBezTo>
                <a:cubicBezTo>
                  <a:pt x="52" y="57"/>
                  <a:pt x="51" y="59"/>
                  <a:pt x="51" y="60"/>
                </a:cubicBezTo>
                <a:cubicBezTo>
                  <a:pt x="51" y="62"/>
                  <a:pt x="52" y="64"/>
                  <a:pt x="53" y="65"/>
                </a:cubicBezTo>
                <a:cubicBezTo>
                  <a:pt x="53" y="65"/>
                  <a:pt x="53" y="65"/>
                  <a:pt x="53" y="65"/>
                </a:cubicBezTo>
                <a:close/>
                <a:moveTo>
                  <a:pt x="56" y="59"/>
                </a:moveTo>
                <a:cubicBezTo>
                  <a:pt x="56" y="59"/>
                  <a:pt x="56" y="59"/>
                  <a:pt x="56" y="59"/>
                </a:cubicBezTo>
                <a:cubicBezTo>
                  <a:pt x="57" y="59"/>
                  <a:pt x="57" y="58"/>
                  <a:pt x="58" y="58"/>
                </a:cubicBezTo>
                <a:cubicBezTo>
                  <a:pt x="58" y="58"/>
                  <a:pt x="59" y="59"/>
                  <a:pt x="59" y="59"/>
                </a:cubicBezTo>
                <a:cubicBezTo>
                  <a:pt x="59" y="59"/>
                  <a:pt x="59" y="60"/>
                  <a:pt x="59" y="60"/>
                </a:cubicBezTo>
                <a:cubicBezTo>
                  <a:pt x="59" y="61"/>
                  <a:pt x="59" y="61"/>
                  <a:pt x="59" y="62"/>
                </a:cubicBezTo>
                <a:cubicBezTo>
                  <a:pt x="59" y="62"/>
                  <a:pt x="58" y="62"/>
                  <a:pt x="58" y="62"/>
                </a:cubicBezTo>
                <a:cubicBezTo>
                  <a:pt x="57" y="62"/>
                  <a:pt x="57" y="62"/>
                  <a:pt x="56" y="62"/>
                </a:cubicBezTo>
                <a:cubicBezTo>
                  <a:pt x="56" y="61"/>
                  <a:pt x="56" y="61"/>
                  <a:pt x="56" y="60"/>
                </a:cubicBezTo>
                <a:cubicBezTo>
                  <a:pt x="56" y="60"/>
                  <a:pt x="56" y="59"/>
                  <a:pt x="56" y="59"/>
                </a:cubicBezTo>
                <a:close/>
                <a:moveTo>
                  <a:pt x="53" y="82"/>
                </a:moveTo>
                <a:cubicBezTo>
                  <a:pt x="53" y="82"/>
                  <a:pt x="53" y="82"/>
                  <a:pt x="53" y="82"/>
                </a:cubicBezTo>
                <a:cubicBezTo>
                  <a:pt x="54" y="83"/>
                  <a:pt x="56" y="84"/>
                  <a:pt x="58" y="84"/>
                </a:cubicBezTo>
                <a:cubicBezTo>
                  <a:pt x="59" y="84"/>
                  <a:pt x="61" y="83"/>
                  <a:pt x="62" y="82"/>
                </a:cubicBezTo>
                <a:cubicBezTo>
                  <a:pt x="62" y="82"/>
                  <a:pt x="62" y="82"/>
                  <a:pt x="62" y="82"/>
                </a:cubicBezTo>
                <a:cubicBezTo>
                  <a:pt x="63" y="81"/>
                  <a:pt x="64" y="79"/>
                  <a:pt x="64" y="77"/>
                </a:cubicBezTo>
                <a:cubicBezTo>
                  <a:pt x="64" y="76"/>
                  <a:pt x="63" y="74"/>
                  <a:pt x="62" y="73"/>
                </a:cubicBezTo>
                <a:cubicBezTo>
                  <a:pt x="62" y="73"/>
                  <a:pt x="62" y="73"/>
                  <a:pt x="62" y="73"/>
                </a:cubicBezTo>
                <a:cubicBezTo>
                  <a:pt x="61" y="72"/>
                  <a:pt x="59" y="71"/>
                  <a:pt x="58" y="71"/>
                </a:cubicBezTo>
                <a:cubicBezTo>
                  <a:pt x="56" y="71"/>
                  <a:pt x="54" y="72"/>
                  <a:pt x="53" y="73"/>
                </a:cubicBezTo>
                <a:cubicBezTo>
                  <a:pt x="53" y="73"/>
                  <a:pt x="53" y="73"/>
                  <a:pt x="53" y="73"/>
                </a:cubicBezTo>
                <a:cubicBezTo>
                  <a:pt x="52" y="74"/>
                  <a:pt x="51" y="76"/>
                  <a:pt x="51" y="77"/>
                </a:cubicBezTo>
                <a:cubicBezTo>
                  <a:pt x="51" y="79"/>
                  <a:pt x="52" y="81"/>
                  <a:pt x="53" y="82"/>
                </a:cubicBezTo>
                <a:cubicBezTo>
                  <a:pt x="53" y="82"/>
                  <a:pt x="53" y="82"/>
                  <a:pt x="53" y="82"/>
                </a:cubicBezTo>
                <a:close/>
                <a:moveTo>
                  <a:pt x="56" y="76"/>
                </a:moveTo>
                <a:cubicBezTo>
                  <a:pt x="56" y="76"/>
                  <a:pt x="56" y="76"/>
                  <a:pt x="56" y="76"/>
                </a:cubicBezTo>
                <a:cubicBezTo>
                  <a:pt x="57" y="76"/>
                  <a:pt x="57" y="75"/>
                  <a:pt x="58" y="75"/>
                </a:cubicBezTo>
                <a:cubicBezTo>
                  <a:pt x="58" y="75"/>
                  <a:pt x="59" y="76"/>
                  <a:pt x="59" y="76"/>
                </a:cubicBezTo>
                <a:cubicBezTo>
                  <a:pt x="59" y="76"/>
                  <a:pt x="59" y="77"/>
                  <a:pt x="59" y="77"/>
                </a:cubicBezTo>
                <a:cubicBezTo>
                  <a:pt x="59" y="78"/>
                  <a:pt x="59" y="78"/>
                  <a:pt x="59" y="79"/>
                </a:cubicBezTo>
                <a:cubicBezTo>
                  <a:pt x="59" y="79"/>
                  <a:pt x="58" y="79"/>
                  <a:pt x="58" y="79"/>
                </a:cubicBezTo>
                <a:cubicBezTo>
                  <a:pt x="57" y="79"/>
                  <a:pt x="57" y="79"/>
                  <a:pt x="56" y="79"/>
                </a:cubicBezTo>
                <a:cubicBezTo>
                  <a:pt x="56" y="78"/>
                  <a:pt x="56" y="78"/>
                  <a:pt x="56" y="77"/>
                </a:cubicBezTo>
                <a:cubicBezTo>
                  <a:pt x="56" y="77"/>
                  <a:pt x="56" y="76"/>
                  <a:pt x="56" y="76"/>
                </a:cubicBezTo>
                <a:close/>
                <a:moveTo>
                  <a:pt x="36" y="65"/>
                </a:moveTo>
                <a:cubicBezTo>
                  <a:pt x="36" y="65"/>
                  <a:pt x="36" y="65"/>
                  <a:pt x="36" y="65"/>
                </a:cubicBezTo>
                <a:cubicBezTo>
                  <a:pt x="37" y="66"/>
                  <a:pt x="38" y="67"/>
                  <a:pt x="40" y="67"/>
                </a:cubicBezTo>
                <a:cubicBezTo>
                  <a:pt x="42" y="67"/>
                  <a:pt x="43" y="66"/>
                  <a:pt x="45" y="65"/>
                </a:cubicBezTo>
                <a:cubicBezTo>
                  <a:pt x="45" y="65"/>
                  <a:pt x="45" y="65"/>
                  <a:pt x="45" y="65"/>
                </a:cubicBezTo>
                <a:cubicBezTo>
                  <a:pt x="46" y="64"/>
                  <a:pt x="47" y="62"/>
                  <a:pt x="47" y="60"/>
                </a:cubicBezTo>
                <a:cubicBezTo>
                  <a:pt x="47" y="59"/>
                  <a:pt x="46" y="57"/>
                  <a:pt x="45" y="56"/>
                </a:cubicBezTo>
                <a:cubicBezTo>
                  <a:pt x="45" y="56"/>
                  <a:pt x="45" y="56"/>
                  <a:pt x="45" y="56"/>
                </a:cubicBezTo>
                <a:cubicBezTo>
                  <a:pt x="43" y="54"/>
                  <a:pt x="42" y="54"/>
                  <a:pt x="40" y="54"/>
                </a:cubicBezTo>
                <a:cubicBezTo>
                  <a:pt x="38" y="54"/>
                  <a:pt x="37" y="54"/>
                  <a:pt x="36" y="56"/>
                </a:cubicBezTo>
                <a:cubicBezTo>
                  <a:pt x="34" y="57"/>
                  <a:pt x="34" y="59"/>
                  <a:pt x="34" y="60"/>
                </a:cubicBezTo>
                <a:cubicBezTo>
                  <a:pt x="34" y="62"/>
                  <a:pt x="34" y="64"/>
                  <a:pt x="36" y="65"/>
                </a:cubicBezTo>
                <a:cubicBezTo>
                  <a:pt x="36" y="65"/>
                  <a:pt x="36" y="65"/>
                  <a:pt x="36" y="65"/>
                </a:cubicBezTo>
                <a:close/>
                <a:moveTo>
                  <a:pt x="39" y="59"/>
                </a:moveTo>
                <a:cubicBezTo>
                  <a:pt x="39" y="59"/>
                  <a:pt x="39" y="59"/>
                  <a:pt x="39" y="59"/>
                </a:cubicBezTo>
                <a:cubicBezTo>
                  <a:pt x="39" y="59"/>
                  <a:pt x="40" y="58"/>
                  <a:pt x="40" y="58"/>
                </a:cubicBezTo>
                <a:cubicBezTo>
                  <a:pt x="41" y="58"/>
                  <a:pt x="41" y="59"/>
                  <a:pt x="41" y="59"/>
                </a:cubicBezTo>
                <a:cubicBezTo>
                  <a:pt x="41" y="59"/>
                  <a:pt x="41" y="59"/>
                  <a:pt x="41" y="59"/>
                </a:cubicBezTo>
                <a:cubicBezTo>
                  <a:pt x="42" y="59"/>
                  <a:pt x="42" y="60"/>
                  <a:pt x="42" y="60"/>
                </a:cubicBezTo>
                <a:cubicBezTo>
                  <a:pt x="42" y="61"/>
                  <a:pt x="42" y="61"/>
                  <a:pt x="41" y="62"/>
                </a:cubicBezTo>
                <a:cubicBezTo>
                  <a:pt x="41" y="62"/>
                  <a:pt x="41" y="62"/>
                  <a:pt x="41" y="62"/>
                </a:cubicBezTo>
                <a:cubicBezTo>
                  <a:pt x="41" y="62"/>
                  <a:pt x="41" y="62"/>
                  <a:pt x="40" y="62"/>
                </a:cubicBezTo>
                <a:cubicBezTo>
                  <a:pt x="40" y="62"/>
                  <a:pt x="39" y="62"/>
                  <a:pt x="39" y="62"/>
                </a:cubicBezTo>
                <a:cubicBezTo>
                  <a:pt x="38" y="61"/>
                  <a:pt x="38" y="61"/>
                  <a:pt x="38" y="60"/>
                </a:cubicBezTo>
                <a:cubicBezTo>
                  <a:pt x="38" y="60"/>
                  <a:pt x="38" y="59"/>
                  <a:pt x="39" y="5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a:spLocks noEditPoints="1"/>
          </p:cNvSpPr>
          <p:nvPr/>
        </p:nvSpPr>
        <p:spPr bwMode="auto">
          <a:xfrm>
            <a:off x="4983184" y="2845983"/>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Rectangle 24"/>
          <p:cNvSpPr>
            <a:spLocks noChangeArrowheads="1"/>
          </p:cNvSpPr>
          <p:nvPr/>
        </p:nvSpPr>
        <p:spPr bwMode="auto">
          <a:xfrm>
            <a:off x="1094041" y="4083860"/>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cxnSp>
        <p:nvCxnSpPr>
          <p:cNvPr id="29" name="直接连接符 28"/>
          <p:cNvCxnSpPr/>
          <p:nvPr/>
        </p:nvCxnSpPr>
        <p:spPr>
          <a:xfrm flipV="1">
            <a:off x="1805190" y="3644866"/>
            <a:ext cx="0" cy="36696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3" name="Rectangle 24"/>
          <p:cNvSpPr>
            <a:spLocks noChangeArrowheads="1"/>
          </p:cNvSpPr>
          <p:nvPr/>
        </p:nvSpPr>
        <p:spPr bwMode="auto">
          <a:xfrm>
            <a:off x="3307491" y="4083860"/>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cxnSp>
        <p:nvCxnSpPr>
          <p:cNvPr id="34" name="直接连接符 33"/>
          <p:cNvCxnSpPr/>
          <p:nvPr/>
        </p:nvCxnSpPr>
        <p:spPr>
          <a:xfrm flipV="1">
            <a:off x="4018640" y="3644866"/>
            <a:ext cx="0" cy="36696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5" name="Rectangle 24"/>
          <p:cNvSpPr>
            <a:spLocks noChangeArrowheads="1"/>
          </p:cNvSpPr>
          <p:nvPr/>
        </p:nvSpPr>
        <p:spPr bwMode="auto">
          <a:xfrm>
            <a:off x="5532531" y="4083860"/>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cxnSp>
        <p:nvCxnSpPr>
          <p:cNvPr id="36" name="直接连接符 35"/>
          <p:cNvCxnSpPr/>
          <p:nvPr/>
        </p:nvCxnSpPr>
        <p:spPr>
          <a:xfrm flipV="1">
            <a:off x="6243680" y="3644866"/>
            <a:ext cx="0" cy="36696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911914" y="1962634"/>
            <a:ext cx="0" cy="36696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Rectangle 24"/>
          <p:cNvSpPr>
            <a:spLocks noChangeArrowheads="1"/>
          </p:cNvSpPr>
          <p:nvPr/>
        </p:nvSpPr>
        <p:spPr bwMode="auto">
          <a:xfrm>
            <a:off x="2200766" y="1197361"/>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cxnSp>
        <p:nvCxnSpPr>
          <p:cNvPr id="39" name="直接连接符 38"/>
          <p:cNvCxnSpPr/>
          <p:nvPr/>
        </p:nvCxnSpPr>
        <p:spPr>
          <a:xfrm flipV="1">
            <a:off x="5114094" y="1962634"/>
            <a:ext cx="0" cy="36696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0" name="Rectangle 24"/>
          <p:cNvSpPr>
            <a:spLocks noChangeArrowheads="1"/>
          </p:cNvSpPr>
          <p:nvPr/>
        </p:nvSpPr>
        <p:spPr bwMode="auto">
          <a:xfrm>
            <a:off x="4402946" y="1197361"/>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cxnSp>
        <p:nvCxnSpPr>
          <p:cNvPr id="41" name="直接连接符 40"/>
          <p:cNvCxnSpPr/>
          <p:nvPr/>
        </p:nvCxnSpPr>
        <p:spPr>
          <a:xfrm flipV="1">
            <a:off x="7331514" y="1962634"/>
            <a:ext cx="0" cy="36696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2" name="Rectangle 24"/>
          <p:cNvSpPr>
            <a:spLocks noChangeArrowheads="1"/>
          </p:cNvSpPr>
          <p:nvPr/>
        </p:nvSpPr>
        <p:spPr bwMode="auto">
          <a:xfrm>
            <a:off x="6620366" y="1197361"/>
            <a:ext cx="1422297"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43"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46" name="组合 45"/>
          <p:cNvGrpSpPr/>
          <p:nvPr/>
        </p:nvGrpSpPr>
        <p:grpSpPr>
          <a:xfrm>
            <a:off x="416158" y="699542"/>
            <a:ext cx="899592" cy="56017"/>
            <a:chOff x="0" y="2842590"/>
            <a:chExt cx="7054752" cy="89199"/>
          </a:xfrm>
        </p:grpSpPr>
        <p:sp>
          <p:nvSpPr>
            <p:cNvPr id="47" name="矩形 46"/>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573570" y="2676794"/>
            <a:ext cx="1127232" cy="987706"/>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关键技术</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实践难点</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市场调研分析</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案例对比分析</a:t>
            </a:r>
          </a:p>
        </p:txBody>
      </p:sp>
      <p:sp>
        <p:nvSpPr>
          <p:cNvPr id="39" name="矩形 38"/>
          <p:cNvSpPr/>
          <p:nvPr/>
        </p:nvSpPr>
        <p:spPr>
          <a:xfrm>
            <a:off x="5364088" y="2070506"/>
            <a:ext cx="2520280" cy="400110"/>
          </a:xfrm>
          <a:prstGeom prst="rect">
            <a:avLst/>
          </a:prstGeom>
        </p:spPr>
        <p:txBody>
          <a:bodyPr wrap="square">
            <a:spAutoFit/>
          </a:bodyPr>
          <a:lstStyle/>
          <a:p>
            <a:r>
              <a:rPr lang="zh-CN" altLang="en-US" sz="2000" b="1" dirty="0">
                <a:ln w="6350">
                  <a:noFill/>
                </a:ln>
                <a:solidFill>
                  <a:schemeClr val="tx1">
                    <a:lumMod val="50000"/>
                    <a:lumOff val="50000"/>
                  </a:schemeClr>
                </a:solidFill>
                <a:latin typeface="Impact" pitchFamily="34" charset="0"/>
                <a:ea typeface="微软雅黑" pitchFamily="34" charset="-122"/>
              </a:rPr>
              <a:t>关键技术与实践难点</a:t>
            </a:r>
          </a:p>
        </p:txBody>
      </p:sp>
      <p:sp>
        <p:nvSpPr>
          <p:cNvPr id="41" name="矩形 40"/>
          <p:cNvSpPr/>
          <p:nvPr/>
        </p:nvSpPr>
        <p:spPr>
          <a:xfrm>
            <a:off x="4573570" y="1790523"/>
            <a:ext cx="790518" cy="769441"/>
          </a:xfrm>
          <a:prstGeom prst="rect">
            <a:avLst/>
          </a:prstGeom>
        </p:spPr>
        <p:txBody>
          <a:bodyPr wrap="square">
            <a:spAutoFit/>
          </a:bodyPr>
          <a:lstStyle/>
          <a:p>
            <a:pPr algn="ctr"/>
            <a:r>
              <a:rPr lang="en-US" altLang="zh-CN" sz="4400" dirty="0">
                <a:ln w="6350">
                  <a:noFill/>
                </a:ln>
                <a:solidFill>
                  <a:schemeClr val="bg1">
                    <a:lumMod val="50000"/>
                  </a:schemeClr>
                </a:solidFill>
                <a:latin typeface="Impact" pitchFamily="34" charset="0"/>
                <a:ea typeface="微软雅黑" pitchFamily="34" charset="-122"/>
              </a:rPr>
              <a:t>03</a:t>
            </a:r>
            <a:endParaRPr lang="zh-CN" altLang="en-US" sz="4400" dirty="0">
              <a:ln w="6350">
                <a:noFill/>
              </a:ln>
              <a:solidFill>
                <a:schemeClr val="bg1">
                  <a:lumMod val="50000"/>
                </a:schemeClr>
              </a:solidFill>
              <a:latin typeface="Impact" pitchFamily="34" charset="0"/>
              <a:ea typeface="微软雅黑" pitchFamily="34" charset="-122"/>
            </a:endParaRPr>
          </a:p>
        </p:txBody>
      </p:sp>
      <p:grpSp>
        <p:nvGrpSpPr>
          <p:cNvPr id="47" name="组合 46"/>
          <p:cNvGrpSpPr/>
          <p:nvPr/>
        </p:nvGrpSpPr>
        <p:grpSpPr>
          <a:xfrm>
            <a:off x="0" y="2517744"/>
            <a:ext cx="9144000" cy="54006"/>
            <a:chOff x="2190216" y="0"/>
            <a:chExt cx="7128792" cy="108012"/>
          </a:xfrm>
        </p:grpSpPr>
        <p:sp>
          <p:nvSpPr>
            <p:cNvPr id="50" name="矩形 49"/>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6942744" y="0"/>
              <a:ext cx="1188132" cy="10801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8130876" y="0"/>
              <a:ext cx="1188132" cy="1080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810964" y="1666312"/>
            <a:ext cx="2181820" cy="2185378"/>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5" name="Oval 7"/>
          <p:cNvSpPr>
            <a:spLocks noChangeArrowheads="1"/>
          </p:cNvSpPr>
          <p:nvPr/>
        </p:nvSpPr>
        <p:spPr bwMode="auto">
          <a:xfrm>
            <a:off x="2611362" y="1666312"/>
            <a:ext cx="2181820" cy="2185378"/>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6" name="Oval 8"/>
          <p:cNvSpPr>
            <a:spLocks noChangeArrowheads="1"/>
          </p:cNvSpPr>
          <p:nvPr/>
        </p:nvSpPr>
        <p:spPr bwMode="auto">
          <a:xfrm>
            <a:off x="4412482" y="1666312"/>
            <a:ext cx="2181820" cy="2185378"/>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7" name="Oval 9"/>
          <p:cNvSpPr>
            <a:spLocks noChangeArrowheads="1"/>
          </p:cNvSpPr>
          <p:nvPr/>
        </p:nvSpPr>
        <p:spPr bwMode="auto">
          <a:xfrm>
            <a:off x="6212880" y="1666312"/>
            <a:ext cx="2181820" cy="2185378"/>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0" name="Rectangle 24"/>
          <p:cNvSpPr>
            <a:spLocks noChangeArrowheads="1"/>
          </p:cNvSpPr>
          <p:nvPr/>
        </p:nvSpPr>
        <p:spPr bwMode="auto">
          <a:xfrm>
            <a:off x="1192708" y="2812747"/>
            <a:ext cx="1363068"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11" name="Rectangle 24"/>
          <p:cNvSpPr>
            <a:spLocks noChangeArrowheads="1"/>
          </p:cNvSpPr>
          <p:nvPr/>
        </p:nvSpPr>
        <p:spPr bwMode="auto">
          <a:xfrm>
            <a:off x="1408730" y="1889825"/>
            <a:ext cx="931022"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a:solidFill>
                  <a:schemeClr val="bg1"/>
                </a:solidFill>
              </a:rPr>
              <a:t>01</a:t>
            </a:r>
            <a:endParaRPr lang="en-US" altLang="zh-CN" sz="3600" dirty="0">
              <a:solidFill>
                <a:schemeClr val="bg1"/>
              </a:solidFill>
            </a:endParaRPr>
          </a:p>
        </p:txBody>
      </p:sp>
      <p:cxnSp>
        <p:nvCxnSpPr>
          <p:cNvPr id="12" name="直接连接符 11"/>
          <p:cNvCxnSpPr/>
          <p:nvPr/>
        </p:nvCxnSpPr>
        <p:spPr>
          <a:xfrm>
            <a:off x="1247113" y="2702605"/>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24"/>
          <p:cNvSpPr>
            <a:spLocks noChangeArrowheads="1"/>
          </p:cNvSpPr>
          <p:nvPr/>
        </p:nvSpPr>
        <p:spPr bwMode="auto">
          <a:xfrm>
            <a:off x="3027858" y="2812747"/>
            <a:ext cx="1363068"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14" name="Rectangle 24"/>
          <p:cNvSpPr>
            <a:spLocks noChangeArrowheads="1"/>
          </p:cNvSpPr>
          <p:nvPr/>
        </p:nvSpPr>
        <p:spPr bwMode="auto">
          <a:xfrm>
            <a:off x="3243880" y="1889825"/>
            <a:ext cx="931022"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a:solidFill>
                  <a:schemeClr val="bg1"/>
                </a:solidFill>
              </a:rPr>
              <a:t>02</a:t>
            </a:r>
            <a:endParaRPr lang="en-US" altLang="zh-CN" sz="3600" dirty="0">
              <a:solidFill>
                <a:schemeClr val="bg1"/>
              </a:solidFill>
            </a:endParaRPr>
          </a:p>
        </p:txBody>
      </p:sp>
      <p:cxnSp>
        <p:nvCxnSpPr>
          <p:cNvPr id="15" name="直接连接符 14"/>
          <p:cNvCxnSpPr/>
          <p:nvPr/>
        </p:nvCxnSpPr>
        <p:spPr>
          <a:xfrm>
            <a:off x="3082263" y="2702605"/>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Rectangle 24"/>
          <p:cNvSpPr>
            <a:spLocks noChangeArrowheads="1"/>
          </p:cNvSpPr>
          <p:nvPr/>
        </p:nvSpPr>
        <p:spPr bwMode="auto">
          <a:xfrm>
            <a:off x="4837608" y="2812747"/>
            <a:ext cx="1363068"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17" name="Rectangle 24"/>
          <p:cNvSpPr>
            <a:spLocks noChangeArrowheads="1"/>
          </p:cNvSpPr>
          <p:nvPr/>
        </p:nvSpPr>
        <p:spPr bwMode="auto">
          <a:xfrm>
            <a:off x="5053630" y="1889825"/>
            <a:ext cx="931022"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a:solidFill>
                  <a:schemeClr val="bg1"/>
                </a:solidFill>
              </a:rPr>
              <a:t>03</a:t>
            </a:r>
            <a:endParaRPr lang="en-US" altLang="zh-CN" sz="3600" dirty="0">
              <a:solidFill>
                <a:schemeClr val="bg1"/>
              </a:solidFill>
            </a:endParaRPr>
          </a:p>
        </p:txBody>
      </p:sp>
      <p:cxnSp>
        <p:nvCxnSpPr>
          <p:cNvPr id="18" name="直接连接符 17"/>
          <p:cNvCxnSpPr/>
          <p:nvPr/>
        </p:nvCxnSpPr>
        <p:spPr>
          <a:xfrm>
            <a:off x="4892013" y="2702605"/>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Rectangle 24"/>
          <p:cNvSpPr>
            <a:spLocks noChangeArrowheads="1"/>
          </p:cNvSpPr>
          <p:nvPr/>
        </p:nvSpPr>
        <p:spPr bwMode="auto">
          <a:xfrm>
            <a:off x="6672758" y="2812747"/>
            <a:ext cx="1363068"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20" name="Rectangle 24"/>
          <p:cNvSpPr>
            <a:spLocks noChangeArrowheads="1"/>
          </p:cNvSpPr>
          <p:nvPr/>
        </p:nvSpPr>
        <p:spPr bwMode="auto">
          <a:xfrm>
            <a:off x="6888780" y="1889825"/>
            <a:ext cx="931022" cy="8125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a:solidFill>
                  <a:schemeClr val="bg1"/>
                </a:solidFill>
              </a:rPr>
              <a:t>04</a:t>
            </a:r>
            <a:endParaRPr lang="en-US" altLang="zh-CN" sz="3600" dirty="0">
              <a:solidFill>
                <a:schemeClr val="bg1"/>
              </a:solidFill>
            </a:endParaRPr>
          </a:p>
        </p:txBody>
      </p:sp>
      <p:cxnSp>
        <p:nvCxnSpPr>
          <p:cNvPr id="21" name="直接连接符 20"/>
          <p:cNvCxnSpPr/>
          <p:nvPr/>
        </p:nvCxnSpPr>
        <p:spPr>
          <a:xfrm>
            <a:off x="6727163" y="2702605"/>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23" name="组合 22"/>
          <p:cNvGrpSpPr/>
          <p:nvPr/>
        </p:nvGrpSpPr>
        <p:grpSpPr>
          <a:xfrm>
            <a:off x="416158" y="699542"/>
            <a:ext cx="899592" cy="56017"/>
            <a:chOff x="0" y="2842590"/>
            <a:chExt cx="7054752" cy="89199"/>
          </a:xfrm>
        </p:grpSpPr>
        <p:sp>
          <p:nvSpPr>
            <p:cNvPr id="26" name="矩形 25"/>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487" y="1399891"/>
            <a:ext cx="9146488" cy="863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Group 65"/>
          <p:cNvGrpSpPr/>
          <p:nvPr/>
        </p:nvGrpSpPr>
        <p:grpSpPr bwMode="auto">
          <a:xfrm>
            <a:off x="576055" y="1938340"/>
            <a:ext cx="3311544" cy="2434705"/>
            <a:chOff x="3243" y="1030"/>
            <a:chExt cx="2132" cy="1567"/>
          </a:xfrm>
        </p:grpSpPr>
        <p:sp>
          <p:nvSpPr>
            <p:cNvPr id="6" name="Oval 66"/>
            <p:cNvSpPr>
              <a:spLocks noChangeArrowheads="1"/>
            </p:cNvSpPr>
            <p:nvPr/>
          </p:nvSpPr>
          <p:spPr bwMode="auto">
            <a:xfrm>
              <a:off x="3243" y="2555"/>
              <a:ext cx="2132" cy="4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pic>
          <p:nvPicPr>
            <p:cNvPr id="7" name="Picture 67" descr="2"/>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3322" y="1030"/>
              <a:ext cx="2025" cy="1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Rectangle 68" descr="psb"/>
            <p:cNvSpPr>
              <a:spLocks noChangeArrowheads="1"/>
            </p:cNvSpPr>
            <p:nvPr/>
          </p:nvSpPr>
          <p:spPr bwMode="auto">
            <a:xfrm>
              <a:off x="3395" y="1099"/>
              <a:ext cx="1871" cy="1083"/>
            </a:xfrm>
            <a:prstGeom prst="rect">
              <a:avLst/>
            </a:prstGeom>
            <a:blipFill dpi="0" rotWithShape="1">
              <a:blip r:embed="rId4" cstate="screen"/>
              <a:srcRect/>
              <a:stretch>
                <a:fillRect/>
              </a:stretch>
            </a:blip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grpSp>
      <p:graphicFrame>
        <p:nvGraphicFramePr>
          <p:cNvPr id="9" name="图表 8"/>
          <p:cNvGraphicFramePr/>
          <p:nvPr/>
        </p:nvGraphicFramePr>
        <p:xfrm>
          <a:off x="4860032" y="2535099"/>
          <a:ext cx="3672408" cy="1799202"/>
        </p:xfrm>
        <a:graphic>
          <a:graphicData uri="http://schemas.openxmlformats.org/drawingml/2006/chart">
            <c:chart xmlns:c="http://schemas.openxmlformats.org/drawingml/2006/chart" xmlns:r="http://schemas.openxmlformats.org/officeDocument/2006/relationships" r:id="rId5"/>
          </a:graphicData>
        </a:graphic>
      </p:graphicFrame>
      <p:sp>
        <p:nvSpPr>
          <p:cNvPr id="10" name="Rectangle 24"/>
          <p:cNvSpPr>
            <a:spLocks noChangeArrowheads="1"/>
          </p:cNvSpPr>
          <p:nvPr/>
        </p:nvSpPr>
        <p:spPr bwMode="auto">
          <a:xfrm>
            <a:off x="4938666" y="1501380"/>
            <a:ext cx="3449758"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nSpc>
                <a:spcPct val="120000"/>
              </a:lnSpc>
              <a:spcBef>
                <a:spcPts val="300"/>
              </a:spcBef>
            </a:pPr>
            <a:r>
              <a:rPr lang="en-US" altLang="zh-CN" sz="800" dirty="0">
                <a:solidFill>
                  <a:schemeClr val="bg1"/>
                </a:solidFill>
              </a:rPr>
              <a:t>We have many PowerPoint templates that has been specifically designed to help anyone that is stepping into the world of PowerPoint for the very first time. We have many PowerPoint templates that has been specifically designed.</a:t>
            </a:r>
          </a:p>
        </p:txBody>
      </p:sp>
      <p:sp>
        <p:nvSpPr>
          <p:cNvPr id="12"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13" name="组合 12"/>
          <p:cNvGrpSpPr/>
          <p:nvPr/>
        </p:nvGrpSpPr>
        <p:grpSpPr>
          <a:xfrm>
            <a:off x="416158" y="699542"/>
            <a:ext cx="899592" cy="56017"/>
            <a:chOff x="0" y="2842590"/>
            <a:chExt cx="7054752" cy="89199"/>
          </a:xfrm>
        </p:grpSpPr>
        <p:sp>
          <p:nvSpPr>
            <p:cNvPr id="14" name="矩形 13"/>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827584" y="1563327"/>
            <a:ext cx="3384376" cy="2665118"/>
          </a:xfrm>
          <a:prstGeom prst="rect">
            <a:avLst/>
          </a:prstGeom>
          <a:blipFill>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572000" y="3799476"/>
            <a:ext cx="432048" cy="4321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004049" y="3799476"/>
            <a:ext cx="3312367" cy="432181"/>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4"/>
          <p:cNvSpPr>
            <a:spLocks noChangeArrowheads="1"/>
          </p:cNvSpPr>
          <p:nvPr/>
        </p:nvSpPr>
        <p:spPr bwMode="auto">
          <a:xfrm>
            <a:off x="4572000" y="1563326"/>
            <a:ext cx="3744416" cy="518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9" name="Rectangle 24"/>
          <p:cNvSpPr>
            <a:spLocks noChangeArrowheads="1"/>
          </p:cNvSpPr>
          <p:nvPr/>
        </p:nvSpPr>
        <p:spPr bwMode="auto">
          <a:xfrm>
            <a:off x="4991743" y="2286837"/>
            <a:ext cx="3324673" cy="13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18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a:t>
            </a:r>
          </a:p>
          <a:p>
            <a:pPr>
              <a:lnSpc>
                <a:spcPct val="120000"/>
              </a:lnSpc>
              <a:spcBef>
                <a:spcPts val="18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18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2" name="Rectangle 24"/>
          <p:cNvSpPr>
            <a:spLocks noChangeArrowheads="1"/>
          </p:cNvSpPr>
          <p:nvPr/>
        </p:nvSpPr>
        <p:spPr bwMode="auto">
          <a:xfrm>
            <a:off x="5148064" y="3867788"/>
            <a:ext cx="3024337" cy="2955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a:t>
            </a:r>
          </a:p>
        </p:txBody>
      </p:sp>
      <p:sp>
        <p:nvSpPr>
          <p:cNvPr id="13" name="任意多边形 12"/>
          <p:cNvSpPr/>
          <p:nvPr/>
        </p:nvSpPr>
        <p:spPr>
          <a:xfrm>
            <a:off x="4652964" y="2382239"/>
            <a:ext cx="214313" cy="138156"/>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4652964" y="2901513"/>
            <a:ext cx="214313" cy="138156"/>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4652964" y="3416021"/>
            <a:ext cx="214313" cy="138156"/>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0"/>
          <p:cNvSpPr>
            <a:spLocks noEditPoints="1"/>
          </p:cNvSpPr>
          <p:nvPr/>
        </p:nvSpPr>
        <p:spPr bwMode="auto">
          <a:xfrm>
            <a:off x="4699248" y="3896247"/>
            <a:ext cx="177552" cy="238640"/>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7"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18" name="组合 17"/>
          <p:cNvGrpSpPr/>
          <p:nvPr/>
        </p:nvGrpSpPr>
        <p:grpSpPr>
          <a:xfrm>
            <a:off x="416158" y="699542"/>
            <a:ext cx="899592" cy="56017"/>
            <a:chOff x="0" y="2842590"/>
            <a:chExt cx="7054752" cy="89199"/>
          </a:xfrm>
        </p:grpSpPr>
        <p:sp>
          <p:nvSpPr>
            <p:cNvPr id="19" name="矩形 18"/>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39552" y="3639673"/>
            <a:ext cx="4032448" cy="6669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7219349" y="1596321"/>
            <a:ext cx="1669783" cy="2884334"/>
            <a:chOff x="5220072" y="1418828"/>
            <a:chExt cx="2055499" cy="3549516"/>
          </a:xfrm>
        </p:grpSpPr>
        <p:pic>
          <p:nvPicPr>
            <p:cNvPr id="6" name="Picture 2" descr="C:\Users\X-DOG\Desktop\Apple iPhone 6 and iPhone 6 Plus MOCKUP PSD - Wellgraphic.png"/>
            <p:cNvPicPr>
              <a:picLocks noChangeAspect="1" noChangeArrowheads="1"/>
            </p:cNvPicPr>
            <p:nvPr/>
          </p:nvPicPr>
          <p:blipFill>
            <a:blip r:embed="rId3" cstate="screen"/>
            <a:srcRect/>
            <a:stretch>
              <a:fillRect/>
            </a:stretch>
          </p:blipFill>
          <p:spPr bwMode="auto">
            <a:xfrm>
              <a:off x="5220072" y="1418828"/>
              <a:ext cx="2055499" cy="3549516"/>
            </a:xfrm>
            <a:prstGeom prst="rect">
              <a:avLst/>
            </a:prstGeom>
            <a:noFill/>
            <a:extLst>
              <a:ext uri="{909E8E84-426E-40DD-AFC4-6F175D3DCCD1}">
                <a14:hiddenFill xmlns:a14="http://schemas.microsoft.com/office/drawing/2010/main" xmlns="">
                  <a:solidFill>
                    <a:srgbClr val="FFFFFF"/>
                  </a:solidFill>
                </a14:hiddenFill>
              </a:ext>
            </a:extLst>
          </p:spPr>
        </p:pic>
        <p:sp>
          <p:nvSpPr>
            <p:cNvPr id="7" name="矩形 6"/>
            <p:cNvSpPr/>
            <p:nvPr/>
          </p:nvSpPr>
          <p:spPr>
            <a:xfrm>
              <a:off x="5560218" y="1828799"/>
              <a:ext cx="1328738" cy="2421731"/>
            </a:xfrm>
            <a:prstGeom prst="rect">
              <a:avLst/>
            </a:prstGeom>
            <a:blipFill dpi="0" rotWithShape="1">
              <a:blip r:embed="rId4"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4976387" y="1596321"/>
            <a:ext cx="1669783" cy="2884334"/>
            <a:chOff x="5220072" y="1418828"/>
            <a:chExt cx="2055499" cy="3549516"/>
          </a:xfrm>
        </p:grpSpPr>
        <p:pic>
          <p:nvPicPr>
            <p:cNvPr id="9" name="Picture 2" descr="C:\Users\X-DOG\Desktop\Apple iPhone 6 and iPhone 6 Plus MOCKUP PSD - Wellgraphic.png"/>
            <p:cNvPicPr>
              <a:picLocks noChangeAspect="1" noChangeArrowheads="1"/>
            </p:cNvPicPr>
            <p:nvPr/>
          </p:nvPicPr>
          <p:blipFill>
            <a:blip r:embed="rId3" cstate="screen"/>
            <a:srcRect/>
            <a:stretch>
              <a:fillRect/>
            </a:stretch>
          </p:blipFill>
          <p:spPr bwMode="auto">
            <a:xfrm>
              <a:off x="5220072" y="1418828"/>
              <a:ext cx="2055499" cy="3549516"/>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矩形 9"/>
            <p:cNvSpPr/>
            <p:nvPr/>
          </p:nvSpPr>
          <p:spPr>
            <a:xfrm>
              <a:off x="5560218" y="1828799"/>
              <a:ext cx="1328738" cy="2421731"/>
            </a:xfrm>
            <a:prstGeom prst="rect">
              <a:avLst/>
            </a:prstGeom>
            <a:blipFill dpi="0" rotWithShape="1">
              <a:blip r:embed="rId4"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2"/>
          <p:cNvGrpSpPr/>
          <p:nvPr/>
        </p:nvGrpSpPr>
        <p:grpSpPr>
          <a:xfrm>
            <a:off x="5964398" y="1321490"/>
            <a:ext cx="1987988" cy="3433996"/>
            <a:chOff x="5220072" y="1418828"/>
            <a:chExt cx="2055499" cy="3549516"/>
          </a:xfrm>
        </p:grpSpPr>
        <p:pic>
          <p:nvPicPr>
            <p:cNvPr id="8194" name="Picture 2" descr="C:\Users\X-DOG\Desktop\Apple iPhone 6 and iPhone 6 Plus MOCKUP PSD - Wellgraphic.png"/>
            <p:cNvPicPr>
              <a:picLocks noChangeAspect="1" noChangeArrowheads="1"/>
            </p:cNvPicPr>
            <p:nvPr/>
          </p:nvPicPr>
          <p:blipFill>
            <a:blip r:embed="rId5" cstate="screen"/>
            <a:srcRect/>
            <a:stretch>
              <a:fillRect/>
            </a:stretch>
          </p:blipFill>
          <p:spPr bwMode="auto">
            <a:xfrm>
              <a:off x="5220072" y="1418828"/>
              <a:ext cx="2055499" cy="354951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矩形 1"/>
            <p:cNvSpPr/>
            <p:nvPr/>
          </p:nvSpPr>
          <p:spPr>
            <a:xfrm>
              <a:off x="5560218" y="1828799"/>
              <a:ext cx="1328738" cy="2421731"/>
            </a:xfrm>
            <a:prstGeom prst="rect">
              <a:avLst/>
            </a:prstGeom>
            <a:blipFill dpi="0" rotWithShape="1">
              <a:blip r:embed="rId6"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11" name="图表 10"/>
          <p:cNvGraphicFramePr/>
          <p:nvPr/>
        </p:nvGraphicFramePr>
        <p:xfrm>
          <a:off x="485213" y="1474523"/>
          <a:ext cx="4053861" cy="1889559"/>
        </p:xfrm>
        <a:graphic>
          <a:graphicData uri="http://schemas.openxmlformats.org/drawingml/2006/chart">
            <c:chart xmlns:c="http://schemas.openxmlformats.org/drawingml/2006/chart" xmlns:r="http://schemas.openxmlformats.org/officeDocument/2006/relationships" r:id="rId7"/>
          </a:graphicData>
        </a:graphic>
      </p:graphicFrame>
      <p:sp>
        <p:nvSpPr>
          <p:cNvPr id="16" name="Rectangle 24"/>
          <p:cNvSpPr>
            <a:spLocks noChangeArrowheads="1"/>
          </p:cNvSpPr>
          <p:nvPr/>
        </p:nvSpPr>
        <p:spPr bwMode="auto">
          <a:xfrm>
            <a:off x="683568" y="3710133"/>
            <a:ext cx="3744416" cy="518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nSpc>
                <a:spcPct val="120000"/>
              </a:lnSpc>
              <a:spcBef>
                <a:spcPts val="300"/>
              </a:spcBef>
            </a:pPr>
            <a:r>
              <a:rPr lang="en-US" altLang="zh-CN" sz="800" dirty="0">
                <a:solidFill>
                  <a:schemeClr val="bg1"/>
                </a:solidFill>
              </a:rPr>
              <a:t>We have many PowerPoint templates that has been specifically designed to help anyone that is stepping into the world of PowerPoint for the very first time. </a:t>
            </a:r>
          </a:p>
        </p:txBody>
      </p:sp>
      <p:sp>
        <p:nvSpPr>
          <p:cNvPr id="17"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18" name="组合 17"/>
          <p:cNvGrpSpPr/>
          <p:nvPr/>
        </p:nvGrpSpPr>
        <p:grpSpPr>
          <a:xfrm>
            <a:off x="416158" y="699542"/>
            <a:ext cx="899592" cy="56017"/>
            <a:chOff x="0" y="2842590"/>
            <a:chExt cx="7054752" cy="89199"/>
          </a:xfrm>
        </p:grpSpPr>
        <p:sp>
          <p:nvSpPr>
            <p:cNvPr id="19" name="矩形 18"/>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8" name="Oval 6"/>
          <p:cNvSpPr>
            <a:spLocks noChangeArrowheads="1"/>
          </p:cNvSpPr>
          <p:nvPr/>
        </p:nvSpPr>
        <p:spPr bwMode="auto">
          <a:xfrm>
            <a:off x="923925" y="1505415"/>
            <a:ext cx="466725" cy="470045"/>
          </a:xfrm>
          <a:prstGeom prst="ellipse">
            <a:avLst/>
          </a:prstGeom>
          <a:solidFill>
            <a:schemeClr val="accent1"/>
          </a:solidFill>
          <a:ln>
            <a:noFill/>
          </a:ln>
        </p:spPr>
        <p:txBody>
          <a:bodyPr/>
          <a:lstStyle/>
          <a:p>
            <a:endParaRPr lang="zh-CN" altLang="en-US"/>
          </a:p>
        </p:txBody>
      </p:sp>
      <p:grpSp>
        <p:nvGrpSpPr>
          <p:cNvPr id="18439" name="Group 7"/>
          <p:cNvGrpSpPr/>
          <p:nvPr/>
        </p:nvGrpSpPr>
        <p:grpSpPr bwMode="auto">
          <a:xfrm>
            <a:off x="1065213" y="1618162"/>
            <a:ext cx="190500" cy="242963"/>
            <a:chOff x="0" y="0"/>
            <a:chExt cx="120" cy="153"/>
          </a:xfrm>
        </p:grpSpPr>
        <p:sp>
          <p:nvSpPr>
            <p:cNvPr id="18440" name="Freeform 8"/>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41" name="Freeform 9"/>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sp>
        <p:nvSpPr>
          <p:cNvPr id="18443" name="Oval 11"/>
          <p:cNvSpPr>
            <a:spLocks noChangeArrowheads="1"/>
          </p:cNvSpPr>
          <p:nvPr/>
        </p:nvSpPr>
        <p:spPr bwMode="auto">
          <a:xfrm>
            <a:off x="4813301" y="2350225"/>
            <a:ext cx="466725" cy="468458"/>
          </a:xfrm>
          <a:prstGeom prst="ellipse">
            <a:avLst/>
          </a:prstGeom>
          <a:solidFill>
            <a:schemeClr val="accent2"/>
          </a:solidFill>
          <a:ln>
            <a:noFill/>
          </a:ln>
        </p:spPr>
        <p:txBody>
          <a:bodyPr/>
          <a:lstStyle/>
          <a:p>
            <a:endParaRPr lang="zh-CN" altLang="en-US"/>
          </a:p>
        </p:txBody>
      </p:sp>
      <p:grpSp>
        <p:nvGrpSpPr>
          <p:cNvPr id="18444" name="Group 12"/>
          <p:cNvGrpSpPr/>
          <p:nvPr/>
        </p:nvGrpSpPr>
        <p:grpSpPr bwMode="auto">
          <a:xfrm>
            <a:off x="4926014" y="2474089"/>
            <a:ext cx="238125" cy="231847"/>
            <a:chOff x="0" y="0"/>
            <a:chExt cx="150" cy="146"/>
          </a:xfrm>
        </p:grpSpPr>
        <p:sp>
          <p:nvSpPr>
            <p:cNvPr id="18445" name="Freeform 13"/>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46" name="Freeform 14"/>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sp>
        <p:nvSpPr>
          <p:cNvPr id="18448" name="Oval 16"/>
          <p:cNvSpPr>
            <a:spLocks noChangeArrowheads="1"/>
          </p:cNvSpPr>
          <p:nvPr/>
        </p:nvSpPr>
        <p:spPr bwMode="auto">
          <a:xfrm>
            <a:off x="4813301" y="1505415"/>
            <a:ext cx="466725" cy="470045"/>
          </a:xfrm>
          <a:prstGeom prst="ellipse">
            <a:avLst/>
          </a:prstGeom>
          <a:solidFill>
            <a:schemeClr val="accent1"/>
          </a:solidFill>
          <a:ln>
            <a:noFill/>
          </a:ln>
        </p:spPr>
        <p:txBody>
          <a:bodyPr/>
          <a:lstStyle/>
          <a:p>
            <a:endParaRPr lang="zh-CN" altLang="en-US"/>
          </a:p>
        </p:txBody>
      </p:sp>
      <p:sp>
        <p:nvSpPr>
          <p:cNvPr id="18449" name="Freeform 17"/>
          <p:cNvSpPr/>
          <p:nvPr/>
        </p:nvSpPr>
        <p:spPr bwMode="auto">
          <a:xfrm>
            <a:off x="4968876" y="1645158"/>
            <a:ext cx="155575" cy="188971"/>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51" name="Oval 19"/>
          <p:cNvSpPr>
            <a:spLocks noChangeArrowheads="1"/>
          </p:cNvSpPr>
          <p:nvPr/>
        </p:nvSpPr>
        <p:spPr bwMode="auto">
          <a:xfrm>
            <a:off x="923925" y="2350225"/>
            <a:ext cx="466725" cy="468458"/>
          </a:xfrm>
          <a:prstGeom prst="ellipse">
            <a:avLst/>
          </a:prstGeom>
          <a:solidFill>
            <a:schemeClr val="accent2"/>
          </a:solidFill>
          <a:ln>
            <a:noFill/>
          </a:ln>
        </p:spPr>
        <p:txBody>
          <a:bodyPr/>
          <a:lstStyle/>
          <a:p>
            <a:endParaRPr lang="zh-CN" altLang="en-US"/>
          </a:p>
        </p:txBody>
      </p:sp>
      <p:sp>
        <p:nvSpPr>
          <p:cNvPr id="18452" name="Freeform 20"/>
          <p:cNvSpPr>
            <a:spLocks noEditPoints="1"/>
          </p:cNvSpPr>
          <p:nvPr/>
        </p:nvSpPr>
        <p:spPr bwMode="auto">
          <a:xfrm>
            <a:off x="1042988" y="2464560"/>
            <a:ext cx="200025" cy="235023"/>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54" name="Oval 22"/>
          <p:cNvSpPr>
            <a:spLocks noChangeArrowheads="1"/>
          </p:cNvSpPr>
          <p:nvPr/>
        </p:nvSpPr>
        <p:spPr bwMode="auto">
          <a:xfrm>
            <a:off x="923925" y="3191860"/>
            <a:ext cx="466725" cy="468458"/>
          </a:xfrm>
          <a:prstGeom prst="ellipse">
            <a:avLst/>
          </a:prstGeom>
          <a:solidFill>
            <a:schemeClr val="accent3"/>
          </a:solidFill>
          <a:ln>
            <a:noFill/>
          </a:ln>
        </p:spPr>
        <p:txBody>
          <a:bodyPr/>
          <a:lstStyle/>
          <a:p>
            <a:endParaRPr lang="zh-CN" altLang="en-US"/>
          </a:p>
        </p:txBody>
      </p:sp>
      <p:sp>
        <p:nvSpPr>
          <p:cNvPr id="18455" name="Freeform 23"/>
          <p:cNvSpPr>
            <a:spLocks noEditPoints="1"/>
          </p:cNvSpPr>
          <p:nvPr/>
        </p:nvSpPr>
        <p:spPr bwMode="auto">
          <a:xfrm>
            <a:off x="1087439" y="3347483"/>
            <a:ext cx="168275" cy="187383"/>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57" name="Oval 25"/>
          <p:cNvSpPr>
            <a:spLocks noChangeArrowheads="1"/>
          </p:cNvSpPr>
          <p:nvPr/>
        </p:nvSpPr>
        <p:spPr bwMode="auto">
          <a:xfrm>
            <a:off x="4813301" y="4033495"/>
            <a:ext cx="466725" cy="468458"/>
          </a:xfrm>
          <a:prstGeom prst="ellipse">
            <a:avLst/>
          </a:prstGeom>
          <a:solidFill>
            <a:schemeClr val="accent4"/>
          </a:solidFill>
          <a:ln>
            <a:noFill/>
          </a:ln>
        </p:spPr>
        <p:txBody>
          <a:bodyPr/>
          <a:lstStyle/>
          <a:p>
            <a:endParaRPr lang="zh-CN" altLang="en-US"/>
          </a:p>
        </p:txBody>
      </p:sp>
      <p:sp>
        <p:nvSpPr>
          <p:cNvPr id="18458" name="Freeform 26"/>
          <p:cNvSpPr>
            <a:spLocks noEditPoints="1"/>
          </p:cNvSpPr>
          <p:nvPr/>
        </p:nvSpPr>
        <p:spPr bwMode="auto">
          <a:xfrm>
            <a:off x="4972050" y="4160534"/>
            <a:ext cx="152400" cy="217555"/>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60" name="Oval 28"/>
          <p:cNvSpPr>
            <a:spLocks noChangeArrowheads="1"/>
          </p:cNvSpPr>
          <p:nvPr/>
        </p:nvSpPr>
        <p:spPr bwMode="auto">
          <a:xfrm>
            <a:off x="4813301" y="3191860"/>
            <a:ext cx="466725" cy="468458"/>
          </a:xfrm>
          <a:prstGeom prst="ellipse">
            <a:avLst/>
          </a:prstGeom>
          <a:solidFill>
            <a:schemeClr val="accent3"/>
          </a:solidFill>
          <a:ln>
            <a:noFill/>
          </a:ln>
        </p:spPr>
        <p:txBody>
          <a:bodyPr/>
          <a:lstStyle/>
          <a:p>
            <a:endParaRPr lang="zh-CN" altLang="en-US"/>
          </a:p>
        </p:txBody>
      </p:sp>
      <p:sp>
        <p:nvSpPr>
          <p:cNvPr id="18461" name="Freeform 29"/>
          <p:cNvSpPr>
            <a:spLocks noEditPoints="1"/>
          </p:cNvSpPr>
          <p:nvPr/>
        </p:nvSpPr>
        <p:spPr bwMode="auto">
          <a:xfrm>
            <a:off x="4930775" y="3325251"/>
            <a:ext cx="230188" cy="236611"/>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63" name="Oval 31"/>
          <p:cNvSpPr>
            <a:spLocks noChangeArrowheads="1"/>
          </p:cNvSpPr>
          <p:nvPr/>
        </p:nvSpPr>
        <p:spPr bwMode="auto">
          <a:xfrm>
            <a:off x="923925" y="4033495"/>
            <a:ext cx="466725" cy="468458"/>
          </a:xfrm>
          <a:prstGeom prst="ellipse">
            <a:avLst/>
          </a:prstGeom>
          <a:solidFill>
            <a:schemeClr val="accent4"/>
          </a:solidFill>
          <a:ln>
            <a:noFill/>
          </a:ln>
        </p:spPr>
        <p:txBody>
          <a:bodyPr/>
          <a:lstStyle/>
          <a:p>
            <a:endParaRPr lang="zh-CN" altLang="en-US"/>
          </a:p>
        </p:txBody>
      </p:sp>
      <p:sp>
        <p:nvSpPr>
          <p:cNvPr id="18464" name="Freeform 32"/>
          <p:cNvSpPr>
            <a:spLocks noEditPoints="1"/>
          </p:cNvSpPr>
          <p:nvPr/>
        </p:nvSpPr>
        <p:spPr bwMode="auto">
          <a:xfrm>
            <a:off x="1042988" y="4154182"/>
            <a:ext cx="228600" cy="228671"/>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65" name="Rectangle 33"/>
          <p:cNvSpPr>
            <a:spLocks noChangeArrowheads="1"/>
          </p:cNvSpPr>
          <p:nvPr/>
        </p:nvSpPr>
        <p:spPr bwMode="auto">
          <a:xfrm>
            <a:off x="1501775" y="1507003"/>
            <a:ext cx="2808288"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8466" name="Rectangle 34"/>
          <p:cNvSpPr>
            <a:spLocks noChangeArrowheads="1"/>
          </p:cNvSpPr>
          <p:nvPr/>
        </p:nvSpPr>
        <p:spPr bwMode="auto">
          <a:xfrm>
            <a:off x="1501775" y="2358165"/>
            <a:ext cx="2808288"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8467" name="Rectangle 35"/>
          <p:cNvSpPr>
            <a:spLocks noChangeArrowheads="1"/>
          </p:cNvSpPr>
          <p:nvPr/>
        </p:nvSpPr>
        <p:spPr bwMode="auto">
          <a:xfrm>
            <a:off x="1501775" y="3190272"/>
            <a:ext cx="2808288"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8468" name="Rectangle 36"/>
          <p:cNvSpPr>
            <a:spLocks noChangeArrowheads="1"/>
          </p:cNvSpPr>
          <p:nvPr/>
        </p:nvSpPr>
        <p:spPr bwMode="auto">
          <a:xfrm>
            <a:off x="1501775" y="4047787"/>
            <a:ext cx="2808288"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8469" name="Rectangle 37"/>
          <p:cNvSpPr>
            <a:spLocks noChangeArrowheads="1"/>
          </p:cNvSpPr>
          <p:nvPr/>
        </p:nvSpPr>
        <p:spPr bwMode="auto">
          <a:xfrm>
            <a:off x="5389564" y="1507003"/>
            <a:ext cx="2808287"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8470" name="Rectangle 38"/>
          <p:cNvSpPr>
            <a:spLocks noChangeArrowheads="1"/>
          </p:cNvSpPr>
          <p:nvPr/>
        </p:nvSpPr>
        <p:spPr bwMode="auto">
          <a:xfrm>
            <a:off x="5389564" y="2358165"/>
            <a:ext cx="2808287"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8471" name="Rectangle 39"/>
          <p:cNvSpPr>
            <a:spLocks noChangeArrowheads="1"/>
          </p:cNvSpPr>
          <p:nvPr/>
        </p:nvSpPr>
        <p:spPr bwMode="auto">
          <a:xfrm>
            <a:off x="5389564" y="3190272"/>
            <a:ext cx="2808287"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8472" name="Rectangle 40"/>
          <p:cNvSpPr>
            <a:spLocks noChangeArrowheads="1"/>
          </p:cNvSpPr>
          <p:nvPr/>
        </p:nvSpPr>
        <p:spPr bwMode="auto">
          <a:xfrm>
            <a:off x="5389564" y="4047787"/>
            <a:ext cx="2808287"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33"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34" name="组合 33"/>
          <p:cNvGrpSpPr/>
          <p:nvPr/>
        </p:nvGrpSpPr>
        <p:grpSpPr>
          <a:xfrm>
            <a:off x="416158" y="699542"/>
            <a:ext cx="899592" cy="56017"/>
            <a:chOff x="0" y="2842590"/>
            <a:chExt cx="7054752" cy="89199"/>
          </a:xfrm>
        </p:grpSpPr>
        <p:sp>
          <p:nvSpPr>
            <p:cNvPr id="35" name="矩形 34"/>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573570" y="2676794"/>
            <a:ext cx="870751" cy="756874"/>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研究目标</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成果形式</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应用前景</a:t>
            </a:r>
          </a:p>
        </p:txBody>
      </p:sp>
      <p:sp>
        <p:nvSpPr>
          <p:cNvPr id="39" name="矩形 38"/>
          <p:cNvSpPr/>
          <p:nvPr/>
        </p:nvSpPr>
        <p:spPr>
          <a:xfrm>
            <a:off x="5364088" y="2070506"/>
            <a:ext cx="2160240" cy="400110"/>
          </a:xfrm>
          <a:prstGeom prst="rect">
            <a:avLst/>
          </a:prstGeom>
        </p:spPr>
        <p:txBody>
          <a:bodyPr wrap="square">
            <a:spAutoFit/>
          </a:bodyPr>
          <a:lstStyle/>
          <a:p>
            <a:r>
              <a:rPr lang="zh-CN" altLang="en-US" sz="2000" b="1" dirty="0">
                <a:ln w="6350">
                  <a:noFill/>
                </a:ln>
                <a:solidFill>
                  <a:schemeClr val="tx1">
                    <a:lumMod val="50000"/>
                    <a:lumOff val="50000"/>
                  </a:schemeClr>
                </a:solidFill>
                <a:latin typeface="Impact" pitchFamily="34" charset="0"/>
                <a:ea typeface="微软雅黑" pitchFamily="34" charset="-122"/>
              </a:rPr>
              <a:t>研究成果与应用</a:t>
            </a:r>
          </a:p>
        </p:txBody>
      </p:sp>
      <p:sp>
        <p:nvSpPr>
          <p:cNvPr id="41" name="矩形 40"/>
          <p:cNvSpPr/>
          <p:nvPr/>
        </p:nvSpPr>
        <p:spPr>
          <a:xfrm>
            <a:off x="4573570" y="1790523"/>
            <a:ext cx="790518" cy="769441"/>
          </a:xfrm>
          <a:prstGeom prst="rect">
            <a:avLst/>
          </a:prstGeom>
        </p:spPr>
        <p:txBody>
          <a:bodyPr wrap="square">
            <a:spAutoFit/>
          </a:bodyPr>
          <a:lstStyle/>
          <a:p>
            <a:pPr algn="ctr"/>
            <a:r>
              <a:rPr lang="en-US" altLang="zh-CN" sz="4400" dirty="0">
                <a:ln w="6350">
                  <a:noFill/>
                </a:ln>
                <a:solidFill>
                  <a:schemeClr val="bg1">
                    <a:lumMod val="50000"/>
                  </a:schemeClr>
                </a:solidFill>
                <a:latin typeface="Impact" pitchFamily="34" charset="0"/>
                <a:ea typeface="微软雅黑" pitchFamily="34" charset="-122"/>
              </a:rPr>
              <a:t>04</a:t>
            </a:r>
            <a:endParaRPr lang="zh-CN" altLang="en-US" sz="4400" dirty="0">
              <a:ln w="6350">
                <a:noFill/>
              </a:ln>
              <a:solidFill>
                <a:schemeClr val="bg1">
                  <a:lumMod val="50000"/>
                </a:schemeClr>
              </a:solidFill>
              <a:latin typeface="Impact" pitchFamily="34" charset="0"/>
              <a:ea typeface="微软雅黑" pitchFamily="34" charset="-122"/>
            </a:endParaRPr>
          </a:p>
        </p:txBody>
      </p:sp>
      <p:grpSp>
        <p:nvGrpSpPr>
          <p:cNvPr id="47" name="组合 46"/>
          <p:cNvGrpSpPr/>
          <p:nvPr/>
        </p:nvGrpSpPr>
        <p:grpSpPr>
          <a:xfrm>
            <a:off x="0" y="2517744"/>
            <a:ext cx="9144000" cy="54006"/>
            <a:chOff x="2190216" y="0"/>
            <a:chExt cx="7128792" cy="108012"/>
          </a:xfrm>
        </p:grpSpPr>
        <p:sp>
          <p:nvSpPr>
            <p:cNvPr id="50" name="矩形 49"/>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6942744" y="0"/>
              <a:ext cx="1188132" cy="10801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8130876" y="0"/>
              <a:ext cx="1188132" cy="1080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11560" y="1779417"/>
            <a:ext cx="1078632" cy="10789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709243" y="1779417"/>
            <a:ext cx="2862758" cy="10789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Rectangle 24"/>
          <p:cNvSpPr>
            <a:spLocks noChangeArrowheads="1"/>
          </p:cNvSpPr>
          <p:nvPr/>
        </p:nvSpPr>
        <p:spPr bwMode="auto">
          <a:xfrm>
            <a:off x="1853258" y="1879308"/>
            <a:ext cx="2574727" cy="8866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a:t>
            </a:r>
            <a:r>
              <a:rPr lang="en-US" altLang="zh-CN" sz="800" dirty="0" err="1">
                <a:solidFill>
                  <a:schemeClr val="bg1">
                    <a:lumMod val="50000"/>
                  </a:schemeClr>
                </a:solidFill>
              </a:rPr>
              <a:t>time.We</a:t>
            </a:r>
            <a:r>
              <a:rPr lang="en-US" altLang="zh-CN" sz="800" dirty="0">
                <a:solidFill>
                  <a:schemeClr val="bg1">
                    <a:lumMod val="50000"/>
                  </a:schemeClr>
                </a:solidFill>
              </a:rPr>
              <a:t> have many PowerPoint templates that has been specifically designed to help anyone that is stepping into the world of PowerPoint for the very first time. </a:t>
            </a:r>
          </a:p>
        </p:txBody>
      </p:sp>
      <p:sp>
        <p:nvSpPr>
          <p:cNvPr id="9" name="矩形 8"/>
          <p:cNvSpPr/>
          <p:nvPr/>
        </p:nvSpPr>
        <p:spPr>
          <a:xfrm>
            <a:off x="611560" y="3006616"/>
            <a:ext cx="1078632" cy="10789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709243" y="3006616"/>
            <a:ext cx="2862758" cy="10789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Rectangle 24"/>
          <p:cNvSpPr>
            <a:spLocks noChangeArrowheads="1"/>
          </p:cNvSpPr>
          <p:nvPr/>
        </p:nvSpPr>
        <p:spPr bwMode="auto">
          <a:xfrm>
            <a:off x="1853258" y="3106507"/>
            <a:ext cx="2574727" cy="8866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a:lnSpc>
                <a:spcPct val="120000"/>
              </a:lnSpc>
              <a:spcBef>
                <a:spcPts val="5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a:t>
            </a:r>
            <a:r>
              <a:rPr lang="en-US" altLang="zh-CN" sz="800" dirty="0" err="1">
                <a:solidFill>
                  <a:schemeClr val="bg1">
                    <a:lumMod val="50000"/>
                  </a:schemeClr>
                </a:solidFill>
              </a:rPr>
              <a:t>time.We</a:t>
            </a:r>
            <a:r>
              <a:rPr lang="en-US" altLang="zh-CN" sz="800" dirty="0">
                <a:solidFill>
                  <a:schemeClr val="bg1">
                    <a:lumMod val="50000"/>
                  </a:schemeClr>
                </a:solidFill>
              </a:rPr>
              <a:t> have many PowerPoint templates that has been specifically designed to help anyone that is stepping into the world of PowerPoint for the very first time. </a:t>
            </a:r>
          </a:p>
        </p:txBody>
      </p:sp>
      <p:sp>
        <p:nvSpPr>
          <p:cNvPr id="12" name="矩形 11"/>
          <p:cNvSpPr/>
          <p:nvPr/>
        </p:nvSpPr>
        <p:spPr>
          <a:xfrm>
            <a:off x="4716016" y="1779417"/>
            <a:ext cx="3814915" cy="2306164"/>
          </a:xfrm>
          <a:prstGeom prst="rect">
            <a:avLst/>
          </a:prstGeom>
          <a:blipFill dpi="0" rotWithShape="1">
            <a:blip r:embed="rId3"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14"/>
          <p:cNvSpPr>
            <a:spLocks noEditPoints="1"/>
          </p:cNvSpPr>
          <p:nvPr/>
        </p:nvSpPr>
        <p:spPr bwMode="auto">
          <a:xfrm>
            <a:off x="1040290" y="2185268"/>
            <a:ext cx="221171" cy="267263"/>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9"/>
          <p:cNvSpPr>
            <a:spLocks noEditPoints="1"/>
          </p:cNvSpPr>
          <p:nvPr/>
        </p:nvSpPr>
        <p:spPr bwMode="auto">
          <a:xfrm>
            <a:off x="1017690" y="3411255"/>
            <a:ext cx="267181" cy="269686"/>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16" name="组合 15"/>
          <p:cNvGrpSpPr/>
          <p:nvPr/>
        </p:nvGrpSpPr>
        <p:grpSpPr>
          <a:xfrm>
            <a:off x="416158" y="699542"/>
            <a:ext cx="899592" cy="56017"/>
            <a:chOff x="0" y="2842590"/>
            <a:chExt cx="7054752" cy="89199"/>
          </a:xfrm>
        </p:grpSpPr>
        <p:sp>
          <p:nvSpPr>
            <p:cNvPr id="17" name="矩形 16"/>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flipV="1">
            <a:off x="1522064" y="2121656"/>
            <a:ext cx="0" cy="809875"/>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1" name="Line 11"/>
          <p:cNvSpPr>
            <a:spLocks noChangeShapeType="1"/>
          </p:cNvSpPr>
          <p:nvPr/>
        </p:nvSpPr>
        <p:spPr bwMode="auto">
          <a:xfrm flipV="1">
            <a:off x="2902471" y="2931531"/>
            <a:ext cx="0" cy="808287"/>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2" name="Line 12"/>
          <p:cNvSpPr>
            <a:spLocks noChangeShapeType="1"/>
          </p:cNvSpPr>
          <p:nvPr/>
        </p:nvSpPr>
        <p:spPr bwMode="auto">
          <a:xfrm flipV="1">
            <a:off x="5350743" y="2931531"/>
            <a:ext cx="0" cy="808287"/>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3" name="Line 13"/>
          <p:cNvSpPr>
            <a:spLocks noChangeShapeType="1"/>
          </p:cNvSpPr>
          <p:nvPr/>
        </p:nvSpPr>
        <p:spPr bwMode="auto">
          <a:xfrm flipV="1">
            <a:off x="4126607" y="2121656"/>
            <a:ext cx="0" cy="809875"/>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4" name="Line 14"/>
          <p:cNvSpPr>
            <a:spLocks noChangeShapeType="1"/>
          </p:cNvSpPr>
          <p:nvPr/>
        </p:nvSpPr>
        <p:spPr bwMode="auto">
          <a:xfrm flipV="1">
            <a:off x="6573292" y="2121656"/>
            <a:ext cx="0" cy="809875"/>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15" name="Oval 15"/>
          <p:cNvSpPr>
            <a:spLocks noChangeArrowheads="1"/>
          </p:cNvSpPr>
          <p:nvPr/>
        </p:nvSpPr>
        <p:spPr bwMode="auto">
          <a:xfrm>
            <a:off x="1283940" y="1885045"/>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1" y="1885045"/>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501619"/>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9" name="Line 19"/>
          <p:cNvSpPr>
            <a:spLocks noChangeShapeType="1"/>
          </p:cNvSpPr>
          <p:nvPr/>
        </p:nvSpPr>
        <p:spPr bwMode="auto">
          <a:xfrm flipV="1">
            <a:off x="7799016" y="2931531"/>
            <a:ext cx="0" cy="808287"/>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p>
        </p:txBody>
      </p:sp>
      <p:sp>
        <p:nvSpPr>
          <p:cNvPr id="20" name="Oval 20"/>
          <p:cNvSpPr>
            <a:spLocks noChangeArrowheads="1"/>
          </p:cNvSpPr>
          <p:nvPr/>
        </p:nvSpPr>
        <p:spPr bwMode="auto">
          <a:xfrm>
            <a:off x="7562479" y="3501619"/>
            <a:ext cx="473075" cy="477985"/>
          </a:xfrm>
          <a:prstGeom prst="ellipse">
            <a:avLst/>
          </a:prstGeom>
          <a:solidFill>
            <a:schemeClr val="accent6"/>
          </a:solidFill>
          <a:ln>
            <a:noFill/>
          </a:ln>
        </p:spPr>
        <p:txBody>
          <a:bodyPr vert="horz" wrap="square" lIns="91440" tIns="45720" rIns="91440" bIns="45720" numCol="1" anchor="t" anchorCtr="0" compatLnSpc="1"/>
          <a:lstStyle/>
          <a:p>
            <a:endParaRPr lang="zh-CN" altLang="en-US"/>
          </a:p>
        </p:txBody>
      </p:sp>
      <p:sp>
        <p:nvSpPr>
          <p:cNvPr id="21" name="Oval 21"/>
          <p:cNvSpPr>
            <a:spLocks noChangeArrowheads="1"/>
          </p:cNvSpPr>
          <p:nvPr/>
        </p:nvSpPr>
        <p:spPr bwMode="auto">
          <a:xfrm>
            <a:off x="2665934" y="3501619"/>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2" name="Oval 22"/>
          <p:cNvSpPr>
            <a:spLocks noChangeArrowheads="1"/>
          </p:cNvSpPr>
          <p:nvPr/>
        </p:nvSpPr>
        <p:spPr bwMode="auto">
          <a:xfrm>
            <a:off x="6336756" y="1885045"/>
            <a:ext cx="473075" cy="474809"/>
          </a:xfrm>
          <a:prstGeom prst="ellipse">
            <a:avLst/>
          </a:prstGeom>
          <a:solidFill>
            <a:schemeClr val="accent5"/>
          </a:solidFill>
          <a:ln>
            <a:noFill/>
          </a:ln>
        </p:spPr>
        <p:txBody>
          <a:bodyPr vert="horz" wrap="square" lIns="91440" tIns="45720" rIns="91440" bIns="45720" numCol="1" anchor="t" anchorCtr="0" compatLnSpc="1"/>
          <a:lstStyle/>
          <a:p>
            <a:endParaRPr lang="zh-CN" altLang="en-US"/>
          </a:p>
        </p:txBody>
      </p:sp>
      <p:sp>
        <p:nvSpPr>
          <p:cNvPr id="5" name="Freeform 5"/>
          <p:cNvSpPr/>
          <p:nvPr/>
        </p:nvSpPr>
        <p:spPr bwMode="auto">
          <a:xfrm>
            <a:off x="805770" y="2686880"/>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2379595" y="2686880"/>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3603732" y="2686880"/>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4824921" y="2686880"/>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9" name="Freeform 9"/>
          <p:cNvSpPr/>
          <p:nvPr/>
        </p:nvSpPr>
        <p:spPr bwMode="auto">
          <a:xfrm>
            <a:off x="6050646" y="2686880"/>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5"/>
          </a:solidFill>
          <a:ln>
            <a:noFill/>
          </a:ln>
        </p:spPr>
        <p:txBody>
          <a:bodyPr vert="horz" wrap="square" lIns="91440" tIns="45720" rIns="91440" bIns="45720" numCol="1" anchor="t" anchorCtr="0" compatLnSpc="1"/>
          <a:lstStyle/>
          <a:p>
            <a:endParaRPr lang="zh-CN" altLang="en-US"/>
          </a:p>
        </p:txBody>
      </p:sp>
      <p:sp>
        <p:nvSpPr>
          <p:cNvPr id="18" name="Freeform 18"/>
          <p:cNvSpPr/>
          <p:nvPr/>
        </p:nvSpPr>
        <p:spPr bwMode="auto">
          <a:xfrm>
            <a:off x="7276140" y="2686880"/>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6"/>
          </a:solidFill>
          <a:ln>
            <a:noFill/>
          </a:ln>
        </p:spPr>
        <p:txBody>
          <a:bodyPr vert="horz" wrap="square" lIns="91440" tIns="45720" rIns="91440" bIns="45720" numCol="1" anchor="t" anchorCtr="0" compatLnSpc="1"/>
          <a:lstStyle/>
          <a:p>
            <a:endParaRPr lang="zh-CN" altLang="en-US"/>
          </a:p>
        </p:txBody>
      </p:sp>
      <p:sp>
        <p:nvSpPr>
          <p:cNvPr id="23" name="Freeform 10"/>
          <p:cNvSpPr>
            <a:spLocks noEditPoints="1"/>
          </p:cNvSpPr>
          <p:nvPr/>
        </p:nvSpPr>
        <p:spPr bwMode="auto">
          <a:xfrm>
            <a:off x="1433164" y="2002962"/>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 name="Freeform 11"/>
          <p:cNvSpPr>
            <a:spLocks noEditPoints="1"/>
          </p:cNvSpPr>
          <p:nvPr/>
        </p:nvSpPr>
        <p:spPr bwMode="auto">
          <a:xfrm>
            <a:off x="4027320" y="2004003"/>
            <a:ext cx="198574" cy="235305"/>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5" name="Freeform 12"/>
          <p:cNvSpPr>
            <a:spLocks noEditPoints="1"/>
          </p:cNvSpPr>
          <p:nvPr/>
        </p:nvSpPr>
        <p:spPr bwMode="auto">
          <a:xfrm>
            <a:off x="5247424" y="3605663"/>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6" name="Freeform 13"/>
          <p:cNvSpPr>
            <a:spLocks noEditPoints="1"/>
          </p:cNvSpPr>
          <p:nvPr/>
        </p:nvSpPr>
        <p:spPr bwMode="auto">
          <a:xfrm>
            <a:off x="2784853" y="3630904"/>
            <a:ext cx="235234" cy="219414"/>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7" name="Rectangle 24"/>
          <p:cNvSpPr>
            <a:spLocks noChangeArrowheads="1"/>
          </p:cNvSpPr>
          <p:nvPr/>
        </p:nvSpPr>
        <p:spPr bwMode="auto">
          <a:xfrm>
            <a:off x="788639" y="3417842"/>
            <a:ext cx="14668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a:t>
            </a:r>
          </a:p>
        </p:txBody>
      </p:sp>
      <p:sp>
        <p:nvSpPr>
          <p:cNvPr id="31" name="Freeform 21"/>
          <p:cNvSpPr>
            <a:spLocks noEditPoints="1"/>
          </p:cNvSpPr>
          <p:nvPr/>
        </p:nvSpPr>
        <p:spPr bwMode="auto">
          <a:xfrm>
            <a:off x="7678865" y="3628254"/>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4"/>
          <p:cNvSpPr>
            <a:spLocks noEditPoints="1"/>
          </p:cNvSpPr>
          <p:nvPr/>
        </p:nvSpPr>
        <p:spPr bwMode="auto">
          <a:xfrm>
            <a:off x="6455817" y="2017038"/>
            <a:ext cx="238125" cy="224898"/>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Rectangle 24"/>
          <p:cNvSpPr>
            <a:spLocks noChangeArrowheads="1"/>
          </p:cNvSpPr>
          <p:nvPr/>
        </p:nvSpPr>
        <p:spPr bwMode="auto">
          <a:xfrm>
            <a:off x="3393182" y="3417842"/>
            <a:ext cx="14668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a:t>
            </a:r>
          </a:p>
        </p:txBody>
      </p:sp>
      <p:sp>
        <p:nvSpPr>
          <p:cNvPr id="34" name="Rectangle 24"/>
          <p:cNvSpPr>
            <a:spLocks noChangeArrowheads="1"/>
          </p:cNvSpPr>
          <p:nvPr/>
        </p:nvSpPr>
        <p:spPr bwMode="auto">
          <a:xfrm>
            <a:off x="5841454" y="3417842"/>
            <a:ext cx="14668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a:t>
            </a:r>
          </a:p>
        </p:txBody>
      </p:sp>
      <p:sp>
        <p:nvSpPr>
          <p:cNvPr id="35" name="Rectangle 24"/>
          <p:cNvSpPr>
            <a:spLocks noChangeArrowheads="1"/>
          </p:cNvSpPr>
          <p:nvPr/>
        </p:nvSpPr>
        <p:spPr bwMode="auto">
          <a:xfrm>
            <a:off x="2169046" y="1796215"/>
            <a:ext cx="14668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a:t>
            </a:r>
          </a:p>
        </p:txBody>
      </p:sp>
      <p:sp>
        <p:nvSpPr>
          <p:cNvPr id="36" name="Rectangle 24"/>
          <p:cNvSpPr>
            <a:spLocks noChangeArrowheads="1"/>
          </p:cNvSpPr>
          <p:nvPr/>
        </p:nvSpPr>
        <p:spPr bwMode="auto">
          <a:xfrm>
            <a:off x="4617318" y="1796215"/>
            <a:ext cx="14668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a:t>
            </a:r>
          </a:p>
        </p:txBody>
      </p:sp>
      <p:sp>
        <p:nvSpPr>
          <p:cNvPr id="37" name="Rectangle 24"/>
          <p:cNvSpPr>
            <a:spLocks noChangeArrowheads="1"/>
          </p:cNvSpPr>
          <p:nvPr/>
        </p:nvSpPr>
        <p:spPr bwMode="auto">
          <a:xfrm>
            <a:off x="7065590" y="1796215"/>
            <a:ext cx="1466850"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a:t>
            </a:r>
          </a:p>
        </p:txBody>
      </p:sp>
      <p:sp>
        <p:nvSpPr>
          <p:cNvPr id="38" name="Rectangle 24"/>
          <p:cNvSpPr>
            <a:spLocks noChangeArrowheads="1"/>
          </p:cNvSpPr>
          <p:nvPr/>
        </p:nvSpPr>
        <p:spPr bwMode="auto">
          <a:xfrm>
            <a:off x="1167382" y="2827279"/>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01</a:t>
            </a:r>
            <a:endParaRPr lang="en-US" altLang="zh-CN" sz="1050" dirty="0">
              <a:solidFill>
                <a:schemeClr val="bg1"/>
              </a:solidFill>
            </a:endParaRPr>
          </a:p>
        </p:txBody>
      </p:sp>
      <p:sp>
        <p:nvSpPr>
          <p:cNvPr id="39" name="Rectangle 24"/>
          <p:cNvSpPr>
            <a:spLocks noChangeArrowheads="1"/>
          </p:cNvSpPr>
          <p:nvPr/>
        </p:nvSpPr>
        <p:spPr bwMode="auto">
          <a:xfrm>
            <a:off x="2547788" y="2827279"/>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02</a:t>
            </a:r>
            <a:endParaRPr lang="en-US" altLang="zh-CN" sz="1050" dirty="0">
              <a:solidFill>
                <a:schemeClr val="bg1"/>
              </a:solidFill>
            </a:endParaRPr>
          </a:p>
        </p:txBody>
      </p:sp>
      <p:sp>
        <p:nvSpPr>
          <p:cNvPr id="40" name="Rectangle 24"/>
          <p:cNvSpPr>
            <a:spLocks noChangeArrowheads="1"/>
          </p:cNvSpPr>
          <p:nvPr/>
        </p:nvSpPr>
        <p:spPr bwMode="auto">
          <a:xfrm>
            <a:off x="3771925" y="2827279"/>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03</a:t>
            </a:r>
            <a:endParaRPr lang="en-US" altLang="zh-CN" sz="1050" dirty="0">
              <a:solidFill>
                <a:schemeClr val="bg1"/>
              </a:solidFill>
            </a:endParaRPr>
          </a:p>
        </p:txBody>
      </p:sp>
      <p:sp>
        <p:nvSpPr>
          <p:cNvPr id="41" name="Rectangle 24"/>
          <p:cNvSpPr>
            <a:spLocks noChangeArrowheads="1"/>
          </p:cNvSpPr>
          <p:nvPr/>
        </p:nvSpPr>
        <p:spPr bwMode="auto">
          <a:xfrm>
            <a:off x="4994473" y="2827279"/>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04</a:t>
            </a:r>
            <a:endParaRPr lang="en-US" altLang="zh-CN" sz="1050" dirty="0">
              <a:solidFill>
                <a:schemeClr val="bg1"/>
              </a:solidFill>
            </a:endParaRPr>
          </a:p>
        </p:txBody>
      </p:sp>
      <p:sp>
        <p:nvSpPr>
          <p:cNvPr id="42" name="Rectangle 24"/>
          <p:cNvSpPr>
            <a:spLocks noChangeArrowheads="1"/>
          </p:cNvSpPr>
          <p:nvPr/>
        </p:nvSpPr>
        <p:spPr bwMode="auto">
          <a:xfrm>
            <a:off x="6218610" y="2827279"/>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05</a:t>
            </a:r>
            <a:endParaRPr lang="en-US" altLang="zh-CN" sz="1050" dirty="0">
              <a:solidFill>
                <a:schemeClr val="bg1"/>
              </a:solidFill>
            </a:endParaRPr>
          </a:p>
        </p:txBody>
      </p:sp>
      <p:sp>
        <p:nvSpPr>
          <p:cNvPr id="43" name="Rectangle 24"/>
          <p:cNvSpPr>
            <a:spLocks noChangeArrowheads="1"/>
          </p:cNvSpPr>
          <p:nvPr/>
        </p:nvSpPr>
        <p:spPr bwMode="auto">
          <a:xfrm>
            <a:off x="7444333" y="2827279"/>
            <a:ext cx="709364" cy="2215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06</a:t>
            </a:r>
            <a:endParaRPr lang="en-US" altLang="zh-CN" sz="1050" dirty="0">
              <a:solidFill>
                <a:schemeClr val="bg1"/>
              </a:solidFill>
            </a:endParaRPr>
          </a:p>
        </p:txBody>
      </p:sp>
      <p:sp>
        <p:nvSpPr>
          <p:cNvPr id="47"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48" name="组合 47"/>
          <p:cNvGrpSpPr/>
          <p:nvPr/>
        </p:nvGrpSpPr>
        <p:grpSpPr>
          <a:xfrm>
            <a:off x="416158" y="699542"/>
            <a:ext cx="899592" cy="56017"/>
            <a:chOff x="0" y="2842590"/>
            <a:chExt cx="7054752" cy="89199"/>
          </a:xfrm>
        </p:grpSpPr>
        <p:sp>
          <p:nvSpPr>
            <p:cNvPr id="49" name="矩形 48"/>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3"/>
          <p:cNvSpPr>
            <a:spLocks noChangeAspect="1" noChangeArrowheads="1" noTextEdit="1"/>
          </p:cNvSpPr>
          <p:nvPr/>
        </p:nvSpPr>
        <p:spPr bwMode="auto">
          <a:xfrm>
            <a:off x="952500" y="1409019"/>
            <a:ext cx="7239000" cy="2909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3" name="Rectangle 14"/>
          <p:cNvSpPr>
            <a:spLocks noChangeArrowheads="1"/>
          </p:cNvSpPr>
          <p:nvPr/>
        </p:nvSpPr>
        <p:spPr bwMode="auto">
          <a:xfrm>
            <a:off x="952500" y="1478890"/>
            <a:ext cx="1447800" cy="1453010"/>
          </a:xfrm>
          <a:prstGeom prst="rect">
            <a:avLst/>
          </a:prstGeom>
          <a:solidFill>
            <a:schemeClr val="accent1"/>
          </a:solidFill>
          <a:ln>
            <a:noFill/>
          </a:ln>
        </p:spPr>
        <p:txBody>
          <a:bodyPr/>
          <a:lstStyle/>
          <a:p>
            <a:endParaRPr lang="zh-CN" altLang="en-US">
              <a:solidFill>
                <a:schemeClr val="accent1"/>
              </a:solidFill>
            </a:endParaRPr>
          </a:p>
        </p:txBody>
      </p:sp>
      <p:sp>
        <p:nvSpPr>
          <p:cNvPr id="4" name="Rectangle 15" descr="318740-130P60HZ091"/>
          <p:cNvSpPr>
            <a:spLocks noChangeArrowheads="1"/>
          </p:cNvSpPr>
          <p:nvPr/>
        </p:nvSpPr>
        <p:spPr bwMode="auto">
          <a:xfrm>
            <a:off x="2400300" y="1478890"/>
            <a:ext cx="1447800" cy="1453010"/>
          </a:xfrm>
          <a:prstGeom prst="rect">
            <a:avLst/>
          </a:prstGeom>
          <a:blipFill dpi="0" rotWithShape="1">
            <a:blip r:embed="rId3" cstate="screen"/>
            <a:srcRect/>
            <a:stretch>
              <a:fillRect/>
            </a:stretch>
          </a:blipFill>
          <a:ln>
            <a:noFill/>
          </a:ln>
        </p:spPr>
        <p:txBody>
          <a:bodyPr/>
          <a:lstStyle/>
          <a:p>
            <a:endParaRPr lang="zh-CN" altLang="en-US"/>
          </a:p>
        </p:txBody>
      </p:sp>
      <p:sp>
        <p:nvSpPr>
          <p:cNvPr id="5" name="Rectangle 16"/>
          <p:cNvSpPr>
            <a:spLocks noChangeArrowheads="1"/>
          </p:cNvSpPr>
          <p:nvPr/>
        </p:nvSpPr>
        <p:spPr bwMode="auto">
          <a:xfrm>
            <a:off x="3848100" y="1478890"/>
            <a:ext cx="1447800" cy="1453010"/>
          </a:xfrm>
          <a:prstGeom prst="rect">
            <a:avLst/>
          </a:prstGeom>
          <a:solidFill>
            <a:schemeClr val="accent3"/>
          </a:solidFill>
          <a:ln>
            <a:noFill/>
          </a:ln>
        </p:spPr>
        <p:txBody>
          <a:bodyPr/>
          <a:lstStyle/>
          <a:p>
            <a:endParaRPr lang="zh-CN" altLang="en-US"/>
          </a:p>
        </p:txBody>
      </p:sp>
      <p:sp>
        <p:nvSpPr>
          <p:cNvPr id="6" name="Rectangle 17" descr="22"/>
          <p:cNvSpPr>
            <a:spLocks noChangeArrowheads="1"/>
          </p:cNvSpPr>
          <p:nvPr/>
        </p:nvSpPr>
        <p:spPr bwMode="auto">
          <a:xfrm>
            <a:off x="5295900" y="1478890"/>
            <a:ext cx="1447800" cy="1453010"/>
          </a:xfrm>
          <a:prstGeom prst="rect">
            <a:avLst/>
          </a:prstGeom>
          <a:blipFill dpi="0" rotWithShape="1">
            <a:blip r:embed="rId4" cstate="screen"/>
            <a:srcRect/>
            <a:stretch>
              <a:fillRect/>
            </a:stretch>
          </a:blipFill>
          <a:ln>
            <a:noFill/>
          </a:ln>
        </p:spPr>
        <p:txBody>
          <a:bodyPr/>
          <a:lstStyle/>
          <a:p>
            <a:endParaRPr lang="zh-CN" altLang="en-US"/>
          </a:p>
        </p:txBody>
      </p:sp>
      <p:sp>
        <p:nvSpPr>
          <p:cNvPr id="7" name="Rectangle 18"/>
          <p:cNvSpPr>
            <a:spLocks noChangeArrowheads="1"/>
          </p:cNvSpPr>
          <p:nvPr/>
        </p:nvSpPr>
        <p:spPr bwMode="auto">
          <a:xfrm>
            <a:off x="6743700" y="1478890"/>
            <a:ext cx="1447800" cy="1453010"/>
          </a:xfrm>
          <a:prstGeom prst="rect">
            <a:avLst/>
          </a:prstGeom>
          <a:solidFill>
            <a:schemeClr val="accent5"/>
          </a:solidFill>
          <a:ln>
            <a:noFill/>
          </a:ln>
        </p:spPr>
        <p:txBody>
          <a:bodyPr/>
          <a:lstStyle/>
          <a:p>
            <a:endParaRPr lang="zh-CN" altLang="en-US"/>
          </a:p>
        </p:txBody>
      </p:sp>
      <p:sp>
        <p:nvSpPr>
          <p:cNvPr id="8" name="Rectangle 19" descr="sy_64934932458副本"/>
          <p:cNvSpPr>
            <a:spLocks noChangeArrowheads="1"/>
          </p:cNvSpPr>
          <p:nvPr/>
        </p:nvSpPr>
        <p:spPr bwMode="auto">
          <a:xfrm>
            <a:off x="952500" y="2931901"/>
            <a:ext cx="1447800" cy="1454599"/>
          </a:xfrm>
          <a:prstGeom prst="rect">
            <a:avLst/>
          </a:prstGeom>
          <a:blipFill dpi="0" rotWithShape="1">
            <a:blip r:embed="rId5" cstate="screen"/>
            <a:srcRect/>
            <a:stretch>
              <a:fillRect/>
            </a:stretch>
          </a:blipFill>
          <a:ln>
            <a:noFill/>
          </a:ln>
        </p:spPr>
        <p:txBody>
          <a:bodyPr/>
          <a:lstStyle/>
          <a:p>
            <a:endParaRPr lang="zh-CN" altLang="en-US"/>
          </a:p>
        </p:txBody>
      </p:sp>
      <p:sp>
        <p:nvSpPr>
          <p:cNvPr id="9" name="Rectangle 20"/>
          <p:cNvSpPr>
            <a:spLocks noChangeArrowheads="1"/>
          </p:cNvSpPr>
          <p:nvPr/>
        </p:nvSpPr>
        <p:spPr bwMode="auto">
          <a:xfrm>
            <a:off x="2400300" y="2931901"/>
            <a:ext cx="1447800" cy="1454599"/>
          </a:xfrm>
          <a:prstGeom prst="rect">
            <a:avLst/>
          </a:prstGeom>
          <a:solidFill>
            <a:schemeClr val="accent2"/>
          </a:solidFill>
          <a:ln>
            <a:noFill/>
          </a:ln>
        </p:spPr>
        <p:txBody>
          <a:bodyPr/>
          <a:lstStyle/>
          <a:p>
            <a:endParaRPr lang="zh-CN" altLang="en-US"/>
          </a:p>
        </p:txBody>
      </p:sp>
      <p:sp>
        <p:nvSpPr>
          <p:cNvPr id="10" name="Rectangle 21" descr="image0071-1024x682"/>
          <p:cNvSpPr>
            <a:spLocks noChangeArrowheads="1"/>
          </p:cNvSpPr>
          <p:nvPr/>
        </p:nvSpPr>
        <p:spPr bwMode="auto">
          <a:xfrm>
            <a:off x="3848100" y="2931901"/>
            <a:ext cx="1447800" cy="1454599"/>
          </a:xfrm>
          <a:prstGeom prst="rect">
            <a:avLst/>
          </a:prstGeom>
          <a:blipFill dpi="0" rotWithShape="1">
            <a:blip r:embed="rId6" cstate="screen"/>
            <a:srcRect/>
            <a:stretch>
              <a:fillRect/>
            </a:stretch>
          </a:blipFill>
          <a:ln>
            <a:noFill/>
          </a:ln>
        </p:spPr>
        <p:txBody>
          <a:bodyPr/>
          <a:lstStyle/>
          <a:p>
            <a:endParaRPr lang="zh-CN" altLang="en-US"/>
          </a:p>
        </p:txBody>
      </p:sp>
      <p:sp>
        <p:nvSpPr>
          <p:cNvPr id="11" name="Rectangle 22"/>
          <p:cNvSpPr>
            <a:spLocks noChangeArrowheads="1"/>
          </p:cNvSpPr>
          <p:nvPr/>
        </p:nvSpPr>
        <p:spPr bwMode="auto">
          <a:xfrm>
            <a:off x="5295900" y="2931901"/>
            <a:ext cx="1447800" cy="1454599"/>
          </a:xfrm>
          <a:prstGeom prst="rect">
            <a:avLst/>
          </a:prstGeom>
          <a:solidFill>
            <a:schemeClr val="accent4"/>
          </a:solidFill>
          <a:ln>
            <a:noFill/>
          </a:ln>
        </p:spPr>
        <p:txBody>
          <a:bodyPr/>
          <a:lstStyle/>
          <a:p>
            <a:endParaRPr lang="zh-CN" altLang="en-US"/>
          </a:p>
        </p:txBody>
      </p:sp>
      <p:sp>
        <p:nvSpPr>
          <p:cNvPr id="12" name="Rectangle 23" descr="201107060956141686"/>
          <p:cNvSpPr>
            <a:spLocks noChangeArrowheads="1"/>
          </p:cNvSpPr>
          <p:nvPr/>
        </p:nvSpPr>
        <p:spPr bwMode="auto">
          <a:xfrm>
            <a:off x="6743700" y="2931901"/>
            <a:ext cx="1447800" cy="1454599"/>
          </a:xfrm>
          <a:prstGeom prst="rect">
            <a:avLst/>
          </a:prstGeom>
          <a:blipFill dpi="0" rotWithShape="1">
            <a:blip r:embed="rId7" cstate="screen"/>
            <a:srcRect/>
            <a:stretch>
              <a:fillRect/>
            </a:stretch>
          </a:blipFill>
          <a:ln>
            <a:noFill/>
          </a:ln>
        </p:spPr>
        <p:txBody>
          <a:bodyPr/>
          <a:lstStyle/>
          <a:p>
            <a:endParaRPr lang="zh-CN" altLang="en-US"/>
          </a:p>
        </p:txBody>
      </p:sp>
      <p:sp>
        <p:nvSpPr>
          <p:cNvPr id="21" name="Rectangle 24"/>
          <p:cNvSpPr>
            <a:spLocks noChangeArrowheads="1"/>
          </p:cNvSpPr>
          <p:nvPr/>
        </p:nvSpPr>
        <p:spPr bwMode="auto">
          <a:xfrm>
            <a:off x="1085627" y="1872124"/>
            <a:ext cx="1181546"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22" name="Rectangle 24"/>
          <p:cNvSpPr>
            <a:spLocks noChangeArrowheads="1"/>
          </p:cNvSpPr>
          <p:nvPr/>
        </p:nvSpPr>
        <p:spPr bwMode="auto">
          <a:xfrm>
            <a:off x="3981227" y="1872124"/>
            <a:ext cx="1181546"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23" name="Rectangle 24"/>
          <p:cNvSpPr>
            <a:spLocks noChangeArrowheads="1"/>
          </p:cNvSpPr>
          <p:nvPr/>
        </p:nvSpPr>
        <p:spPr bwMode="auto">
          <a:xfrm>
            <a:off x="6876827" y="1872124"/>
            <a:ext cx="1181546"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24" name="Rectangle 24"/>
          <p:cNvSpPr>
            <a:spLocks noChangeArrowheads="1"/>
          </p:cNvSpPr>
          <p:nvPr/>
        </p:nvSpPr>
        <p:spPr bwMode="auto">
          <a:xfrm>
            <a:off x="5429027" y="3325929"/>
            <a:ext cx="1181546"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25" name="Rectangle 24"/>
          <p:cNvSpPr>
            <a:spLocks noChangeArrowheads="1"/>
          </p:cNvSpPr>
          <p:nvPr/>
        </p:nvSpPr>
        <p:spPr bwMode="auto">
          <a:xfrm>
            <a:off x="2533427" y="3325929"/>
            <a:ext cx="1181546" cy="6665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bg1"/>
                </a:solidFill>
              </a:rPr>
              <a:t>TOPIC HEADER HERE</a:t>
            </a:r>
            <a:endParaRPr lang="zh-CN" altLang="en-US" sz="1000" dirty="0">
              <a:solidFill>
                <a:schemeClr val="bg1"/>
              </a:solidFill>
            </a:endParaRPr>
          </a:p>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26"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27" name="组合 26"/>
          <p:cNvGrpSpPr/>
          <p:nvPr/>
        </p:nvGrpSpPr>
        <p:grpSpPr>
          <a:xfrm>
            <a:off x="416158" y="699542"/>
            <a:ext cx="899592" cy="56017"/>
            <a:chOff x="0" y="2842590"/>
            <a:chExt cx="7054752" cy="89199"/>
          </a:xfrm>
        </p:grpSpPr>
        <p:sp>
          <p:nvSpPr>
            <p:cNvPr id="28" name="矩形 27"/>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547664" y="1601836"/>
            <a:ext cx="2232248" cy="2232937"/>
          </a:xfrm>
          <a:prstGeom prst="ellipse">
            <a:avLst/>
          </a:prstGeom>
          <a:blipFill dpi="0" rotWithShape="1">
            <a:blip r:embed="rId3" cstate="screen"/>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827584" y="1645799"/>
            <a:ext cx="648072" cy="648272"/>
          </a:xfrm>
          <a:prstGeom prst="ellipse">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3563888" y="1240804"/>
            <a:ext cx="648072" cy="648272"/>
          </a:xfrm>
          <a:prstGeom prst="ellipse">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115616" y="3015149"/>
            <a:ext cx="1132860" cy="1133210"/>
          </a:xfrm>
          <a:prstGeom prst="ellipse">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967110" y="3155897"/>
            <a:ext cx="1436848" cy="1437291"/>
          </a:xfrm>
          <a:prstGeom prst="ellipse">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21"/>
          <p:cNvSpPr>
            <a:spLocks noEditPoints="1"/>
          </p:cNvSpPr>
          <p:nvPr/>
        </p:nvSpPr>
        <p:spPr bwMode="auto">
          <a:xfrm>
            <a:off x="3565383" y="338339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24"/>
          <p:cNvSpPr>
            <a:spLocks noEditPoints="1"/>
          </p:cNvSpPr>
          <p:nvPr/>
        </p:nvSpPr>
        <p:spPr bwMode="auto">
          <a:xfrm>
            <a:off x="1020121" y="1845740"/>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26"/>
          <p:cNvSpPr>
            <a:spLocks noEditPoints="1"/>
          </p:cNvSpPr>
          <p:nvPr/>
        </p:nvSpPr>
        <p:spPr bwMode="auto">
          <a:xfrm>
            <a:off x="3745798" y="1422050"/>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Rectangle 24"/>
          <p:cNvSpPr>
            <a:spLocks noChangeArrowheads="1"/>
          </p:cNvSpPr>
          <p:nvPr/>
        </p:nvSpPr>
        <p:spPr bwMode="auto">
          <a:xfrm>
            <a:off x="1240364" y="3212308"/>
            <a:ext cx="883364" cy="7388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12" name="Rectangle 24"/>
          <p:cNvSpPr>
            <a:spLocks noChangeArrowheads="1"/>
          </p:cNvSpPr>
          <p:nvPr/>
        </p:nvSpPr>
        <p:spPr bwMode="auto">
          <a:xfrm>
            <a:off x="3131109" y="3738124"/>
            <a:ext cx="1108850" cy="591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13" name="Rectangle 24"/>
          <p:cNvSpPr>
            <a:spLocks noChangeArrowheads="1"/>
          </p:cNvSpPr>
          <p:nvPr/>
        </p:nvSpPr>
        <p:spPr bwMode="auto">
          <a:xfrm>
            <a:off x="4932040" y="1698010"/>
            <a:ext cx="3510060" cy="518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4" name="Rectangle 24"/>
          <p:cNvSpPr>
            <a:spLocks noChangeArrowheads="1"/>
          </p:cNvSpPr>
          <p:nvPr/>
        </p:nvSpPr>
        <p:spPr bwMode="auto">
          <a:xfrm>
            <a:off x="4932041" y="2421520"/>
            <a:ext cx="3510059" cy="17343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5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a:t>
            </a:r>
          </a:p>
          <a:p>
            <a:pPr>
              <a:lnSpc>
                <a:spcPct val="120000"/>
              </a:lnSpc>
              <a:spcBef>
                <a:spcPts val="5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7"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21" name="组合 20"/>
          <p:cNvGrpSpPr/>
          <p:nvPr/>
        </p:nvGrpSpPr>
        <p:grpSpPr>
          <a:xfrm>
            <a:off x="416158" y="699542"/>
            <a:ext cx="899592" cy="56017"/>
            <a:chOff x="0" y="2842590"/>
            <a:chExt cx="7054752" cy="89199"/>
          </a:xfrm>
        </p:grpSpPr>
        <p:sp>
          <p:nvSpPr>
            <p:cNvPr id="22" name="矩形 21"/>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0" name="Freeform 8"/>
          <p:cNvSpPr/>
          <p:nvPr/>
        </p:nvSpPr>
        <p:spPr bwMode="auto">
          <a:xfrm>
            <a:off x="5222875" y="135041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chemeClr val="accent1"/>
          </a:solidFill>
          <a:ln>
            <a:noFill/>
          </a:ln>
        </p:spPr>
        <p:txBody>
          <a:bodyPr/>
          <a:lstStyle/>
          <a:p>
            <a:endParaRPr lang="zh-CN" altLang="en-US"/>
          </a:p>
        </p:txBody>
      </p:sp>
      <p:sp>
        <p:nvSpPr>
          <p:cNvPr id="18441" name="Freeform 9"/>
          <p:cNvSpPr/>
          <p:nvPr/>
        </p:nvSpPr>
        <p:spPr bwMode="auto">
          <a:xfrm>
            <a:off x="7108825" y="134723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chemeClr val="accent2"/>
          </a:solidFill>
          <a:ln>
            <a:noFill/>
          </a:ln>
        </p:spPr>
        <p:txBody>
          <a:bodyPr/>
          <a:lstStyle/>
          <a:p>
            <a:endParaRPr lang="zh-CN" altLang="en-US"/>
          </a:p>
        </p:txBody>
      </p:sp>
      <p:sp>
        <p:nvSpPr>
          <p:cNvPr id="18442" name="Freeform 10"/>
          <p:cNvSpPr/>
          <p:nvPr/>
        </p:nvSpPr>
        <p:spPr bwMode="auto">
          <a:xfrm>
            <a:off x="6026150" y="335445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chemeClr val="accent3"/>
          </a:solidFill>
          <a:ln>
            <a:noFill/>
          </a:ln>
        </p:spPr>
        <p:txBody>
          <a:bodyPr/>
          <a:lstStyle/>
          <a:p>
            <a:endParaRPr lang="zh-CN" altLang="en-US"/>
          </a:p>
        </p:txBody>
      </p:sp>
      <p:sp>
        <p:nvSpPr>
          <p:cNvPr id="18443" name="Freeform 11"/>
          <p:cNvSpPr/>
          <p:nvPr/>
        </p:nvSpPr>
        <p:spPr bwMode="auto">
          <a:xfrm>
            <a:off x="5214939" y="219839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chemeClr val="accent4"/>
          </a:solidFill>
          <a:ln>
            <a:noFill/>
          </a:ln>
        </p:spPr>
        <p:txBody>
          <a:bodyPr/>
          <a:lstStyle/>
          <a:p>
            <a:endParaRPr lang="zh-CN" altLang="en-US"/>
          </a:p>
        </p:txBody>
      </p:sp>
      <p:sp>
        <p:nvSpPr>
          <p:cNvPr id="18444" name="Oval 12"/>
          <p:cNvSpPr>
            <a:spLocks noChangeArrowheads="1"/>
          </p:cNvSpPr>
          <p:nvPr/>
        </p:nvSpPr>
        <p:spPr bwMode="auto">
          <a:xfrm>
            <a:off x="6283325" y="2474709"/>
            <a:ext cx="1074738" cy="1075069"/>
          </a:xfrm>
          <a:prstGeom prst="ellipse">
            <a:avLst/>
          </a:prstGeom>
          <a:solidFill>
            <a:schemeClr val="bg1">
              <a:lumMod val="50000"/>
            </a:schemeClr>
          </a:solidFill>
          <a:ln>
            <a:noFill/>
          </a:ln>
        </p:spPr>
        <p:txBody>
          <a:bodyPr/>
          <a:lstStyle/>
          <a:p>
            <a:endParaRPr lang="zh-CN" altLang="en-US"/>
          </a:p>
        </p:txBody>
      </p:sp>
      <p:sp>
        <p:nvSpPr>
          <p:cNvPr id="18445" name="Freeform 13"/>
          <p:cNvSpPr>
            <a:spLocks noEditPoints="1"/>
          </p:cNvSpPr>
          <p:nvPr/>
        </p:nvSpPr>
        <p:spPr bwMode="auto">
          <a:xfrm>
            <a:off x="7800975" y="387055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46" name="Freeform 14"/>
          <p:cNvSpPr/>
          <p:nvPr/>
        </p:nvSpPr>
        <p:spPr bwMode="auto">
          <a:xfrm>
            <a:off x="7848601" y="156161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47" name="Freeform 15"/>
          <p:cNvSpPr>
            <a:spLocks noEditPoints="1"/>
          </p:cNvSpPr>
          <p:nvPr/>
        </p:nvSpPr>
        <p:spPr bwMode="auto">
          <a:xfrm>
            <a:off x="5626100" y="384355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48" name="Freeform 16"/>
          <p:cNvSpPr>
            <a:spLocks noEditPoints="1"/>
          </p:cNvSpPr>
          <p:nvPr/>
        </p:nvSpPr>
        <p:spPr bwMode="auto">
          <a:xfrm>
            <a:off x="5664201" y="155843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8449" name="Rectangle 17"/>
          <p:cNvSpPr>
            <a:spLocks noChangeArrowheads="1"/>
          </p:cNvSpPr>
          <p:nvPr/>
        </p:nvSpPr>
        <p:spPr bwMode="auto">
          <a:xfrm>
            <a:off x="5461001" y="1923676"/>
            <a:ext cx="646113" cy="1524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charset="0"/>
              <a:buNone/>
            </a:pPr>
            <a:r>
              <a:rPr lang="en-US" altLang="zh-CN" sz="1000" b="1">
                <a:solidFill>
                  <a:schemeClr val="bg1"/>
                </a:solidFill>
              </a:rPr>
              <a:t>Option 01</a:t>
            </a:r>
            <a:endParaRPr lang="zh-CN" altLang="en-US" sz="1000" b="1">
              <a:solidFill>
                <a:schemeClr val="bg1"/>
              </a:solidFill>
            </a:endParaRPr>
          </a:p>
        </p:txBody>
      </p:sp>
      <p:sp>
        <p:nvSpPr>
          <p:cNvPr id="18450" name="Rectangle 18"/>
          <p:cNvSpPr>
            <a:spLocks noChangeArrowheads="1"/>
          </p:cNvSpPr>
          <p:nvPr/>
        </p:nvSpPr>
        <p:spPr bwMode="auto">
          <a:xfrm>
            <a:off x="7648576" y="1923676"/>
            <a:ext cx="646113" cy="1524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charset="0"/>
              <a:buNone/>
            </a:pPr>
            <a:r>
              <a:rPr lang="en-US" altLang="zh-CN" sz="1000" b="1">
                <a:solidFill>
                  <a:schemeClr val="bg1"/>
                </a:solidFill>
              </a:rPr>
              <a:t>Option 02</a:t>
            </a:r>
            <a:endParaRPr lang="zh-CN" altLang="zh-CN" sz="1000" b="1">
              <a:solidFill>
                <a:schemeClr val="bg1"/>
              </a:solidFill>
            </a:endParaRPr>
          </a:p>
        </p:txBody>
      </p:sp>
      <p:sp>
        <p:nvSpPr>
          <p:cNvPr id="18451" name="Rectangle 19"/>
          <p:cNvSpPr>
            <a:spLocks noChangeArrowheads="1"/>
          </p:cNvSpPr>
          <p:nvPr/>
        </p:nvSpPr>
        <p:spPr bwMode="auto">
          <a:xfrm>
            <a:off x="5508626" y="4270725"/>
            <a:ext cx="646113" cy="1524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charset="0"/>
              <a:buNone/>
            </a:pPr>
            <a:r>
              <a:rPr lang="en-US" altLang="zh-CN" sz="1000" b="1">
                <a:solidFill>
                  <a:schemeClr val="bg1"/>
                </a:solidFill>
              </a:rPr>
              <a:t>Option 03</a:t>
            </a:r>
            <a:endParaRPr lang="zh-CN" altLang="zh-CN" sz="1000" b="1">
              <a:solidFill>
                <a:schemeClr val="bg1"/>
              </a:solidFill>
            </a:endParaRPr>
          </a:p>
        </p:txBody>
      </p:sp>
      <p:sp>
        <p:nvSpPr>
          <p:cNvPr id="18452" name="Rectangle 20"/>
          <p:cNvSpPr>
            <a:spLocks noChangeArrowheads="1"/>
          </p:cNvSpPr>
          <p:nvPr/>
        </p:nvSpPr>
        <p:spPr bwMode="auto">
          <a:xfrm>
            <a:off x="7577138" y="4270725"/>
            <a:ext cx="646112" cy="1524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charset="0"/>
              <a:buNone/>
            </a:pPr>
            <a:r>
              <a:rPr lang="en-US" altLang="zh-CN" sz="1000" b="1">
                <a:solidFill>
                  <a:schemeClr val="bg1"/>
                </a:solidFill>
              </a:rPr>
              <a:t>Option 04</a:t>
            </a:r>
            <a:endParaRPr lang="zh-CN" altLang="zh-CN" sz="1000" b="1">
              <a:solidFill>
                <a:schemeClr val="bg1"/>
              </a:solidFill>
            </a:endParaRPr>
          </a:p>
        </p:txBody>
      </p:sp>
      <p:sp>
        <p:nvSpPr>
          <p:cNvPr id="18453" name="Rectangle 21"/>
          <p:cNvSpPr>
            <a:spLocks noChangeArrowheads="1"/>
          </p:cNvSpPr>
          <p:nvPr/>
        </p:nvSpPr>
        <p:spPr bwMode="auto">
          <a:xfrm>
            <a:off x="6374607" y="2942517"/>
            <a:ext cx="895350" cy="1539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buFont typeface="Arial" charset="0"/>
              <a:buNone/>
            </a:pPr>
            <a:r>
              <a:rPr lang="en-US" altLang="zh-CN" sz="1000" dirty="0">
                <a:solidFill>
                  <a:schemeClr val="bg1"/>
                </a:solidFill>
                <a:latin typeface="Impact" pitchFamily="34" charset="0"/>
              </a:rPr>
              <a:t>KEY WORDS</a:t>
            </a:r>
            <a:endParaRPr lang="zh-CN" altLang="zh-CN" sz="1000" dirty="0">
              <a:solidFill>
                <a:schemeClr val="bg1"/>
              </a:solidFill>
              <a:latin typeface="Impact" pitchFamily="34" charset="0"/>
            </a:endParaRPr>
          </a:p>
        </p:txBody>
      </p:sp>
      <p:sp>
        <p:nvSpPr>
          <p:cNvPr id="18454" name="Rectangle 22"/>
          <p:cNvSpPr>
            <a:spLocks noChangeArrowheads="1"/>
          </p:cNvSpPr>
          <p:nvPr/>
        </p:nvSpPr>
        <p:spPr bwMode="auto">
          <a:xfrm>
            <a:off x="539750" y="1431399"/>
            <a:ext cx="3887788" cy="591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p>
        </p:txBody>
      </p:sp>
      <p:sp>
        <p:nvSpPr>
          <p:cNvPr id="18455" name="Rectangle 23"/>
          <p:cNvSpPr>
            <a:spLocks noChangeArrowheads="1"/>
          </p:cNvSpPr>
          <p:nvPr/>
        </p:nvSpPr>
        <p:spPr bwMode="auto">
          <a:xfrm>
            <a:off x="539750" y="2223806"/>
            <a:ext cx="3816350" cy="2955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800" b="1" dirty="0">
                <a:solidFill>
                  <a:schemeClr val="bg1">
                    <a:lumMod val="50000"/>
                  </a:schemeClr>
                </a:solidFill>
              </a:rPr>
              <a:t>OPTION</a:t>
            </a:r>
            <a:r>
              <a:rPr lang="en-US" altLang="zh-CN" sz="800" b="1" dirty="0">
                <a:solidFill>
                  <a:schemeClr val="bg1">
                    <a:lumMod val="50000"/>
                  </a:schemeClr>
                </a:solidFill>
              </a:rPr>
              <a:t> 01</a:t>
            </a:r>
            <a:endParaRPr lang="zh-CN" altLang="zh-CN" sz="800" b="1" dirty="0">
              <a:solidFill>
                <a:schemeClr val="bg1">
                  <a:lumMod val="50000"/>
                </a:schemeClr>
              </a:solidFill>
            </a:endParaRPr>
          </a:p>
          <a:p>
            <a:pPr>
              <a:lnSpc>
                <a:spcPct val="120000"/>
              </a:lnSpc>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endParaRPr lang="en-US" altLang="zh-CN" sz="800" dirty="0">
              <a:solidFill>
                <a:schemeClr val="bg1">
                  <a:lumMod val="50000"/>
                </a:schemeClr>
              </a:solidFill>
            </a:endParaRPr>
          </a:p>
        </p:txBody>
      </p:sp>
      <p:sp>
        <p:nvSpPr>
          <p:cNvPr id="18456" name="Line 24"/>
          <p:cNvSpPr>
            <a:spLocks noChangeShapeType="1"/>
          </p:cNvSpPr>
          <p:nvPr/>
        </p:nvSpPr>
        <p:spPr bwMode="auto">
          <a:xfrm>
            <a:off x="539750" y="2622391"/>
            <a:ext cx="3816350" cy="0"/>
          </a:xfrm>
          <a:prstGeom prst="line">
            <a:avLst/>
          </a:prstGeom>
          <a:noFill/>
          <a:ln w="6350">
            <a:solidFill>
              <a:schemeClr val="bg1">
                <a:lumMod val="50000"/>
              </a:schemeClr>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bg1">
                  <a:lumMod val="50000"/>
                </a:schemeClr>
              </a:solidFill>
            </a:endParaRPr>
          </a:p>
        </p:txBody>
      </p:sp>
      <p:sp>
        <p:nvSpPr>
          <p:cNvPr id="18457" name="Rectangle 25"/>
          <p:cNvSpPr>
            <a:spLocks noChangeArrowheads="1"/>
          </p:cNvSpPr>
          <p:nvPr/>
        </p:nvSpPr>
        <p:spPr bwMode="auto">
          <a:xfrm>
            <a:off x="539750" y="2871706"/>
            <a:ext cx="3816350" cy="2955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800" b="1" dirty="0">
                <a:solidFill>
                  <a:schemeClr val="bg1">
                    <a:lumMod val="50000"/>
                  </a:schemeClr>
                </a:solidFill>
              </a:rPr>
              <a:t>OPTION</a:t>
            </a:r>
            <a:r>
              <a:rPr lang="en-US" altLang="zh-CN" sz="800" b="1" dirty="0">
                <a:solidFill>
                  <a:schemeClr val="bg1">
                    <a:lumMod val="50000"/>
                  </a:schemeClr>
                </a:solidFill>
              </a:rPr>
              <a:t> 02</a:t>
            </a:r>
            <a:endParaRPr lang="zh-CN" altLang="zh-CN" sz="800" b="1" dirty="0">
              <a:solidFill>
                <a:schemeClr val="bg1">
                  <a:lumMod val="50000"/>
                </a:schemeClr>
              </a:solidFill>
            </a:endParaRPr>
          </a:p>
          <a:p>
            <a:pPr>
              <a:lnSpc>
                <a:spcPct val="120000"/>
              </a:lnSpc>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endParaRPr lang="en-US" altLang="zh-CN" sz="800" dirty="0">
              <a:solidFill>
                <a:schemeClr val="bg1">
                  <a:lumMod val="50000"/>
                </a:schemeClr>
              </a:solidFill>
            </a:endParaRPr>
          </a:p>
        </p:txBody>
      </p:sp>
      <p:sp>
        <p:nvSpPr>
          <p:cNvPr id="18458" name="Line 26"/>
          <p:cNvSpPr>
            <a:spLocks noChangeShapeType="1"/>
          </p:cNvSpPr>
          <p:nvPr/>
        </p:nvSpPr>
        <p:spPr bwMode="auto">
          <a:xfrm>
            <a:off x="539750" y="3270291"/>
            <a:ext cx="3816350" cy="0"/>
          </a:xfrm>
          <a:prstGeom prst="line">
            <a:avLst/>
          </a:prstGeom>
          <a:noFill/>
          <a:ln w="6350">
            <a:solidFill>
              <a:schemeClr val="bg1">
                <a:lumMod val="50000"/>
              </a:schemeClr>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bg1">
                  <a:lumMod val="50000"/>
                </a:schemeClr>
              </a:solidFill>
            </a:endParaRPr>
          </a:p>
        </p:txBody>
      </p:sp>
      <p:sp>
        <p:nvSpPr>
          <p:cNvPr id="18459" name="Rectangle 27"/>
          <p:cNvSpPr>
            <a:spLocks noChangeArrowheads="1"/>
          </p:cNvSpPr>
          <p:nvPr/>
        </p:nvSpPr>
        <p:spPr bwMode="auto">
          <a:xfrm>
            <a:off x="539750" y="3549777"/>
            <a:ext cx="3816350" cy="2955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800" b="1" dirty="0">
                <a:solidFill>
                  <a:schemeClr val="bg1">
                    <a:lumMod val="50000"/>
                  </a:schemeClr>
                </a:solidFill>
              </a:rPr>
              <a:t>OPTION</a:t>
            </a:r>
            <a:r>
              <a:rPr lang="en-US" altLang="zh-CN" sz="800" b="1" dirty="0">
                <a:solidFill>
                  <a:schemeClr val="bg1">
                    <a:lumMod val="50000"/>
                  </a:schemeClr>
                </a:solidFill>
              </a:rPr>
              <a:t> 03</a:t>
            </a:r>
            <a:endParaRPr lang="zh-CN" altLang="zh-CN" sz="800" b="1" dirty="0">
              <a:solidFill>
                <a:schemeClr val="bg1">
                  <a:lumMod val="50000"/>
                </a:schemeClr>
              </a:solidFill>
            </a:endParaRPr>
          </a:p>
          <a:p>
            <a:pPr>
              <a:lnSpc>
                <a:spcPct val="120000"/>
              </a:lnSpc>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endParaRPr lang="en-US" altLang="zh-CN" sz="800" dirty="0">
              <a:solidFill>
                <a:schemeClr val="bg1">
                  <a:lumMod val="50000"/>
                </a:schemeClr>
              </a:solidFill>
            </a:endParaRPr>
          </a:p>
        </p:txBody>
      </p:sp>
      <p:sp>
        <p:nvSpPr>
          <p:cNvPr id="18460" name="Line 28"/>
          <p:cNvSpPr>
            <a:spLocks noChangeShapeType="1"/>
          </p:cNvSpPr>
          <p:nvPr/>
        </p:nvSpPr>
        <p:spPr bwMode="auto">
          <a:xfrm>
            <a:off x="539750" y="3948363"/>
            <a:ext cx="3816350" cy="0"/>
          </a:xfrm>
          <a:prstGeom prst="line">
            <a:avLst/>
          </a:prstGeom>
          <a:noFill/>
          <a:ln w="6350">
            <a:solidFill>
              <a:schemeClr val="bg1">
                <a:lumMod val="50000"/>
              </a:schemeClr>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bg1">
                  <a:lumMod val="50000"/>
                </a:schemeClr>
              </a:solidFill>
            </a:endParaRPr>
          </a:p>
        </p:txBody>
      </p:sp>
      <p:sp>
        <p:nvSpPr>
          <p:cNvPr id="18461" name="Rectangle 29"/>
          <p:cNvSpPr>
            <a:spLocks noChangeArrowheads="1"/>
          </p:cNvSpPr>
          <p:nvPr/>
        </p:nvSpPr>
        <p:spPr bwMode="auto">
          <a:xfrm>
            <a:off x="539750" y="4204029"/>
            <a:ext cx="3816350" cy="2955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zh-CN" sz="800" b="1" dirty="0">
                <a:solidFill>
                  <a:schemeClr val="bg1">
                    <a:lumMod val="50000"/>
                  </a:schemeClr>
                </a:solidFill>
              </a:rPr>
              <a:t>OPTION</a:t>
            </a:r>
            <a:r>
              <a:rPr lang="en-US" altLang="zh-CN" sz="800" b="1" dirty="0">
                <a:solidFill>
                  <a:schemeClr val="bg1">
                    <a:lumMod val="50000"/>
                  </a:schemeClr>
                </a:solidFill>
              </a:rPr>
              <a:t> 04</a:t>
            </a:r>
            <a:endParaRPr lang="zh-CN" altLang="zh-CN" sz="800" b="1" dirty="0">
              <a:solidFill>
                <a:schemeClr val="bg1">
                  <a:lumMod val="50000"/>
                </a:schemeClr>
              </a:solidFill>
            </a:endParaRPr>
          </a:p>
          <a:p>
            <a:pPr>
              <a:lnSpc>
                <a:spcPct val="120000"/>
              </a:lnSpc>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endParaRPr lang="en-US" altLang="zh-CN" sz="800" dirty="0">
              <a:solidFill>
                <a:schemeClr val="bg1">
                  <a:lumMod val="50000"/>
                </a:schemeClr>
              </a:solidFill>
            </a:endParaRPr>
          </a:p>
        </p:txBody>
      </p:sp>
      <p:sp>
        <p:nvSpPr>
          <p:cNvPr id="18462" name="Line 30"/>
          <p:cNvSpPr>
            <a:spLocks noChangeShapeType="1"/>
          </p:cNvSpPr>
          <p:nvPr/>
        </p:nvSpPr>
        <p:spPr bwMode="auto">
          <a:xfrm>
            <a:off x="539750" y="4602615"/>
            <a:ext cx="3816350" cy="0"/>
          </a:xfrm>
          <a:prstGeom prst="line">
            <a:avLst/>
          </a:prstGeom>
          <a:noFill/>
          <a:ln w="6350">
            <a:solidFill>
              <a:schemeClr val="bg1">
                <a:lumMod val="50000"/>
              </a:schemeClr>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a:solidFill>
                <a:schemeClr val="bg1">
                  <a:lumMod val="50000"/>
                </a:schemeClr>
              </a:solidFill>
            </a:endParaRPr>
          </a:p>
        </p:txBody>
      </p:sp>
      <p:sp>
        <p:nvSpPr>
          <p:cNvPr id="40"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41" name="组合 40"/>
          <p:cNvGrpSpPr/>
          <p:nvPr/>
        </p:nvGrpSpPr>
        <p:grpSpPr>
          <a:xfrm>
            <a:off x="416158" y="699542"/>
            <a:ext cx="899592" cy="56017"/>
            <a:chOff x="0" y="2842590"/>
            <a:chExt cx="7054752" cy="89199"/>
          </a:xfrm>
        </p:grpSpPr>
        <p:sp>
          <p:nvSpPr>
            <p:cNvPr id="42" name="矩形 41"/>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573570" y="2676794"/>
            <a:ext cx="998991" cy="987706"/>
          </a:xfrm>
          <a:prstGeom prst="rect">
            <a:avLst/>
          </a:prstGeom>
        </p:spPr>
        <p:txBody>
          <a:bodyPr wrap="none">
            <a:spAutoFit/>
          </a:bodyPr>
          <a:lstStyle/>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问题评估</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相关对策</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研究总结</a:t>
            </a:r>
          </a:p>
          <a:p>
            <a:pPr marL="171450" indent="-171450">
              <a:lnSpc>
                <a:spcPct val="150000"/>
              </a:lnSpc>
              <a:buFont typeface="Wingdings" pitchFamily="2" charset="2"/>
              <a:buChar char="ü"/>
            </a:pPr>
            <a:r>
              <a:rPr lang="zh-CN" altLang="en-US" sz="1000" dirty="0">
                <a:ln w="6350">
                  <a:noFill/>
                </a:ln>
                <a:solidFill>
                  <a:schemeClr val="bg1">
                    <a:lumMod val="50000"/>
                  </a:schemeClr>
                </a:solidFill>
                <a:latin typeface="Impact" pitchFamily="34" charset="0"/>
                <a:ea typeface="微软雅黑" pitchFamily="34" charset="-122"/>
              </a:rPr>
              <a:t>成绩与思考</a:t>
            </a:r>
          </a:p>
        </p:txBody>
      </p:sp>
      <p:sp>
        <p:nvSpPr>
          <p:cNvPr id="39" name="矩形 38"/>
          <p:cNvSpPr/>
          <p:nvPr/>
        </p:nvSpPr>
        <p:spPr>
          <a:xfrm>
            <a:off x="5364088" y="2070506"/>
            <a:ext cx="2736304" cy="400110"/>
          </a:xfrm>
          <a:prstGeom prst="rect">
            <a:avLst/>
          </a:prstGeom>
        </p:spPr>
        <p:txBody>
          <a:bodyPr wrap="square">
            <a:spAutoFit/>
          </a:bodyPr>
          <a:lstStyle/>
          <a:p>
            <a:r>
              <a:rPr lang="zh-CN" altLang="en-US" sz="2000" b="1" dirty="0">
                <a:ln w="6350">
                  <a:noFill/>
                </a:ln>
                <a:solidFill>
                  <a:schemeClr val="tx1">
                    <a:lumMod val="50000"/>
                    <a:lumOff val="50000"/>
                  </a:schemeClr>
                </a:solidFill>
                <a:latin typeface="Impact" pitchFamily="34" charset="0"/>
                <a:ea typeface="微软雅黑" pitchFamily="34" charset="-122"/>
              </a:rPr>
              <a:t>相关建议与论文总结</a:t>
            </a:r>
          </a:p>
        </p:txBody>
      </p:sp>
      <p:sp>
        <p:nvSpPr>
          <p:cNvPr id="41" name="矩形 40"/>
          <p:cNvSpPr/>
          <p:nvPr/>
        </p:nvSpPr>
        <p:spPr>
          <a:xfrm>
            <a:off x="4573570" y="1790523"/>
            <a:ext cx="790518" cy="769441"/>
          </a:xfrm>
          <a:prstGeom prst="rect">
            <a:avLst/>
          </a:prstGeom>
        </p:spPr>
        <p:txBody>
          <a:bodyPr wrap="square">
            <a:spAutoFit/>
          </a:bodyPr>
          <a:lstStyle/>
          <a:p>
            <a:pPr algn="ctr"/>
            <a:r>
              <a:rPr lang="en-US" altLang="zh-CN" sz="4400" dirty="0">
                <a:ln w="6350">
                  <a:noFill/>
                </a:ln>
                <a:solidFill>
                  <a:schemeClr val="bg1">
                    <a:lumMod val="50000"/>
                  </a:schemeClr>
                </a:solidFill>
                <a:latin typeface="Impact" pitchFamily="34" charset="0"/>
                <a:ea typeface="微软雅黑" pitchFamily="34" charset="-122"/>
              </a:rPr>
              <a:t>05</a:t>
            </a:r>
            <a:endParaRPr lang="zh-CN" altLang="en-US" sz="4400" dirty="0">
              <a:ln w="6350">
                <a:noFill/>
              </a:ln>
              <a:solidFill>
                <a:schemeClr val="bg1">
                  <a:lumMod val="50000"/>
                </a:schemeClr>
              </a:solidFill>
              <a:latin typeface="Impact" pitchFamily="34" charset="0"/>
              <a:ea typeface="微软雅黑" pitchFamily="34" charset="-122"/>
            </a:endParaRPr>
          </a:p>
        </p:txBody>
      </p:sp>
      <p:grpSp>
        <p:nvGrpSpPr>
          <p:cNvPr id="47" name="组合 46"/>
          <p:cNvGrpSpPr/>
          <p:nvPr/>
        </p:nvGrpSpPr>
        <p:grpSpPr>
          <a:xfrm>
            <a:off x="0" y="2517744"/>
            <a:ext cx="9144000" cy="54006"/>
            <a:chOff x="2190216" y="0"/>
            <a:chExt cx="7128792" cy="108012"/>
          </a:xfrm>
        </p:grpSpPr>
        <p:sp>
          <p:nvSpPr>
            <p:cNvPr id="50" name="矩形 49"/>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6942744" y="0"/>
              <a:ext cx="1188132" cy="10801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8130876" y="0"/>
              <a:ext cx="1188132" cy="1080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52" name="组合 6151"/>
          <p:cNvGrpSpPr/>
          <p:nvPr/>
        </p:nvGrpSpPr>
        <p:grpSpPr>
          <a:xfrm>
            <a:off x="1508125" y="1981926"/>
            <a:ext cx="1949450" cy="1951640"/>
            <a:chOff x="1903413" y="1601788"/>
            <a:chExt cx="1949450" cy="1951038"/>
          </a:xfrm>
        </p:grpSpPr>
        <p:sp>
          <p:nvSpPr>
            <p:cNvPr id="28" name="Oval 6"/>
            <p:cNvSpPr>
              <a:spLocks noChangeArrowheads="1"/>
            </p:cNvSpPr>
            <p:nvPr/>
          </p:nvSpPr>
          <p:spPr bwMode="auto">
            <a:xfrm>
              <a:off x="1911350" y="1611313"/>
              <a:ext cx="1931987" cy="1931988"/>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Oval 7"/>
            <p:cNvSpPr>
              <a:spLocks noChangeArrowheads="1"/>
            </p:cNvSpPr>
            <p:nvPr/>
          </p:nvSpPr>
          <p:spPr bwMode="auto">
            <a:xfrm>
              <a:off x="2730500" y="2430463"/>
              <a:ext cx="295275" cy="29527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30"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1" name="Freeform 9"/>
            <p:cNvSpPr>
              <a:spLocks noEditPoints="1"/>
            </p:cNvSpPr>
            <p:nvPr/>
          </p:nvSpPr>
          <p:spPr bwMode="auto">
            <a:xfrm>
              <a:off x="2181225" y="1882776"/>
              <a:ext cx="1392237" cy="1390650"/>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6144" name="Freeform 10"/>
            <p:cNvSpPr>
              <a:spLocks noEditPoints="1"/>
            </p:cNvSpPr>
            <p:nvPr/>
          </p:nvSpPr>
          <p:spPr bwMode="auto">
            <a:xfrm>
              <a:off x="2468563" y="2168526"/>
              <a:ext cx="819150" cy="819150"/>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grpSp>
        <p:nvGrpSpPr>
          <p:cNvPr id="6151" name="组合 6150"/>
          <p:cNvGrpSpPr/>
          <p:nvPr/>
        </p:nvGrpSpPr>
        <p:grpSpPr>
          <a:xfrm>
            <a:off x="1112839" y="1797719"/>
            <a:ext cx="1373187" cy="1160821"/>
            <a:chOff x="1508126" y="1417638"/>
            <a:chExt cx="1373187" cy="1160463"/>
          </a:xfrm>
        </p:grpSpPr>
        <p:sp>
          <p:nvSpPr>
            <p:cNvPr id="6145" name="Freeform 11"/>
            <p:cNvSpPr/>
            <p:nvPr/>
          </p:nvSpPr>
          <p:spPr bwMode="auto">
            <a:xfrm>
              <a:off x="1508126" y="1636713"/>
              <a:ext cx="444500" cy="239713"/>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6147" name="Freeform 12"/>
            <p:cNvSpPr/>
            <p:nvPr/>
          </p:nvSpPr>
          <p:spPr bwMode="auto">
            <a:xfrm>
              <a:off x="1720850" y="1417638"/>
              <a:ext cx="238125" cy="404813"/>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accent2">
                <a:lumMod val="60000"/>
                <a:lumOff val="40000"/>
              </a:schemeClr>
            </a:solidFill>
            <a:ln>
              <a:noFill/>
            </a:ln>
          </p:spPr>
          <p:txBody>
            <a:bodyPr vert="horz" wrap="square" lIns="91440" tIns="45720" rIns="91440" bIns="45720" numCol="1" anchor="t" anchorCtr="0" compatLnSpc="1"/>
            <a:lstStyle/>
            <a:p>
              <a:endParaRPr lang="zh-CN" altLang="en-US"/>
            </a:p>
          </p:txBody>
        </p:sp>
        <p:sp>
          <p:nvSpPr>
            <p:cNvPr id="6148" name="Freeform 13"/>
            <p:cNvSpPr/>
            <p:nvPr/>
          </p:nvSpPr>
          <p:spPr bwMode="auto">
            <a:xfrm>
              <a:off x="1660525" y="1577976"/>
              <a:ext cx="1174750" cy="965200"/>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6149" name="Freeform 14"/>
            <p:cNvSpPr/>
            <p:nvPr/>
          </p:nvSpPr>
          <p:spPr bwMode="auto">
            <a:xfrm>
              <a:off x="2600325" y="2459038"/>
              <a:ext cx="280987" cy="119063"/>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a:p>
          </p:txBody>
        </p:sp>
        <p:sp>
          <p:nvSpPr>
            <p:cNvPr id="6150" name="Freeform 15"/>
            <p:cNvSpPr/>
            <p:nvPr/>
          </p:nvSpPr>
          <p:spPr bwMode="auto">
            <a:xfrm>
              <a:off x="2725738" y="2324101"/>
              <a:ext cx="155575" cy="254000"/>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85000"/>
              </a:schemeClr>
            </a:solidFill>
            <a:ln>
              <a:noFill/>
            </a:ln>
          </p:spPr>
          <p:txBody>
            <a:bodyPr vert="horz" wrap="square" lIns="91440" tIns="45720" rIns="91440" bIns="45720" numCol="1" anchor="t" anchorCtr="0" compatLnSpc="1"/>
            <a:lstStyle/>
            <a:p>
              <a:endParaRPr lang="zh-CN" altLang="en-US"/>
            </a:p>
          </p:txBody>
        </p:sp>
      </p:grpSp>
      <p:sp>
        <p:nvSpPr>
          <p:cNvPr id="42" name="Freeform 12"/>
          <p:cNvSpPr/>
          <p:nvPr/>
        </p:nvSpPr>
        <p:spPr bwMode="auto">
          <a:xfrm flipV="1">
            <a:off x="1112839" y="2957745"/>
            <a:ext cx="1373187" cy="1291865"/>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75000"/>
              <a:alpha val="10000"/>
            </a:schemeClr>
          </a:solidFill>
          <a:ln>
            <a:noFill/>
          </a:ln>
        </p:spPr>
        <p:txBody>
          <a:bodyPr vert="horz" wrap="square" lIns="91440" tIns="45720" rIns="91440" bIns="45720" numCol="1" anchor="t" anchorCtr="0" compatLnSpc="1"/>
          <a:lstStyle/>
          <a:p>
            <a:endParaRPr lang="zh-CN" altLang="en-US"/>
          </a:p>
        </p:txBody>
      </p:sp>
      <p:sp>
        <p:nvSpPr>
          <p:cNvPr id="47" name="Rectangle 24"/>
          <p:cNvSpPr>
            <a:spLocks noChangeArrowheads="1"/>
          </p:cNvSpPr>
          <p:nvPr/>
        </p:nvSpPr>
        <p:spPr bwMode="auto">
          <a:xfrm>
            <a:off x="5148064" y="1301377"/>
            <a:ext cx="2664296"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6153" name="椭圆 6152"/>
          <p:cNvSpPr/>
          <p:nvPr/>
        </p:nvSpPr>
        <p:spPr>
          <a:xfrm>
            <a:off x="4319972" y="1394230"/>
            <a:ext cx="504056" cy="5042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dirty="0"/>
              <a:t>01</a:t>
            </a:r>
            <a:endParaRPr lang="zh-CN" altLang="en-US" dirty="0"/>
          </a:p>
        </p:txBody>
      </p:sp>
      <p:sp>
        <p:nvSpPr>
          <p:cNvPr id="49" name="Rectangle 24"/>
          <p:cNvSpPr>
            <a:spLocks noChangeArrowheads="1"/>
          </p:cNvSpPr>
          <p:nvPr/>
        </p:nvSpPr>
        <p:spPr bwMode="auto">
          <a:xfrm>
            <a:off x="5148064" y="2156406"/>
            <a:ext cx="2664296"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50" name="椭圆 49"/>
          <p:cNvSpPr/>
          <p:nvPr/>
        </p:nvSpPr>
        <p:spPr>
          <a:xfrm>
            <a:off x="4319972" y="2249259"/>
            <a:ext cx="504056" cy="5042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dirty="0"/>
              <a:t>02</a:t>
            </a:r>
            <a:endParaRPr lang="zh-CN" altLang="en-US" dirty="0"/>
          </a:p>
        </p:txBody>
      </p:sp>
      <p:sp>
        <p:nvSpPr>
          <p:cNvPr id="51" name="Rectangle 24"/>
          <p:cNvSpPr>
            <a:spLocks noChangeArrowheads="1"/>
          </p:cNvSpPr>
          <p:nvPr/>
        </p:nvSpPr>
        <p:spPr bwMode="auto">
          <a:xfrm>
            <a:off x="5148064" y="3004808"/>
            <a:ext cx="2664296"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52" name="椭圆 51"/>
          <p:cNvSpPr/>
          <p:nvPr/>
        </p:nvSpPr>
        <p:spPr>
          <a:xfrm>
            <a:off x="4319972" y="3097661"/>
            <a:ext cx="504056" cy="5042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dirty="0"/>
              <a:t>03</a:t>
            </a:r>
            <a:endParaRPr lang="zh-CN" altLang="en-US" dirty="0"/>
          </a:p>
        </p:txBody>
      </p:sp>
      <p:sp>
        <p:nvSpPr>
          <p:cNvPr id="53" name="Rectangle 24"/>
          <p:cNvSpPr>
            <a:spLocks noChangeArrowheads="1"/>
          </p:cNvSpPr>
          <p:nvPr/>
        </p:nvSpPr>
        <p:spPr bwMode="auto">
          <a:xfrm>
            <a:off x="5148064" y="3859837"/>
            <a:ext cx="2664296"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54" name="椭圆 53"/>
          <p:cNvSpPr/>
          <p:nvPr/>
        </p:nvSpPr>
        <p:spPr>
          <a:xfrm>
            <a:off x="4319972" y="3952689"/>
            <a:ext cx="504056" cy="5042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dirty="0"/>
              <a:t>04</a:t>
            </a:r>
            <a:endParaRPr lang="zh-CN" altLang="en-US" dirty="0"/>
          </a:p>
        </p:txBody>
      </p:sp>
      <p:sp>
        <p:nvSpPr>
          <p:cNvPr id="26"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27" name="组合 26"/>
          <p:cNvGrpSpPr/>
          <p:nvPr/>
        </p:nvGrpSpPr>
        <p:grpSpPr>
          <a:xfrm>
            <a:off x="416158" y="699542"/>
            <a:ext cx="899592" cy="56017"/>
            <a:chOff x="0" y="2842590"/>
            <a:chExt cx="7054752" cy="89199"/>
          </a:xfrm>
        </p:grpSpPr>
        <p:sp>
          <p:nvSpPr>
            <p:cNvPr id="32" name="矩形 31"/>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3838610" y="1433732"/>
            <a:ext cx="1466781" cy="1470263"/>
          </a:xfrm>
          <a:custGeom>
            <a:avLst/>
            <a:gdLst>
              <a:gd name="T0" fmla="*/ 362 w 725"/>
              <a:gd name="T1" fmla="*/ 0 h 725"/>
              <a:gd name="T2" fmla="*/ 0 w 725"/>
              <a:gd name="T3" fmla="*/ 363 h 725"/>
              <a:gd name="T4" fmla="*/ 362 w 725"/>
              <a:gd name="T5" fmla="*/ 725 h 725"/>
              <a:gd name="T6" fmla="*/ 725 w 725"/>
              <a:gd name="T7" fmla="*/ 363 h 725"/>
              <a:gd name="T8" fmla="*/ 362 w 725"/>
              <a:gd name="T9" fmla="*/ 0 h 725"/>
            </a:gdLst>
            <a:ahLst/>
            <a:cxnLst>
              <a:cxn ang="0">
                <a:pos x="T0" y="T1"/>
              </a:cxn>
              <a:cxn ang="0">
                <a:pos x="T2" y="T3"/>
              </a:cxn>
              <a:cxn ang="0">
                <a:pos x="T4" y="T5"/>
              </a:cxn>
              <a:cxn ang="0">
                <a:pos x="T6" y="T7"/>
              </a:cxn>
              <a:cxn ang="0">
                <a:pos x="T8" y="T9"/>
              </a:cxn>
            </a:cxnLst>
            <a:rect l="0" t="0" r="r" b="b"/>
            <a:pathLst>
              <a:path w="725" h="725">
                <a:moveTo>
                  <a:pt x="362" y="0"/>
                </a:moveTo>
                <a:cubicBezTo>
                  <a:pt x="162" y="0"/>
                  <a:pt x="0" y="162"/>
                  <a:pt x="0" y="363"/>
                </a:cubicBezTo>
                <a:cubicBezTo>
                  <a:pt x="200" y="363"/>
                  <a:pt x="362" y="525"/>
                  <a:pt x="362" y="725"/>
                </a:cubicBezTo>
                <a:cubicBezTo>
                  <a:pt x="563" y="725"/>
                  <a:pt x="725" y="563"/>
                  <a:pt x="725" y="363"/>
                </a:cubicBezTo>
                <a:cubicBezTo>
                  <a:pt x="725" y="162"/>
                  <a:pt x="563" y="0"/>
                  <a:pt x="362" y="0"/>
                </a:cubicBezTo>
                <a:close/>
              </a:path>
            </a:pathLst>
          </a:custGeom>
          <a:solidFill>
            <a:schemeClr val="accent2"/>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p>
        </p:txBody>
      </p:sp>
      <p:sp>
        <p:nvSpPr>
          <p:cNvPr id="5" name="Freeform 7"/>
          <p:cNvSpPr/>
          <p:nvPr/>
        </p:nvSpPr>
        <p:spPr bwMode="auto">
          <a:xfrm>
            <a:off x="4570485" y="2169873"/>
            <a:ext cx="1468800" cy="1470263"/>
          </a:xfrm>
          <a:custGeom>
            <a:avLst/>
            <a:gdLst>
              <a:gd name="T0" fmla="*/ 363 w 726"/>
              <a:gd name="T1" fmla="*/ 0 h 725"/>
              <a:gd name="T2" fmla="*/ 0 w 726"/>
              <a:gd name="T3" fmla="*/ 362 h 725"/>
              <a:gd name="T4" fmla="*/ 363 w 726"/>
              <a:gd name="T5" fmla="*/ 725 h 725"/>
              <a:gd name="T6" fmla="*/ 726 w 726"/>
              <a:gd name="T7" fmla="*/ 362 h 725"/>
              <a:gd name="T8" fmla="*/ 363 w 726"/>
              <a:gd name="T9" fmla="*/ 0 h 725"/>
            </a:gdLst>
            <a:ahLst/>
            <a:cxnLst>
              <a:cxn ang="0">
                <a:pos x="T0" y="T1"/>
              </a:cxn>
              <a:cxn ang="0">
                <a:pos x="T2" y="T3"/>
              </a:cxn>
              <a:cxn ang="0">
                <a:pos x="T4" y="T5"/>
              </a:cxn>
              <a:cxn ang="0">
                <a:pos x="T6" y="T7"/>
              </a:cxn>
              <a:cxn ang="0">
                <a:pos x="T8" y="T9"/>
              </a:cxn>
            </a:cxnLst>
            <a:rect l="0" t="0" r="r" b="b"/>
            <a:pathLst>
              <a:path w="726" h="725">
                <a:moveTo>
                  <a:pt x="363" y="0"/>
                </a:moveTo>
                <a:cubicBezTo>
                  <a:pt x="363" y="200"/>
                  <a:pt x="201" y="362"/>
                  <a:pt x="0" y="362"/>
                </a:cubicBezTo>
                <a:cubicBezTo>
                  <a:pt x="0" y="562"/>
                  <a:pt x="163" y="725"/>
                  <a:pt x="363" y="725"/>
                </a:cubicBezTo>
                <a:cubicBezTo>
                  <a:pt x="563" y="725"/>
                  <a:pt x="726" y="562"/>
                  <a:pt x="726" y="362"/>
                </a:cubicBezTo>
                <a:cubicBezTo>
                  <a:pt x="726" y="162"/>
                  <a:pt x="563" y="0"/>
                  <a:pt x="363" y="0"/>
                </a:cubicBezTo>
                <a:close/>
              </a:path>
            </a:pathLst>
          </a:custGeom>
          <a:solidFill>
            <a:schemeClr val="accent3"/>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p>
        </p:txBody>
      </p:sp>
      <p:sp>
        <p:nvSpPr>
          <p:cNvPr id="6" name="Freeform 8"/>
          <p:cNvSpPr/>
          <p:nvPr/>
        </p:nvSpPr>
        <p:spPr bwMode="auto">
          <a:xfrm>
            <a:off x="3103705" y="2169873"/>
            <a:ext cx="1466781" cy="1470263"/>
          </a:xfrm>
          <a:custGeom>
            <a:avLst/>
            <a:gdLst>
              <a:gd name="T0" fmla="*/ 363 w 725"/>
              <a:gd name="T1" fmla="*/ 0 h 725"/>
              <a:gd name="T2" fmla="*/ 0 w 725"/>
              <a:gd name="T3" fmla="*/ 362 h 725"/>
              <a:gd name="T4" fmla="*/ 363 w 725"/>
              <a:gd name="T5" fmla="*/ 725 h 725"/>
              <a:gd name="T6" fmla="*/ 725 w 725"/>
              <a:gd name="T7" fmla="*/ 362 h 725"/>
              <a:gd name="T8" fmla="*/ 363 w 725"/>
              <a:gd name="T9" fmla="*/ 0 h 725"/>
            </a:gdLst>
            <a:ahLst/>
            <a:cxnLst>
              <a:cxn ang="0">
                <a:pos x="T0" y="T1"/>
              </a:cxn>
              <a:cxn ang="0">
                <a:pos x="T2" y="T3"/>
              </a:cxn>
              <a:cxn ang="0">
                <a:pos x="T4" y="T5"/>
              </a:cxn>
              <a:cxn ang="0">
                <a:pos x="T6" y="T7"/>
              </a:cxn>
              <a:cxn ang="0">
                <a:pos x="T8" y="T9"/>
              </a:cxn>
            </a:cxnLst>
            <a:rect l="0" t="0" r="r" b="b"/>
            <a:pathLst>
              <a:path w="725" h="725">
                <a:moveTo>
                  <a:pt x="363" y="0"/>
                </a:moveTo>
                <a:cubicBezTo>
                  <a:pt x="162" y="0"/>
                  <a:pt x="0" y="162"/>
                  <a:pt x="0" y="362"/>
                </a:cubicBezTo>
                <a:cubicBezTo>
                  <a:pt x="0" y="562"/>
                  <a:pt x="162" y="725"/>
                  <a:pt x="363" y="725"/>
                </a:cubicBezTo>
                <a:cubicBezTo>
                  <a:pt x="363" y="525"/>
                  <a:pt x="525" y="362"/>
                  <a:pt x="725" y="362"/>
                </a:cubicBezTo>
                <a:cubicBezTo>
                  <a:pt x="725" y="162"/>
                  <a:pt x="563" y="0"/>
                  <a:pt x="363" y="0"/>
                </a:cubicBezTo>
                <a:close/>
              </a:path>
            </a:pathLst>
          </a:custGeom>
          <a:solidFill>
            <a:schemeClr val="accent1"/>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p>
        </p:txBody>
      </p:sp>
      <p:sp>
        <p:nvSpPr>
          <p:cNvPr id="7" name="Freeform 9"/>
          <p:cNvSpPr/>
          <p:nvPr/>
        </p:nvSpPr>
        <p:spPr bwMode="auto">
          <a:xfrm>
            <a:off x="3838610" y="2903994"/>
            <a:ext cx="1466781" cy="1472282"/>
          </a:xfrm>
          <a:custGeom>
            <a:avLst/>
            <a:gdLst>
              <a:gd name="T0" fmla="*/ 362 w 725"/>
              <a:gd name="T1" fmla="*/ 0 h 726"/>
              <a:gd name="T2" fmla="*/ 0 w 725"/>
              <a:gd name="T3" fmla="*/ 363 h 726"/>
              <a:gd name="T4" fmla="*/ 362 w 725"/>
              <a:gd name="T5" fmla="*/ 726 h 726"/>
              <a:gd name="T6" fmla="*/ 725 w 725"/>
              <a:gd name="T7" fmla="*/ 363 h 726"/>
              <a:gd name="T8" fmla="*/ 362 w 725"/>
              <a:gd name="T9" fmla="*/ 0 h 726"/>
            </a:gdLst>
            <a:ahLst/>
            <a:cxnLst>
              <a:cxn ang="0">
                <a:pos x="T0" y="T1"/>
              </a:cxn>
              <a:cxn ang="0">
                <a:pos x="T2" y="T3"/>
              </a:cxn>
              <a:cxn ang="0">
                <a:pos x="T4" y="T5"/>
              </a:cxn>
              <a:cxn ang="0">
                <a:pos x="T6" y="T7"/>
              </a:cxn>
              <a:cxn ang="0">
                <a:pos x="T8" y="T9"/>
              </a:cxn>
            </a:cxnLst>
            <a:rect l="0" t="0" r="r" b="b"/>
            <a:pathLst>
              <a:path w="725" h="726">
                <a:moveTo>
                  <a:pt x="362" y="0"/>
                </a:moveTo>
                <a:cubicBezTo>
                  <a:pt x="162" y="0"/>
                  <a:pt x="0" y="163"/>
                  <a:pt x="0" y="363"/>
                </a:cubicBezTo>
                <a:cubicBezTo>
                  <a:pt x="0" y="563"/>
                  <a:pt x="162" y="726"/>
                  <a:pt x="362" y="726"/>
                </a:cubicBezTo>
                <a:cubicBezTo>
                  <a:pt x="563" y="726"/>
                  <a:pt x="725" y="563"/>
                  <a:pt x="725" y="363"/>
                </a:cubicBezTo>
                <a:cubicBezTo>
                  <a:pt x="525" y="363"/>
                  <a:pt x="362" y="200"/>
                  <a:pt x="362" y="0"/>
                </a:cubicBezTo>
                <a:close/>
              </a:path>
            </a:pathLst>
          </a:custGeom>
          <a:solidFill>
            <a:schemeClr val="accent4"/>
          </a:solidFill>
          <a:ln w="25400" cap="flat">
            <a:solidFill>
              <a:srgbClr val="FFFFFF"/>
            </a:solidFill>
            <a:prstDash val="solid"/>
            <a:miter lim="800000"/>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742084" y="1343861"/>
            <a:ext cx="244824" cy="329058"/>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7085266" y="1345376"/>
            <a:ext cx="273430" cy="324008"/>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7081900" y="3188749"/>
            <a:ext cx="280162" cy="369454"/>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1702541" y="3226452"/>
            <a:ext cx="323910" cy="302127"/>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14" name="矩形 13"/>
          <p:cNvSpPr/>
          <p:nvPr/>
        </p:nvSpPr>
        <p:spPr>
          <a:xfrm>
            <a:off x="3838609" y="2442187"/>
            <a:ext cx="495649" cy="461807"/>
          </a:xfrm>
          <a:prstGeom prst="rect">
            <a:avLst/>
          </a:prstGeom>
        </p:spPr>
        <p:txBody>
          <a:bodyPr wrap="none">
            <a:spAutoFit/>
          </a:bodyPr>
          <a:lstStyle/>
          <a:p>
            <a:pPr lvl="0" algn="ctr"/>
            <a:r>
              <a:rPr lang="en-US" altLang="zh-CN" sz="2400" b="1" dirty="0">
                <a:solidFill>
                  <a:srgbClr val="FFFFFF"/>
                </a:solidFill>
              </a:rPr>
              <a:t>01</a:t>
            </a:r>
          </a:p>
        </p:txBody>
      </p:sp>
      <p:sp>
        <p:nvSpPr>
          <p:cNvPr id="16" name="矩形 15"/>
          <p:cNvSpPr/>
          <p:nvPr/>
        </p:nvSpPr>
        <p:spPr>
          <a:xfrm>
            <a:off x="3176150" y="2905005"/>
            <a:ext cx="813044" cy="246297"/>
          </a:xfrm>
          <a:prstGeom prst="rect">
            <a:avLst/>
          </a:prstGeom>
        </p:spPr>
        <p:txBody>
          <a:bodyPr wrap="none">
            <a:spAutoFit/>
          </a:bodyPr>
          <a:lstStyle/>
          <a:p>
            <a:pPr lvl="0" algn="ctr"/>
            <a:r>
              <a:rPr lang="en-US" altLang="zh-CN" sz="1000" dirty="0">
                <a:solidFill>
                  <a:srgbClr val="FFFFFF"/>
                </a:solidFill>
              </a:rPr>
              <a:t>Option here</a:t>
            </a:r>
            <a:endParaRPr lang="zh-CN" altLang="en-US" sz="1000" dirty="0">
              <a:solidFill>
                <a:srgbClr val="FFFFFF"/>
              </a:solidFill>
            </a:endParaRPr>
          </a:p>
        </p:txBody>
      </p:sp>
      <p:sp>
        <p:nvSpPr>
          <p:cNvPr id="17" name="矩形 16"/>
          <p:cNvSpPr/>
          <p:nvPr/>
        </p:nvSpPr>
        <p:spPr>
          <a:xfrm>
            <a:off x="4568857" y="2257526"/>
            <a:ext cx="495650" cy="461807"/>
          </a:xfrm>
          <a:prstGeom prst="rect">
            <a:avLst/>
          </a:prstGeom>
        </p:spPr>
        <p:txBody>
          <a:bodyPr wrap="none">
            <a:spAutoFit/>
          </a:bodyPr>
          <a:lstStyle/>
          <a:p>
            <a:pPr lvl="0" algn="ctr"/>
            <a:r>
              <a:rPr lang="en-US" altLang="zh-CN" sz="2400" b="1" dirty="0">
                <a:solidFill>
                  <a:srgbClr val="FFFFFF"/>
                </a:solidFill>
              </a:rPr>
              <a:t>02</a:t>
            </a:r>
          </a:p>
        </p:txBody>
      </p:sp>
      <p:sp>
        <p:nvSpPr>
          <p:cNvPr id="18" name="矩形 17"/>
          <p:cNvSpPr/>
          <p:nvPr/>
        </p:nvSpPr>
        <p:spPr>
          <a:xfrm>
            <a:off x="4162335" y="1813384"/>
            <a:ext cx="813044" cy="246297"/>
          </a:xfrm>
          <a:prstGeom prst="rect">
            <a:avLst/>
          </a:prstGeom>
        </p:spPr>
        <p:txBody>
          <a:bodyPr wrap="none">
            <a:spAutoFit/>
          </a:bodyPr>
          <a:lstStyle/>
          <a:p>
            <a:pPr lvl="0" algn="ctr"/>
            <a:r>
              <a:rPr lang="en-US" altLang="zh-CN" sz="1000" dirty="0">
                <a:solidFill>
                  <a:srgbClr val="FFFFFF"/>
                </a:solidFill>
              </a:rPr>
              <a:t>Option here</a:t>
            </a:r>
            <a:endParaRPr lang="zh-CN" altLang="en-US" sz="1000" dirty="0">
              <a:solidFill>
                <a:srgbClr val="FFFFFF"/>
              </a:solidFill>
            </a:endParaRPr>
          </a:p>
        </p:txBody>
      </p:sp>
      <p:sp>
        <p:nvSpPr>
          <p:cNvPr id="19" name="矩形 18"/>
          <p:cNvSpPr/>
          <p:nvPr/>
        </p:nvSpPr>
        <p:spPr>
          <a:xfrm>
            <a:off x="4809235" y="2905005"/>
            <a:ext cx="495650" cy="461807"/>
          </a:xfrm>
          <a:prstGeom prst="rect">
            <a:avLst/>
          </a:prstGeom>
        </p:spPr>
        <p:txBody>
          <a:bodyPr wrap="none">
            <a:spAutoFit/>
          </a:bodyPr>
          <a:lstStyle/>
          <a:p>
            <a:pPr lvl="0" algn="ctr"/>
            <a:r>
              <a:rPr lang="en-US" altLang="zh-CN" sz="2400" b="1" dirty="0">
                <a:solidFill>
                  <a:srgbClr val="FFFFFF"/>
                </a:solidFill>
              </a:rPr>
              <a:t>03</a:t>
            </a:r>
          </a:p>
        </p:txBody>
      </p:sp>
      <p:sp>
        <p:nvSpPr>
          <p:cNvPr id="20" name="矩形 19"/>
          <p:cNvSpPr/>
          <p:nvPr/>
        </p:nvSpPr>
        <p:spPr>
          <a:xfrm>
            <a:off x="5148064" y="2649758"/>
            <a:ext cx="813044" cy="246297"/>
          </a:xfrm>
          <a:prstGeom prst="rect">
            <a:avLst/>
          </a:prstGeom>
        </p:spPr>
        <p:txBody>
          <a:bodyPr wrap="none">
            <a:spAutoFit/>
          </a:bodyPr>
          <a:lstStyle/>
          <a:p>
            <a:pPr lvl="0" algn="ctr"/>
            <a:r>
              <a:rPr lang="en-US" altLang="zh-CN" sz="1000" dirty="0">
                <a:solidFill>
                  <a:srgbClr val="FFFFFF"/>
                </a:solidFill>
              </a:rPr>
              <a:t>Option here</a:t>
            </a:r>
            <a:endParaRPr lang="zh-CN" altLang="en-US" sz="1000" dirty="0">
              <a:solidFill>
                <a:srgbClr val="FFFFFF"/>
              </a:solidFill>
            </a:endParaRPr>
          </a:p>
        </p:txBody>
      </p:sp>
      <p:sp>
        <p:nvSpPr>
          <p:cNvPr id="21" name="矩形 20"/>
          <p:cNvSpPr/>
          <p:nvPr/>
        </p:nvSpPr>
        <p:spPr>
          <a:xfrm>
            <a:off x="4090625" y="3135908"/>
            <a:ext cx="495650" cy="461807"/>
          </a:xfrm>
          <a:prstGeom prst="rect">
            <a:avLst/>
          </a:prstGeom>
        </p:spPr>
        <p:txBody>
          <a:bodyPr wrap="none">
            <a:spAutoFit/>
          </a:bodyPr>
          <a:lstStyle/>
          <a:p>
            <a:pPr lvl="0" algn="ctr"/>
            <a:r>
              <a:rPr lang="en-US" altLang="zh-CN" sz="2400" b="1" dirty="0">
                <a:solidFill>
                  <a:srgbClr val="FFFFFF"/>
                </a:solidFill>
              </a:rPr>
              <a:t>04</a:t>
            </a:r>
          </a:p>
        </p:txBody>
      </p:sp>
      <p:sp>
        <p:nvSpPr>
          <p:cNvPr id="22" name="矩形 21"/>
          <p:cNvSpPr/>
          <p:nvPr/>
        </p:nvSpPr>
        <p:spPr>
          <a:xfrm>
            <a:off x="4162335" y="3770161"/>
            <a:ext cx="813044" cy="246297"/>
          </a:xfrm>
          <a:prstGeom prst="rect">
            <a:avLst/>
          </a:prstGeom>
        </p:spPr>
        <p:txBody>
          <a:bodyPr wrap="none">
            <a:spAutoFit/>
          </a:bodyPr>
          <a:lstStyle/>
          <a:p>
            <a:pPr lvl="0" algn="ctr"/>
            <a:r>
              <a:rPr lang="en-US" altLang="zh-CN" sz="1000" dirty="0">
                <a:solidFill>
                  <a:srgbClr val="FFFFFF"/>
                </a:solidFill>
              </a:rPr>
              <a:t>Option here</a:t>
            </a:r>
            <a:endParaRPr lang="zh-CN" altLang="en-US" sz="1000" dirty="0">
              <a:solidFill>
                <a:srgbClr val="FFFFFF"/>
              </a:solidFill>
            </a:endParaRPr>
          </a:p>
        </p:txBody>
      </p:sp>
      <p:sp>
        <p:nvSpPr>
          <p:cNvPr id="23" name="Rectangle 24"/>
          <p:cNvSpPr>
            <a:spLocks noChangeArrowheads="1"/>
          </p:cNvSpPr>
          <p:nvPr/>
        </p:nvSpPr>
        <p:spPr bwMode="auto">
          <a:xfrm>
            <a:off x="942707" y="1857585"/>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4" name="Rectangle 24"/>
          <p:cNvSpPr>
            <a:spLocks noChangeArrowheads="1"/>
          </p:cNvSpPr>
          <p:nvPr/>
        </p:nvSpPr>
        <p:spPr bwMode="auto">
          <a:xfrm>
            <a:off x="942707" y="3698131"/>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5" name="Rectangle 24"/>
          <p:cNvSpPr>
            <a:spLocks noChangeArrowheads="1"/>
          </p:cNvSpPr>
          <p:nvPr/>
        </p:nvSpPr>
        <p:spPr bwMode="auto">
          <a:xfrm>
            <a:off x="6300192" y="1857585"/>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26" name="Rectangle 24"/>
          <p:cNvSpPr>
            <a:spLocks noChangeArrowheads="1"/>
          </p:cNvSpPr>
          <p:nvPr/>
        </p:nvSpPr>
        <p:spPr bwMode="auto">
          <a:xfrm>
            <a:off x="6300192" y="3698131"/>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30"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31" name="组合 30"/>
          <p:cNvGrpSpPr/>
          <p:nvPr/>
        </p:nvGrpSpPr>
        <p:grpSpPr>
          <a:xfrm>
            <a:off x="416158" y="699542"/>
            <a:ext cx="899592" cy="56017"/>
            <a:chOff x="0" y="2842590"/>
            <a:chExt cx="7054752" cy="89199"/>
          </a:xfrm>
        </p:grpSpPr>
        <p:sp>
          <p:nvSpPr>
            <p:cNvPr id="32" name="矩形 31"/>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4" name="Freeform 8"/>
          <p:cNvSpPr/>
          <p:nvPr/>
        </p:nvSpPr>
        <p:spPr bwMode="auto">
          <a:xfrm>
            <a:off x="4583114" y="1419622"/>
            <a:ext cx="1012825" cy="116558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chemeClr val="accent2"/>
          </a:solidFill>
          <a:ln>
            <a:noFill/>
          </a:ln>
        </p:spPr>
        <p:txBody>
          <a:bodyPr/>
          <a:lstStyle/>
          <a:p>
            <a:endParaRPr lang="zh-CN" altLang="en-US"/>
          </a:p>
        </p:txBody>
      </p:sp>
      <p:sp>
        <p:nvSpPr>
          <p:cNvPr id="19465" name="Freeform 9"/>
          <p:cNvSpPr/>
          <p:nvPr/>
        </p:nvSpPr>
        <p:spPr bwMode="auto">
          <a:xfrm>
            <a:off x="3544889" y="1419622"/>
            <a:ext cx="1012825" cy="116558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chemeClr val="accent1"/>
          </a:solidFill>
          <a:ln>
            <a:noFill/>
          </a:ln>
        </p:spPr>
        <p:txBody>
          <a:bodyPr/>
          <a:lstStyle/>
          <a:p>
            <a:endParaRPr lang="zh-CN" altLang="en-US"/>
          </a:p>
        </p:txBody>
      </p:sp>
      <p:sp>
        <p:nvSpPr>
          <p:cNvPr id="19466" name="Freeform 10"/>
          <p:cNvSpPr/>
          <p:nvPr/>
        </p:nvSpPr>
        <p:spPr bwMode="auto">
          <a:xfrm>
            <a:off x="4583114" y="3217227"/>
            <a:ext cx="1012825" cy="116558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chemeClr val="accent4"/>
          </a:solidFill>
          <a:ln>
            <a:noFill/>
          </a:ln>
        </p:spPr>
        <p:txBody>
          <a:bodyPr/>
          <a:lstStyle/>
          <a:p>
            <a:endParaRPr lang="zh-CN" altLang="en-US"/>
          </a:p>
        </p:txBody>
      </p:sp>
      <p:sp>
        <p:nvSpPr>
          <p:cNvPr id="19467" name="Freeform 11"/>
          <p:cNvSpPr/>
          <p:nvPr/>
        </p:nvSpPr>
        <p:spPr bwMode="auto">
          <a:xfrm>
            <a:off x="3544889" y="3217227"/>
            <a:ext cx="1012825" cy="1165585"/>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chemeClr val="accent5"/>
          </a:solidFill>
          <a:ln>
            <a:noFill/>
          </a:ln>
        </p:spPr>
        <p:txBody>
          <a:bodyPr/>
          <a:lstStyle/>
          <a:p>
            <a:endParaRPr lang="zh-CN" altLang="en-US"/>
          </a:p>
        </p:txBody>
      </p:sp>
      <p:sp>
        <p:nvSpPr>
          <p:cNvPr id="19468" name="Freeform 12"/>
          <p:cNvSpPr/>
          <p:nvPr/>
        </p:nvSpPr>
        <p:spPr bwMode="auto">
          <a:xfrm>
            <a:off x="3025775" y="2318424"/>
            <a:ext cx="1011238" cy="1165585"/>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solidFill>
            <a:schemeClr val="accent6"/>
          </a:solidFill>
          <a:ln>
            <a:noFill/>
          </a:ln>
        </p:spPr>
        <p:txBody>
          <a:bodyPr/>
          <a:lstStyle/>
          <a:p>
            <a:endParaRPr lang="zh-CN" altLang="en-US"/>
          </a:p>
        </p:txBody>
      </p:sp>
      <p:sp>
        <p:nvSpPr>
          <p:cNvPr id="19469" name="Freeform 13"/>
          <p:cNvSpPr/>
          <p:nvPr/>
        </p:nvSpPr>
        <p:spPr bwMode="auto">
          <a:xfrm>
            <a:off x="5102226" y="2318424"/>
            <a:ext cx="1012825" cy="1165585"/>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chemeClr val="accent3"/>
          </a:solidFill>
          <a:ln>
            <a:noFill/>
          </a:ln>
        </p:spPr>
        <p:txBody>
          <a:bodyPr/>
          <a:lstStyle/>
          <a:p>
            <a:endParaRPr lang="zh-CN" altLang="en-US"/>
          </a:p>
        </p:txBody>
      </p:sp>
      <p:sp>
        <p:nvSpPr>
          <p:cNvPr id="19482" name="Freeform 26"/>
          <p:cNvSpPr>
            <a:spLocks noEditPoints="1"/>
          </p:cNvSpPr>
          <p:nvPr/>
        </p:nvSpPr>
        <p:spPr bwMode="auto">
          <a:xfrm>
            <a:off x="3878263" y="1826148"/>
            <a:ext cx="349250" cy="352534"/>
          </a:xfrm>
          <a:custGeom>
            <a:avLst/>
            <a:gdLst>
              <a:gd name="T0" fmla="*/ 52 w 105"/>
              <a:gd name="T1" fmla="*/ 0 h 106"/>
              <a:gd name="T2" fmla="*/ 89 w 105"/>
              <a:gd name="T3" fmla="*/ 16 h 106"/>
              <a:gd name="T4" fmla="*/ 90 w 105"/>
              <a:gd name="T5" fmla="*/ 16 h 106"/>
              <a:gd name="T6" fmla="*/ 105 w 105"/>
              <a:gd name="T7" fmla="*/ 53 h 106"/>
              <a:gd name="T8" fmla="*/ 89 w 105"/>
              <a:gd name="T9" fmla="*/ 90 h 106"/>
              <a:gd name="T10" fmla="*/ 89 w 105"/>
              <a:gd name="T11" fmla="*/ 90 h 106"/>
              <a:gd name="T12" fmla="*/ 52 w 105"/>
              <a:gd name="T13" fmla="*/ 106 h 106"/>
              <a:gd name="T14" fmla="*/ 15 w 105"/>
              <a:gd name="T15" fmla="*/ 90 h 106"/>
              <a:gd name="T16" fmla="*/ 0 w 105"/>
              <a:gd name="T17" fmla="*/ 53 h 106"/>
              <a:gd name="T18" fmla="*/ 15 w 105"/>
              <a:gd name="T19" fmla="*/ 16 h 106"/>
              <a:gd name="T20" fmla="*/ 15 w 105"/>
              <a:gd name="T21" fmla="*/ 16 h 106"/>
              <a:gd name="T22" fmla="*/ 15 w 105"/>
              <a:gd name="T23" fmla="*/ 16 h 106"/>
              <a:gd name="T24" fmla="*/ 52 w 105"/>
              <a:gd name="T25" fmla="*/ 0 h 106"/>
              <a:gd name="T26" fmla="*/ 75 w 105"/>
              <a:gd name="T27" fmla="*/ 49 h 106"/>
              <a:gd name="T28" fmla="*/ 75 w 105"/>
              <a:gd name="T29" fmla="*/ 49 h 106"/>
              <a:gd name="T30" fmla="*/ 56 w 105"/>
              <a:gd name="T31" fmla="*/ 49 h 106"/>
              <a:gd name="T32" fmla="*/ 56 w 105"/>
              <a:gd name="T33" fmla="*/ 17 h 106"/>
              <a:gd name="T34" fmla="*/ 52 w 105"/>
              <a:gd name="T35" fmla="*/ 13 h 106"/>
              <a:gd name="T36" fmla="*/ 48 w 105"/>
              <a:gd name="T37" fmla="*/ 17 h 106"/>
              <a:gd name="T38" fmla="*/ 48 w 105"/>
              <a:gd name="T39" fmla="*/ 53 h 106"/>
              <a:gd name="T40" fmla="*/ 48 w 105"/>
              <a:gd name="T41" fmla="*/ 53 h 106"/>
              <a:gd name="T42" fmla="*/ 52 w 105"/>
              <a:gd name="T43" fmla="*/ 57 h 106"/>
              <a:gd name="T44" fmla="*/ 75 w 105"/>
              <a:gd name="T45" fmla="*/ 57 h 106"/>
              <a:gd name="T46" fmla="*/ 79 w 105"/>
              <a:gd name="T47" fmla="*/ 53 h 106"/>
              <a:gd name="T48" fmla="*/ 75 w 105"/>
              <a:gd name="T49" fmla="*/ 49 h 106"/>
              <a:gd name="T50" fmla="*/ 84 w 105"/>
              <a:gd name="T51" fmla="*/ 22 h 106"/>
              <a:gd name="T52" fmla="*/ 84 w 105"/>
              <a:gd name="T53" fmla="*/ 22 h 106"/>
              <a:gd name="T54" fmla="*/ 52 w 105"/>
              <a:gd name="T55" fmla="*/ 8 h 106"/>
              <a:gd name="T56" fmla="*/ 21 w 105"/>
              <a:gd name="T57" fmla="*/ 21 h 106"/>
              <a:gd name="T58" fmla="*/ 21 w 105"/>
              <a:gd name="T59" fmla="*/ 22 h 106"/>
              <a:gd name="T60" fmla="*/ 8 w 105"/>
              <a:gd name="T61" fmla="*/ 53 h 106"/>
              <a:gd name="T62" fmla="*/ 21 w 105"/>
              <a:gd name="T63" fmla="*/ 84 h 106"/>
              <a:gd name="T64" fmla="*/ 52 w 105"/>
              <a:gd name="T65" fmla="*/ 98 h 106"/>
              <a:gd name="T66" fmla="*/ 83 w 105"/>
              <a:gd name="T67" fmla="*/ 85 h 106"/>
              <a:gd name="T68" fmla="*/ 84 w 105"/>
              <a:gd name="T69" fmla="*/ 84 h 106"/>
              <a:gd name="T70" fmla="*/ 97 w 105"/>
              <a:gd name="T71" fmla="*/ 53 h 106"/>
              <a:gd name="T72" fmla="*/ 84 w 105"/>
              <a:gd name="T73" fmla="*/ 22 h 106"/>
              <a:gd name="T74" fmla="*/ 84 w 105"/>
              <a:gd name="T75" fmla="*/ 2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6">
                <a:moveTo>
                  <a:pt x="52" y="0"/>
                </a:moveTo>
                <a:cubicBezTo>
                  <a:pt x="67" y="0"/>
                  <a:pt x="80" y="6"/>
                  <a:pt x="89" y="16"/>
                </a:cubicBezTo>
                <a:cubicBezTo>
                  <a:pt x="90" y="16"/>
                  <a:pt x="90" y="16"/>
                  <a:pt x="90" y="16"/>
                </a:cubicBezTo>
                <a:cubicBezTo>
                  <a:pt x="99" y="26"/>
                  <a:pt x="105" y="39"/>
                  <a:pt x="105" y="53"/>
                </a:cubicBezTo>
                <a:cubicBezTo>
                  <a:pt x="105" y="68"/>
                  <a:pt x="99" y="81"/>
                  <a:pt x="89" y="90"/>
                </a:cubicBezTo>
                <a:cubicBezTo>
                  <a:pt x="89" y="90"/>
                  <a:pt x="89" y="90"/>
                  <a:pt x="89" y="90"/>
                </a:cubicBezTo>
                <a:cubicBezTo>
                  <a:pt x="80" y="100"/>
                  <a:pt x="67" y="106"/>
                  <a:pt x="52" y="106"/>
                </a:cubicBezTo>
                <a:cubicBezTo>
                  <a:pt x="38" y="106"/>
                  <a:pt x="24" y="100"/>
                  <a:pt x="15" y="90"/>
                </a:cubicBezTo>
                <a:cubicBezTo>
                  <a:pt x="5" y="81"/>
                  <a:pt x="0" y="68"/>
                  <a:pt x="0" y="53"/>
                </a:cubicBezTo>
                <a:cubicBezTo>
                  <a:pt x="0" y="39"/>
                  <a:pt x="5" y="25"/>
                  <a:pt x="15" y="16"/>
                </a:cubicBezTo>
                <a:cubicBezTo>
                  <a:pt x="15" y="16"/>
                  <a:pt x="15" y="16"/>
                  <a:pt x="15" y="16"/>
                </a:cubicBezTo>
                <a:cubicBezTo>
                  <a:pt x="15" y="16"/>
                  <a:pt x="15" y="16"/>
                  <a:pt x="15" y="16"/>
                </a:cubicBezTo>
                <a:cubicBezTo>
                  <a:pt x="24" y="6"/>
                  <a:pt x="38" y="0"/>
                  <a:pt x="52" y="0"/>
                </a:cubicBezTo>
                <a:close/>
                <a:moveTo>
                  <a:pt x="75" y="49"/>
                </a:moveTo>
                <a:cubicBezTo>
                  <a:pt x="75" y="49"/>
                  <a:pt x="75" y="49"/>
                  <a:pt x="75" y="49"/>
                </a:cubicBezTo>
                <a:cubicBezTo>
                  <a:pt x="56" y="49"/>
                  <a:pt x="56" y="49"/>
                  <a:pt x="56" y="49"/>
                </a:cubicBezTo>
                <a:cubicBezTo>
                  <a:pt x="56" y="17"/>
                  <a:pt x="56" y="17"/>
                  <a:pt x="56" y="17"/>
                </a:cubicBezTo>
                <a:cubicBezTo>
                  <a:pt x="56" y="15"/>
                  <a:pt x="54" y="13"/>
                  <a:pt x="52" y="13"/>
                </a:cubicBezTo>
                <a:cubicBezTo>
                  <a:pt x="50" y="13"/>
                  <a:pt x="48" y="15"/>
                  <a:pt x="48" y="17"/>
                </a:cubicBezTo>
                <a:cubicBezTo>
                  <a:pt x="48" y="53"/>
                  <a:pt x="48" y="53"/>
                  <a:pt x="48" y="53"/>
                </a:cubicBezTo>
                <a:cubicBezTo>
                  <a:pt x="48" y="53"/>
                  <a:pt x="48" y="53"/>
                  <a:pt x="48" y="53"/>
                </a:cubicBezTo>
                <a:cubicBezTo>
                  <a:pt x="48" y="55"/>
                  <a:pt x="50" y="57"/>
                  <a:pt x="52" y="57"/>
                </a:cubicBezTo>
                <a:cubicBezTo>
                  <a:pt x="75" y="57"/>
                  <a:pt x="75" y="57"/>
                  <a:pt x="75" y="57"/>
                </a:cubicBezTo>
                <a:cubicBezTo>
                  <a:pt x="77" y="57"/>
                  <a:pt x="79" y="55"/>
                  <a:pt x="79" y="53"/>
                </a:cubicBezTo>
                <a:cubicBezTo>
                  <a:pt x="79" y="51"/>
                  <a:pt x="77" y="49"/>
                  <a:pt x="75" y="49"/>
                </a:cubicBezTo>
                <a:close/>
                <a:moveTo>
                  <a:pt x="84" y="22"/>
                </a:moveTo>
                <a:cubicBezTo>
                  <a:pt x="84" y="22"/>
                  <a:pt x="84" y="22"/>
                  <a:pt x="84" y="22"/>
                </a:cubicBezTo>
                <a:cubicBezTo>
                  <a:pt x="76" y="13"/>
                  <a:pt x="64" y="8"/>
                  <a:pt x="52" y="8"/>
                </a:cubicBezTo>
                <a:cubicBezTo>
                  <a:pt x="40" y="8"/>
                  <a:pt x="29" y="13"/>
                  <a:pt x="21" y="21"/>
                </a:cubicBezTo>
                <a:cubicBezTo>
                  <a:pt x="21" y="22"/>
                  <a:pt x="21" y="22"/>
                  <a:pt x="21" y="22"/>
                </a:cubicBezTo>
                <a:cubicBezTo>
                  <a:pt x="13" y="30"/>
                  <a:pt x="8" y="41"/>
                  <a:pt x="8" y="53"/>
                </a:cubicBezTo>
                <a:cubicBezTo>
                  <a:pt x="8" y="65"/>
                  <a:pt x="13" y="76"/>
                  <a:pt x="21" y="84"/>
                </a:cubicBezTo>
                <a:cubicBezTo>
                  <a:pt x="29" y="93"/>
                  <a:pt x="40" y="98"/>
                  <a:pt x="52" y="98"/>
                </a:cubicBezTo>
                <a:cubicBezTo>
                  <a:pt x="64" y="98"/>
                  <a:pt x="75" y="93"/>
                  <a:pt x="83" y="85"/>
                </a:cubicBezTo>
                <a:cubicBezTo>
                  <a:pt x="84" y="84"/>
                  <a:pt x="84" y="84"/>
                  <a:pt x="84" y="84"/>
                </a:cubicBezTo>
                <a:cubicBezTo>
                  <a:pt x="92" y="76"/>
                  <a:pt x="97" y="65"/>
                  <a:pt x="97" y="53"/>
                </a:cubicBezTo>
                <a:cubicBezTo>
                  <a:pt x="97" y="41"/>
                  <a:pt x="92" y="30"/>
                  <a:pt x="84" y="22"/>
                </a:cubicBezTo>
                <a:cubicBezTo>
                  <a:pt x="84" y="22"/>
                  <a:pt x="84" y="22"/>
                  <a:pt x="84" y="2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483" name="Freeform 27"/>
          <p:cNvSpPr>
            <a:spLocks noEditPoints="1"/>
          </p:cNvSpPr>
          <p:nvPr/>
        </p:nvSpPr>
        <p:spPr bwMode="auto">
          <a:xfrm>
            <a:off x="3395664" y="2724950"/>
            <a:ext cx="276225" cy="352534"/>
          </a:xfrm>
          <a:custGeom>
            <a:avLst/>
            <a:gdLst>
              <a:gd name="T0" fmla="*/ 59 w 83"/>
              <a:gd name="T1" fmla="*/ 70 h 106"/>
              <a:gd name="T2" fmla="*/ 59 w 83"/>
              <a:gd name="T3" fmla="*/ 70 h 106"/>
              <a:gd name="T4" fmla="*/ 75 w 83"/>
              <a:gd name="T5" fmla="*/ 42 h 106"/>
              <a:gd name="T6" fmla="*/ 41 w 83"/>
              <a:gd name="T7" fmla="*/ 8 h 106"/>
              <a:gd name="T8" fmla="*/ 8 w 83"/>
              <a:gd name="T9" fmla="*/ 42 h 106"/>
              <a:gd name="T10" fmla="*/ 24 w 83"/>
              <a:gd name="T11" fmla="*/ 70 h 106"/>
              <a:gd name="T12" fmla="*/ 24 w 83"/>
              <a:gd name="T13" fmla="*/ 70 h 106"/>
              <a:gd name="T14" fmla="*/ 41 w 83"/>
              <a:gd name="T15" fmla="*/ 75 h 106"/>
              <a:gd name="T16" fmla="*/ 43 w 83"/>
              <a:gd name="T17" fmla="*/ 46 h 106"/>
              <a:gd name="T18" fmla="*/ 40 w 83"/>
              <a:gd name="T19" fmla="*/ 46 h 106"/>
              <a:gd name="T20" fmla="*/ 30 w 83"/>
              <a:gd name="T21" fmla="*/ 42 h 106"/>
              <a:gd name="T22" fmla="*/ 20 w 83"/>
              <a:gd name="T23" fmla="*/ 46 h 106"/>
              <a:gd name="T24" fmla="*/ 17 w 83"/>
              <a:gd name="T25" fmla="*/ 42 h 106"/>
              <a:gd name="T26" fmla="*/ 30 w 83"/>
              <a:gd name="T27" fmla="*/ 37 h 106"/>
              <a:gd name="T28" fmla="*/ 41 w 83"/>
              <a:gd name="T29" fmla="*/ 41 h 106"/>
              <a:gd name="T30" fmla="*/ 52 w 83"/>
              <a:gd name="T31" fmla="*/ 37 h 106"/>
              <a:gd name="T32" fmla="*/ 65 w 83"/>
              <a:gd name="T33" fmla="*/ 42 h 106"/>
              <a:gd name="T34" fmla="*/ 62 w 83"/>
              <a:gd name="T35" fmla="*/ 46 h 106"/>
              <a:gd name="T36" fmla="*/ 52 w 83"/>
              <a:gd name="T37" fmla="*/ 42 h 106"/>
              <a:gd name="T38" fmla="*/ 43 w 83"/>
              <a:gd name="T39" fmla="*/ 46 h 106"/>
              <a:gd name="T40" fmla="*/ 65 w 83"/>
              <a:gd name="T41" fmla="*/ 76 h 106"/>
              <a:gd name="T42" fmla="*/ 61 w 83"/>
              <a:gd name="T43" fmla="*/ 97 h 106"/>
              <a:gd name="T44" fmla="*/ 53 w 83"/>
              <a:gd name="T45" fmla="*/ 97 h 106"/>
              <a:gd name="T46" fmla="*/ 41 w 83"/>
              <a:gd name="T47" fmla="*/ 106 h 106"/>
              <a:gd name="T48" fmla="*/ 29 w 83"/>
              <a:gd name="T49" fmla="*/ 97 h 106"/>
              <a:gd name="T50" fmla="*/ 18 w 83"/>
              <a:gd name="T51" fmla="*/ 93 h 106"/>
              <a:gd name="T52" fmla="*/ 18 w 83"/>
              <a:gd name="T53" fmla="*/ 76 h 106"/>
              <a:gd name="T54" fmla="*/ 0 w 83"/>
              <a:gd name="T55" fmla="*/ 42 h 106"/>
              <a:gd name="T56" fmla="*/ 41 w 83"/>
              <a:gd name="T57" fmla="*/ 0 h 106"/>
              <a:gd name="T58" fmla="*/ 83 w 83"/>
              <a:gd name="T59" fmla="*/ 42 h 106"/>
              <a:gd name="T60" fmla="*/ 65 w 83"/>
              <a:gd name="T61" fmla="*/ 76 h 106"/>
              <a:gd name="T62" fmla="*/ 26 w 83"/>
              <a:gd name="T63" fmla="*/ 80 h 106"/>
              <a:gd name="T64" fmla="*/ 32 w 83"/>
              <a:gd name="T65" fmla="*/ 89 h 106"/>
              <a:gd name="T66" fmla="*/ 37 w 83"/>
              <a:gd name="T67" fmla="*/ 93 h 106"/>
              <a:gd name="T68" fmla="*/ 38 w 83"/>
              <a:gd name="T69" fmla="*/ 96 h 106"/>
              <a:gd name="T70" fmla="*/ 41 w 83"/>
              <a:gd name="T71" fmla="*/ 98 h 106"/>
              <a:gd name="T72" fmla="*/ 45 w 83"/>
              <a:gd name="T73" fmla="*/ 96 h 106"/>
              <a:gd name="T74" fmla="*/ 46 w 83"/>
              <a:gd name="T75" fmla="*/ 93 h 106"/>
              <a:gd name="T76" fmla="*/ 57 w 83"/>
              <a:gd name="T77" fmla="*/ 89 h 106"/>
              <a:gd name="T78" fmla="*/ 41 w 83"/>
              <a:gd name="T79" fmla="*/ 8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 h="106">
                <a:moveTo>
                  <a:pt x="59" y="70"/>
                </a:moveTo>
                <a:cubicBezTo>
                  <a:pt x="59" y="70"/>
                  <a:pt x="59" y="70"/>
                  <a:pt x="59" y="70"/>
                </a:cubicBezTo>
                <a:cubicBezTo>
                  <a:pt x="59" y="70"/>
                  <a:pt x="59" y="70"/>
                  <a:pt x="59" y="70"/>
                </a:cubicBezTo>
                <a:cubicBezTo>
                  <a:pt x="59" y="70"/>
                  <a:pt x="59" y="70"/>
                  <a:pt x="59" y="70"/>
                </a:cubicBezTo>
                <a:cubicBezTo>
                  <a:pt x="61" y="69"/>
                  <a:pt x="63" y="67"/>
                  <a:pt x="65" y="66"/>
                </a:cubicBezTo>
                <a:cubicBezTo>
                  <a:pt x="71" y="59"/>
                  <a:pt x="75" y="51"/>
                  <a:pt x="75" y="42"/>
                </a:cubicBezTo>
                <a:cubicBezTo>
                  <a:pt x="75" y="33"/>
                  <a:pt x="71" y="24"/>
                  <a:pt x="65" y="18"/>
                </a:cubicBezTo>
                <a:cubicBezTo>
                  <a:pt x="59" y="12"/>
                  <a:pt x="50" y="8"/>
                  <a:pt x="41" y="8"/>
                </a:cubicBezTo>
                <a:cubicBezTo>
                  <a:pt x="32" y="8"/>
                  <a:pt x="24" y="12"/>
                  <a:pt x="18" y="18"/>
                </a:cubicBezTo>
                <a:cubicBezTo>
                  <a:pt x="12" y="24"/>
                  <a:pt x="8" y="33"/>
                  <a:pt x="8" y="42"/>
                </a:cubicBezTo>
                <a:cubicBezTo>
                  <a:pt x="8" y="51"/>
                  <a:pt x="12" y="59"/>
                  <a:pt x="18" y="66"/>
                </a:cubicBezTo>
                <a:cubicBezTo>
                  <a:pt x="19" y="67"/>
                  <a:pt x="22" y="69"/>
                  <a:pt x="24" y="70"/>
                </a:cubicBezTo>
                <a:cubicBezTo>
                  <a:pt x="24" y="70"/>
                  <a:pt x="24" y="70"/>
                  <a:pt x="24" y="70"/>
                </a:cubicBezTo>
                <a:cubicBezTo>
                  <a:pt x="24" y="70"/>
                  <a:pt x="24" y="70"/>
                  <a:pt x="24" y="70"/>
                </a:cubicBezTo>
                <a:cubicBezTo>
                  <a:pt x="24" y="70"/>
                  <a:pt x="24" y="70"/>
                  <a:pt x="24" y="70"/>
                </a:cubicBezTo>
                <a:cubicBezTo>
                  <a:pt x="29" y="73"/>
                  <a:pt x="35" y="75"/>
                  <a:pt x="41" y="75"/>
                </a:cubicBezTo>
                <a:cubicBezTo>
                  <a:pt x="48" y="75"/>
                  <a:pt x="53" y="73"/>
                  <a:pt x="59" y="70"/>
                </a:cubicBezTo>
                <a:close/>
                <a:moveTo>
                  <a:pt x="43" y="46"/>
                </a:moveTo>
                <a:cubicBezTo>
                  <a:pt x="43" y="46"/>
                  <a:pt x="43" y="46"/>
                  <a:pt x="43" y="46"/>
                </a:cubicBezTo>
                <a:cubicBezTo>
                  <a:pt x="42" y="47"/>
                  <a:pt x="40" y="47"/>
                  <a:pt x="40" y="46"/>
                </a:cubicBezTo>
                <a:cubicBezTo>
                  <a:pt x="38" y="45"/>
                  <a:pt x="37" y="44"/>
                  <a:pt x="35" y="43"/>
                </a:cubicBezTo>
                <a:cubicBezTo>
                  <a:pt x="34" y="42"/>
                  <a:pt x="32" y="42"/>
                  <a:pt x="30" y="42"/>
                </a:cubicBezTo>
                <a:cubicBezTo>
                  <a:pt x="28" y="42"/>
                  <a:pt x="26" y="42"/>
                  <a:pt x="25" y="43"/>
                </a:cubicBezTo>
                <a:cubicBezTo>
                  <a:pt x="23" y="44"/>
                  <a:pt x="22" y="45"/>
                  <a:pt x="20" y="46"/>
                </a:cubicBezTo>
                <a:cubicBezTo>
                  <a:pt x="19" y="47"/>
                  <a:pt x="18" y="47"/>
                  <a:pt x="17" y="46"/>
                </a:cubicBezTo>
                <a:cubicBezTo>
                  <a:pt x="16" y="45"/>
                  <a:pt x="16" y="43"/>
                  <a:pt x="17" y="42"/>
                </a:cubicBezTo>
                <a:cubicBezTo>
                  <a:pt x="19" y="41"/>
                  <a:pt x="21" y="39"/>
                  <a:pt x="23" y="39"/>
                </a:cubicBezTo>
                <a:cubicBezTo>
                  <a:pt x="25" y="38"/>
                  <a:pt x="28" y="37"/>
                  <a:pt x="30" y="37"/>
                </a:cubicBezTo>
                <a:cubicBezTo>
                  <a:pt x="32" y="37"/>
                  <a:pt x="35" y="38"/>
                  <a:pt x="37" y="39"/>
                </a:cubicBezTo>
                <a:cubicBezTo>
                  <a:pt x="39" y="39"/>
                  <a:pt x="40" y="40"/>
                  <a:pt x="41" y="41"/>
                </a:cubicBezTo>
                <a:cubicBezTo>
                  <a:pt x="43" y="40"/>
                  <a:pt x="44" y="39"/>
                  <a:pt x="45" y="39"/>
                </a:cubicBezTo>
                <a:cubicBezTo>
                  <a:pt x="48" y="38"/>
                  <a:pt x="50" y="37"/>
                  <a:pt x="52" y="37"/>
                </a:cubicBezTo>
                <a:cubicBezTo>
                  <a:pt x="55" y="37"/>
                  <a:pt x="57" y="38"/>
                  <a:pt x="59" y="39"/>
                </a:cubicBezTo>
                <a:cubicBezTo>
                  <a:pt x="62" y="39"/>
                  <a:pt x="64" y="41"/>
                  <a:pt x="65" y="42"/>
                </a:cubicBezTo>
                <a:cubicBezTo>
                  <a:pt x="66" y="43"/>
                  <a:pt x="66" y="45"/>
                  <a:pt x="65" y="46"/>
                </a:cubicBezTo>
                <a:cubicBezTo>
                  <a:pt x="65" y="47"/>
                  <a:pt x="63" y="47"/>
                  <a:pt x="62" y="46"/>
                </a:cubicBezTo>
                <a:cubicBezTo>
                  <a:pt x="61" y="45"/>
                  <a:pt x="59" y="44"/>
                  <a:pt x="58" y="43"/>
                </a:cubicBezTo>
                <a:cubicBezTo>
                  <a:pt x="56" y="42"/>
                  <a:pt x="54" y="42"/>
                  <a:pt x="52" y="42"/>
                </a:cubicBezTo>
                <a:cubicBezTo>
                  <a:pt x="51" y="42"/>
                  <a:pt x="49" y="42"/>
                  <a:pt x="47" y="43"/>
                </a:cubicBezTo>
                <a:cubicBezTo>
                  <a:pt x="46" y="44"/>
                  <a:pt x="44" y="45"/>
                  <a:pt x="43" y="46"/>
                </a:cubicBezTo>
                <a:close/>
                <a:moveTo>
                  <a:pt x="65" y="76"/>
                </a:moveTo>
                <a:cubicBezTo>
                  <a:pt x="65" y="76"/>
                  <a:pt x="65" y="76"/>
                  <a:pt x="65" y="76"/>
                </a:cubicBezTo>
                <a:cubicBezTo>
                  <a:pt x="65" y="93"/>
                  <a:pt x="65" y="93"/>
                  <a:pt x="65" y="93"/>
                </a:cubicBezTo>
                <a:cubicBezTo>
                  <a:pt x="65" y="95"/>
                  <a:pt x="63" y="97"/>
                  <a:pt x="61" y="97"/>
                </a:cubicBezTo>
                <a:cubicBezTo>
                  <a:pt x="61" y="97"/>
                  <a:pt x="61" y="97"/>
                  <a:pt x="61" y="97"/>
                </a:cubicBezTo>
                <a:cubicBezTo>
                  <a:pt x="53" y="97"/>
                  <a:pt x="53" y="97"/>
                  <a:pt x="53" y="97"/>
                </a:cubicBezTo>
                <a:cubicBezTo>
                  <a:pt x="53" y="99"/>
                  <a:pt x="52" y="100"/>
                  <a:pt x="50" y="102"/>
                </a:cubicBezTo>
                <a:cubicBezTo>
                  <a:pt x="48" y="104"/>
                  <a:pt x="45" y="106"/>
                  <a:pt x="41" y="106"/>
                </a:cubicBezTo>
                <a:cubicBezTo>
                  <a:pt x="38" y="106"/>
                  <a:pt x="35" y="104"/>
                  <a:pt x="32" y="102"/>
                </a:cubicBezTo>
                <a:cubicBezTo>
                  <a:pt x="31" y="100"/>
                  <a:pt x="30" y="99"/>
                  <a:pt x="29" y="97"/>
                </a:cubicBezTo>
                <a:cubicBezTo>
                  <a:pt x="22" y="97"/>
                  <a:pt x="22" y="97"/>
                  <a:pt x="22" y="97"/>
                </a:cubicBezTo>
                <a:cubicBezTo>
                  <a:pt x="20" y="97"/>
                  <a:pt x="18" y="95"/>
                  <a:pt x="18" y="93"/>
                </a:cubicBezTo>
                <a:cubicBezTo>
                  <a:pt x="18" y="93"/>
                  <a:pt x="18" y="93"/>
                  <a:pt x="18" y="93"/>
                </a:cubicBezTo>
                <a:cubicBezTo>
                  <a:pt x="18" y="76"/>
                  <a:pt x="18" y="76"/>
                  <a:pt x="18" y="76"/>
                </a:cubicBezTo>
                <a:cubicBezTo>
                  <a:pt x="16" y="75"/>
                  <a:pt x="14" y="73"/>
                  <a:pt x="12" y="71"/>
                </a:cubicBezTo>
                <a:cubicBezTo>
                  <a:pt x="4" y="64"/>
                  <a:pt x="0" y="53"/>
                  <a:pt x="0" y="42"/>
                </a:cubicBezTo>
                <a:cubicBezTo>
                  <a:pt x="0" y="30"/>
                  <a:pt x="4" y="20"/>
                  <a:pt x="12" y="13"/>
                </a:cubicBezTo>
                <a:cubicBezTo>
                  <a:pt x="19" y="5"/>
                  <a:pt x="30" y="0"/>
                  <a:pt x="41" y="0"/>
                </a:cubicBezTo>
                <a:cubicBezTo>
                  <a:pt x="53" y="0"/>
                  <a:pt x="63" y="5"/>
                  <a:pt x="71" y="13"/>
                </a:cubicBezTo>
                <a:cubicBezTo>
                  <a:pt x="78" y="20"/>
                  <a:pt x="83" y="30"/>
                  <a:pt x="83" y="42"/>
                </a:cubicBezTo>
                <a:cubicBezTo>
                  <a:pt x="83" y="53"/>
                  <a:pt x="78" y="64"/>
                  <a:pt x="71" y="71"/>
                </a:cubicBezTo>
                <a:cubicBezTo>
                  <a:pt x="69" y="73"/>
                  <a:pt x="67" y="75"/>
                  <a:pt x="65" y="76"/>
                </a:cubicBezTo>
                <a:close/>
                <a:moveTo>
                  <a:pt x="26" y="80"/>
                </a:moveTo>
                <a:cubicBezTo>
                  <a:pt x="26" y="80"/>
                  <a:pt x="26" y="80"/>
                  <a:pt x="26" y="80"/>
                </a:cubicBezTo>
                <a:cubicBezTo>
                  <a:pt x="26" y="89"/>
                  <a:pt x="26" y="89"/>
                  <a:pt x="26" y="89"/>
                </a:cubicBezTo>
                <a:cubicBezTo>
                  <a:pt x="32" y="89"/>
                  <a:pt x="32" y="89"/>
                  <a:pt x="32" y="89"/>
                </a:cubicBezTo>
                <a:cubicBezTo>
                  <a:pt x="32" y="89"/>
                  <a:pt x="32" y="89"/>
                  <a:pt x="32" y="89"/>
                </a:cubicBezTo>
                <a:cubicBezTo>
                  <a:pt x="35" y="89"/>
                  <a:pt x="37" y="90"/>
                  <a:pt x="37" y="93"/>
                </a:cubicBezTo>
                <a:cubicBezTo>
                  <a:pt x="37" y="93"/>
                  <a:pt x="37" y="93"/>
                  <a:pt x="37" y="93"/>
                </a:cubicBezTo>
                <a:cubicBezTo>
                  <a:pt x="37" y="94"/>
                  <a:pt x="37" y="95"/>
                  <a:pt x="38" y="96"/>
                </a:cubicBezTo>
                <a:cubicBezTo>
                  <a:pt x="38" y="96"/>
                  <a:pt x="38" y="96"/>
                  <a:pt x="38" y="96"/>
                </a:cubicBezTo>
                <a:cubicBezTo>
                  <a:pt x="39" y="97"/>
                  <a:pt x="40" y="98"/>
                  <a:pt x="41" y="98"/>
                </a:cubicBezTo>
                <a:cubicBezTo>
                  <a:pt x="43" y="98"/>
                  <a:pt x="44" y="97"/>
                  <a:pt x="45" y="96"/>
                </a:cubicBezTo>
                <a:cubicBezTo>
                  <a:pt x="45" y="96"/>
                  <a:pt x="45" y="96"/>
                  <a:pt x="45" y="96"/>
                </a:cubicBezTo>
                <a:cubicBezTo>
                  <a:pt x="45" y="95"/>
                  <a:pt x="46" y="94"/>
                  <a:pt x="46" y="93"/>
                </a:cubicBezTo>
                <a:cubicBezTo>
                  <a:pt x="46" y="93"/>
                  <a:pt x="46" y="93"/>
                  <a:pt x="46" y="93"/>
                </a:cubicBezTo>
                <a:cubicBezTo>
                  <a:pt x="46" y="90"/>
                  <a:pt x="48" y="89"/>
                  <a:pt x="50" y="89"/>
                </a:cubicBezTo>
                <a:cubicBezTo>
                  <a:pt x="57" y="89"/>
                  <a:pt x="57" y="89"/>
                  <a:pt x="57" y="89"/>
                </a:cubicBezTo>
                <a:cubicBezTo>
                  <a:pt x="57" y="80"/>
                  <a:pt x="57" y="80"/>
                  <a:pt x="57" y="80"/>
                </a:cubicBezTo>
                <a:cubicBezTo>
                  <a:pt x="52" y="82"/>
                  <a:pt x="47" y="83"/>
                  <a:pt x="41" y="83"/>
                </a:cubicBezTo>
                <a:cubicBezTo>
                  <a:pt x="36" y="83"/>
                  <a:pt x="31" y="82"/>
                  <a:pt x="26" y="8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484" name="Freeform 28"/>
          <p:cNvSpPr>
            <a:spLocks noEditPoints="1"/>
          </p:cNvSpPr>
          <p:nvPr/>
        </p:nvSpPr>
        <p:spPr bwMode="auto">
          <a:xfrm>
            <a:off x="5449888" y="2731302"/>
            <a:ext cx="315912" cy="339830"/>
          </a:xfrm>
          <a:custGeom>
            <a:avLst/>
            <a:gdLst>
              <a:gd name="T0" fmla="*/ 4 w 95"/>
              <a:gd name="T1" fmla="*/ 12 h 102"/>
              <a:gd name="T2" fmla="*/ 4 w 95"/>
              <a:gd name="T3" fmla="*/ 12 h 102"/>
              <a:gd name="T4" fmla="*/ 43 w 95"/>
              <a:gd name="T5" fmla="*/ 12 h 102"/>
              <a:gd name="T6" fmla="*/ 45 w 95"/>
              <a:gd name="T7" fmla="*/ 2 h 102"/>
              <a:gd name="T8" fmla="*/ 46 w 95"/>
              <a:gd name="T9" fmla="*/ 1 h 102"/>
              <a:gd name="T10" fmla="*/ 47 w 95"/>
              <a:gd name="T11" fmla="*/ 0 h 102"/>
              <a:gd name="T12" fmla="*/ 48 w 95"/>
              <a:gd name="T13" fmla="*/ 0 h 102"/>
              <a:gd name="T14" fmla="*/ 49 w 95"/>
              <a:gd name="T15" fmla="*/ 0 h 102"/>
              <a:gd name="T16" fmla="*/ 50 w 95"/>
              <a:gd name="T17" fmla="*/ 1 h 102"/>
              <a:gd name="T18" fmla="*/ 50 w 95"/>
              <a:gd name="T19" fmla="*/ 2 h 102"/>
              <a:gd name="T20" fmla="*/ 53 w 95"/>
              <a:gd name="T21" fmla="*/ 12 h 102"/>
              <a:gd name="T22" fmla="*/ 91 w 95"/>
              <a:gd name="T23" fmla="*/ 12 h 102"/>
              <a:gd name="T24" fmla="*/ 95 w 95"/>
              <a:gd name="T25" fmla="*/ 16 h 102"/>
              <a:gd name="T26" fmla="*/ 95 w 95"/>
              <a:gd name="T27" fmla="*/ 16 h 102"/>
              <a:gd name="T28" fmla="*/ 95 w 95"/>
              <a:gd name="T29" fmla="*/ 71 h 102"/>
              <a:gd name="T30" fmla="*/ 91 w 95"/>
              <a:gd name="T31" fmla="*/ 75 h 102"/>
              <a:gd name="T32" fmla="*/ 91 w 95"/>
              <a:gd name="T33" fmla="*/ 75 h 102"/>
              <a:gd name="T34" fmla="*/ 70 w 95"/>
              <a:gd name="T35" fmla="*/ 75 h 102"/>
              <a:gd name="T36" fmla="*/ 76 w 95"/>
              <a:gd name="T37" fmla="*/ 99 h 102"/>
              <a:gd name="T38" fmla="*/ 74 w 95"/>
              <a:gd name="T39" fmla="*/ 102 h 102"/>
              <a:gd name="T40" fmla="*/ 71 w 95"/>
              <a:gd name="T41" fmla="*/ 100 h 102"/>
              <a:gd name="T42" fmla="*/ 65 w 95"/>
              <a:gd name="T43" fmla="*/ 75 h 102"/>
              <a:gd name="T44" fmla="*/ 50 w 95"/>
              <a:gd name="T45" fmla="*/ 75 h 102"/>
              <a:gd name="T46" fmla="*/ 50 w 95"/>
              <a:gd name="T47" fmla="*/ 89 h 102"/>
              <a:gd name="T48" fmla="*/ 48 w 95"/>
              <a:gd name="T49" fmla="*/ 92 h 102"/>
              <a:gd name="T50" fmla="*/ 45 w 95"/>
              <a:gd name="T51" fmla="*/ 89 h 102"/>
              <a:gd name="T52" fmla="*/ 45 w 95"/>
              <a:gd name="T53" fmla="*/ 75 h 102"/>
              <a:gd name="T54" fmla="*/ 31 w 95"/>
              <a:gd name="T55" fmla="*/ 75 h 102"/>
              <a:gd name="T56" fmla="*/ 24 w 95"/>
              <a:gd name="T57" fmla="*/ 100 h 102"/>
              <a:gd name="T58" fmla="*/ 21 w 95"/>
              <a:gd name="T59" fmla="*/ 102 h 102"/>
              <a:gd name="T60" fmla="*/ 19 w 95"/>
              <a:gd name="T61" fmla="*/ 99 h 102"/>
              <a:gd name="T62" fmla="*/ 26 w 95"/>
              <a:gd name="T63" fmla="*/ 75 h 102"/>
              <a:gd name="T64" fmla="*/ 4 w 95"/>
              <a:gd name="T65" fmla="*/ 75 h 102"/>
              <a:gd name="T66" fmla="*/ 0 w 95"/>
              <a:gd name="T67" fmla="*/ 71 h 102"/>
              <a:gd name="T68" fmla="*/ 0 w 95"/>
              <a:gd name="T69" fmla="*/ 71 h 102"/>
              <a:gd name="T70" fmla="*/ 0 w 95"/>
              <a:gd name="T71" fmla="*/ 16 h 102"/>
              <a:gd name="T72" fmla="*/ 4 w 95"/>
              <a:gd name="T73" fmla="*/ 12 h 102"/>
              <a:gd name="T74" fmla="*/ 25 w 95"/>
              <a:gd name="T75" fmla="*/ 64 h 102"/>
              <a:gd name="T76" fmla="*/ 25 w 95"/>
              <a:gd name="T77" fmla="*/ 64 h 102"/>
              <a:gd name="T78" fmla="*/ 71 w 95"/>
              <a:gd name="T79" fmla="*/ 64 h 102"/>
              <a:gd name="T80" fmla="*/ 73 w 95"/>
              <a:gd name="T81" fmla="*/ 61 h 102"/>
              <a:gd name="T82" fmla="*/ 71 w 95"/>
              <a:gd name="T83" fmla="*/ 59 h 102"/>
              <a:gd name="T84" fmla="*/ 25 w 95"/>
              <a:gd name="T85" fmla="*/ 59 h 102"/>
              <a:gd name="T86" fmla="*/ 22 w 95"/>
              <a:gd name="T87" fmla="*/ 61 h 102"/>
              <a:gd name="T88" fmla="*/ 25 w 95"/>
              <a:gd name="T89" fmla="*/ 64 h 102"/>
              <a:gd name="T90" fmla="*/ 87 w 95"/>
              <a:gd name="T91" fmla="*/ 20 h 102"/>
              <a:gd name="T92" fmla="*/ 87 w 95"/>
              <a:gd name="T93" fmla="*/ 20 h 102"/>
              <a:gd name="T94" fmla="*/ 8 w 95"/>
              <a:gd name="T95" fmla="*/ 20 h 102"/>
              <a:gd name="T96" fmla="*/ 8 w 95"/>
              <a:gd name="T97" fmla="*/ 67 h 102"/>
              <a:gd name="T98" fmla="*/ 87 w 95"/>
              <a:gd name="T99" fmla="*/ 67 h 102"/>
              <a:gd name="T100" fmla="*/ 87 w 95"/>
              <a:gd name="T101" fmla="*/ 2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5" h="102">
                <a:moveTo>
                  <a:pt x="4" y="12"/>
                </a:moveTo>
                <a:cubicBezTo>
                  <a:pt x="4" y="12"/>
                  <a:pt x="4" y="12"/>
                  <a:pt x="4" y="12"/>
                </a:cubicBezTo>
                <a:cubicBezTo>
                  <a:pt x="43" y="12"/>
                  <a:pt x="43" y="12"/>
                  <a:pt x="43" y="12"/>
                </a:cubicBezTo>
                <a:cubicBezTo>
                  <a:pt x="45" y="2"/>
                  <a:pt x="45" y="2"/>
                  <a:pt x="45" y="2"/>
                </a:cubicBezTo>
                <a:cubicBezTo>
                  <a:pt x="45" y="2"/>
                  <a:pt x="45" y="2"/>
                  <a:pt x="46" y="1"/>
                </a:cubicBezTo>
                <a:cubicBezTo>
                  <a:pt x="46" y="1"/>
                  <a:pt x="46" y="1"/>
                  <a:pt x="47" y="0"/>
                </a:cubicBezTo>
                <a:cubicBezTo>
                  <a:pt x="47" y="0"/>
                  <a:pt x="47" y="0"/>
                  <a:pt x="48" y="0"/>
                </a:cubicBezTo>
                <a:cubicBezTo>
                  <a:pt x="48" y="0"/>
                  <a:pt x="48" y="0"/>
                  <a:pt x="49" y="0"/>
                </a:cubicBezTo>
                <a:cubicBezTo>
                  <a:pt x="49" y="1"/>
                  <a:pt x="50" y="1"/>
                  <a:pt x="50" y="1"/>
                </a:cubicBezTo>
                <a:cubicBezTo>
                  <a:pt x="50" y="2"/>
                  <a:pt x="50" y="2"/>
                  <a:pt x="50" y="2"/>
                </a:cubicBezTo>
                <a:cubicBezTo>
                  <a:pt x="53" y="12"/>
                  <a:pt x="53" y="12"/>
                  <a:pt x="53" y="12"/>
                </a:cubicBezTo>
                <a:cubicBezTo>
                  <a:pt x="91" y="12"/>
                  <a:pt x="91" y="12"/>
                  <a:pt x="91" y="12"/>
                </a:cubicBezTo>
                <a:cubicBezTo>
                  <a:pt x="93" y="12"/>
                  <a:pt x="95" y="13"/>
                  <a:pt x="95" y="16"/>
                </a:cubicBezTo>
                <a:cubicBezTo>
                  <a:pt x="95" y="16"/>
                  <a:pt x="95" y="16"/>
                  <a:pt x="95" y="16"/>
                </a:cubicBezTo>
                <a:cubicBezTo>
                  <a:pt x="95" y="71"/>
                  <a:pt x="95" y="71"/>
                  <a:pt x="95" y="71"/>
                </a:cubicBezTo>
                <a:cubicBezTo>
                  <a:pt x="95" y="73"/>
                  <a:pt x="93" y="75"/>
                  <a:pt x="91" y="75"/>
                </a:cubicBezTo>
                <a:cubicBezTo>
                  <a:pt x="91" y="75"/>
                  <a:pt x="91" y="75"/>
                  <a:pt x="91" y="75"/>
                </a:cubicBezTo>
                <a:cubicBezTo>
                  <a:pt x="70" y="75"/>
                  <a:pt x="70" y="75"/>
                  <a:pt x="70" y="75"/>
                </a:cubicBezTo>
                <a:cubicBezTo>
                  <a:pt x="76" y="99"/>
                  <a:pt x="76" y="99"/>
                  <a:pt x="76" y="99"/>
                </a:cubicBezTo>
                <a:cubicBezTo>
                  <a:pt x="76" y="100"/>
                  <a:pt x="76" y="102"/>
                  <a:pt x="74" y="102"/>
                </a:cubicBezTo>
                <a:cubicBezTo>
                  <a:pt x="73" y="102"/>
                  <a:pt x="72" y="102"/>
                  <a:pt x="71" y="100"/>
                </a:cubicBezTo>
                <a:cubicBezTo>
                  <a:pt x="65" y="75"/>
                  <a:pt x="65" y="75"/>
                  <a:pt x="65" y="75"/>
                </a:cubicBezTo>
                <a:cubicBezTo>
                  <a:pt x="50" y="75"/>
                  <a:pt x="50" y="75"/>
                  <a:pt x="50" y="75"/>
                </a:cubicBezTo>
                <a:cubicBezTo>
                  <a:pt x="50" y="89"/>
                  <a:pt x="50" y="89"/>
                  <a:pt x="50" y="89"/>
                </a:cubicBezTo>
                <a:cubicBezTo>
                  <a:pt x="50" y="91"/>
                  <a:pt x="49" y="92"/>
                  <a:pt x="48" y="92"/>
                </a:cubicBezTo>
                <a:cubicBezTo>
                  <a:pt x="46" y="92"/>
                  <a:pt x="45" y="91"/>
                  <a:pt x="45" y="89"/>
                </a:cubicBezTo>
                <a:cubicBezTo>
                  <a:pt x="45" y="75"/>
                  <a:pt x="45" y="75"/>
                  <a:pt x="45" y="75"/>
                </a:cubicBezTo>
                <a:cubicBezTo>
                  <a:pt x="31" y="75"/>
                  <a:pt x="31" y="75"/>
                  <a:pt x="31" y="75"/>
                </a:cubicBezTo>
                <a:cubicBezTo>
                  <a:pt x="24" y="100"/>
                  <a:pt x="24" y="100"/>
                  <a:pt x="24" y="100"/>
                </a:cubicBezTo>
                <a:cubicBezTo>
                  <a:pt x="24" y="102"/>
                  <a:pt x="22" y="102"/>
                  <a:pt x="21" y="102"/>
                </a:cubicBezTo>
                <a:cubicBezTo>
                  <a:pt x="20" y="102"/>
                  <a:pt x="19" y="100"/>
                  <a:pt x="19" y="99"/>
                </a:cubicBezTo>
                <a:cubicBezTo>
                  <a:pt x="26" y="75"/>
                  <a:pt x="26" y="75"/>
                  <a:pt x="26" y="75"/>
                </a:cubicBezTo>
                <a:cubicBezTo>
                  <a:pt x="4" y="75"/>
                  <a:pt x="4" y="75"/>
                  <a:pt x="4" y="75"/>
                </a:cubicBezTo>
                <a:cubicBezTo>
                  <a:pt x="2" y="75"/>
                  <a:pt x="0" y="73"/>
                  <a:pt x="0" y="71"/>
                </a:cubicBezTo>
                <a:cubicBezTo>
                  <a:pt x="0" y="71"/>
                  <a:pt x="0" y="71"/>
                  <a:pt x="0" y="71"/>
                </a:cubicBezTo>
                <a:cubicBezTo>
                  <a:pt x="0" y="16"/>
                  <a:pt x="0" y="16"/>
                  <a:pt x="0" y="16"/>
                </a:cubicBezTo>
                <a:cubicBezTo>
                  <a:pt x="0" y="13"/>
                  <a:pt x="2" y="12"/>
                  <a:pt x="4" y="12"/>
                </a:cubicBezTo>
                <a:close/>
                <a:moveTo>
                  <a:pt x="25" y="64"/>
                </a:moveTo>
                <a:cubicBezTo>
                  <a:pt x="25" y="64"/>
                  <a:pt x="25" y="64"/>
                  <a:pt x="25" y="64"/>
                </a:cubicBezTo>
                <a:cubicBezTo>
                  <a:pt x="71" y="64"/>
                  <a:pt x="71" y="64"/>
                  <a:pt x="71" y="64"/>
                </a:cubicBezTo>
                <a:cubicBezTo>
                  <a:pt x="72" y="64"/>
                  <a:pt x="73" y="63"/>
                  <a:pt x="73" y="61"/>
                </a:cubicBezTo>
                <a:cubicBezTo>
                  <a:pt x="73" y="60"/>
                  <a:pt x="72" y="59"/>
                  <a:pt x="71" y="59"/>
                </a:cubicBezTo>
                <a:cubicBezTo>
                  <a:pt x="25" y="59"/>
                  <a:pt x="25" y="59"/>
                  <a:pt x="25" y="59"/>
                </a:cubicBezTo>
                <a:cubicBezTo>
                  <a:pt x="23" y="59"/>
                  <a:pt x="22" y="60"/>
                  <a:pt x="22" y="61"/>
                </a:cubicBezTo>
                <a:cubicBezTo>
                  <a:pt x="22" y="63"/>
                  <a:pt x="23" y="64"/>
                  <a:pt x="25" y="64"/>
                </a:cubicBezTo>
                <a:close/>
                <a:moveTo>
                  <a:pt x="87" y="20"/>
                </a:moveTo>
                <a:cubicBezTo>
                  <a:pt x="87" y="20"/>
                  <a:pt x="87" y="20"/>
                  <a:pt x="87" y="20"/>
                </a:cubicBezTo>
                <a:cubicBezTo>
                  <a:pt x="8" y="20"/>
                  <a:pt x="8" y="20"/>
                  <a:pt x="8" y="20"/>
                </a:cubicBezTo>
                <a:cubicBezTo>
                  <a:pt x="8" y="67"/>
                  <a:pt x="8" y="67"/>
                  <a:pt x="8" y="67"/>
                </a:cubicBezTo>
                <a:cubicBezTo>
                  <a:pt x="87" y="67"/>
                  <a:pt x="87" y="67"/>
                  <a:pt x="87" y="67"/>
                </a:cubicBezTo>
                <a:cubicBezTo>
                  <a:pt x="87" y="20"/>
                  <a:pt x="87" y="20"/>
                  <a:pt x="87" y="2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485" name="Freeform 29"/>
          <p:cNvSpPr>
            <a:spLocks noEditPoints="1"/>
          </p:cNvSpPr>
          <p:nvPr/>
        </p:nvSpPr>
        <p:spPr bwMode="auto">
          <a:xfrm>
            <a:off x="4959350" y="1832500"/>
            <a:ext cx="287338" cy="339830"/>
          </a:xfrm>
          <a:custGeom>
            <a:avLst/>
            <a:gdLst>
              <a:gd name="T0" fmla="*/ 76 w 86"/>
              <a:gd name="T1" fmla="*/ 1 h 102"/>
              <a:gd name="T2" fmla="*/ 74 w 86"/>
              <a:gd name="T3" fmla="*/ 7 h 102"/>
              <a:gd name="T4" fmla="*/ 86 w 86"/>
              <a:gd name="T5" fmla="*/ 39 h 102"/>
              <a:gd name="T6" fmla="*/ 72 w 86"/>
              <a:gd name="T7" fmla="*/ 72 h 102"/>
              <a:gd name="T8" fmla="*/ 56 w 86"/>
              <a:gd name="T9" fmla="*/ 83 h 102"/>
              <a:gd name="T10" fmla="*/ 42 w 86"/>
              <a:gd name="T11" fmla="*/ 87 h 102"/>
              <a:gd name="T12" fmla="*/ 58 w 86"/>
              <a:gd name="T13" fmla="*/ 94 h 102"/>
              <a:gd name="T14" fmla="*/ 58 w 86"/>
              <a:gd name="T15" fmla="*/ 102 h 102"/>
              <a:gd name="T16" fmla="*/ 38 w 86"/>
              <a:gd name="T17" fmla="*/ 102 h 102"/>
              <a:gd name="T18" fmla="*/ 19 w 86"/>
              <a:gd name="T19" fmla="*/ 102 h 102"/>
              <a:gd name="T20" fmla="*/ 19 w 86"/>
              <a:gd name="T21" fmla="*/ 94 h 102"/>
              <a:gd name="T22" fmla="*/ 34 w 86"/>
              <a:gd name="T23" fmla="*/ 87 h 102"/>
              <a:gd name="T24" fmla="*/ 20 w 86"/>
              <a:gd name="T25" fmla="*/ 82 h 102"/>
              <a:gd name="T26" fmla="*/ 7 w 86"/>
              <a:gd name="T27" fmla="*/ 74 h 102"/>
              <a:gd name="T28" fmla="*/ 1 w 86"/>
              <a:gd name="T29" fmla="*/ 76 h 102"/>
              <a:gd name="T30" fmla="*/ 9 w 86"/>
              <a:gd name="T31" fmla="*/ 64 h 102"/>
              <a:gd name="T32" fmla="*/ 11 w 86"/>
              <a:gd name="T33" fmla="*/ 11 h 102"/>
              <a:gd name="T34" fmla="*/ 38 w 86"/>
              <a:gd name="T35" fmla="*/ 0 h 102"/>
              <a:gd name="T36" fmla="*/ 69 w 86"/>
              <a:gd name="T37" fmla="*/ 5 h 102"/>
              <a:gd name="T38" fmla="*/ 69 w 86"/>
              <a:gd name="T39" fmla="*/ 5 h 102"/>
              <a:gd name="T40" fmla="*/ 73 w 86"/>
              <a:gd name="T41" fmla="*/ 1 h 102"/>
              <a:gd name="T42" fmla="*/ 70 w 86"/>
              <a:gd name="T43" fmla="*/ 10 h 102"/>
              <a:gd name="T44" fmla="*/ 77 w 86"/>
              <a:gd name="T45" fmla="*/ 39 h 102"/>
              <a:gd name="T46" fmla="*/ 65 w 86"/>
              <a:gd name="T47" fmla="*/ 66 h 102"/>
              <a:gd name="T48" fmla="*/ 13 w 86"/>
              <a:gd name="T49" fmla="*/ 67 h 102"/>
              <a:gd name="T50" fmla="*/ 22 w 86"/>
              <a:gd name="T51" fmla="*/ 78 h 102"/>
              <a:gd name="T52" fmla="*/ 55 w 86"/>
              <a:gd name="T53" fmla="*/ 78 h 102"/>
              <a:gd name="T54" fmla="*/ 69 w 86"/>
              <a:gd name="T55" fmla="*/ 69 h 102"/>
              <a:gd name="T56" fmla="*/ 69 w 86"/>
              <a:gd name="T57" fmla="*/ 69 h 102"/>
              <a:gd name="T58" fmla="*/ 81 w 86"/>
              <a:gd name="T59" fmla="*/ 39 h 102"/>
              <a:gd name="T60" fmla="*/ 70 w 86"/>
              <a:gd name="T61" fmla="*/ 10 h 102"/>
              <a:gd name="T62" fmla="*/ 60 w 86"/>
              <a:gd name="T63" fmla="*/ 17 h 102"/>
              <a:gd name="T64" fmla="*/ 17 w 86"/>
              <a:gd name="T65" fmla="*/ 17 h 102"/>
              <a:gd name="T66" fmla="*/ 17 w 86"/>
              <a:gd name="T67" fmla="*/ 60 h 102"/>
              <a:gd name="T68" fmla="*/ 60 w 86"/>
              <a:gd name="T69" fmla="*/ 60 h 102"/>
              <a:gd name="T70" fmla="*/ 69 w 86"/>
              <a:gd name="T71" fmla="*/ 39 h 102"/>
              <a:gd name="T72" fmla="*/ 60 w 86"/>
              <a:gd name="T73" fmla="*/ 1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 h="102">
                <a:moveTo>
                  <a:pt x="73" y="1"/>
                </a:moveTo>
                <a:cubicBezTo>
                  <a:pt x="74" y="0"/>
                  <a:pt x="75" y="0"/>
                  <a:pt x="76" y="1"/>
                </a:cubicBezTo>
                <a:cubicBezTo>
                  <a:pt x="77" y="2"/>
                  <a:pt x="77" y="3"/>
                  <a:pt x="76" y="4"/>
                </a:cubicBezTo>
                <a:cubicBezTo>
                  <a:pt x="74" y="7"/>
                  <a:pt x="74" y="7"/>
                  <a:pt x="74" y="7"/>
                </a:cubicBezTo>
                <a:cubicBezTo>
                  <a:pt x="77" y="11"/>
                  <a:pt x="80" y="15"/>
                  <a:pt x="82" y="20"/>
                </a:cubicBezTo>
                <a:cubicBezTo>
                  <a:pt x="85" y="26"/>
                  <a:pt x="86" y="32"/>
                  <a:pt x="86" y="39"/>
                </a:cubicBezTo>
                <a:cubicBezTo>
                  <a:pt x="86" y="45"/>
                  <a:pt x="85" y="51"/>
                  <a:pt x="82" y="57"/>
                </a:cubicBezTo>
                <a:cubicBezTo>
                  <a:pt x="80" y="63"/>
                  <a:pt x="76" y="68"/>
                  <a:pt x="72" y="72"/>
                </a:cubicBezTo>
                <a:cubicBezTo>
                  <a:pt x="68" y="77"/>
                  <a:pt x="62" y="80"/>
                  <a:pt x="57" y="82"/>
                </a:cubicBezTo>
                <a:cubicBezTo>
                  <a:pt x="56" y="83"/>
                  <a:pt x="56" y="83"/>
                  <a:pt x="56" y="83"/>
                </a:cubicBezTo>
                <a:cubicBezTo>
                  <a:pt x="52" y="84"/>
                  <a:pt x="47" y="85"/>
                  <a:pt x="42" y="86"/>
                </a:cubicBezTo>
                <a:cubicBezTo>
                  <a:pt x="42" y="86"/>
                  <a:pt x="42" y="86"/>
                  <a:pt x="42" y="87"/>
                </a:cubicBezTo>
                <a:cubicBezTo>
                  <a:pt x="42" y="94"/>
                  <a:pt x="42" y="94"/>
                  <a:pt x="42" y="94"/>
                </a:cubicBezTo>
                <a:cubicBezTo>
                  <a:pt x="58" y="94"/>
                  <a:pt x="58" y="94"/>
                  <a:pt x="58" y="94"/>
                </a:cubicBezTo>
                <a:cubicBezTo>
                  <a:pt x="60" y="94"/>
                  <a:pt x="62" y="96"/>
                  <a:pt x="62" y="98"/>
                </a:cubicBezTo>
                <a:cubicBezTo>
                  <a:pt x="62" y="100"/>
                  <a:pt x="60" y="102"/>
                  <a:pt x="58" y="102"/>
                </a:cubicBezTo>
                <a:cubicBezTo>
                  <a:pt x="38" y="102"/>
                  <a:pt x="38" y="102"/>
                  <a:pt x="38" y="102"/>
                </a:cubicBezTo>
                <a:cubicBezTo>
                  <a:pt x="38" y="102"/>
                  <a:pt x="38" y="102"/>
                  <a:pt x="38" y="102"/>
                </a:cubicBezTo>
                <a:cubicBezTo>
                  <a:pt x="38" y="102"/>
                  <a:pt x="38" y="102"/>
                  <a:pt x="38" y="102"/>
                </a:cubicBezTo>
                <a:cubicBezTo>
                  <a:pt x="19" y="102"/>
                  <a:pt x="19" y="102"/>
                  <a:pt x="19" y="102"/>
                </a:cubicBezTo>
                <a:cubicBezTo>
                  <a:pt x="17" y="102"/>
                  <a:pt x="15" y="100"/>
                  <a:pt x="15" y="98"/>
                </a:cubicBezTo>
                <a:cubicBezTo>
                  <a:pt x="15" y="96"/>
                  <a:pt x="17" y="94"/>
                  <a:pt x="19" y="94"/>
                </a:cubicBezTo>
                <a:cubicBezTo>
                  <a:pt x="34" y="94"/>
                  <a:pt x="34" y="94"/>
                  <a:pt x="34" y="94"/>
                </a:cubicBezTo>
                <a:cubicBezTo>
                  <a:pt x="34" y="87"/>
                  <a:pt x="34" y="87"/>
                  <a:pt x="34" y="87"/>
                </a:cubicBezTo>
                <a:cubicBezTo>
                  <a:pt x="34" y="86"/>
                  <a:pt x="34" y="86"/>
                  <a:pt x="34" y="86"/>
                </a:cubicBezTo>
                <a:cubicBezTo>
                  <a:pt x="29" y="85"/>
                  <a:pt x="25" y="84"/>
                  <a:pt x="20" y="82"/>
                </a:cubicBezTo>
                <a:cubicBezTo>
                  <a:pt x="20" y="82"/>
                  <a:pt x="20" y="82"/>
                  <a:pt x="20" y="82"/>
                </a:cubicBezTo>
                <a:cubicBezTo>
                  <a:pt x="15" y="80"/>
                  <a:pt x="11" y="77"/>
                  <a:pt x="7" y="74"/>
                </a:cubicBezTo>
                <a:cubicBezTo>
                  <a:pt x="4" y="76"/>
                  <a:pt x="4" y="76"/>
                  <a:pt x="4" y="76"/>
                </a:cubicBezTo>
                <a:cubicBezTo>
                  <a:pt x="3" y="77"/>
                  <a:pt x="2" y="77"/>
                  <a:pt x="1" y="76"/>
                </a:cubicBezTo>
                <a:cubicBezTo>
                  <a:pt x="0" y="75"/>
                  <a:pt x="0" y="74"/>
                  <a:pt x="1" y="73"/>
                </a:cubicBezTo>
                <a:cubicBezTo>
                  <a:pt x="9" y="64"/>
                  <a:pt x="9" y="64"/>
                  <a:pt x="9" y="64"/>
                </a:cubicBezTo>
                <a:cubicBezTo>
                  <a:pt x="3" y="57"/>
                  <a:pt x="0" y="48"/>
                  <a:pt x="0" y="39"/>
                </a:cubicBezTo>
                <a:cubicBezTo>
                  <a:pt x="0" y="28"/>
                  <a:pt x="4" y="18"/>
                  <a:pt x="11" y="11"/>
                </a:cubicBezTo>
                <a:cubicBezTo>
                  <a:pt x="11" y="11"/>
                  <a:pt x="11" y="11"/>
                  <a:pt x="11" y="11"/>
                </a:cubicBezTo>
                <a:cubicBezTo>
                  <a:pt x="18" y="4"/>
                  <a:pt x="28" y="0"/>
                  <a:pt x="38" y="0"/>
                </a:cubicBezTo>
                <a:cubicBezTo>
                  <a:pt x="48" y="0"/>
                  <a:pt x="57" y="4"/>
                  <a:pt x="64" y="10"/>
                </a:cubicBezTo>
                <a:cubicBezTo>
                  <a:pt x="69" y="5"/>
                  <a:pt x="69" y="5"/>
                  <a:pt x="69" y="5"/>
                </a:cubicBezTo>
                <a:cubicBezTo>
                  <a:pt x="69" y="5"/>
                  <a:pt x="69" y="5"/>
                  <a:pt x="69" y="5"/>
                </a:cubicBezTo>
                <a:cubicBezTo>
                  <a:pt x="69" y="5"/>
                  <a:pt x="69" y="5"/>
                  <a:pt x="69" y="5"/>
                </a:cubicBezTo>
                <a:cubicBezTo>
                  <a:pt x="69" y="5"/>
                  <a:pt x="69" y="5"/>
                  <a:pt x="69" y="5"/>
                </a:cubicBezTo>
                <a:cubicBezTo>
                  <a:pt x="73" y="1"/>
                  <a:pt x="73" y="1"/>
                  <a:pt x="73" y="1"/>
                </a:cubicBezTo>
                <a:close/>
                <a:moveTo>
                  <a:pt x="70" y="10"/>
                </a:moveTo>
                <a:cubicBezTo>
                  <a:pt x="70" y="10"/>
                  <a:pt x="70" y="10"/>
                  <a:pt x="70" y="10"/>
                </a:cubicBezTo>
                <a:cubicBezTo>
                  <a:pt x="67" y="13"/>
                  <a:pt x="67" y="13"/>
                  <a:pt x="67" y="13"/>
                </a:cubicBezTo>
                <a:cubicBezTo>
                  <a:pt x="73" y="20"/>
                  <a:pt x="77" y="29"/>
                  <a:pt x="77" y="39"/>
                </a:cubicBezTo>
                <a:cubicBezTo>
                  <a:pt x="77" y="49"/>
                  <a:pt x="73" y="59"/>
                  <a:pt x="66" y="66"/>
                </a:cubicBezTo>
                <a:cubicBezTo>
                  <a:pt x="65" y="66"/>
                  <a:pt x="65" y="66"/>
                  <a:pt x="65" y="66"/>
                </a:cubicBezTo>
                <a:cubicBezTo>
                  <a:pt x="59" y="73"/>
                  <a:pt x="49" y="77"/>
                  <a:pt x="38" y="77"/>
                </a:cubicBezTo>
                <a:cubicBezTo>
                  <a:pt x="29" y="77"/>
                  <a:pt x="20" y="73"/>
                  <a:pt x="13" y="67"/>
                </a:cubicBezTo>
                <a:cubicBezTo>
                  <a:pt x="10" y="70"/>
                  <a:pt x="10" y="70"/>
                  <a:pt x="10" y="70"/>
                </a:cubicBezTo>
                <a:cubicBezTo>
                  <a:pt x="13" y="74"/>
                  <a:pt x="18" y="76"/>
                  <a:pt x="22" y="78"/>
                </a:cubicBezTo>
                <a:cubicBezTo>
                  <a:pt x="27" y="80"/>
                  <a:pt x="33" y="81"/>
                  <a:pt x="38" y="81"/>
                </a:cubicBezTo>
                <a:cubicBezTo>
                  <a:pt x="44" y="81"/>
                  <a:pt x="50" y="80"/>
                  <a:pt x="55" y="78"/>
                </a:cubicBezTo>
                <a:cubicBezTo>
                  <a:pt x="55" y="78"/>
                  <a:pt x="55" y="78"/>
                  <a:pt x="55" y="78"/>
                </a:cubicBezTo>
                <a:cubicBezTo>
                  <a:pt x="60" y="76"/>
                  <a:pt x="65" y="73"/>
                  <a:pt x="69" y="69"/>
                </a:cubicBezTo>
                <a:cubicBezTo>
                  <a:pt x="69" y="69"/>
                  <a:pt x="69" y="69"/>
                  <a:pt x="69" y="69"/>
                </a:cubicBezTo>
                <a:cubicBezTo>
                  <a:pt x="69" y="69"/>
                  <a:pt x="69" y="69"/>
                  <a:pt x="69" y="69"/>
                </a:cubicBezTo>
                <a:cubicBezTo>
                  <a:pt x="73" y="65"/>
                  <a:pt x="76" y="60"/>
                  <a:pt x="78" y="55"/>
                </a:cubicBezTo>
                <a:cubicBezTo>
                  <a:pt x="80" y="50"/>
                  <a:pt x="81" y="44"/>
                  <a:pt x="81" y="39"/>
                </a:cubicBezTo>
                <a:cubicBezTo>
                  <a:pt x="81" y="33"/>
                  <a:pt x="80" y="27"/>
                  <a:pt x="78" y="22"/>
                </a:cubicBezTo>
                <a:cubicBezTo>
                  <a:pt x="76" y="18"/>
                  <a:pt x="73" y="14"/>
                  <a:pt x="70" y="10"/>
                </a:cubicBezTo>
                <a:close/>
                <a:moveTo>
                  <a:pt x="60" y="17"/>
                </a:moveTo>
                <a:cubicBezTo>
                  <a:pt x="60" y="17"/>
                  <a:pt x="60" y="17"/>
                  <a:pt x="60" y="17"/>
                </a:cubicBezTo>
                <a:cubicBezTo>
                  <a:pt x="54" y="11"/>
                  <a:pt x="47" y="8"/>
                  <a:pt x="38" y="8"/>
                </a:cubicBezTo>
                <a:cubicBezTo>
                  <a:pt x="30" y="8"/>
                  <a:pt x="22" y="11"/>
                  <a:pt x="17" y="17"/>
                </a:cubicBezTo>
                <a:cubicBezTo>
                  <a:pt x="11" y="22"/>
                  <a:pt x="8" y="30"/>
                  <a:pt x="8" y="39"/>
                </a:cubicBezTo>
                <a:cubicBezTo>
                  <a:pt x="8" y="47"/>
                  <a:pt x="11" y="55"/>
                  <a:pt x="17" y="60"/>
                </a:cubicBezTo>
                <a:cubicBezTo>
                  <a:pt x="22" y="66"/>
                  <a:pt x="30" y="69"/>
                  <a:pt x="38" y="69"/>
                </a:cubicBezTo>
                <a:cubicBezTo>
                  <a:pt x="47" y="69"/>
                  <a:pt x="54" y="66"/>
                  <a:pt x="60" y="60"/>
                </a:cubicBezTo>
                <a:cubicBezTo>
                  <a:pt x="60" y="60"/>
                  <a:pt x="60" y="60"/>
                  <a:pt x="60" y="60"/>
                </a:cubicBezTo>
                <a:cubicBezTo>
                  <a:pt x="66" y="55"/>
                  <a:pt x="69" y="47"/>
                  <a:pt x="69" y="39"/>
                </a:cubicBezTo>
                <a:cubicBezTo>
                  <a:pt x="69" y="30"/>
                  <a:pt x="66" y="22"/>
                  <a:pt x="60" y="17"/>
                </a:cubicBezTo>
                <a:cubicBezTo>
                  <a:pt x="60" y="17"/>
                  <a:pt x="60" y="17"/>
                  <a:pt x="60" y="17"/>
                </a:cubicBezTo>
                <a:cubicBezTo>
                  <a:pt x="60" y="17"/>
                  <a:pt x="60" y="17"/>
                  <a:pt x="60"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486" name="Freeform 30"/>
          <p:cNvSpPr>
            <a:spLocks noEditPoints="1"/>
          </p:cNvSpPr>
          <p:nvPr/>
        </p:nvSpPr>
        <p:spPr bwMode="auto">
          <a:xfrm>
            <a:off x="4962525" y="3599932"/>
            <a:ext cx="280988" cy="352534"/>
          </a:xfrm>
          <a:custGeom>
            <a:avLst/>
            <a:gdLst>
              <a:gd name="T0" fmla="*/ 62 w 84"/>
              <a:gd name="T1" fmla="*/ 60 h 106"/>
              <a:gd name="T2" fmla="*/ 55 w 84"/>
              <a:gd name="T3" fmla="*/ 96 h 106"/>
              <a:gd name="T4" fmla="*/ 80 w 84"/>
              <a:gd name="T5" fmla="*/ 98 h 106"/>
              <a:gd name="T6" fmla="*/ 80 w 84"/>
              <a:gd name="T7" fmla="*/ 106 h 106"/>
              <a:gd name="T8" fmla="*/ 0 w 84"/>
              <a:gd name="T9" fmla="*/ 102 h 106"/>
              <a:gd name="T10" fmla="*/ 30 w 84"/>
              <a:gd name="T11" fmla="*/ 98 h 106"/>
              <a:gd name="T12" fmla="*/ 49 w 84"/>
              <a:gd name="T13" fmla="*/ 91 h 106"/>
              <a:gd name="T14" fmla="*/ 6 w 84"/>
              <a:gd name="T15" fmla="*/ 88 h 106"/>
              <a:gd name="T16" fmla="*/ 6 w 84"/>
              <a:gd name="T17" fmla="*/ 83 h 106"/>
              <a:gd name="T18" fmla="*/ 56 w 84"/>
              <a:gd name="T19" fmla="*/ 72 h 106"/>
              <a:gd name="T20" fmla="*/ 50 w 84"/>
              <a:gd name="T21" fmla="*/ 55 h 106"/>
              <a:gd name="T22" fmla="*/ 42 w 84"/>
              <a:gd name="T23" fmla="*/ 56 h 106"/>
              <a:gd name="T24" fmla="*/ 32 w 84"/>
              <a:gd name="T25" fmla="*/ 68 h 106"/>
              <a:gd name="T26" fmla="*/ 28 w 84"/>
              <a:gd name="T27" fmla="*/ 70 h 106"/>
              <a:gd name="T28" fmla="*/ 14 w 84"/>
              <a:gd name="T29" fmla="*/ 65 h 106"/>
              <a:gd name="T30" fmla="*/ 16 w 84"/>
              <a:gd name="T31" fmla="*/ 58 h 106"/>
              <a:gd name="T32" fmla="*/ 13 w 84"/>
              <a:gd name="T33" fmla="*/ 54 h 106"/>
              <a:gd name="T34" fmla="*/ 38 w 84"/>
              <a:gd name="T35" fmla="*/ 15 h 106"/>
              <a:gd name="T36" fmla="*/ 40 w 84"/>
              <a:gd name="T37" fmla="*/ 16 h 106"/>
              <a:gd name="T38" fmla="*/ 41 w 84"/>
              <a:gd name="T39" fmla="*/ 9 h 106"/>
              <a:gd name="T40" fmla="*/ 45 w 84"/>
              <a:gd name="T41" fmla="*/ 2 h 106"/>
              <a:gd name="T42" fmla="*/ 66 w 84"/>
              <a:gd name="T43" fmla="*/ 18 h 106"/>
              <a:gd name="T44" fmla="*/ 58 w 84"/>
              <a:gd name="T45" fmla="*/ 18 h 106"/>
              <a:gd name="T46" fmla="*/ 57 w 84"/>
              <a:gd name="T47" fmla="*/ 26 h 106"/>
              <a:gd name="T48" fmla="*/ 52 w 84"/>
              <a:gd name="T49" fmla="*/ 38 h 106"/>
              <a:gd name="T50" fmla="*/ 55 w 84"/>
              <a:gd name="T51" fmla="*/ 49 h 106"/>
              <a:gd name="T52" fmla="*/ 54 w 84"/>
              <a:gd name="T53" fmla="*/ 16 h 106"/>
              <a:gd name="T54" fmla="*/ 44 w 84"/>
              <a:gd name="T55" fmla="*/ 19 h 106"/>
              <a:gd name="T56" fmla="*/ 54 w 84"/>
              <a:gd name="T57" fmla="*/ 16 h 106"/>
              <a:gd name="T58" fmla="*/ 48 w 84"/>
              <a:gd name="T59" fmla="*/ 35 h 106"/>
              <a:gd name="T60" fmla="*/ 37 w 84"/>
              <a:gd name="T61" fmla="*/ 20 h 106"/>
              <a:gd name="T62" fmla="*/ 33 w 84"/>
              <a:gd name="T63" fmla="*/ 62 h 106"/>
              <a:gd name="T64" fmla="*/ 34 w 84"/>
              <a:gd name="T65" fmla="*/ 46 h 106"/>
              <a:gd name="T66" fmla="*/ 37 w 84"/>
              <a:gd name="T67" fmla="*/ 38 h 106"/>
              <a:gd name="T68" fmla="*/ 49 w 84"/>
              <a:gd name="T69" fmla="*/ 42 h 106"/>
              <a:gd name="T70" fmla="*/ 40 w 84"/>
              <a:gd name="T71" fmla="*/ 42 h 106"/>
              <a:gd name="T72" fmla="*/ 40 w 84"/>
              <a:gd name="T73" fmla="*/ 42 h 106"/>
              <a:gd name="T74" fmla="*/ 45 w 84"/>
              <a:gd name="T75" fmla="*/ 52 h 106"/>
              <a:gd name="T76" fmla="*/ 49 w 84"/>
              <a:gd name="T77" fmla="*/ 50 h 106"/>
              <a:gd name="T78" fmla="*/ 49 w 84"/>
              <a:gd name="T79" fmla="*/ 42 h 106"/>
              <a:gd name="T80" fmla="*/ 20 w 84"/>
              <a:gd name="T81" fmla="*/ 61 h 106"/>
              <a:gd name="T82" fmla="*/ 19 w 84"/>
              <a:gd name="T83" fmla="*/ 62 h 106"/>
              <a:gd name="T84" fmla="*/ 26 w 84"/>
              <a:gd name="T85" fmla="*/ 6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4" h="106">
                <a:moveTo>
                  <a:pt x="55" y="49"/>
                </a:moveTo>
                <a:cubicBezTo>
                  <a:pt x="58" y="52"/>
                  <a:pt x="61" y="56"/>
                  <a:pt x="62" y="60"/>
                </a:cubicBezTo>
                <a:cubicBezTo>
                  <a:pt x="64" y="63"/>
                  <a:pt x="65" y="68"/>
                  <a:pt x="65" y="72"/>
                </a:cubicBezTo>
                <a:cubicBezTo>
                  <a:pt x="65" y="82"/>
                  <a:pt x="61" y="90"/>
                  <a:pt x="55" y="96"/>
                </a:cubicBezTo>
                <a:cubicBezTo>
                  <a:pt x="54" y="97"/>
                  <a:pt x="53" y="98"/>
                  <a:pt x="53" y="98"/>
                </a:cubicBezTo>
                <a:cubicBezTo>
                  <a:pt x="80" y="98"/>
                  <a:pt x="80" y="98"/>
                  <a:pt x="80" y="98"/>
                </a:cubicBezTo>
                <a:cubicBezTo>
                  <a:pt x="82" y="98"/>
                  <a:pt x="84" y="100"/>
                  <a:pt x="84" y="102"/>
                </a:cubicBezTo>
                <a:cubicBezTo>
                  <a:pt x="84" y="104"/>
                  <a:pt x="82" y="106"/>
                  <a:pt x="80" y="106"/>
                </a:cubicBezTo>
                <a:cubicBezTo>
                  <a:pt x="54" y="106"/>
                  <a:pt x="29" y="106"/>
                  <a:pt x="4" y="106"/>
                </a:cubicBezTo>
                <a:cubicBezTo>
                  <a:pt x="2" y="106"/>
                  <a:pt x="0" y="104"/>
                  <a:pt x="0" y="102"/>
                </a:cubicBezTo>
                <a:cubicBezTo>
                  <a:pt x="0" y="100"/>
                  <a:pt x="2" y="98"/>
                  <a:pt x="4" y="98"/>
                </a:cubicBezTo>
                <a:cubicBezTo>
                  <a:pt x="30" y="98"/>
                  <a:pt x="30" y="98"/>
                  <a:pt x="30" y="98"/>
                </a:cubicBezTo>
                <a:cubicBezTo>
                  <a:pt x="31" y="98"/>
                  <a:pt x="31" y="98"/>
                  <a:pt x="31" y="98"/>
                </a:cubicBezTo>
                <a:cubicBezTo>
                  <a:pt x="38" y="98"/>
                  <a:pt x="44" y="95"/>
                  <a:pt x="49" y="91"/>
                </a:cubicBezTo>
                <a:cubicBezTo>
                  <a:pt x="50" y="90"/>
                  <a:pt x="50" y="89"/>
                  <a:pt x="51" y="88"/>
                </a:cubicBezTo>
                <a:cubicBezTo>
                  <a:pt x="6" y="88"/>
                  <a:pt x="6" y="88"/>
                  <a:pt x="6" y="88"/>
                </a:cubicBezTo>
                <a:cubicBezTo>
                  <a:pt x="5" y="88"/>
                  <a:pt x="4" y="87"/>
                  <a:pt x="4" y="86"/>
                </a:cubicBezTo>
                <a:cubicBezTo>
                  <a:pt x="4" y="85"/>
                  <a:pt x="5" y="83"/>
                  <a:pt x="6" y="83"/>
                </a:cubicBezTo>
                <a:cubicBezTo>
                  <a:pt x="54" y="83"/>
                  <a:pt x="54" y="83"/>
                  <a:pt x="54" y="83"/>
                </a:cubicBezTo>
                <a:cubicBezTo>
                  <a:pt x="56" y="80"/>
                  <a:pt x="56" y="76"/>
                  <a:pt x="56" y="72"/>
                </a:cubicBezTo>
                <a:cubicBezTo>
                  <a:pt x="56" y="69"/>
                  <a:pt x="56" y="66"/>
                  <a:pt x="55" y="63"/>
                </a:cubicBezTo>
                <a:cubicBezTo>
                  <a:pt x="54" y="60"/>
                  <a:pt x="52" y="58"/>
                  <a:pt x="50" y="55"/>
                </a:cubicBezTo>
                <a:cubicBezTo>
                  <a:pt x="49" y="56"/>
                  <a:pt x="47" y="57"/>
                  <a:pt x="45" y="57"/>
                </a:cubicBezTo>
                <a:cubicBezTo>
                  <a:pt x="44" y="57"/>
                  <a:pt x="43" y="57"/>
                  <a:pt x="42" y="56"/>
                </a:cubicBezTo>
                <a:cubicBezTo>
                  <a:pt x="35" y="67"/>
                  <a:pt x="35" y="67"/>
                  <a:pt x="35" y="67"/>
                </a:cubicBezTo>
                <a:cubicBezTo>
                  <a:pt x="35" y="68"/>
                  <a:pt x="33" y="68"/>
                  <a:pt x="32" y="68"/>
                </a:cubicBezTo>
                <a:cubicBezTo>
                  <a:pt x="30" y="66"/>
                  <a:pt x="30" y="66"/>
                  <a:pt x="30" y="66"/>
                </a:cubicBezTo>
                <a:cubicBezTo>
                  <a:pt x="28" y="70"/>
                  <a:pt x="28" y="70"/>
                  <a:pt x="28" y="70"/>
                </a:cubicBezTo>
                <a:cubicBezTo>
                  <a:pt x="27" y="71"/>
                  <a:pt x="25" y="72"/>
                  <a:pt x="24" y="71"/>
                </a:cubicBezTo>
                <a:cubicBezTo>
                  <a:pt x="14" y="65"/>
                  <a:pt x="14" y="65"/>
                  <a:pt x="14" y="65"/>
                </a:cubicBezTo>
                <a:cubicBezTo>
                  <a:pt x="13" y="65"/>
                  <a:pt x="13" y="63"/>
                  <a:pt x="14" y="62"/>
                </a:cubicBezTo>
                <a:cubicBezTo>
                  <a:pt x="16" y="58"/>
                  <a:pt x="16" y="58"/>
                  <a:pt x="16" y="58"/>
                </a:cubicBezTo>
                <a:cubicBezTo>
                  <a:pt x="13" y="57"/>
                  <a:pt x="13" y="57"/>
                  <a:pt x="13" y="57"/>
                </a:cubicBezTo>
                <a:cubicBezTo>
                  <a:pt x="12" y="56"/>
                  <a:pt x="12" y="55"/>
                  <a:pt x="13" y="54"/>
                </a:cubicBezTo>
                <a:cubicBezTo>
                  <a:pt x="34" y="16"/>
                  <a:pt x="34" y="16"/>
                  <a:pt x="34" y="16"/>
                </a:cubicBezTo>
                <a:cubicBezTo>
                  <a:pt x="35" y="15"/>
                  <a:pt x="37" y="14"/>
                  <a:pt x="38" y="15"/>
                </a:cubicBezTo>
                <a:cubicBezTo>
                  <a:pt x="38" y="15"/>
                  <a:pt x="38" y="15"/>
                  <a:pt x="38" y="15"/>
                </a:cubicBezTo>
                <a:cubicBezTo>
                  <a:pt x="40" y="16"/>
                  <a:pt x="40" y="16"/>
                  <a:pt x="40" y="16"/>
                </a:cubicBezTo>
                <a:cubicBezTo>
                  <a:pt x="44" y="10"/>
                  <a:pt x="44" y="10"/>
                  <a:pt x="44" y="10"/>
                </a:cubicBezTo>
                <a:cubicBezTo>
                  <a:pt x="41" y="9"/>
                  <a:pt x="41" y="9"/>
                  <a:pt x="41" y="9"/>
                </a:cubicBezTo>
                <a:cubicBezTo>
                  <a:pt x="39" y="7"/>
                  <a:pt x="39" y="5"/>
                  <a:pt x="40" y="3"/>
                </a:cubicBezTo>
                <a:cubicBezTo>
                  <a:pt x="41" y="1"/>
                  <a:pt x="43" y="0"/>
                  <a:pt x="45" y="2"/>
                </a:cubicBezTo>
                <a:cubicBezTo>
                  <a:pt x="52" y="5"/>
                  <a:pt x="58" y="9"/>
                  <a:pt x="64" y="12"/>
                </a:cubicBezTo>
                <a:cubicBezTo>
                  <a:pt x="66" y="13"/>
                  <a:pt x="67" y="16"/>
                  <a:pt x="66" y="18"/>
                </a:cubicBezTo>
                <a:cubicBezTo>
                  <a:pt x="64" y="20"/>
                  <a:pt x="62" y="21"/>
                  <a:pt x="60" y="19"/>
                </a:cubicBezTo>
                <a:cubicBezTo>
                  <a:pt x="58" y="18"/>
                  <a:pt x="58" y="18"/>
                  <a:pt x="58" y="18"/>
                </a:cubicBezTo>
                <a:cubicBezTo>
                  <a:pt x="54" y="24"/>
                  <a:pt x="54" y="24"/>
                  <a:pt x="54" y="24"/>
                </a:cubicBezTo>
                <a:cubicBezTo>
                  <a:pt x="57" y="26"/>
                  <a:pt x="57" y="26"/>
                  <a:pt x="57" y="26"/>
                </a:cubicBezTo>
                <a:cubicBezTo>
                  <a:pt x="58" y="26"/>
                  <a:pt x="58" y="28"/>
                  <a:pt x="57" y="29"/>
                </a:cubicBezTo>
                <a:cubicBezTo>
                  <a:pt x="52" y="38"/>
                  <a:pt x="52" y="38"/>
                  <a:pt x="52" y="38"/>
                </a:cubicBezTo>
                <a:cubicBezTo>
                  <a:pt x="55" y="40"/>
                  <a:pt x="56" y="43"/>
                  <a:pt x="56" y="46"/>
                </a:cubicBezTo>
                <a:cubicBezTo>
                  <a:pt x="56" y="47"/>
                  <a:pt x="56" y="48"/>
                  <a:pt x="55" y="49"/>
                </a:cubicBezTo>
                <a:close/>
                <a:moveTo>
                  <a:pt x="54" y="16"/>
                </a:moveTo>
                <a:cubicBezTo>
                  <a:pt x="54" y="16"/>
                  <a:pt x="54" y="16"/>
                  <a:pt x="54" y="16"/>
                </a:cubicBezTo>
                <a:cubicBezTo>
                  <a:pt x="52" y="15"/>
                  <a:pt x="50" y="13"/>
                  <a:pt x="48" y="12"/>
                </a:cubicBezTo>
                <a:cubicBezTo>
                  <a:pt x="44" y="19"/>
                  <a:pt x="44" y="19"/>
                  <a:pt x="44" y="19"/>
                </a:cubicBezTo>
                <a:cubicBezTo>
                  <a:pt x="50" y="22"/>
                  <a:pt x="50" y="22"/>
                  <a:pt x="50" y="22"/>
                </a:cubicBezTo>
                <a:cubicBezTo>
                  <a:pt x="54" y="16"/>
                  <a:pt x="54" y="16"/>
                  <a:pt x="54" y="16"/>
                </a:cubicBezTo>
                <a:close/>
                <a:moveTo>
                  <a:pt x="48" y="35"/>
                </a:moveTo>
                <a:cubicBezTo>
                  <a:pt x="48" y="35"/>
                  <a:pt x="48" y="35"/>
                  <a:pt x="48" y="35"/>
                </a:cubicBezTo>
                <a:cubicBezTo>
                  <a:pt x="52" y="29"/>
                  <a:pt x="52" y="29"/>
                  <a:pt x="52" y="29"/>
                </a:cubicBezTo>
                <a:cubicBezTo>
                  <a:pt x="47" y="26"/>
                  <a:pt x="42" y="23"/>
                  <a:pt x="37" y="20"/>
                </a:cubicBezTo>
                <a:cubicBezTo>
                  <a:pt x="18" y="54"/>
                  <a:pt x="18" y="54"/>
                  <a:pt x="18" y="54"/>
                </a:cubicBezTo>
                <a:cubicBezTo>
                  <a:pt x="23" y="57"/>
                  <a:pt x="28" y="60"/>
                  <a:pt x="33" y="62"/>
                </a:cubicBezTo>
                <a:cubicBezTo>
                  <a:pt x="37" y="54"/>
                  <a:pt x="37" y="54"/>
                  <a:pt x="37" y="54"/>
                </a:cubicBezTo>
                <a:cubicBezTo>
                  <a:pt x="35" y="52"/>
                  <a:pt x="34" y="49"/>
                  <a:pt x="34" y="46"/>
                </a:cubicBezTo>
                <a:cubicBezTo>
                  <a:pt x="34" y="43"/>
                  <a:pt x="35" y="40"/>
                  <a:pt x="37" y="38"/>
                </a:cubicBezTo>
                <a:cubicBezTo>
                  <a:pt x="37" y="38"/>
                  <a:pt x="37" y="38"/>
                  <a:pt x="37" y="38"/>
                </a:cubicBezTo>
                <a:cubicBezTo>
                  <a:pt x="40" y="35"/>
                  <a:pt x="44" y="34"/>
                  <a:pt x="48" y="35"/>
                </a:cubicBezTo>
                <a:close/>
                <a:moveTo>
                  <a:pt x="49" y="42"/>
                </a:moveTo>
                <a:cubicBezTo>
                  <a:pt x="49" y="42"/>
                  <a:pt x="49" y="42"/>
                  <a:pt x="49" y="42"/>
                </a:cubicBezTo>
                <a:cubicBezTo>
                  <a:pt x="47" y="39"/>
                  <a:pt x="43" y="39"/>
                  <a:pt x="40" y="42"/>
                </a:cubicBezTo>
                <a:cubicBezTo>
                  <a:pt x="40" y="41"/>
                  <a:pt x="40" y="41"/>
                  <a:pt x="40" y="41"/>
                </a:cubicBezTo>
                <a:cubicBezTo>
                  <a:pt x="40" y="42"/>
                  <a:pt x="40" y="42"/>
                  <a:pt x="40" y="42"/>
                </a:cubicBezTo>
                <a:cubicBezTo>
                  <a:pt x="39" y="43"/>
                  <a:pt x="39" y="44"/>
                  <a:pt x="39" y="46"/>
                </a:cubicBezTo>
                <a:cubicBezTo>
                  <a:pt x="39" y="49"/>
                  <a:pt x="41" y="52"/>
                  <a:pt x="45" y="52"/>
                </a:cubicBezTo>
                <a:cubicBezTo>
                  <a:pt x="47" y="52"/>
                  <a:pt x="48" y="51"/>
                  <a:pt x="49" y="50"/>
                </a:cubicBezTo>
                <a:cubicBezTo>
                  <a:pt x="49" y="50"/>
                  <a:pt x="49" y="50"/>
                  <a:pt x="49" y="50"/>
                </a:cubicBezTo>
                <a:cubicBezTo>
                  <a:pt x="50" y="49"/>
                  <a:pt x="51" y="48"/>
                  <a:pt x="51" y="46"/>
                </a:cubicBezTo>
                <a:cubicBezTo>
                  <a:pt x="51" y="44"/>
                  <a:pt x="50" y="43"/>
                  <a:pt x="49" y="42"/>
                </a:cubicBezTo>
                <a:cubicBezTo>
                  <a:pt x="49" y="42"/>
                  <a:pt x="49" y="42"/>
                  <a:pt x="49" y="42"/>
                </a:cubicBezTo>
                <a:close/>
                <a:moveTo>
                  <a:pt x="20" y="61"/>
                </a:moveTo>
                <a:cubicBezTo>
                  <a:pt x="20" y="61"/>
                  <a:pt x="20" y="61"/>
                  <a:pt x="20" y="61"/>
                </a:cubicBezTo>
                <a:cubicBezTo>
                  <a:pt x="19" y="62"/>
                  <a:pt x="19" y="62"/>
                  <a:pt x="19" y="62"/>
                </a:cubicBezTo>
                <a:cubicBezTo>
                  <a:pt x="25" y="66"/>
                  <a:pt x="25" y="66"/>
                  <a:pt x="25" y="66"/>
                </a:cubicBezTo>
                <a:cubicBezTo>
                  <a:pt x="26" y="64"/>
                  <a:pt x="26" y="64"/>
                  <a:pt x="26" y="64"/>
                </a:cubicBezTo>
                <a:cubicBezTo>
                  <a:pt x="20" y="61"/>
                  <a:pt x="20" y="61"/>
                  <a:pt x="20" y="6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487" name="Freeform 31"/>
          <p:cNvSpPr>
            <a:spLocks noEditPoints="1"/>
          </p:cNvSpPr>
          <p:nvPr/>
        </p:nvSpPr>
        <p:spPr bwMode="auto">
          <a:xfrm>
            <a:off x="3930650" y="3626928"/>
            <a:ext cx="239713" cy="346182"/>
          </a:xfrm>
          <a:custGeom>
            <a:avLst/>
            <a:gdLst>
              <a:gd name="T0" fmla="*/ 2 w 72"/>
              <a:gd name="T1" fmla="*/ 71 h 104"/>
              <a:gd name="T2" fmla="*/ 14 w 72"/>
              <a:gd name="T3" fmla="*/ 69 h 104"/>
              <a:gd name="T4" fmla="*/ 23 w 72"/>
              <a:gd name="T5" fmla="*/ 44 h 104"/>
              <a:gd name="T6" fmla="*/ 23 w 72"/>
              <a:gd name="T7" fmla="*/ 44 h 104"/>
              <a:gd name="T8" fmla="*/ 23 w 72"/>
              <a:gd name="T9" fmla="*/ 17 h 104"/>
              <a:gd name="T10" fmla="*/ 32 w 72"/>
              <a:gd name="T11" fmla="*/ 13 h 104"/>
              <a:gd name="T12" fmla="*/ 36 w 72"/>
              <a:gd name="T13" fmla="*/ 0 h 104"/>
              <a:gd name="T14" fmla="*/ 40 w 72"/>
              <a:gd name="T15" fmla="*/ 13 h 104"/>
              <a:gd name="T16" fmla="*/ 55 w 72"/>
              <a:gd name="T17" fmla="*/ 31 h 104"/>
              <a:gd name="T18" fmla="*/ 49 w 72"/>
              <a:gd name="T19" fmla="*/ 44 h 104"/>
              <a:gd name="T20" fmla="*/ 58 w 72"/>
              <a:gd name="T21" fmla="*/ 69 h 104"/>
              <a:gd name="T22" fmla="*/ 70 w 72"/>
              <a:gd name="T23" fmla="*/ 71 h 104"/>
              <a:gd name="T24" fmla="*/ 61 w 72"/>
              <a:gd name="T25" fmla="*/ 74 h 104"/>
              <a:gd name="T26" fmla="*/ 69 w 72"/>
              <a:gd name="T27" fmla="*/ 95 h 104"/>
              <a:gd name="T28" fmla="*/ 72 w 72"/>
              <a:gd name="T29" fmla="*/ 100 h 104"/>
              <a:gd name="T30" fmla="*/ 67 w 72"/>
              <a:gd name="T31" fmla="*/ 102 h 104"/>
              <a:gd name="T32" fmla="*/ 65 w 72"/>
              <a:gd name="T33" fmla="*/ 97 h 104"/>
              <a:gd name="T34" fmla="*/ 52 w 72"/>
              <a:gd name="T35" fmla="*/ 74 h 104"/>
              <a:gd name="T36" fmla="*/ 40 w 72"/>
              <a:gd name="T37" fmla="*/ 77 h 104"/>
              <a:gd name="T38" fmla="*/ 32 w 72"/>
              <a:gd name="T39" fmla="*/ 77 h 104"/>
              <a:gd name="T40" fmla="*/ 20 w 72"/>
              <a:gd name="T41" fmla="*/ 74 h 104"/>
              <a:gd name="T42" fmla="*/ 7 w 72"/>
              <a:gd name="T43" fmla="*/ 97 h 104"/>
              <a:gd name="T44" fmla="*/ 5 w 72"/>
              <a:gd name="T45" fmla="*/ 102 h 104"/>
              <a:gd name="T46" fmla="*/ 0 w 72"/>
              <a:gd name="T47" fmla="*/ 100 h 104"/>
              <a:gd name="T48" fmla="*/ 3 w 72"/>
              <a:gd name="T49" fmla="*/ 95 h 104"/>
              <a:gd name="T50" fmla="*/ 11 w 72"/>
              <a:gd name="T51" fmla="*/ 74 h 104"/>
              <a:gd name="T52" fmla="*/ 32 w 72"/>
              <a:gd name="T53" fmla="*/ 69 h 104"/>
              <a:gd name="T54" fmla="*/ 32 w 72"/>
              <a:gd name="T55" fmla="*/ 66 h 104"/>
              <a:gd name="T56" fmla="*/ 40 w 72"/>
              <a:gd name="T57" fmla="*/ 66 h 104"/>
              <a:gd name="T58" fmla="*/ 49 w 72"/>
              <a:gd name="T59" fmla="*/ 69 h 104"/>
              <a:gd name="T60" fmla="*/ 32 w 72"/>
              <a:gd name="T61" fmla="*/ 49 h 104"/>
              <a:gd name="T62" fmla="*/ 32 w 72"/>
              <a:gd name="T63" fmla="*/ 69 h 104"/>
              <a:gd name="T64" fmla="*/ 44 w 72"/>
              <a:gd name="T65" fmla="*/ 23 h 104"/>
              <a:gd name="T66" fmla="*/ 29 w 72"/>
              <a:gd name="T67" fmla="*/ 23 h 104"/>
              <a:gd name="T68" fmla="*/ 29 w 72"/>
              <a:gd name="T69" fmla="*/ 38 h 104"/>
              <a:gd name="T70" fmla="*/ 40 w 72"/>
              <a:gd name="T71" fmla="*/ 40 h 104"/>
              <a:gd name="T72" fmla="*/ 44 w 72"/>
              <a:gd name="T73" fmla="*/ 38 h 104"/>
              <a:gd name="T74" fmla="*/ 44 w 72"/>
              <a:gd name="T7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104">
                <a:moveTo>
                  <a:pt x="4" y="74"/>
                </a:moveTo>
                <a:cubicBezTo>
                  <a:pt x="3" y="74"/>
                  <a:pt x="2" y="73"/>
                  <a:pt x="2" y="71"/>
                </a:cubicBezTo>
                <a:cubicBezTo>
                  <a:pt x="2" y="70"/>
                  <a:pt x="3" y="69"/>
                  <a:pt x="4" y="69"/>
                </a:cubicBezTo>
                <a:cubicBezTo>
                  <a:pt x="14" y="69"/>
                  <a:pt x="14" y="69"/>
                  <a:pt x="14" y="69"/>
                </a:cubicBezTo>
                <a:cubicBezTo>
                  <a:pt x="25" y="46"/>
                  <a:pt x="25" y="46"/>
                  <a:pt x="25" y="46"/>
                </a:cubicBezTo>
                <a:cubicBezTo>
                  <a:pt x="24" y="45"/>
                  <a:pt x="24" y="45"/>
                  <a:pt x="23" y="44"/>
                </a:cubicBezTo>
                <a:cubicBezTo>
                  <a:pt x="23" y="44"/>
                  <a:pt x="23" y="44"/>
                  <a:pt x="23" y="44"/>
                </a:cubicBezTo>
                <a:cubicBezTo>
                  <a:pt x="23" y="44"/>
                  <a:pt x="23" y="44"/>
                  <a:pt x="23" y="44"/>
                </a:cubicBezTo>
                <a:cubicBezTo>
                  <a:pt x="20" y="40"/>
                  <a:pt x="17" y="36"/>
                  <a:pt x="17" y="31"/>
                </a:cubicBezTo>
                <a:cubicBezTo>
                  <a:pt x="17" y="26"/>
                  <a:pt x="20" y="21"/>
                  <a:pt x="23" y="17"/>
                </a:cubicBezTo>
                <a:cubicBezTo>
                  <a:pt x="23" y="17"/>
                  <a:pt x="23" y="17"/>
                  <a:pt x="23" y="17"/>
                </a:cubicBezTo>
                <a:cubicBezTo>
                  <a:pt x="26" y="15"/>
                  <a:pt x="29" y="13"/>
                  <a:pt x="32" y="13"/>
                </a:cubicBezTo>
                <a:cubicBezTo>
                  <a:pt x="32" y="4"/>
                  <a:pt x="32" y="4"/>
                  <a:pt x="32" y="4"/>
                </a:cubicBezTo>
                <a:cubicBezTo>
                  <a:pt x="32" y="2"/>
                  <a:pt x="34" y="0"/>
                  <a:pt x="36" y="0"/>
                </a:cubicBezTo>
                <a:cubicBezTo>
                  <a:pt x="38" y="0"/>
                  <a:pt x="40" y="2"/>
                  <a:pt x="40" y="4"/>
                </a:cubicBezTo>
                <a:cubicBezTo>
                  <a:pt x="40" y="13"/>
                  <a:pt x="40" y="13"/>
                  <a:pt x="40" y="13"/>
                </a:cubicBezTo>
                <a:cubicBezTo>
                  <a:pt x="44" y="13"/>
                  <a:pt x="47" y="15"/>
                  <a:pt x="49" y="17"/>
                </a:cubicBezTo>
                <a:cubicBezTo>
                  <a:pt x="53" y="21"/>
                  <a:pt x="55" y="26"/>
                  <a:pt x="55" y="31"/>
                </a:cubicBezTo>
                <a:cubicBezTo>
                  <a:pt x="55" y="36"/>
                  <a:pt x="53" y="40"/>
                  <a:pt x="49" y="44"/>
                </a:cubicBezTo>
                <a:cubicBezTo>
                  <a:pt x="49" y="44"/>
                  <a:pt x="49" y="44"/>
                  <a:pt x="49" y="44"/>
                </a:cubicBezTo>
                <a:cubicBezTo>
                  <a:pt x="48" y="45"/>
                  <a:pt x="48" y="45"/>
                  <a:pt x="47" y="46"/>
                </a:cubicBezTo>
                <a:cubicBezTo>
                  <a:pt x="58" y="69"/>
                  <a:pt x="58" y="69"/>
                  <a:pt x="58" y="69"/>
                </a:cubicBezTo>
                <a:cubicBezTo>
                  <a:pt x="68" y="69"/>
                  <a:pt x="68" y="69"/>
                  <a:pt x="68" y="69"/>
                </a:cubicBezTo>
                <a:cubicBezTo>
                  <a:pt x="69" y="69"/>
                  <a:pt x="70" y="70"/>
                  <a:pt x="70" y="71"/>
                </a:cubicBezTo>
                <a:cubicBezTo>
                  <a:pt x="70" y="73"/>
                  <a:pt x="69" y="74"/>
                  <a:pt x="68" y="74"/>
                </a:cubicBezTo>
                <a:cubicBezTo>
                  <a:pt x="61" y="74"/>
                  <a:pt x="61" y="74"/>
                  <a:pt x="61" y="74"/>
                </a:cubicBezTo>
                <a:cubicBezTo>
                  <a:pt x="69" y="91"/>
                  <a:pt x="69" y="91"/>
                  <a:pt x="69" y="91"/>
                </a:cubicBezTo>
                <a:cubicBezTo>
                  <a:pt x="70" y="92"/>
                  <a:pt x="70" y="94"/>
                  <a:pt x="69" y="95"/>
                </a:cubicBezTo>
                <a:cubicBezTo>
                  <a:pt x="70" y="97"/>
                  <a:pt x="70" y="97"/>
                  <a:pt x="70" y="97"/>
                </a:cubicBezTo>
                <a:cubicBezTo>
                  <a:pt x="72" y="100"/>
                  <a:pt x="72" y="100"/>
                  <a:pt x="72" y="100"/>
                </a:cubicBezTo>
                <a:cubicBezTo>
                  <a:pt x="72" y="102"/>
                  <a:pt x="72" y="103"/>
                  <a:pt x="71" y="104"/>
                </a:cubicBezTo>
                <a:cubicBezTo>
                  <a:pt x="69" y="104"/>
                  <a:pt x="68" y="104"/>
                  <a:pt x="67" y="102"/>
                </a:cubicBezTo>
                <a:cubicBezTo>
                  <a:pt x="66" y="99"/>
                  <a:pt x="66" y="99"/>
                  <a:pt x="66" y="99"/>
                </a:cubicBezTo>
                <a:cubicBezTo>
                  <a:pt x="65" y="97"/>
                  <a:pt x="65" y="97"/>
                  <a:pt x="65" y="97"/>
                </a:cubicBezTo>
                <a:cubicBezTo>
                  <a:pt x="64" y="97"/>
                  <a:pt x="62" y="96"/>
                  <a:pt x="62" y="95"/>
                </a:cubicBezTo>
                <a:cubicBezTo>
                  <a:pt x="52" y="74"/>
                  <a:pt x="52" y="74"/>
                  <a:pt x="52" y="74"/>
                </a:cubicBezTo>
                <a:cubicBezTo>
                  <a:pt x="40" y="74"/>
                  <a:pt x="40" y="74"/>
                  <a:pt x="40" y="74"/>
                </a:cubicBezTo>
                <a:cubicBezTo>
                  <a:pt x="40" y="77"/>
                  <a:pt x="40" y="77"/>
                  <a:pt x="40" y="77"/>
                </a:cubicBezTo>
                <a:cubicBezTo>
                  <a:pt x="40" y="79"/>
                  <a:pt x="38" y="81"/>
                  <a:pt x="36" y="81"/>
                </a:cubicBezTo>
                <a:cubicBezTo>
                  <a:pt x="34" y="81"/>
                  <a:pt x="32" y="79"/>
                  <a:pt x="32" y="77"/>
                </a:cubicBezTo>
                <a:cubicBezTo>
                  <a:pt x="32" y="74"/>
                  <a:pt x="32" y="74"/>
                  <a:pt x="32" y="74"/>
                </a:cubicBezTo>
                <a:cubicBezTo>
                  <a:pt x="20" y="74"/>
                  <a:pt x="20" y="74"/>
                  <a:pt x="20" y="74"/>
                </a:cubicBezTo>
                <a:cubicBezTo>
                  <a:pt x="10" y="95"/>
                  <a:pt x="10" y="95"/>
                  <a:pt x="10" y="95"/>
                </a:cubicBezTo>
                <a:cubicBezTo>
                  <a:pt x="10" y="96"/>
                  <a:pt x="9" y="97"/>
                  <a:pt x="7" y="97"/>
                </a:cubicBezTo>
                <a:cubicBezTo>
                  <a:pt x="7" y="99"/>
                  <a:pt x="7" y="99"/>
                  <a:pt x="7" y="99"/>
                </a:cubicBezTo>
                <a:cubicBezTo>
                  <a:pt x="5" y="102"/>
                  <a:pt x="5" y="102"/>
                  <a:pt x="5" y="102"/>
                </a:cubicBezTo>
                <a:cubicBezTo>
                  <a:pt x="4" y="104"/>
                  <a:pt x="3" y="104"/>
                  <a:pt x="2" y="104"/>
                </a:cubicBezTo>
                <a:cubicBezTo>
                  <a:pt x="0" y="103"/>
                  <a:pt x="0" y="102"/>
                  <a:pt x="0" y="100"/>
                </a:cubicBezTo>
                <a:cubicBezTo>
                  <a:pt x="2" y="97"/>
                  <a:pt x="2" y="97"/>
                  <a:pt x="2" y="97"/>
                </a:cubicBezTo>
                <a:cubicBezTo>
                  <a:pt x="3" y="95"/>
                  <a:pt x="3" y="95"/>
                  <a:pt x="3" y="95"/>
                </a:cubicBezTo>
                <a:cubicBezTo>
                  <a:pt x="3" y="94"/>
                  <a:pt x="3" y="92"/>
                  <a:pt x="3" y="91"/>
                </a:cubicBezTo>
                <a:cubicBezTo>
                  <a:pt x="11" y="74"/>
                  <a:pt x="11" y="74"/>
                  <a:pt x="11" y="74"/>
                </a:cubicBezTo>
                <a:cubicBezTo>
                  <a:pt x="4" y="74"/>
                  <a:pt x="4" y="74"/>
                  <a:pt x="4" y="74"/>
                </a:cubicBezTo>
                <a:close/>
                <a:moveTo>
                  <a:pt x="32" y="69"/>
                </a:moveTo>
                <a:cubicBezTo>
                  <a:pt x="32" y="69"/>
                  <a:pt x="32" y="69"/>
                  <a:pt x="32" y="69"/>
                </a:cubicBezTo>
                <a:cubicBezTo>
                  <a:pt x="32" y="66"/>
                  <a:pt x="32" y="66"/>
                  <a:pt x="32" y="66"/>
                </a:cubicBezTo>
                <a:cubicBezTo>
                  <a:pt x="32" y="64"/>
                  <a:pt x="34" y="62"/>
                  <a:pt x="36" y="62"/>
                </a:cubicBezTo>
                <a:cubicBezTo>
                  <a:pt x="38" y="62"/>
                  <a:pt x="40" y="64"/>
                  <a:pt x="40" y="66"/>
                </a:cubicBezTo>
                <a:cubicBezTo>
                  <a:pt x="40" y="69"/>
                  <a:pt x="40" y="69"/>
                  <a:pt x="40" y="69"/>
                </a:cubicBezTo>
                <a:cubicBezTo>
                  <a:pt x="49" y="69"/>
                  <a:pt x="49" y="69"/>
                  <a:pt x="49" y="69"/>
                </a:cubicBezTo>
                <a:cubicBezTo>
                  <a:pt x="40" y="49"/>
                  <a:pt x="40" y="49"/>
                  <a:pt x="40" y="49"/>
                </a:cubicBezTo>
                <a:cubicBezTo>
                  <a:pt x="37" y="49"/>
                  <a:pt x="35" y="49"/>
                  <a:pt x="32" y="49"/>
                </a:cubicBezTo>
                <a:cubicBezTo>
                  <a:pt x="23" y="69"/>
                  <a:pt x="23" y="69"/>
                  <a:pt x="23" y="69"/>
                </a:cubicBezTo>
                <a:cubicBezTo>
                  <a:pt x="32" y="69"/>
                  <a:pt x="32" y="69"/>
                  <a:pt x="32" y="69"/>
                </a:cubicBezTo>
                <a:close/>
                <a:moveTo>
                  <a:pt x="44" y="23"/>
                </a:moveTo>
                <a:cubicBezTo>
                  <a:pt x="44" y="23"/>
                  <a:pt x="44" y="23"/>
                  <a:pt x="44" y="23"/>
                </a:cubicBezTo>
                <a:cubicBezTo>
                  <a:pt x="40" y="19"/>
                  <a:pt x="33" y="19"/>
                  <a:pt x="29" y="23"/>
                </a:cubicBezTo>
                <a:cubicBezTo>
                  <a:pt x="29" y="23"/>
                  <a:pt x="29" y="23"/>
                  <a:pt x="29" y="23"/>
                </a:cubicBezTo>
                <a:cubicBezTo>
                  <a:pt x="27" y="25"/>
                  <a:pt x="26" y="28"/>
                  <a:pt x="26" y="31"/>
                </a:cubicBezTo>
                <a:cubicBezTo>
                  <a:pt x="26" y="34"/>
                  <a:pt x="27" y="36"/>
                  <a:pt x="29" y="38"/>
                </a:cubicBezTo>
                <a:cubicBezTo>
                  <a:pt x="32" y="41"/>
                  <a:pt x="36" y="42"/>
                  <a:pt x="40" y="40"/>
                </a:cubicBezTo>
                <a:cubicBezTo>
                  <a:pt x="40" y="40"/>
                  <a:pt x="40" y="40"/>
                  <a:pt x="40" y="40"/>
                </a:cubicBezTo>
                <a:cubicBezTo>
                  <a:pt x="41" y="40"/>
                  <a:pt x="43" y="39"/>
                  <a:pt x="43" y="38"/>
                </a:cubicBezTo>
                <a:cubicBezTo>
                  <a:pt x="44" y="38"/>
                  <a:pt x="44" y="38"/>
                  <a:pt x="44" y="38"/>
                </a:cubicBezTo>
                <a:cubicBezTo>
                  <a:pt x="45" y="36"/>
                  <a:pt x="47" y="34"/>
                  <a:pt x="47" y="31"/>
                </a:cubicBezTo>
                <a:cubicBezTo>
                  <a:pt x="47" y="28"/>
                  <a:pt x="45" y="25"/>
                  <a:pt x="44" y="23"/>
                </a:cubicBezTo>
                <a:cubicBezTo>
                  <a:pt x="44" y="23"/>
                  <a:pt x="44" y="23"/>
                  <a:pt x="44" y="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19488" name="Rectangle 32"/>
          <p:cNvSpPr>
            <a:spLocks noChangeArrowheads="1"/>
          </p:cNvSpPr>
          <p:nvPr/>
        </p:nvSpPr>
        <p:spPr bwMode="auto">
          <a:xfrm>
            <a:off x="5775326" y="1660996"/>
            <a:ext cx="2468563" cy="671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buFont typeface="Arial" charset="0"/>
              <a:buNone/>
            </a:pPr>
            <a:r>
              <a:rPr lang="en-US" altLang="zh-CN" sz="2000" dirty="0">
                <a:solidFill>
                  <a:schemeClr val="accent2"/>
                </a:solidFill>
                <a:latin typeface="Impact" pitchFamily="34" charset="0"/>
              </a:rPr>
              <a:t>02</a:t>
            </a:r>
            <a:endParaRPr lang="zh-CN" altLang="en-US" sz="2000" dirty="0">
              <a:solidFill>
                <a:schemeClr val="accent2"/>
              </a:solidFill>
              <a:latin typeface="Impact" pitchFamily="34" charset="0"/>
            </a:endParaRPr>
          </a:p>
          <a:p>
            <a:pPr>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9490" name="Rectangle 34"/>
          <p:cNvSpPr>
            <a:spLocks noChangeArrowheads="1"/>
          </p:cNvSpPr>
          <p:nvPr/>
        </p:nvSpPr>
        <p:spPr bwMode="auto">
          <a:xfrm>
            <a:off x="6327776" y="2562975"/>
            <a:ext cx="2468563" cy="671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buFont typeface="Arial" charset="0"/>
              <a:buNone/>
            </a:pPr>
            <a:r>
              <a:rPr lang="en-US" altLang="zh-CN" sz="2000" dirty="0">
                <a:solidFill>
                  <a:schemeClr val="accent3"/>
                </a:solidFill>
                <a:latin typeface="Impact" pitchFamily="34" charset="0"/>
              </a:rPr>
              <a:t>04</a:t>
            </a:r>
            <a:endParaRPr lang="zh-CN" altLang="en-US" sz="2000" dirty="0">
              <a:solidFill>
                <a:schemeClr val="accent3"/>
              </a:solidFill>
              <a:latin typeface="Impact" pitchFamily="34" charset="0"/>
            </a:endParaRPr>
          </a:p>
          <a:p>
            <a:pPr>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9495" name="Rectangle 39"/>
          <p:cNvSpPr>
            <a:spLocks noChangeArrowheads="1"/>
          </p:cNvSpPr>
          <p:nvPr/>
        </p:nvSpPr>
        <p:spPr bwMode="auto">
          <a:xfrm>
            <a:off x="5775326" y="3458601"/>
            <a:ext cx="2468563" cy="671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buFont typeface="Arial" charset="0"/>
              <a:buNone/>
            </a:pPr>
            <a:r>
              <a:rPr lang="en-US" altLang="zh-CN" sz="2000" dirty="0">
                <a:solidFill>
                  <a:schemeClr val="accent4"/>
                </a:solidFill>
                <a:latin typeface="Impact" pitchFamily="34" charset="0"/>
              </a:rPr>
              <a:t>06</a:t>
            </a:r>
            <a:endParaRPr lang="zh-CN" altLang="en-US" sz="2000" dirty="0">
              <a:solidFill>
                <a:schemeClr val="accent4"/>
              </a:solidFill>
              <a:latin typeface="Impact" pitchFamily="34" charset="0"/>
            </a:endParaRPr>
          </a:p>
          <a:p>
            <a:pPr>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9497" name="Rectangle 41"/>
          <p:cNvSpPr>
            <a:spLocks noChangeArrowheads="1"/>
          </p:cNvSpPr>
          <p:nvPr/>
        </p:nvSpPr>
        <p:spPr bwMode="auto">
          <a:xfrm>
            <a:off x="862013" y="1660996"/>
            <a:ext cx="2468562" cy="671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buFont typeface="Arial" charset="0"/>
              <a:buNone/>
            </a:pPr>
            <a:r>
              <a:rPr lang="en-US" altLang="zh-CN" sz="2000" dirty="0">
                <a:solidFill>
                  <a:schemeClr val="accent1"/>
                </a:solidFill>
                <a:latin typeface="Impact" pitchFamily="34" charset="0"/>
              </a:rPr>
              <a:t>01</a:t>
            </a:r>
            <a:endParaRPr lang="zh-CN" altLang="en-US" sz="2000" dirty="0">
              <a:solidFill>
                <a:schemeClr val="accent1"/>
              </a:solidFill>
              <a:latin typeface="Impact" pitchFamily="34" charset="0"/>
            </a:endParaRPr>
          </a:p>
          <a:p>
            <a:pPr algn="r">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9498" name="Rectangle 42"/>
          <p:cNvSpPr>
            <a:spLocks noChangeArrowheads="1"/>
          </p:cNvSpPr>
          <p:nvPr/>
        </p:nvSpPr>
        <p:spPr bwMode="auto">
          <a:xfrm>
            <a:off x="358776" y="2562975"/>
            <a:ext cx="2468563" cy="671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buFont typeface="Arial" charset="0"/>
              <a:buNone/>
            </a:pPr>
            <a:r>
              <a:rPr lang="en-US" altLang="zh-CN" sz="2000" dirty="0">
                <a:solidFill>
                  <a:schemeClr val="accent6"/>
                </a:solidFill>
                <a:latin typeface="Impact" pitchFamily="34" charset="0"/>
              </a:rPr>
              <a:t>03</a:t>
            </a:r>
            <a:endParaRPr lang="zh-CN" altLang="en-US" sz="2000" dirty="0">
              <a:solidFill>
                <a:schemeClr val="accent6"/>
              </a:solidFill>
              <a:latin typeface="Impact" pitchFamily="34" charset="0"/>
            </a:endParaRPr>
          </a:p>
          <a:p>
            <a:pPr algn="r">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9499" name="Rectangle 43"/>
          <p:cNvSpPr>
            <a:spLocks noChangeArrowheads="1"/>
          </p:cNvSpPr>
          <p:nvPr/>
        </p:nvSpPr>
        <p:spPr bwMode="auto">
          <a:xfrm>
            <a:off x="862013" y="3458601"/>
            <a:ext cx="2468562" cy="6717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buFont typeface="Arial" charset="0"/>
              <a:buNone/>
            </a:pPr>
            <a:r>
              <a:rPr lang="en-US" altLang="zh-CN" sz="2000" dirty="0">
                <a:solidFill>
                  <a:schemeClr val="accent5"/>
                </a:solidFill>
                <a:latin typeface="Impact" pitchFamily="34" charset="0"/>
              </a:rPr>
              <a:t>05</a:t>
            </a:r>
            <a:endParaRPr lang="zh-CN" altLang="en-US" sz="2000" dirty="0">
              <a:solidFill>
                <a:schemeClr val="accent5"/>
              </a:solidFill>
              <a:latin typeface="Impact" pitchFamily="34" charset="0"/>
            </a:endParaRPr>
          </a:p>
          <a:p>
            <a:pPr algn="r">
              <a:buFont typeface="Arial" charset="0"/>
              <a:buNone/>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31"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32" name="组合 31"/>
          <p:cNvGrpSpPr/>
          <p:nvPr/>
        </p:nvGrpSpPr>
        <p:grpSpPr>
          <a:xfrm>
            <a:off x="416158" y="699542"/>
            <a:ext cx="899592" cy="56017"/>
            <a:chOff x="0" y="2842590"/>
            <a:chExt cx="7054752" cy="89199"/>
          </a:xfrm>
        </p:grpSpPr>
        <p:sp>
          <p:nvSpPr>
            <p:cNvPr id="33" name="矩形 32"/>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0"/>
          <p:cNvSpPr/>
          <p:nvPr/>
        </p:nvSpPr>
        <p:spPr bwMode="auto">
          <a:xfrm>
            <a:off x="3963176" y="3639615"/>
            <a:ext cx="1193815" cy="1512442"/>
          </a:xfrm>
          <a:custGeom>
            <a:avLst/>
            <a:gdLst>
              <a:gd name="T0" fmla="*/ 369 w 889"/>
              <a:gd name="T1" fmla="*/ 1124 h 1124"/>
              <a:gd name="T2" fmla="*/ 713 w 889"/>
              <a:gd name="T3" fmla="*/ 1124 h 1124"/>
              <a:gd name="T4" fmla="*/ 676 w 889"/>
              <a:gd name="T5" fmla="*/ 705 h 1124"/>
              <a:gd name="T6" fmla="*/ 862 w 889"/>
              <a:gd name="T7" fmla="*/ 273 h 1124"/>
              <a:gd name="T8" fmla="*/ 853 w 889"/>
              <a:gd name="T9" fmla="*/ 202 h 1124"/>
              <a:gd name="T10" fmla="*/ 775 w 889"/>
              <a:gd name="T11" fmla="*/ 257 h 1124"/>
              <a:gd name="T12" fmla="*/ 612 w 889"/>
              <a:gd name="T13" fmla="*/ 387 h 1124"/>
              <a:gd name="T14" fmla="*/ 489 w 889"/>
              <a:gd name="T15" fmla="*/ 141 h 1124"/>
              <a:gd name="T16" fmla="*/ 417 w 889"/>
              <a:gd name="T17" fmla="*/ 5 h 1124"/>
              <a:gd name="T18" fmla="*/ 404 w 889"/>
              <a:gd name="T19" fmla="*/ 155 h 1124"/>
              <a:gd name="T20" fmla="*/ 405 w 889"/>
              <a:gd name="T21" fmla="*/ 327 h 1124"/>
              <a:gd name="T22" fmla="*/ 275 w 889"/>
              <a:gd name="T23" fmla="*/ 196 h 1124"/>
              <a:gd name="T24" fmla="*/ 154 w 889"/>
              <a:gd name="T25" fmla="*/ 49 h 1124"/>
              <a:gd name="T26" fmla="*/ 207 w 889"/>
              <a:gd name="T27" fmla="*/ 218 h 1124"/>
              <a:gd name="T28" fmla="*/ 281 w 889"/>
              <a:gd name="T29" fmla="*/ 387 h 1124"/>
              <a:gd name="T30" fmla="*/ 155 w 889"/>
              <a:gd name="T31" fmla="*/ 273 h 1124"/>
              <a:gd name="T32" fmla="*/ 28 w 889"/>
              <a:gd name="T33" fmla="*/ 187 h 1124"/>
              <a:gd name="T34" fmla="*/ 113 w 889"/>
              <a:gd name="T35" fmla="*/ 350 h 1124"/>
              <a:gd name="T36" fmla="*/ 234 w 889"/>
              <a:gd name="T37" fmla="*/ 489 h 1124"/>
              <a:gd name="T38" fmla="*/ 107 w 889"/>
              <a:gd name="T39" fmla="*/ 421 h 1124"/>
              <a:gd name="T40" fmla="*/ 29 w 889"/>
              <a:gd name="T41" fmla="*/ 413 h 1124"/>
              <a:gd name="T42" fmla="*/ 173 w 889"/>
              <a:gd name="T43" fmla="*/ 550 h 1124"/>
              <a:gd name="T44" fmla="*/ 397 w 889"/>
              <a:gd name="T45" fmla="*/ 850 h 1124"/>
              <a:gd name="T46" fmla="*/ 369 w 889"/>
              <a:gd name="T47" fmla="*/ 1124 h 1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89" h="1124">
                <a:moveTo>
                  <a:pt x="369" y="1124"/>
                </a:moveTo>
                <a:cubicBezTo>
                  <a:pt x="713" y="1124"/>
                  <a:pt x="713" y="1124"/>
                  <a:pt x="713" y="1124"/>
                </a:cubicBezTo>
                <a:cubicBezTo>
                  <a:pt x="713" y="1124"/>
                  <a:pt x="608" y="991"/>
                  <a:pt x="676" y="705"/>
                </a:cubicBezTo>
                <a:cubicBezTo>
                  <a:pt x="744" y="420"/>
                  <a:pt x="845" y="300"/>
                  <a:pt x="862" y="273"/>
                </a:cubicBezTo>
                <a:cubicBezTo>
                  <a:pt x="880" y="247"/>
                  <a:pt x="889" y="215"/>
                  <a:pt x="853" y="202"/>
                </a:cubicBezTo>
                <a:cubicBezTo>
                  <a:pt x="824" y="191"/>
                  <a:pt x="784" y="242"/>
                  <a:pt x="775" y="257"/>
                </a:cubicBezTo>
                <a:cubicBezTo>
                  <a:pt x="766" y="272"/>
                  <a:pt x="693" y="394"/>
                  <a:pt x="612" y="387"/>
                </a:cubicBezTo>
                <a:cubicBezTo>
                  <a:pt x="531" y="380"/>
                  <a:pt x="510" y="225"/>
                  <a:pt x="489" y="141"/>
                </a:cubicBezTo>
                <a:cubicBezTo>
                  <a:pt x="468" y="57"/>
                  <a:pt x="454" y="0"/>
                  <a:pt x="417" y="5"/>
                </a:cubicBezTo>
                <a:cubicBezTo>
                  <a:pt x="383" y="10"/>
                  <a:pt x="401" y="127"/>
                  <a:pt x="404" y="155"/>
                </a:cubicBezTo>
                <a:cubicBezTo>
                  <a:pt x="407" y="183"/>
                  <a:pt x="438" y="315"/>
                  <a:pt x="405" y="327"/>
                </a:cubicBezTo>
                <a:cubicBezTo>
                  <a:pt x="372" y="339"/>
                  <a:pt x="306" y="258"/>
                  <a:pt x="275" y="196"/>
                </a:cubicBezTo>
                <a:cubicBezTo>
                  <a:pt x="244" y="134"/>
                  <a:pt x="204" y="27"/>
                  <a:pt x="154" y="49"/>
                </a:cubicBezTo>
                <a:cubicBezTo>
                  <a:pt x="113" y="68"/>
                  <a:pt x="193" y="189"/>
                  <a:pt x="207" y="218"/>
                </a:cubicBezTo>
                <a:cubicBezTo>
                  <a:pt x="221" y="247"/>
                  <a:pt x="293" y="374"/>
                  <a:pt x="281" y="387"/>
                </a:cubicBezTo>
                <a:cubicBezTo>
                  <a:pt x="269" y="400"/>
                  <a:pt x="178" y="299"/>
                  <a:pt x="155" y="273"/>
                </a:cubicBezTo>
                <a:cubicBezTo>
                  <a:pt x="132" y="247"/>
                  <a:pt x="56" y="155"/>
                  <a:pt x="28" y="187"/>
                </a:cubicBezTo>
                <a:cubicBezTo>
                  <a:pt x="0" y="219"/>
                  <a:pt x="67" y="306"/>
                  <a:pt x="113" y="350"/>
                </a:cubicBezTo>
                <a:cubicBezTo>
                  <a:pt x="159" y="394"/>
                  <a:pt x="243" y="472"/>
                  <a:pt x="234" y="489"/>
                </a:cubicBezTo>
                <a:cubicBezTo>
                  <a:pt x="225" y="506"/>
                  <a:pt x="133" y="437"/>
                  <a:pt x="107" y="421"/>
                </a:cubicBezTo>
                <a:cubicBezTo>
                  <a:pt x="81" y="405"/>
                  <a:pt x="39" y="384"/>
                  <a:pt x="29" y="413"/>
                </a:cubicBezTo>
                <a:cubicBezTo>
                  <a:pt x="20" y="441"/>
                  <a:pt x="79" y="497"/>
                  <a:pt x="173" y="550"/>
                </a:cubicBezTo>
                <a:cubicBezTo>
                  <a:pt x="267" y="603"/>
                  <a:pt x="394" y="692"/>
                  <a:pt x="397" y="850"/>
                </a:cubicBezTo>
                <a:cubicBezTo>
                  <a:pt x="400" y="1008"/>
                  <a:pt x="375" y="1107"/>
                  <a:pt x="369" y="1124"/>
                </a:cubicBezTo>
                <a:close/>
              </a:path>
            </a:pathLst>
          </a:custGeom>
          <a:solidFill>
            <a:schemeClr val="bg1">
              <a:lumMod val="50000"/>
            </a:schemeClr>
          </a:solidFill>
          <a:ln>
            <a:noFill/>
          </a:ln>
        </p:spPr>
        <p:txBody>
          <a:bodyPr/>
          <a:lstStyle/>
          <a:p>
            <a:endParaRPr lang="zh-CN" altLang="en-US"/>
          </a:p>
        </p:txBody>
      </p:sp>
      <p:sp>
        <p:nvSpPr>
          <p:cNvPr id="4" name="Freeform 11"/>
          <p:cNvSpPr/>
          <p:nvPr/>
        </p:nvSpPr>
        <p:spPr bwMode="auto">
          <a:xfrm>
            <a:off x="5081034" y="3004533"/>
            <a:ext cx="1342863" cy="1168379"/>
          </a:xfrm>
          <a:custGeom>
            <a:avLst/>
            <a:gdLst>
              <a:gd name="T0" fmla="*/ 70 w 1000"/>
              <a:gd name="T1" fmla="*/ 712 h 868"/>
              <a:gd name="T2" fmla="*/ 788 w 1000"/>
              <a:gd name="T3" fmla="*/ 534 h 868"/>
              <a:gd name="T4" fmla="*/ 1000 w 1000"/>
              <a:gd name="T5" fmla="*/ 38 h 868"/>
              <a:gd name="T6" fmla="*/ 316 w 1000"/>
              <a:gd name="T7" fmla="*/ 198 h 868"/>
              <a:gd name="T8" fmla="*/ 0 w 1000"/>
              <a:gd name="T9" fmla="*/ 630 h 868"/>
              <a:gd name="T10" fmla="*/ 566 w 1000"/>
              <a:gd name="T11" fmla="*/ 360 h 868"/>
              <a:gd name="T12" fmla="*/ 70 w 1000"/>
              <a:gd name="T13" fmla="*/ 712 h 868"/>
            </a:gdLst>
            <a:ahLst/>
            <a:cxnLst>
              <a:cxn ang="0">
                <a:pos x="T0" y="T1"/>
              </a:cxn>
              <a:cxn ang="0">
                <a:pos x="T2" y="T3"/>
              </a:cxn>
              <a:cxn ang="0">
                <a:pos x="T4" y="T5"/>
              </a:cxn>
              <a:cxn ang="0">
                <a:pos x="T6" y="T7"/>
              </a:cxn>
              <a:cxn ang="0">
                <a:pos x="T8" y="T9"/>
              </a:cxn>
              <a:cxn ang="0">
                <a:pos x="T10" y="T11"/>
              </a:cxn>
              <a:cxn ang="0">
                <a:pos x="T12" y="T13"/>
              </a:cxn>
            </a:cxnLst>
            <a:rect l="0" t="0" r="r" b="b"/>
            <a:pathLst>
              <a:path w="1000" h="868">
                <a:moveTo>
                  <a:pt x="70" y="712"/>
                </a:moveTo>
                <a:cubicBezTo>
                  <a:pt x="70" y="712"/>
                  <a:pt x="485" y="868"/>
                  <a:pt x="788" y="534"/>
                </a:cubicBezTo>
                <a:cubicBezTo>
                  <a:pt x="980" y="322"/>
                  <a:pt x="1000" y="38"/>
                  <a:pt x="1000" y="38"/>
                </a:cubicBezTo>
                <a:cubicBezTo>
                  <a:pt x="1000" y="38"/>
                  <a:pt x="586" y="0"/>
                  <a:pt x="316" y="198"/>
                </a:cubicBezTo>
                <a:cubicBezTo>
                  <a:pt x="46" y="396"/>
                  <a:pt x="0" y="630"/>
                  <a:pt x="0" y="630"/>
                </a:cubicBezTo>
                <a:cubicBezTo>
                  <a:pt x="0" y="630"/>
                  <a:pt x="208" y="440"/>
                  <a:pt x="566" y="360"/>
                </a:cubicBezTo>
                <a:cubicBezTo>
                  <a:pt x="566" y="360"/>
                  <a:pt x="262" y="522"/>
                  <a:pt x="70" y="712"/>
                </a:cubicBezTo>
                <a:close/>
              </a:path>
            </a:pathLst>
          </a:custGeom>
          <a:solidFill>
            <a:schemeClr val="accent4"/>
          </a:solidFill>
          <a:ln>
            <a:noFill/>
          </a:ln>
        </p:spPr>
        <p:txBody>
          <a:bodyPr/>
          <a:lstStyle/>
          <a:p>
            <a:endParaRPr lang="zh-CN" altLang="en-US"/>
          </a:p>
        </p:txBody>
      </p:sp>
      <p:sp>
        <p:nvSpPr>
          <p:cNvPr id="5" name="Freeform 12"/>
          <p:cNvSpPr/>
          <p:nvPr/>
        </p:nvSpPr>
        <p:spPr bwMode="auto">
          <a:xfrm>
            <a:off x="4430382" y="1692793"/>
            <a:ext cx="1139356" cy="2042872"/>
          </a:xfrm>
          <a:custGeom>
            <a:avLst/>
            <a:gdLst>
              <a:gd name="T0" fmla="*/ 325 w 849"/>
              <a:gd name="T1" fmla="*/ 1518 h 1518"/>
              <a:gd name="T2" fmla="*/ 817 w 849"/>
              <a:gd name="T3" fmla="*/ 816 h 1518"/>
              <a:gd name="T4" fmla="*/ 539 w 849"/>
              <a:gd name="T5" fmla="*/ 0 h 1518"/>
              <a:gd name="T6" fmla="*/ 98 w 849"/>
              <a:gd name="T7" fmla="*/ 644 h 1518"/>
              <a:gd name="T8" fmla="*/ 189 w 849"/>
              <a:gd name="T9" fmla="*/ 1506 h 1518"/>
              <a:gd name="T10" fmla="*/ 455 w 849"/>
              <a:gd name="T11" fmla="*/ 706 h 1518"/>
              <a:gd name="T12" fmla="*/ 325 w 849"/>
              <a:gd name="T13" fmla="*/ 1518 h 1518"/>
            </a:gdLst>
            <a:ahLst/>
            <a:cxnLst>
              <a:cxn ang="0">
                <a:pos x="T0" y="T1"/>
              </a:cxn>
              <a:cxn ang="0">
                <a:pos x="T2" y="T3"/>
              </a:cxn>
              <a:cxn ang="0">
                <a:pos x="T4" y="T5"/>
              </a:cxn>
              <a:cxn ang="0">
                <a:pos x="T6" y="T7"/>
              </a:cxn>
              <a:cxn ang="0">
                <a:pos x="T8" y="T9"/>
              </a:cxn>
              <a:cxn ang="0">
                <a:pos x="T10" y="T11"/>
              </a:cxn>
              <a:cxn ang="0">
                <a:pos x="T12" y="T13"/>
              </a:cxn>
            </a:cxnLst>
            <a:rect l="0" t="0" r="r" b="b"/>
            <a:pathLst>
              <a:path w="849" h="1518">
                <a:moveTo>
                  <a:pt x="325" y="1518"/>
                </a:moveTo>
                <a:cubicBezTo>
                  <a:pt x="325" y="1518"/>
                  <a:pt x="785" y="1276"/>
                  <a:pt x="817" y="816"/>
                </a:cubicBezTo>
                <a:cubicBezTo>
                  <a:pt x="849" y="356"/>
                  <a:pt x="539" y="0"/>
                  <a:pt x="539" y="0"/>
                </a:cubicBezTo>
                <a:cubicBezTo>
                  <a:pt x="539" y="0"/>
                  <a:pt x="209" y="294"/>
                  <a:pt x="98" y="644"/>
                </a:cubicBezTo>
                <a:cubicBezTo>
                  <a:pt x="0" y="951"/>
                  <a:pt x="59" y="1290"/>
                  <a:pt x="189" y="1506"/>
                </a:cubicBezTo>
                <a:cubicBezTo>
                  <a:pt x="189" y="1506"/>
                  <a:pt x="167" y="1158"/>
                  <a:pt x="455" y="706"/>
                </a:cubicBezTo>
                <a:cubicBezTo>
                  <a:pt x="455" y="706"/>
                  <a:pt x="345" y="970"/>
                  <a:pt x="325" y="1518"/>
                </a:cubicBezTo>
                <a:close/>
              </a:path>
            </a:pathLst>
          </a:custGeom>
          <a:solidFill>
            <a:schemeClr val="accent3"/>
          </a:solidFill>
          <a:ln>
            <a:noFill/>
          </a:ln>
        </p:spPr>
        <p:txBody>
          <a:bodyPr/>
          <a:lstStyle/>
          <a:p>
            <a:endParaRPr lang="zh-CN" altLang="en-US"/>
          </a:p>
        </p:txBody>
      </p:sp>
      <p:sp>
        <p:nvSpPr>
          <p:cNvPr id="6" name="Freeform 13"/>
          <p:cNvSpPr/>
          <p:nvPr/>
        </p:nvSpPr>
        <p:spPr bwMode="auto">
          <a:xfrm>
            <a:off x="3332589" y="1797446"/>
            <a:ext cx="1278371" cy="1866540"/>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chemeClr val="accent2"/>
          </a:solidFill>
          <a:ln>
            <a:noFill/>
          </a:ln>
        </p:spPr>
        <p:txBody>
          <a:bodyPr/>
          <a:lstStyle/>
          <a:p>
            <a:endParaRPr lang="zh-CN" altLang="en-US"/>
          </a:p>
        </p:txBody>
      </p:sp>
      <p:sp>
        <p:nvSpPr>
          <p:cNvPr id="7" name="Freeform 14"/>
          <p:cNvSpPr/>
          <p:nvPr/>
        </p:nvSpPr>
        <p:spPr bwMode="auto">
          <a:xfrm>
            <a:off x="2548655" y="3069044"/>
            <a:ext cx="1417387" cy="969110"/>
          </a:xfrm>
          <a:custGeom>
            <a:avLst/>
            <a:gdLst>
              <a:gd name="T0" fmla="*/ 1056 w 1056"/>
              <a:gd name="T1" fmla="*/ 528 h 720"/>
              <a:gd name="T2" fmla="*/ 616 w 1056"/>
              <a:gd name="T3" fmla="*/ 80 h 720"/>
              <a:gd name="T4" fmla="*/ 0 w 1056"/>
              <a:gd name="T5" fmla="*/ 178 h 720"/>
              <a:gd name="T6" fmla="*/ 446 w 1056"/>
              <a:gd name="T7" fmla="*/ 596 h 720"/>
              <a:gd name="T8" fmla="*/ 1036 w 1056"/>
              <a:gd name="T9" fmla="*/ 622 h 720"/>
              <a:gd name="T10" fmla="*/ 504 w 1056"/>
              <a:gd name="T11" fmla="*/ 334 h 720"/>
              <a:gd name="T12" fmla="*/ 1056 w 1056"/>
              <a:gd name="T13" fmla="*/ 528 h 720"/>
            </a:gdLst>
            <a:ahLst/>
            <a:cxnLst>
              <a:cxn ang="0">
                <a:pos x="T0" y="T1"/>
              </a:cxn>
              <a:cxn ang="0">
                <a:pos x="T2" y="T3"/>
              </a:cxn>
              <a:cxn ang="0">
                <a:pos x="T4" y="T5"/>
              </a:cxn>
              <a:cxn ang="0">
                <a:pos x="T6" y="T7"/>
              </a:cxn>
              <a:cxn ang="0">
                <a:pos x="T8" y="T9"/>
              </a:cxn>
              <a:cxn ang="0">
                <a:pos x="T10" y="T11"/>
              </a:cxn>
              <a:cxn ang="0">
                <a:pos x="T12" y="T13"/>
              </a:cxn>
            </a:cxnLst>
            <a:rect l="0" t="0" r="r" b="b"/>
            <a:pathLst>
              <a:path w="1056" h="720">
                <a:moveTo>
                  <a:pt x="1056" y="528"/>
                </a:moveTo>
                <a:cubicBezTo>
                  <a:pt x="1056" y="528"/>
                  <a:pt x="950" y="160"/>
                  <a:pt x="616" y="80"/>
                </a:cubicBezTo>
                <a:cubicBezTo>
                  <a:pt x="282" y="0"/>
                  <a:pt x="0" y="178"/>
                  <a:pt x="0" y="178"/>
                </a:cubicBezTo>
                <a:cubicBezTo>
                  <a:pt x="0" y="178"/>
                  <a:pt x="190" y="477"/>
                  <a:pt x="446" y="596"/>
                </a:cubicBezTo>
                <a:cubicBezTo>
                  <a:pt x="712" y="720"/>
                  <a:pt x="952" y="660"/>
                  <a:pt x="1036" y="622"/>
                </a:cubicBezTo>
                <a:cubicBezTo>
                  <a:pt x="1036" y="622"/>
                  <a:pt x="786" y="594"/>
                  <a:pt x="504" y="334"/>
                </a:cubicBezTo>
                <a:cubicBezTo>
                  <a:pt x="504" y="334"/>
                  <a:pt x="824" y="508"/>
                  <a:pt x="1056" y="528"/>
                </a:cubicBezTo>
                <a:close/>
              </a:path>
            </a:pathLst>
          </a:custGeom>
          <a:solidFill>
            <a:schemeClr val="accent1"/>
          </a:solidFill>
          <a:ln>
            <a:noFill/>
          </a:ln>
        </p:spPr>
        <p:txBody>
          <a:bodyPr/>
          <a:lstStyle/>
          <a:p>
            <a:endParaRPr lang="zh-CN" altLang="en-US"/>
          </a:p>
        </p:txBody>
      </p:sp>
      <p:sp>
        <p:nvSpPr>
          <p:cNvPr id="11" name="Rectangle 24"/>
          <p:cNvSpPr>
            <a:spLocks noChangeArrowheads="1"/>
          </p:cNvSpPr>
          <p:nvPr/>
        </p:nvSpPr>
        <p:spPr bwMode="auto">
          <a:xfrm>
            <a:off x="942707" y="3698131"/>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2" name="Rectangle 24"/>
          <p:cNvSpPr>
            <a:spLocks noChangeArrowheads="1"/>
          </p:cNvSpPr>
          <p:nvPr/>
        </p:nvSpPr>
        <p:spPr bwMode="auto">
          <a:xfrm>
            <a:off x="1331640" y="1635357"/>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3" name="Rectangle 24"/>
          <p:cNvSpPr>
            <a:spLocks noChangeArrowheads="1"/>
          </p:cNvSpPr>
          <p:nvPr/>
        </p:nvSpPr>
        <p:spPr bwMode="auto">
          <a:xfrm>
            <a:off x="5502107" y="1131146"/>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4" name="Rectangle 24"/>
          <p:cNvSpPr>
            <a:spLocks noChangeArrowheads="1"/>
          </p:cNvSpPr>
          <p:nvPr/>
        </p:nvSpPr>
        <p:spPr bwMode="auto">
          <a:xfrm>
            <a:off x="6588224" y="3256826"/>
            <a:ext cx="1843578" cy="814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5"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16" name="组合 15"/>
          <p:cNvGrpSpPr/>
          <p:nvPr/>
        </p:nvGrpSpPr>
        <p:grpSpPr>
          <a:xfrm>
            <a:off x="416158" y="699542"/>
            <a:ext cx="899592" cy="56017"/>
            <a:chOff x="0" y="2842590"/>
            <a:chExt cx="7054752" cy="89199"/>
          </a:xfrm>
        </p:grpSpPr>
        <p:sp>
          <p:nvSpPr>
            <p:cNvPr id="17" name="矩形 16"/>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7" name="Oval 9"/>
          <p:cNvSpPr>
            <a:spLocks noChangeArrowheads="1"/>
          </p:cNvSpPr>
          <p:nvPr/>
        </p:nvSpPr>
        <p:spPr bwMode="auto">
          <a:xfrm>
            <a:off x="2627314" y="2834245"/>
            <a:ext cx="733425" cy="733651"/>
          </a:xfrm>
          <a:prstGeom prst="ellipse">
            <a:avLst/>
          </a:prstGeom>
          <a:solidFill>
            <a:schemeClr val="accent3"/>
          </a:solidFill>
          <a:ln>
            <a:noFill/>
          </a:ln>
        </p:spPr>
        <p:txBody>
          <a:bodyPr/>
          <a:lstStyle/>
          <a:p>
            <a:endParaRPr lang="zh-CN" altLang="en-US"/>
          </a:p>
        </p:txBody>
      </p:sp>
      <p:sp>
        <p:nvSpPr>
          <p:cNvPr id="27658" name="Oval 10"/>
          <p:cNvSpPr>
            <a:spLocks noChangeArrowheads="1"/>
          </p:cNvSpPr>
          <p:nvPr/>
        </p:nvSpPr>
        <p:spPr bwMode="auto">
          <a:xfrm>
            <a:off x="1547813" y="2270509"/>
            <a:ext cx="641350" cy="635196"/>
          </a:xfrm>
          <a:prstGeom prst="ellipse">
            <a:avLst/>
          </a:prstGeom>
          <a:solidFill>
            <a:schemeClr val="accent4"/>
          </a:solidFill>
          <a:ln>
            <a:noFill/>
          </a:ln>
        </p:spPr>
        <p:txBody>
          <a:bodyPr/>
          <a:lstStyle/>
          <a:p>
            <a:endParaRPr lang="zh-CN" altLang="en-US"/>
          </a:p>
        </p:txBody>
      </p:sp>
      <p:sp>
        <p:nvSpPr>
          <p:cNvPr id="27659" name="Oval 11"/>
          <p:cNvSpPr>
            <a:spLocks noChangeArrowheads="1"/>
          </p:cNvSpPr>
          <p:nvPr/>
        </p:nvSpPr>
        <p:spPr bwMode="auto">
          <a:xfrm>
            <a:off x="890588" y="2032310"/>
            <a:ext cx="366712" cy="366825"/>
          </a:xfrm>
          <a:prstGeom prst="ellipse">
            <a:avLst/>
          </a:prstGeom>
          <a:solidFill>
            <a:schemeClr val="accent5"/>
          </a:solidFill>
          <a:ln>
            <a:noFill/>
          </a:ln>
        </p:spPr>
        <p:txBody>
          <a:bodyPr/>
          <a:lstStyle/>
          <a:p>
            <a:endParaRPr lang="zh-CN" altLang="en-US"/>
          </a:p>
        </p:txBody>
      </p:sp>
      <p:sp>
        <p:nvSpPr>
          <p:cNvPr id="27660" name="Oval 12"/>
          <p:cNvSpPr>
            <a:spLocks noChangeArrowheads="1"/>
          </p:cNvSpPr>
          <p:nvPr/>
        </p:nvSpPr>
        <p:spPr bwMode="auto">
          <a:xfrm>
            <a:off x="552450" y="2335616"/>
            <a:ext cx="255588" cy="255667"/>
          </a:xfrm>
          <a:prstGeom prst="ellipse">
            <a:avLst/>
          </a:prstGeom>
          <a:solidFill>
            <a:schemeClr val="accent1"/>
          </a:solidFill>
          <a:ln>
            <a:noFill/>
          </a:ln>
        </p:spPr>
        <p:txBody>
          <a:bodyPr/>
          <a:lstStyle/>
          <a:p>
            <a:endParaRPr lang="zh-CN" altLang="en-US"/>
          </a:p>
        </p:txBody>
      </p:sp>
      <p:sp>
        <p:nvSpPr>
          <p:cNvPr id="27661" name="Oval 13"/>
          <p:cNvSpPr>
            <a:spLocks noChangeArrowheads="1"/>
          </p:cNvSpPr>
          <p:nvPr/>
        </p:nvSpPr>
        <p:spPr bwMode="auto">
          <a:xfrm>
            <a:off x="230188" y="2335616"/>
            <a:ext cx="176212" cy="176267"/>
          </a:xfrm>
          <a:prstGeom prst="ellipse">
            <a:avLst/>
          </a:prstGeom>
          <a:solidFill>
            <a:schemeClr val="accent3"/>
          </a:solidFill>
          <a:ln>
            <a:noFill/>
          </a:ln>
        </p:spPr>
        <p:txBody>
          <a:bodyPr/>
          <a:lstStyle/>
          <a:p>
            <a:endParaRPr lang="zh-CN" altLang="en-US"/>
          </a:p>
        </p:txBody>
      </p:sp>
      <p:sp>
        <p:nvSpPr>
          <p:cNvPr id="27662" name="Oval 14"/>
          <p:cNvSpPr>
            <a:spLocks noChangeArrowheads="1"/>
          </p:cNvSpPr>
          <p:nvPr/>
        </p:nvSpPr>
        <p:spPr bwMode="auto">
          <a:xfrm>
            <a:off x="-301625" y="2546819"/>
            <a:ext cx="592138" cy="592320"/>
          </a:xfrm>
          <a:prstGeom prst="ellipse">
            <a:avLst/>
          </a:prstGeom>
          <a:solidFill>
            <a:schemeClr val="accent5"/>
          </a:solidFill>
          <a:ln>
            <a:noFill/>
          </a:ln>
        </p:spPr>
        <p:txBody>
          <a:bodyPr/>
          <a:lstStyle/>
          <a:p>
            <a:endParaRPr lang="zh-CN" altLang="en-US"/>
          </a:p>
        </p:txBody>
      </p:sp>
      <p:sp>
        <p:nvSpPr>
          <p:cNvPr id="27663" name="Oval 15"/>
          <p:cNvSpPr>
            <a:spLocks noChangeArrowheads="1"/>
          </p:cNvSpPr>
          <p:nvPr/>
        </p:nvSpPr>
        <p:spPr bwMode="auto">
          <a:xfrm>
            <a:off x="5924550" y="1863983"/>
            <a:ext cx="323850" cy="323950"/>
          </a:xfrm>
          <a:prstGeom prst="ellipse">
            <a:avLst/>
          </a:prstGeom>
          <a:solidFill>
            <a:schemeClr val="accent2"/>
          </a:solidFill>
          <a:ln>
            <a:noFill/>
          </a:ln>
        </p:spPr>
        <p:txBody>
          <a:bodyPr/>
          <a:lstStyle/>
          <a:p>
            <a:endParaRPr lang="zh-CN" altLang="en-US"/>
          </a:p>
        </p:txBody>
      </p:sp>
      <p:sp>
        <p:nvSpPr>
          <p:cNvPr id="27664" name="Oval 16"/>
          <p:cNvSpPr>
            <a:spLocks noChangeArrowheads="1"/>
          </p:cNvSpPr>
          <p:nvPr/>
        </p:nvSpPr>
        <p:spPr bwMode="auto">
          <a:xfrm>
            <a:off x="5924550" y="2584931"/>
            <a:ext cx="323850" cy="323950"/>
          </a:xfrm>
          <a:prstGeom prst="ellipse">
            <a:avLst/>
          </a:prstGeom>
          <a:solidFill>
            <a:schemeClr val="accent3"/>
          </a:solidFill>
          <a:ln>
            <a:noFill/>
          </a:ln>
        </p:spPr>
        <p:txBody>
          <a:bodyPr/>
          <a:lstStyle/>
          <a:p>
            <a:endParaRPr lang="zh-CN" altLang="en-US"/>
          </a:p>
        </p:txBody>
      </p:sp>
      <p:sp>
        <p:nvSpPr>
          <p:cNvPr id="27665" name="Oval 17"/>
          <p:cNvSpPr>
            <a:spLocks noChangeArrowheads="1"/>
          </p:cNvSpPr>
          <p:nvPr/>
        </p:nvSpPr>
        <p:spPr bwMode="auto">
          <a:xfrm>
            <a:off x="5924550" y="3309054"/>
            <a:ext cx="323850" cy="320774"/>
          </a:xfrm>
          <a:prstGeom prst="ellipse">
            <a:avLst/>
          </a:prstGeom>
          <a:solidFill>
            <a:schemeClr val="accent4"/>
          </a:solidFill>
          <a:ln>
            <a:noFill/>
          </a:ln>
        </p:spPr>
        <p:txBody>
          <a:bodyPr/>
          <a:lstStyle/>
          <a:p>
            <a:endParaRPr lang="zh-CN" altLang="en-US"/>
          </a:p>
        </p:txBody>
      </p:sp>
      <p:sp>
        <p:nvSpPr>
          <p:cNvPr id="27666" name="Oval 18"/>
          <p:cNvSpPr>
            <a:spLocks noChangeArrowheads="1"/>
          </p:cNvSpPr>
          <p:nvPr/>
        </p:nvSpPr>
        <p:spPr bwMode="auto">
          <a:xfrm>
            <a:off x="5924550" y="4022061"/>
            <a:ext cx="323850" cy="323950"/>
          </a:xfrm>
          <a:prstGeom prst="ellipse">
            <a:avLst/>
          </a:prstGeom>
          <a:solidFill>
            <a:schemeClr val="accent5"/>
          </a:solidFill>
          <a:ln>
            <a:noFill/>
          </a:ln>
        </p:spPr>
        <p:txBody>
          <a:bodyPr/>
          <a:lstStyle/>
          <a:p>
            <a:endParaRPr lang="zh-CN" altLang="en-US"/>
          </a:p>
        </p:txBody>
      </p:sp>
      <p:grpSp>
        <p:nvGrpSpPr>
          <p:cNvPr id="27667" name="Group 19"/>
          <p:cNvGrpSpPr/>
          <p:nvPr/>
        </p:nvGrpSpPr>
        <p:grpSpPr bwMode="auto">
          <a:xfrm>
            <a:off x="3779838" y="1825871"/>
            <a:ext cx="1733550" cy="2528080"/>
            <a:chOff x="0" y="0"/>
            <a:chExt cx="1335" cy="1947"/>
          </a:xfrm>
        </p:grpSpPr>
        <p:sp>
          <p:nvSpPr>
            <p:cNvPr id="27668"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accent1"/>
                </a:solidFill>
              </a:endParaRPr>
            </a:p>
          </p:txBody>
        </p:sp>
        <p:sp>
          <p:nvSpPr>
            <p:cNvPr id="27669"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70"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71"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endParaRPr>
            </a:p>
          </p:txBody>
        </p:sp>
        <p:sp>
          <p:nvSpPr>
            <p:cNvPr id="27672"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27673" name="Group 25"/>
          <p:cNvGrpSpPr/>
          <p:nvPr/>
        </p:nvGrpSpPr>
        <p:grpSpPr bwMode="auto">
          <a:xfrm>
            <a:off x="6037264" y="4112577"/>
            <a:ext cx="98425" cy="146095"/>
            <a:chOff x="0" y="0"/>
            <a:chExt cx="85" cy="127"/>
          </a:xfrm>
        </p:grpSpPr>
        <p:sp>
          <p:nvSpPr>
            <p:cNvPr id="27674"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75"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27676" name="Group 28"/>
          <p:cNvGrpSpPr/>
          <p:nvPr/>
        </p:nvGrpSpPr>
        <p:grpSpPr bwMode="auto">
          <a:xfrm>
            <a:off x="6010275" y="3399570"/>
            <a:ext cx="152400" cy="123863"/>
            <a:chOff x="0" y="0"/>
            <a:chExt cx="132" cy="109"/>
          </a:xfrm>
        </p:grpSpPr>
        <p:sp>
          <p:nvSpPr>
            <p:cNvPr id="27677"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78"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sp>
        <p:nvSpPr>
          <p:cNvPr id="27679" name="Freeform 31"/>
          <p:cNvSpPr>
            <a:spLocks noEditPoints="1"/>
          </p:cNvSpPr>
          <p:nvPr/>
        </p:nvSpPr>
        <p:spPr bwMode="auto">
          <a:xfrm>
            <a:off x="6011864" y="2694501"/>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nvGrpSpPr>
          <p:cNvPr id="27680" name="Group 32"/>
          <p:cNvGrpSpPr/>
          <p:nvPr/>
        </p:nvGrpSpPr>
        <p:grpSpPr bwMode="auto">
          <a:xfrm>
            <a:off x="6021388" y="1975143"/>
            <a:ext cx="133350" cy="107983"/>
            <a:chOff x="0" y="0"/>
            <a:chExt cx="116" cy="94"/>
          </a:xfrm>
        </p:grpSpPr>
        <p:sp>
          <p:nvSpPr>
            <p:cNvPr id="27681"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82"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27683" name="Group 35"/>
          <p:cNvGrpSpPr/>
          <p:nvPr/>
        </p:nvGrpSpPr>
        <p:grpSpPr bwMode="auto">
          <a:xfrm>
            <a:off x="1763713" y="2461068"/>
            <a:ext cx="209550" cy="260430"/>
            <a:chOff x="0" y="0"/>
            <a:chExt cx="156" cy="194"/>
          </a:xfrm>
        </p:grpSpPr>
        <p:sp>
          <p:nvSpPr>
            <p:cNvPr id="27684"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85"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grpSp>
        <p:nvGrpSpPr>
          <p:cNvPr id="27686" name="Group 38"/>
          <p:cNvGrpSpPr/>
          <p:nvPr/>
        </p:nvGrpSpPr>
        <p:grpSpPr bwMode="auto">
          <a:xfrm>
            <a:off x="2878138" y="3035920"/>
            <a:ext cx="241300" cy="320774"/>
            <a:chOff x="0" y="0"/>
            <a:chExt cx="201" cy="269"/>
          </a:xfrm>
        </p:grpSpPr>
        <p:sp>
          <p:nvSpPr>
            <p:cNvPr id="27687"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88"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sp>
          <p:nvSpPr>
            <p:cNvPr id="27689"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p>
          </p:txBody>
        </p:sp>
      </p:grpSp>
      <p:sp>
        <p:nvSpPr>
          <p:cNvPr id="27690" name="Rectangle 42"/>
          <p:cNvSpPr>
            <a:spLocks noChangeArrowheads="1"/>
          </p:cNvSpPr>
          <p:nvPr/>
        </p:nvSpPr>
        <p:spPr bwMode="auto">
          <a:xfrm>
            <a:off x="595314" y="3121671"/>
            <a:ext cx="172878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900" dirty="0">
                <a:solidFill>
                  <a:schemeClr val="accent1"/>
                </a:solidFill>
                <a:latin typeface="Impact" pitchFamily="34" charset="0"/>
              </a:rPr>
              <a:t>TOPIC HEADER HERE</a:t>
            </a:r>
            <a:endParaRPr lang="zh-CN" altLang="en-US" sz="800" dirty="0">
              <a:solidFill>
                <a:schemeClr val="bg1">
                  <a:lumMod val="50000"/>
                </a:schemeClr>
              </a:solidFill>
            </a:endParaRPr>
          </a:p>
          <a:p>
            <a:pPr>
              <a:lnSpc>
                <a:spcPct val="120000"/>
              </a:lnSpc>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r>
              <a:rPr lang="zh-CN" altLang="en-US" sz="800" dirty="0">
                <a:solidFill>
                  <a:schemeClr val="bg1">
                    <a:lumMod val="50000"/>
                  </a:schemeClr>
                </a:solidFill>
              </a:rPr>
              <a:t>.</a:t>
            </a:r>
          </a:p>
        </p:txBody>
      </p:sp>
      <p:sp>
        <p:nvSpPr>
          <p:cNvPr id="27691" name="Rectangle 43"/>
          <p:cNvSpPr>
            <a:spLocks noChangeArrowheads="1"/>
          </p:cNvSpPr>
          <p:nvPr/>
        </p:nvSpPr>
        <p:spPr bwMode="auto">
          <a:xfrm>
            <a:off x="6440488" y="1800463"/>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chemeClr val="bg1">
                    <a:lumMod val="50000"/>
                  </a:schemeClr>
                </a:solidFill>
              </a:rPr>
              <a:t>TOPIC HEADER ONE</a:t>
            </a:r>
            <a:endParaRPr lang="zh-CN" altLang="en-US" sz="800">
              <a:solidFill>
                <a:schemeClr val="bg1">
                  <a:lumMod val="50000"/>
                </a:schemeClr>
              </a:solidFill>
            </a:endParaRPr>
          </a:p>
          <a:p>
            <a:pPr>
              <a:lnSpc>
                <a:spcPct val="120000"/>
              </a:lnSpc>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a:t>
            </a:r>
            <a:r>
              <a:rPr lang="zh-CN" altLang="en-US" sz="800">
                <a:solidFill>
                  <a:schemeClr val="bg1">
                    <a:lumMod val="50000"/>
                  </a:schemeClr>
                </a:solidFill>
              </a:rPr>
              <a:t>.</a:t>
            </a:r>
          </a:p>
        </p:txBody>
      </p:sp>
      <p:sp>
        <p:nvSpPr>
          <p:cNvPr id="27692" name="Rectangle 44"/>
          <p:cNvSpPr>
            <a:spLocks noChangeArrowheads="1"/>
          </p:cNvSpPr>
          <p:nvPr/>
        </p:nvSpPr>
        <p:spPr bwMode="auto">
          <a:xfrm>
            <a:off x="6440488" y="2518235"/>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chemeClr val="bg1">
                    <a:lumMod val="50000"/>
                  </a:schemeClr>
                </a:solidFill>
              </a:rPr>
              <a:t>TOPIC HEADER TWO</a:t>
            </a:r>
            <a:endParaRPr lang="zh-CN" altLang="en-US" sz="800">
              <a:solidFill>
                <a:schemeClr val="bg1">
                  <a:lumMod val="50000"/>
                </a:schemeClr>
              </a:solidFill>
            </a:endParaRPr>
          </a:p>
          <a:p>
            <a:pPr>
              <a:lnSpc>
                <a:spcPct val="120000"/>
              </a:lnSpc>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a:t>
            </a:r>
            <a:r>
              <a:rPr lang="zh-CN" altLang="en-US" sz="800">
                <a:solidFill>
                  <a:schemeClr val="bg1">
                    <a:lumMod val="50000"/>
                  </a:schemeClr>
                </a:solidFill>
              </a:rPr>
              <a:t>.</a:t>
            </a:r>
          </a:p>
        </p:txBody>
      </p:sp>
      <p:sp>
        <p:nvSpPr>
          <p:cNvPr id="27693" name="Rectangle 45"/>
          <p:cNvSpPr>
            <a:spLocks noChangeArrowheads="1"/>
          </p:cNvSpPr>
          <p:nvPr/>
        </p:nvSpPr>
        <p:spPr bwMode="auto">
          <a:xfrm>
            <a:off x="6440488" y="3248710"/>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chemeClr val="bg1">
                    <a:lumMod val="50000"/>
                  </a:schemeClr>
                </a:solidFill>
              </a:rPr>
              <a:t>TOPIC HEADER THREE</a:t>
            </a:r>
            <a:endParaRPr lang="zh-CN" altLang="en-US" sz="800">
              <a:solidFill>
                <a:schemeClr val="bg1">
                  <a:lumMod val="50000"/>
                </a:schemeClr>
              </a:solidFill>
            </a:endParaRPr>
          </a:p>
          <a:p>
            <a:pPr>
              <a:lnSpc>
                <a:spcPct val="120000"/>
              </a:lnSpc>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a:t>
            </a:r>
            <a:r>
              <a:rPr lang="zh-CN" altLang="en-US" sz="800">
                <a:solidFill>
                  <a:schemeClr val="bg1">
                    <a:lumMod val="50000"/>
                  </a:schemeClr>
                </a:solidFill>
              </a:rPr>
              <a:t>.</a:t>
            </a:r>
          </a:p>
        </p:txBody>
      </p:sp>
      <p:sp>
        <p:nvSpPr>
          <p:cNvPr id="27694" name="Rectangle 46"/>
          <p:cNvSpPr>
            <a:spLocks noChangeArrowheads="1"/>
          </p:cNvSpPr>
          <p:nvPr/>
        </p:nvSpPr>
        <p:spPr bwMode="auto">
          <a:xfrm>
            <a:off x="6440488" y="3953778"/>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chemeClr val="bg1">
                    <a:lumMod val="50000"/>
                  </a:schemeClr>
                </a:solidFill>
              </a:rPr>
              <a:t>TOPIC HEADER FOUR</a:t>
            </a:r>
            <a:endParaRPr lang="zh-CN" altLang="en-US" sz="800">
              <a:solidFill>
                <a:schemeClr val="bg1">
                  <a:lumMod val="50000"/>
                </a:schemeClr>
              </a:solidFill>
            </a:endParaRPr>
          </a:p>
          <a:p>
            <a:pPr>
              <a:lnSpc>
                <a:spcPct val="120000"/>
              </a:lnSpc>
            </a:pPr>
            <a:r>
              <a:rPr lang="en-US" altLang="zh-CN" sz="800">
                <a:solidFill>
                  <a:schemeClr val="bg1">
                    <a:lumMod val="50000"/>
                  </a:schemeClr>
                </a:solidFill>
              </a:rPr>
              <a:t>We have many PowerPoint </a:t>
            </a:r>
            <a:r>
              <a:rPr lang="zh-CN" altLang="en-US" sz="800">
                <a:solidFill>
                  <a:schemeClr val="bg1">
                    <a:lumMod val="50000"/>
                  </a:schemeClr>
                </a:solidFill>
              </a:rPr>
              <a:t>templates</a:t>
            </a:r>
            <a:r>
              <a:rPr lang="en-US" altLang="zh-CN" sz="800">
                <a:solidFill>
                  <a:schemeClr val="bg1">
                    <a:lumMod val="50000"/>
                  </a:schemeClr>
                </a:solidFill>
              </a:rPr>
              <a:t> that has been specifically designed</a:t>
            </a:r>
            <a:r>
              <a:rPr lang="zh-CN" altLang="en-US" sz="800">
                <a:solidFill>
                  <a:schemeClr val="bg1">
                    <a:lumMod val="50000"/>
                  </a:schemeClr>
                </a:solidFill>
              </a:rPr>
              <a:t>.</a:t>
            </a:r>
          </a:p>
        </p:txBody>
      </p:sp>
      <p:sp>
        <p:nvSpPr>
          <p:cNvPr id="58" name="Rectangle 39"/>
          <p:cNvSpPr>
            <a:spLocks noChangeArrowheads="1"/>
          </p:cNvSpPr>
          <p:nvPr/>
        </p:nvSpPr>
        <p:spPr bwMode="auto">
          <a:xfrm>
            <a:off x="416159" y="278281"/>
            <a:ext cx="2778059" cy="3078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a:solidFill>
                  <a:schemeClr val="bg1">
                    <a:lumMod val="50000"/>
                  </a:schemeClr>
                </a:solidFill>
                <a:latin typeface="微软雅黑" pitchFamily="34" charset="-122"/>
                <a:ea typeface="微软雅黑" pitchFamily="34" charset="-122"/>
              </a:rPr>
              <a:t>此处添加</a:t>
            </a:r>
            <a:r>
              <a:rPr lang="zh-CN" altLang="en-US" sz="2000" dirty="0">
                <a:solidFill>
                  <a:schemeClr val="accent1"/>
                </a:solidFill>
                <a:latin typeface="微软雅黑" pitchFamily="34" charset="-122"/>
                <a:ea typeface="微软雅黑" pitchFamily="34" charset="-122"/>
              </a:rPr>
              <a:t>标题文本</a:t>
            </a:r>
            <a:endParaRPr lang="en-US" altLang="zh-CN" sz="2000" dirty="0">
              <a:solidFill>
                <a:schemeClr val="accent1"/>
              </a:solidFill>
              <a:latin typeface="微软雅黑" pitchFamily="34" charset="-122"/>
              <a:ea typeface="微软雅黑" pitchFamily="34" charset="-122"/>
            </a:endParaRPr>
          </a:p>
        </p:txBody>
      </p:sp>
      <p:grpSp>
        <p:nvGrpSpPr>
          <p:cNvPr id="59" name="组合 58"/>
          <p:cNvGrpSpPr/>
          <p:nvPr/>
        </p:nvGrpSpPr>
        <p:grpSpPr>
          <a:xfrm>
            <a:off x="416158" y="699542"/>
            <a:ext cx="899592" cy="56017"/>
            <a:chOff x="0" y="2842590"/>
            <a:chExt cx="7054752" cy="89199"/>
          </a:xfrm>
        </p:grpSpPr>
        <p:sp>
          <p:nvSpPr>
            <p:cNvPr id="60" name="矩形 59"/>
            <p:cNvSpPr/>
            <p:nvPr/>
          </p:nvSpPr>
          <p:spPr>
            <a:xfrm>
              <a:off x="0" y="2842590"/>
              <a:ext cx="1763688" cy="891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763688" y="2842590"/>
              <a:ext cx="1763688" cy="89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527376" y="2842590"/>
              <a:ext cx="1763688" cy="891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5291064" y="2842590"/>
              <a:ext cx="1763688" cy="891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6"/>
          <p:cNvSpPr>
            <a:spLocks noEditPoints="1"/>
          </p:cNvSpPr>
          <p:nvPr/>
        </p:nvSpPr>
        <p:spPr bwMode="auto">
          <a:xfrm>
            <a:off x="4343400" y="1158093"/>
            <a:ext cx="457200" cy="593986"/>
          </a:xfrm>
          <a:custGeom>
            <a:avLst/>
            <a:gdLst>
              <a:gd name="T0" fmla="*/ 891 w 1347"/>
              <a:gd name="T1" fmla="*/ 639 h 1750"/>
              <a:gd name="T2" fmla="*/ 673 w 1347"/>
              <a:gd name="T3" fmla="*/ 728 h 1750"/>
              <a:gd name="T4" fmla="*/ 555 w 1347"/>
              <a:gd name="T5" fmla="*/ 706 h 1750"/>
              <a:gd name="T6" fmla="*/ 456 w 1347"/>
              <a:gd name="T7" fmla="*/ 639 h 1750"/>
              <a:gd name="T8" fmla="*/ 398 w 1347"/>
              <a:gd name="T9" fmla="*/ 639 h 1750"/>
              <a:gd name="T10" fmla="*/ 397 w 1347"/>
              <a:gd name="T11" fmla="*/ 696 h 1750"/>
              <a:gd name="T12" fmla="*/ 525 w 1347"/>
              <a:gd name="T13" fmla="*/ 781 h 1750"/>
              <a:gd name="T14" fmla="*/ 673 w 1347"/>
              <a:gd name="T15" fmla="*/ 810 h 1750"/>
              <a:gd name="T16" fmla="*/ 949 w 1347"/>
              <a:gd name="T17" fmla="*/ 696 h 1750"/>
              <a:gd name="T18" fmla="*/ 949 w 1347"/>
              <a:gd name="T19" fmla="*/ 639 h 1750"/>
              <a:gd name="T20" fmla="*/ 891 w 1347"/>
              <a:gd name="T21" fmla="*/ 639 h 1750"/>
              <a:gd name="T22" fmla="*/ 987 w 1347"/>
              <a:gd name="T23" fmla="*/ 1525 h 1750"/>
              <a:gd name="T24" fmla="*/ 987 w 1347"/>
              <a:gd name="T25" fmla="*/ 1525 h 1750"/>
              <a:gd name="T26" fmla="*/ 360 w 1347"/>
              <a:gd name="T27" fmla="*/ 1525 h 1750"/>
              <a:gd name="T28" fmla="*/ 318 w 1347"/>
              <a:gd name="T29" fmla="*/ 1566 h 1750"/>
              <a:gd name="T30" fmla="*/ 360 w 1347"/>
              <a:gd name="T31" fmla="*/ 1607 h 1750"/>
              <a:gd name="T32" fmla="*/ 987 w 1347"/>
              <a:gd name="T33" fmla="*/ 1607 h 1750"/>
              <a:gd name="T34" fmla="*/ 1027 w 1347"/>
              <a:gd name="T35" fmla="*/ 1566 h 1750"/>
              <a:gd name="T36" fmla="*/ 987 w 1347"/>
              <a:gd name="T37" fmla="*/ 1525 h 1750"/>
              <a:gd name="T38" fmla="*/ 1347 w 1347"/>
              <a:gd name="T39" fmla="*/ 674 h 1750"/>
              <a:gd name="T40" fmla="*/ 1347 w 1347"/>
              <a:gd name="T41" fmla="*/ 674 h 1750"/>
              <a:gd name="T42" fmla="*/ 1149 w 1347"/>
              <a:gd name="T43" fmla="*/ 198 h 1750"/>
              <a:gd name="T44" fmla="*/ 673 w 1347"/>
              <a:gd name="T45" fmla="*/ 0 h 1750"/>
              <a:gd name="T46" fmla="*/ 197 w 1347"/>
              <a:gd name="T47" fmla="*/ 198 h 1750"/>
              <a:gd name="T48" fmla="*/ 0 w 1347"/>
              <a:gd name="T49" fmla="*/ 674 h 1750"/>
              <a:gd name="T50" fmla="*/ 86 w 1347"/>
              <a:gd name="T51" fmla="*/ 1005 h 1750"/>
              <a:gd name="T52" fmla="*/ 292 w 1347"/>
              <a:gd name="T53" fmla="*/ 1229 h 1750"/>
              <a:gd name="T54" fmla="*/ 292 w 1347"/>
              <a:gd name="T55" fmla="*/ 1418 h 1750"/>
              <a:gd name="T56" fmla="*/ 360 w 1347"/>
              <a:gd name="T57" fmla="*/ 1487 h 1750"/>
              <a:gd name="T58" fmla="*/ 987 w 1347"/>
              <a:gd name="T59" fmla="*/ 1487 h 1750"/>
              <a:gd name="T60" fmla="*/ 1055 w 1347"/>
              <a:gd name="T61" fmla="*/ 1418 h 1750"/>
              <a:gd name="T62" fmla="*/ 1055 w 1347"/>
              <a:gd name="T63" fmla="*/ 1229 h 1750"/>
              <a:gd name="T64" fmla="*/ 1260 w 1347"/>
              <a:gd name="T65" fmla="*/ 1005 h 1750"/>
              <a:gd name="T66" fmla="*/ 1347 w 1347"/>
              <a:gd name="T67" fmla="*/ 674 h 1750"/>
              <a:gd name="T68" fmla="*/ 1142 w 1347"/>
              <a:gd name="T69" fmla="*/ 938 h 1750"/>
              <a:gd name="T70" fmla="*/ 1142 w 1347"/>
              <a:gd name="T71" fmla="*/ 938 h 1750"/>
              <a:gd name="T72" fmla="*/ 1141 w 1347"/>
              <a:gd name="T73" fmla="*/ 938 h 1750"/>
              <a:gd name="T74" fmla="*/ 951 w 1347"/>
              <a:gd name="T75" fmla="*/ 1135 h 1750"/>
              <a:gd name="T76" fmla="*/ 919 w 1347"/>
              <a:gd name="T77" fmla="*/ 1193 h 1750"/>
              <a:gd name="T78" fmla="*/ 918 w 1347"/>
              <a:gd name="T79" fmla="*/ 1193 h 1750"/>
              <a:gd name="T80" fmla="*/ 918 w 1347"/>
              <a:gd name="T81" fmla="*/ 1350 h 1750"/>
              <a:gd name="T82" fmla="*/ 429 w 1347"/>
              <a:gd name="T83" fmla="*/ 1350 h 1750"/>
              <a:gd name="T84" fmla="*/ 429 w 1347"/>
              <a:gd name="T85" fmla="*/ 1193 h 1750"/>
              <a:gd name="T86" fmla="*/ 389 w 1347"/>
              <a:gd name="T87" fmla="*/ 1132 h 1750"/>
              <a:gd name="T88" fmla="*/ 205 w 1347"/>
              <a:gd name="T89" fmla="*/ 938 h 1750"/>
              <a:gd name="T90" fmla="*/ 136 w 1347"/>
              <a:gd name="T91" fmla="*/ 674 h 1750"/>
              <a:gd name="T92" fmla="*/ 294 w 1347"/>
              <a:gd name="T93" fmla="*/ 295 h 1750"/>
              <a:gd name="T94" fmla="*/ 673 w 1347"/>
              <a:gd name="T95" fmla="*/ 137 h 1750"/>
              <a:gd name="T96" fmla="*/ 1053 w 1347"/>
              <a:gd name="T97" fmla="*/ 295 h 1750"/>
              <a:gd name="T98" fmla="*/ 1210 w 1347"/>
              <a:gd name="T99" fmla="*/ 674 h 1750"/>
              <a:gd name="T100" fmla="*/ 1142 w 1347"/>
              <a:gd name="T101" fmla="*/ 938 h 1750"/>
              <a:gd name="T102" fmla="*/ 855 w 1347"/>
              <a:gd name="T103" fmla="*/ 1668 h 1750"/>
              <a:gd name="T104" fmla="*/ 855 w 1347"/>
              <a:gd name="T105" fmla="*/ 1668 h 1750"/>
              <a:gd name="T106" fmla="*/ 492 w 1347"/>
              <a:gd name="T107" fmla="*/ 1668 h 1750"/>
              <a:gd name="T108" fmla="*/ 450 w 1347"/>
              <a:gd name="T109" fmla="*/ 1709 h 1750"/>
              <a:gd name="T110" fmla="*/ 492 w 1347"/>
              <a:gd name="T111" fmla="*/ 1750 h 1750"/>
              <a:gd name="T112" fmla="*/ 855 w 1347"/>
              <a:gd name="T113" fmla="*/ 1750 h 1750"/>
              <a:gd name="T114" fmla="*/ 896 w 1347"/>
              <a:gd name="T115" fmla="*/ 1709 h 1750"/>
              <a:gd name="T116" fmla="*/ 855 w 1347"/>
              <a:gd name="T117" fmla="*/ 1668 h 1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47" h="1750">
                <a:moveTo>
                  <a:pt x="891" y="639"/>
                </a:moveTo>
                <a:cubicBezTo>
                  <a:pt x="836" y="694"/>
                  <a:pt x="758" y="728"/>
                  <a:pt x="673" y="728"/>
                </a:cubicBezTo>
                <a:cubicBezTo>
                  <a:pt x="631" y="728"/>
                  <a:pt x="591" y="720"/>
                  <a:pt x="555" y="706"/>
                </a:cubicBezTo>
                <a:cubicBezTo>
                  <a:pt x="517" y="691"/>
                  <a:pt x="484" y="667"/>
                  <a:pt x="456" y="639"/>
                </a:cubicBezTo>
                <a:cubicBezTo>
                  <a:pt x="440" y="623"/>
                  <a:pt x="413" y="623"/>
                  <a:pt x="398" y="639"/>
                </a:cubicBezTo>
                <a:cubicBezTo>
                  <a:pt x="382" y="655"/>
                  <a:pt x="382" y="681"/>
                  <a:pt x="397" y="696"/>
                </a:cubicBezTo>
                <a:cubicBezTo>
                  <a:pt x="433" y="732"/>
                  <a:pt x="477" y="761"/>
                  <a:pt x="525" y="781"/>
                </a:cubicBezTo>
                <a:cubicBezTo>
                  <a:pt x="570" y="800"/>
                  <a:pt x="621" y="810"/>
                  <a:pt x="673" y="810"/>
                </a:cubicBezTo>
                <a:cubicBezTo>
                  <a:pt x="781" y="810"/>
                  <a:pt x="878" y="767"/>
                  <a:pt x="949" y="696"/>
                </a:cubicBezTo>
                <a:cubicBezTo>
                  <a:pt x="965" y="681"/>
                  <a:pt x="965" y="655"/>
                  <a:pt x="949" y="639"/>
                </a:cubicBezTo>
                <a:cubicBezTo>
                  <a:pt x="933" y="623"/>
                  <a:pt x="907" y="623"/>
                  <a:pt x="891" y="639"/>
                </a:cubicBezTo>
                <a:close/>
                <a:moveTo>
                  <a:pt x="987" y="1525"/>
                </a:moveTo>
                <a:cubicBezTo>
                  <a:pt x="987" y="1525"/>
                  <a:pt x="987" y="1525"/>
                  <a:pt x="987" y="1525"/>
                </a:cubicBezTo>
                <a:cubicBezTo>
                  <a:pt x="360" y="1525"/>
                  <a:pt x="360" y="1525"/>
                  <a:pt x="360" y="1525"/>
                </a:cubicBezTo>
                <a:cubicBezTo>
                  <a:pt x="337" y="1525"/>
                  <a:pt x="318" y="1544"/>
                  <a:pt x="318" y="1566"/>
                </a:cubicBezTo>
                <a:cubicBezTo>
                  <a:pt x="318" y="1589"/>
                  <a:pt x="337" y="1607"/>
                  <a:pt x="360" y="1607"/>
                </a:cubicBezTo>
                <a:cubicBezTo>
                  <a:pt x="987" y="1607"/>
                  <a:pt x="987" y="1607"/>
                  <a:pt x="987" y="1607"/>
                </a:cubicBezTo>
                <a:cubicBezTo>
                  <a:pt x="1009" y="1607"/>
                  <a:pt x="1027" y="1589"/>
                  <a:pt x="1027" y="1566"/>
                </a:cubicBezTo>
                <a:cubicBezTo>
                  <a:pt x="1027" y="1544"/>
                  <a:pt x="1009" y="1525"/>
                  <a:pt x="987" y="1525"/>
                </a:cubicBezTo>
                <a:close/>
                <a:moveTo>
                  <a:pt x="1347" y="674"/>
                </a:moveTo>
                <a:cubicBezTo>
                  <a:pt x="1347" y="674"/>
                  <a:pt x="1347" y="674"/>
                  <a:pt x="1347" y="674"/>
                </a:cubicBezTo>
                <a:cubicBezTo>
                  <a:pt x="1347" y="488"/>
                  <a:pt x="1272" y="320"/>
                  <a:pt x="1149" y="198"/>
                </a:cubicBezTo>
                <a:cubicBezTo>
                  <a:pt x="1027" y="76"/>
                  <a:pt x="859" y="0"/>
                  <a:pt x="673" y="0"/>
                </a:cubicBezTo>
                <a:cubicBezTo>
                  <a:pt x="488" y="0"/>
                  <a:pt x="318" y="76"/>
                  <a:pt x="197" y="198"/>
                </a:cubicBezTo>
                <a:cubicBezTo>
                  <a:pt x="75" y="320"/>
                  <a:pt x="0" y="488"/>
                  <a:pt x="0" y="674"/>
                </a:cubicBezTo>
                <a:cubicBezTo>
                  <a:pt x="0" y="794"/>
                  <a:pt x="31" y="907"/>
                  <a:pt x="86" y="1005"/>
                </a:cubicBezTo>
                <a:cubicBezTo>
                  <a:pt x="138" y="1094"/>
                  <a:pt x="207" y="1171"/>
                  <a:pt x="292" y="1229"/>
                </a:cubicBezTo>
                <a:cubicBezTo>
                  <a:pt x="292" y="1418"/>
                  <a:pt x="292" y="1418"/>
                  <a:pt x="292" y="1418"/>
                </a:cubicBezTo>
                <a:cubicBezTo>
                  <a:pt x="292" y="1456"/>
                  <a:pt x="322" y="1487"/>
                  <a:pt x="360" y="1487"/>
                </a:cubicBezTo>
                <a:cubicBezTo>
                  <a:pt x="987" y="1487"/>
                  <a:pt x="987" y="1487"/>
                  <a:pt x="987" y="1487"/>
                </a:cubicBezTo>
                <a:cubicBezTo>
                  <a:pt x="1025" y="1487"/>
                  <a:pt x="1055" y="1456"/>
                  <a:pt x="1055" y="1418"/>
                </a:cubicBezTo>
                <a:cubicBezTo>
                  <a:pt x="1055" y="1229"/>
                  <a:pt x="1055" y="1229"/>
                  <a:pt x="1055" y="1229"/>
                </a:cubicBezTo>
                <a:cubicBezTo>
                  <a:pt x="1140" y="1171"/>
                  <a:pt x="1210" y="1094"/>
                  <a:pt x="1260" y="1005"/>
                </a:cubicBezTo>
                <a:cubicBezTo>
                  <a:pt x="1316" y="906"/>
                  <a:pt x="1347" y="794"/>
                  <a:pt x="1347" y="674"/>
                </a:cubicBezTo>
                <a:close/>
                <a:moveTo>
                  <a:pt x="1142" y="938"/>
                </a:moveTo>
                <a:cubicBezTo>
                  <a:pt x="1142" y="938"/>
                  <a:pt x="1142" y="938"/>
                  <a:pt x="1142" y="938"/>
                </a:cubicBezTo>
                <a:cubicBezTo>
                  <a:pt x="1141" y="938"/>
                  <a:pt x="1141" y="938"/>
                  <a:pt x="1141" y="938"/>
                </a:cubicBezTo>
                <a:cubicBezTo>
                  <a:pt x="1096" y="1019"/>
                  <a:pt x="1030" y="1087"/>
                  <a:pt x="951" y="1135"/>
                </a:cubicBezTo>
                <a:cubicBezTo>
                  <a:pt x="931" y="1147"/>
                  <a:pt x="919" y="1170"/>
                  <a:pt x="919" y="1193"/>
                </a:cubicBezTo>
                <a:cubicBezTo>
                  <a:pt x="918" y="1193"/>
                  <a:pt x="918" y="1193"/>
                  <a:pt x="918" y="1193"/>
                </a:cubicBezTo>
                <a:cubicBezTo>
                  <a:pt x="918" y="1350"/>
                  <a:pt x="918" y="1350"/>
                  <a:pt x="918" y="1350"/>
                </a:cubicBezTo>
                <a:cubicBezTo>
                  <a:pt x="429" y="1350"/>
                  <a:pt x="429" y="1350"/>
                  <a:pt x="429" y="1350"/>
                </a:cubicBezTo>
                <a:cubicBezTo>
                  <a:pt x="429" y="1193"/>
                  <a:pt x="429" y="1193"/>
                  <a:pt x="429" y="1193"/>
                </a:cubicBezTo>
                <a:cubicBezTo>
                  <a:pt x="429" y="1165"/>
                  <a:pt x="413" y="1142"/>
                  <a:pt x="389" y="1132"/>
                </a:cubicBezTo>
                <a:cubicBezTo>
                  <a:pt x="313" y="1083"/>
                  <a:pt x="249" y="1017"/>
                  <a:pt x="205" y="938"/>
                </a:cubicBezTo>
                <a:cubicBezTo>
                  <a:pt x="161" y="860"/>
                  <a:pt x="136" y="770"/>
                  <a:pt x="136" y="674"/>
                </a:cubicBezTo>
                <a:cubicBezTo>
                  <a:pt x="136" y="527"/>
                  <a:pt x="197" y="392"/>
                  <a:pt x="294" y="295"/>
                </a:cubicBezTo>
                <a:cubicBezTo>
                  <a:pt x="390" y="197"/>
                  <a:pt x="526" y="137"/>
                  <a:pt x="673" y="137"/>
                </a:cubicBezTo>
                <a:cubicBezTo>
                  <a:pt x="821" y="137"/>
                  <a:pt x="956" y="197"/>
                  <a:pt x="1053" y="295"/>
                </a:cubicBezTo>
                <a:cubicBezTo>
                  <a:pt x="1150" y="392"/>
                  <a:pt x="1210" y="527"/>
                  <a:pt x="1210" y="674"/>
                </a:cubicBezTo>
                <a:cubicBezTo>
                  <a:pt x="1210" y="771"/>
                  <a:pt x="1186" y="861"/>
                  <a:pt x="1142" y="938"/>
                </a:cubicBezTo>
                <a:close/>
                <a:moveTo>
                  <a:pt x="855" y="1668"/>
                </a:moveTo>
                <a:cubicBezTo>
                  <a:pt x="855" y="1668"/>
                  <a:pt x="855" y="1668"/>
                  <a:pt x="855" y="1668"/>
                </a:cubicBezTo>
                <a:cubicBezTo>
                  <a:pt x="492" y="1668"/>
                  <a:pt x="492" y="1668"/>
                  <a:pt x="492" y="1668"/>
                </a:cubicBezTo>
                <a:cubicBezTo>
                  <a:pt x="469" y="1668"/>
                  <a:pt x="450" y="1686"/>
                  <a:pt x="450" y="1709"/>
                </a:cubicBezTo>
                <a:cubicBezTo>
                  <a:pt x="450" y="1731"/>
                  <a:pt x="469" y="1750"/>
                  <a:pt x="492" y="1750"/>
                </a:cubicBezTo>
                <a:cubicBezTo>
                  <a:pt x="855" y="1750"/>
                  <a:pt x="855" y="1750"/>
                  <a:pt x="855" y="1750"/>
                </a:cubicBezTo>
                <a:cubicBezTo>
                  <a:pt x="877" y="1750"/>
                  <a:pt x="896" y="1731"/>
                  <a:pt x="896" y="1709"/>
                </a:cubicBezTo>
                <a:cubicBezTo>
                  <a:pt x="896" y="1686"/>
                  <a:pt x="877" y="1668"/>
                  <a:pt x="855" y="1668"/>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22" name="TextBox 21"/>
          <p:cNvSpPr txBox="1"/>
          <p:nvPr/>
        </p:nvSpPr>
        <p:spPr>
          <a:xfrm>
            <a:off x="1475656" y="2088545"/>
            <a:ext cx="6192688" cy="707886"/>
          </a:xfrm>
          <a:prstGeom prst="rect">
            <a:avLst/>
          </a:prstGeom>
          <a:noFill/>
        </p:spPr>
        <p:txBody>
          <a:bodyPr wrap="square" rtlCol="0">
            <a:spAutoFit/>
          </a:bodyPr>
          <a:lstStyle/>
          <a:p>
            <a:pPr algn="dist"/>
            <a:r>
              <a:rPr lang="zh-CN" altLang="en-US" sz="4000" dirty="0">
                <a:ln w="6350">
                  <a:noFill/>
                </a:ln>
                <a:solidFill>
                  <a:schemeClr val="bg1">
                    <a:lumMod val="50000"/>
                  </a:schemeClr>
                </a:solidFill>
                <a:latin typeface="微软雅黑" pitchFamily="34" charset="-122"/>
                <a:ea typeface="微软雅黑" pitchFamily="34" charset="-122"/>
              </a:rPr>
              <a:t>敬请各位老师批评指正</a:t>
            </a:r>
          </a:p>
        </p:txBody>
      </p:sp>
      <p:sp>
        <p:nvSpPr>
          <p:cNvPr id="23" name="圆角矩形 22"/>
          <p:cNvSpPr/>
          <p:nvPr/>
        </p:nvSpPr>
        <p:spPr>
          <a:xfrm>
            <a:off x="2286000" y="3154938"/>
            <a:ext cx="4573568" cy="246221"/>
          </a:xfrm>
          <a:prstGeom prst="roundRect">
            <a:avLst>
              <a:gd name="adj" fmla="val 0"/>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dist">
              <a:buFont typeface="Arial" pitchFamily="34" charset="0"/>
              <a:buNone/>
            </a:pPr>
            <a:r>
              <a:rPr lang="en-US" altLang="zh-CN" sz="1000" dirty="0">
                <a:solidFill>
                  <a:schemeClr val="bg1">
                    <a:lumMod val="50000"/>
                  </a:schemeClr>
                </a:solidFill>
              </a:rPr>
              <a:t>TAHNK YOU FOR WATCHING</a:t>
            </a:r>
            <a:endParaRPr lang="zh-CN" altLang="en-US" sz="1000" dirty="0">
              <a:solidFill>
                <a:schemeClr val="bg1">
                  <a:lumMod val="50000"/>
                </a:schemeClr>
              </a:solidFill>
            </a:endParaRPr>
          </a:p>
        </p:txBody>
      </p:sp>
      <p:grpSp>
        <p:nvGrpSpPr>
          <p:cNvPr id="21" name="组合 20"/>
          <p:cNvGrpSpPr/>
          <p:nvPr/>
        </p:nvGrpSpPr>
        <p:grpSpPr>
          <a:xfrm>
            <a:off x="0" y="2946544"/>
            <a:ext cx="9144000" cy="54006"/>
            <a:chOff x="2190216" y="0"/>
            <a:chExt cx="7128792" cy="108012"/>
          </a:xfrm>
        </p:grpSpPr>
        <p:sp>
          <p:nvSpPr>
            <p:cNvPr id="4" name="矩形 3"/>
            <p:cNvSpPr/>
            <p:nvPr/>
          </p:nvSpPr>
          <p:spPr>
            <a:xfrm>
              <a:off x="2190216" y="0"/>
              <a:ext cx="1188132" cy="1080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378348" y="0"/>
              <a:ext cx="1188132" cy="108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566480" y="0"/>
              <a:ext cx="1188132" cy="1080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754612" y="0"/>
              <a:ext cx="1188132" cy="1080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942744" y="0"/>
              <a:ext cx="1188132" cy="10801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8130876" y="0"/>
              <a:ext cx="1188132" cy="1080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3069081" y="4183426"/>
            <a:ext cx="174306" cy="174304"/>
            <a:chOff x="801291" y="3535885"/>
            <a:chExt cx="219347" cy="219347"/>
          </a:xfrm>
        </p:grpSpPr>
        <p:sp>
          <p:nvSpPr>
            <p:cNvPr id="37" name="Oval 10"/>
            <p:cNvSpPr>
              <a:spLocks noChangeArrowheads="1"/>
            </p:cNvSpPr>
            <p:nvPr/>
          </p:nvSpPr>
          <p:spPr bwMode="auto">
            <a:xfrm>
              <a:off x="801291" y="3535885"/>
              <a:ext cx="219347" cy="219347"/>
            </a:xfrm>
            <a:prstGeom prst="ellipse">
              <a:avLst/>
            </a:prstGeom>
            <a:solidFill>
              <a:schemeClr val="bg1">
                <a:lumMod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rgbClr val="FFFF00"/>
                </a:solidFill>
                <a:latin typeface="微软雅黑" pitchFamily="34" charset="-122"/>
                <a:ea typeface="微软雅黑" pitchFamily="34" charset="-122"/>
              </a:endParaRPr>
            </a:p>
          </p:txBody>
        </p:sp>
        <p:grpSp>
          <p:nvGrpSpPr>
            <p:cNvPr id="40" name="组合 39"/>
            <p:cNvGrpSpPr/>
            <p:nvPr/>
          </p:nvGrpSpPr>
          <p:grpSpPr>
            <a:xfrm>
              <a:off x="860980" y="3583766"/>
              <a:ext cx="100336" cy="114060"/>
              <a:chOff x="860980" y="3583766"/>
              <a:chExt cx="100336" cy="114060"/>
            </a:xfrm>
          </p:grpSpPr>
          <p:sp>
            <p:nvSpPr>
              <p:cNvPr id="41"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rgbClr val="FFFF00"/>
                  </a:solidFill>
                  <a:latin typeface="微软雅黑" pitchFamily="34" charset="-122"/>
                  <a:ea typeface="微软雅黑" pitchFamily="34" charset="-122"/>
                </a:endParaRPr>
              </a:p>
            </p:txBody>
          </p:sp>
          <p:sp>
            <p:nvSpPr>
              <p:cNvPr id="42"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rgbClr val="FFFF00"/>
                  </a:solidFill>
                  <a:latin typeface="微软雅黑" pitchFamily="34" charset="-122"/>
                  <a:ea typeface="微软雅黑" pitchFamily="34" charset="-122"/>
                </a:endParaRPr>
              </a:p>
            </p:txBody>
          </p:sp>
        </p:grpSp>
      </p:grpSp>
      <p:grpSp>
        <p:nvGrpSpPr>
          <p:cNvPr id="43" name="Group 14"/>
          <p:cNvGrpSpPr/>
          <p:nvPr/>
        </p:nvGrpSpPr>
        <p:grpSpPr bwMode="auto">
          <a:xfrm>
            <a:off x="4813893" y="4183426"/>
            <a:ext cx="174306" cy="174304"/>
            <a:chOff x="4248" y="3024"/>
            <a:chExt cx="600" cy="599"/>
          </a:xfrm>
        </p:grpSpPr>
        <p:sp>
          <p:nvSpPr>
            <p:cNvPr id="44" name="Oval 15"/>
            <p:cNvSpPr>
              <a:spLocks noChangeArrowheads="1"/>
            </p:cNvSpPr>
            <p:nvPr/>
          </p:nvSpPr>
          <p:spPr bwMode="auto">
            <a:xfrm>
              <a:off x="4248" y="3024"/>
              <a:ext cx="600" cy="599"/>
            </a:xfrm>
            <a:prstGeom prst="ellipse">
              <a:avLst/>
            </a:prstGeom>
            <a:solidFill>
              <a:schemeClr val="bg1">
                <a:lumMod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tx1">
                    <a:lumMod val="65000"/>
                    <a:lumOff val="35000"/>
                  </a:schemeClr>
                </a:solidFill>
                <a:latin typeface="微软雅黑" pitchFamily="34" charset="-122"/>
                <a:ea typeface="微软雅黑" pitchFamily="34" charset="-122"/>
              </a:endParaRPr>
            </a:p>
          </p:txBody>
        </p:sp>
        <p:grpSp>
          <p:nvGrpSpPr>
            <p:cNvPr id="45" name="Group 16"/>
            <p:cNvGrpSpPr/>
            <p:nvPr/>
          </p:nvGrpSpPr>
          <p:grpSpPr bwMode="auto">
            <a:xfrm>
              <a:off x="4441" y="3144"/>
              <a:ext cx="215" cy="345"/>
              <a:chOff x="4441" y="3144"/>
              <a:chExt cx="215" cy="345"/>
            </a:xfrm>
          </p:grpSpPr>
          <p:sp>
            <p:nvSpPr>
              <p:cNvPr id="46"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tx1">
                      <a:lumMod val="65000"/>
                      <a:lumOff val="35000"/>
                    </a:schemeClr>
                  </a:solidFill>
                  <a:latin typeface="微软雅黑" pitchFamily="34" charset="-122"/>
                  <a:ea typeface="微软雅黑" pitchFamily="34" charset="-122"/>
                </a:endParaRPr>
              </a:p>
            </p:txBody>
          </p:sp>
          <p:sp>
            <p:nvSpPr>
              <p:cNvPr id="47"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tx1">
                      <a:lumMod val="65000"/>
                      <a:lumOff val="35000"/>
                    </a:schemeClr>
                  </a:solidFill>
                  <a:latin typeface="微软雅黑" pitchFamily="34" charset="-122"/>
                  <a:ea typeface="微软雅黑" pitchFamily="34" charset="-122"/>
                </a:endParaRPr>
              </a:p>
            </p:txBody>
          </p:sp>
        </p:grpSp>
      </p:grpSp>
      <p:sp>
        <p:nvSpPr>
          <p:cNvPr id="48" name="Text Box 19"/>
          <p:cNvSpPr txBox="1">
            <a:spLocks noChangeArrowheads="1"/>
          </p:cNvSpPr>
          <p:nvPr/>
        </p:nvSpPr>
        <p:spPr bwMode="auto">
          <a:xfrm>
            <a:off x="3256382" y="4132079"/>
            <a:ext cx="1098378"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50" dirty="0">
                <a:solidFill>
                  <a:schemeClr val="tx1">
                    <a:lumMod val="65000"/>
                    <a:lumOff val="35000"/>
                  </a:schemeClr>
                </a:solidFill>
                <a:latin typeface="微软雅黑" pitchFamily="34" charset="-122"/>
                <a:ea typeface="微软雅黑" pitchFamily="34" charset="-122"/>
              </a:rPr>
              <a:t>指导老师</a:t>
            </a:r>
            <a:r>
              <a:rPr lang="zh-CN" altLang="en-US" sz="1050" dirty="0" smtClean="0">
                <a:solidFill>
                  <a:schemeClr val="tx1">
                    <a:lumMod val="65000"/>
                    <a:lumOff val="35000"/>
                  </a:schemeClr>
                </a:solidFill>
                <a:latin typeface="微软雅黑" pitchFamily="34" charset="-122"/>
                <a:ea typeface="微软雅黑" pitchFamily="34" charset="-122"/>
              </a:rPr>
              <a:t>：</a:t>
            </a:r>
            <a:r>
              <a:rPr lang="en-US" altLang="zh-CN" sz="1050" dirty="0" smtClean="0">
                <a:solidFill>
                  <a:schemeClr val="tx1">
                    <a:lumMod val="65000"/>
                    <a:lumOff val="35000"/>
                  </a:schemeClr>
                </a:solidFill>
                <a:latin typeface="微软雅黑" pitchFamily="34" charset="-122"/>
                <a:ea typeface="微软雅黑" pitchFamily="34" charset="-122"/>
              </a:rPr>
              <a:t>PPT</a:t>
            </a:r>
            <a:endParaRPr lang="en-US" altLang="zh-CN" sz="1050" dirty="0">
              <a:solidFill>
                <a:schemeClr val="tx1">
                  <a:lumMod val="65000"/>
                  <a:lumOff val="35000"/>
                </a:schemeClr>
              </a:solidFill>
              <a:latin typeface="微软雅黑" pitchFamily="34" charset="-122"/>
              <a:ea typeface="微软雅黑" pitchFamily="34" charset="-122"/>
            </a:endParaRPr>
          </a:p>
        </p:txBody>
      </p:sp>
      <p:sp>
        <p:nvSpPr>
          <p:cNvPr id="49" name="Text Box 20"/>
          <p:cNvSpPr txBox="1">
            <a:spLocks noChangeArrowheads="1"/>
          </p:cNvSpPr>
          <p:nvPr/>
        </p:nvSpPr>
        <p:spPr bwMode="auto">
          <a:xfrm>
            <a:off x="5017069" y="4132079"/>
            <a:ext cx="963725" cy="2539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50" dirty="0">
                <a:solidFill>
                  <a:schemeClr val="tx1">
                    <a:lumMod val="65000"/>
                    <a:lumOff val="35000"/>
                  </a:schemeClr>
                </a:solidFill>
                <a:latin typeface="微软雅黑" pitchFamily="34" charset="-122"/>
                <a:ea typeface="微软雅黑" pitchFamily="34" charset="-122"/>
              </a:rPr>
              <a:t>答辩人</a:t>
            </a:r>
            <a:r>
              <a:rPr lang="zh-CN" altLang="en-US" sz="1050" dirty="0" smtClean="0">
                <a:solidFill>
                  <a:schemeClr val="tx1">
                    <a:lumMod val="65000"/>
                    <a:lumOff val="35000"/>
                  </a:schemeClr>
                </a:solidFill>
                <a:latin typeface="微软雅黑" pitchFamily="34" charset="-122"/>
                <a:ea typeface="微软雅黑" pitchFamily="34" charset="-122"/>
              </a:rPr>
              <a:t>：</a:t>
            </a:r>
            <a:r>
              <a:rPr lang="en-US" altLang="zh-CN" sz="1050" dirty="0" smtClean="0">
                <a:solidFill>
                  <a:schemeClr val="tx1">
                    <a:lumMod val="65000"/>
                    <a:lumOff val="35000"/>
                  </a:schemeClr>
                </a:solidFill>
                <a:latin typeface="微软雅黑" pitchFamily="34" charset="-122"/>
                <a:ea typeface="微软雅黑" pitchFamily="34" charset="-122"/>
              </a:rPr>
              <a:t>PPT</a:t>
            </a:r>
            <a:endParaRPr lang="en-US" altLang="zh-CN" sz="1050" dirty="0">
              <a:solidFill>
                <a:schemeClr val="tx1">
                  <a:lumMod val="65000"/>
                  <a:lumOff val="35000"/>
                </a:schemeClr>
              </a:solidFill>
              <a:latin typeface="微软雅黑" pitchFamily="34" charset="-122"/>
              <a:ea typeface="微软雅黑"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毕业答辩"/>
</p:tagLst>
</file>

<file path=ppt/theme/theme1.xml><?xml version="1.0" encoding="utf-8"?>
<a:theme xmlns:a="http://schemas.openxmlformats.org/drawingml/2006/main" name="PPT">
  <a:themeElements>
    <a:clrScheme name="自定义 1">
      <a:dk1>
        <a:srgbClr val="333333"/>
      </a:dk1>
      <a:lt1>
        <a:srgbClr val="FFFFFF"/>
      </a:lt1>
      <a:dk2>
        <a:srgbClr val="333333"/>
      </a:dk2>
      <a:lt2>
        <a:srgbClr val="FFFFFF"/>
      </a:lt2>
      <a:accent1>
        <a:srgbClr val="1D69A3"/>
      </a:accent1>
      <a:accent2>
        <a:srgbClr val="84CBC3"/>
      </a:accent2>
      <a:accent3>
        <a:srgbClr val="F8D158"/>
      </a:accent3>
      <a:accent4>
        <a:srgbClr val="F57365"/>
      </a:accent4>
      <a:accent5>
        <a:srgbClr val="7FC9EC"/>
      </a:accent5>
      <a:accent6>
        <a:srgbClr val="8689D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3164</Words>
  <Application>Microsoft Office PowerPoint</Application>
  <PresentationFormat>全屏显示(16:9)</PresentationFormat>
  <Paragraphs>382</Paragraphs>
  <Slides>33</Slides>
  <Notes>33</Notes>
  <HiddenSlides>0</HiddenSlides>
  <MMClips>0</MMClips>
  <ScaleCrop>false</ScaleCrop>
  <HeadingPairs>
    <vt:vector size="4" baseType="variant">
      <vt:variant>
        <vt:lpstr>主题</vt:lpstr>
      </vt:variant>
      <vt:variant>
        <vt:i4>1</vt:i4>
      </vt:variant>
      <vt:variant>
        <vt:lpstr>幻灯片标题</vt:lpstr>
      </vt:variant>
      <vt:variant>
        <vt:i4>33</vt:i4>
      </vt:variant>
    </vt:vector>
  </HeadingPairs>
  <TitlesOfParts>
    <vt:vector size="3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vector>
  </TitlesOfParts>
  <Manager>第一PPT</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极简毕业答辩</dc:title>
  <dc:creator>PPT</dc:creator>
  <cp:keywords>PPT</cp:keywords>
  <dc:description>www.1ppt.com</dc:description>
  <cp:lastModifiedBy>User</cp:lastModifiedBy>
  <cp:revision>20</cp:revision>
  <dcterms:created xsi:type="dcterms:W3CDTF">2016-04-09T09:29:00Z</dcterms:created>
  <dcterms:modified xsi:type="dcterms:W3CDTF">2020-10-12T04:15:34Z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