
<file path=[Content_Types].xml><?xml version="1.0" encoding="utf-8"?>
<Types xmlns="http://schemas.openxmlformats.org/package/2006/content-types"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ags/tag38.xml" ContentType="application/vnd.openxmlformats-officedocument.presentationml.tags+xml"/>
  <Override PartName="/ppt/notesSlides/notesSlide16.xml" ContentType="application/vnd.openxmlformats-officedocument.presentationml.notesSlide+xml"/>
  <Override PartName="/ppt/tags/tag56.xml" ContentType="application/vnd.openxmlformats-officedocument.presentationml.tags+xml"/>
  <Override PartName="/ppt/tags/tag67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45.xml" ContentType="application/vnd.openxmlformats-officedocument.presentationml.tags+xml"/>
  <Override PartName="/ppt/tags/tag63.xml" ContentType="application/vnd.openxmlformats-officedocument.presentationml.tags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tags/tag34.xml" ContentType="application/vnd.openxmlformats-officedocument.presentationml.tags+xml"/>
  <Override PartName="/ppt/notesSlides/notesSlide12.xml" ContentType="application/vnd.openxmlformats-officedocument.presentationml.notesSlide+xml"/>
  <Override PartName="/ppt/tags/tag52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ags/tag5.xml" ContentType="application/vnd.openxmlformats-officedocument.presentationml.tag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tags/tag39.xml" ContentType="application/vnd.openxmlformats-officedocument.presentationml.tags+xml"/>
  <Default Extension="jpeg" ContentType="image/jpeg"/>
  <Override PartName="/ppt/notesSlides/notesSlide17.xml" ContentType="application/vnd.openxmlformats-officedocument.presentationml.notesSlide+xml"/>
  <Override PartName="/ppt/tags/tag59.xml" ContentType="application/vnd.openxmlformats-officedocument.presentationml.tags+xml"/>
  <Override PartName="/ppt/tags/tag68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notesSlides/notesSlide15.xml" ContentType="application/vnd.openxmlformats-officedocument.presentationml.notesSlide+xml"/>
  <Override PartName="/ppt/tags/tag57.xml" ContentType="application/vnd.openxmlformats-officedocument.presentationml.tags+xml"/>
  <Override PartName="/ppt/tags/tag66.xml" ContentType="application/vnd.openxmlformats-officedocument.presentationml.tags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notesSlides/notesSlide13.xml" ContentType="application/vnd.openxmlformats-officedocument.presentationml.notesSlide+xml"/>
  <Override PartName="/ppt/tags/tag55.xml" ContentType="application/vnd.openxmlformats-officedocument.presentationml.tags+xml"/>
  <Override PartName="/ppt/tags/tag64.xml" ContentType="application/vnd.openxmlformats-officedocument.presentationml.tags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53.xml" ContentType="application/vnd.openxmlformats-officedocument.presentationml.tags+xml"/>
  <Override PartName="/ppt/notesSlides/notesSlide20.xml" ContentType="application/vnd.openxmlformats-officedocument.presentationml.notesSlide+xml"/>
  <Override PartName="/ppt/tags/tag62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notesSlides/notesSlide6.xml" ContentType="application/vnd.openxmlformats-officedocument.presentationml.notesSlide+xml"/>
  <Override PartName="/ppt/tags/tag51.xml" ContentType="application/vnd.openxmlformats-officedocument.presentationml.tags+xml"/>
  <Override PartName="/ppt/tags/tag60.xml" ContentType="application/vnd.openxmlformats-officedocument.presentationml.tag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tags/tag58.xml" ContentType="application/vnd.openxmlformats-officedocument.presentationml.tags+xml"/>
  <Override PartName="/ppt/tags/tag69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tags/tag29.xml" ContentType="application/vnd.openxmlformats-officedocument.presentationml.tags+xml"/>
  <Override PartName="/ppt/tags/tag47.xml" ContentType="application/vnd.openxmlformats-officedocument.presentationml.tags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  <Override PartName="/ppt/tags/tag36.xml" ContentType="application/vnd.openxmlformats-officedocument.presentationml.tags+xml"/>
  <Override PartName="/ppt/notesSlides/notesSlide14.xml" ContentType="application/vnd.openxmlformats-officedocument.presentationml.notesSlide+xml"/>
  <Override PartName="/ppt/tags/tag54.xml" ContentType="application/vnd.openxmlformats-officedocument.presentationml.tags+xml"/>
  <Override PartName="/ppt/tags/tag65.xml" ContentType="application/vnd.openxmlformats-officedocument.presentationml.tags+xml"/>
  <Override PartName="/ppt/commentAuthors.xml" ContentType="application/vnd.openxmlformats-officedocument.presentationml.commentAuthor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notesSlides/notesSlide9.xml" ContentType="application/vnd.openxmlformats-officedocument.presentationml.notesSlide+xml"/>
  <Override PartName="/ppt/tags/tag61.xml" ContentType="application/vnd.openxmlformats-officedocument.presentationml.tags+xml"/>
  <Override PartName="/ppt/notesSlides/notesSlide21.xml" ContentType="application/vnd.openxmlformats-officedocument.presentationml.notesSlide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1067" r:id="rId2"/>
    <p:sldId id="1068" r:id="rId3"/>
    <p:sldId id="1069" r:id="rId4"/>
    <p:sldId id="1070" r:id="rId5"/>
    <p:sldId id="1071" r:id="rId6"/>
    <p:sldId id="1072" r:id="rId7"/>
    <p:sldId id="1073" r:id="rId8"/>
    <p:sldId id="1074" r:id="rId9"/>
    <p:sldId id="1075" r:id="rId10"/>
    <p:sldId id="1076" r:id="rId11"/>
    <p:sldId id="1077" r:id="rId12"/>
    <p:sldId id="1078" r:id="rId13"/>
    <p:sldId id="1079" r:id="rId14"/>
    <p:sldId id="1080" r:id="rId15"/>
    <p:sldId id="1081" r:id="rId16"/>
    <p:sldId id="1082" r:id="rId17"/>
    <p:sldId id="1083" r:id="rId18"/>
    <p:sldId id="1084" r:id="rId19"/>
    <p:sldId id="1085" r:id="rId20"/>
    <p:sldId id="1086" r:id="rId21"/>
    <p:sldId id="1087" r:id="rId22"/>
    <p:sldId id="1088" r:id="rId23"/>
    <p:sldId id="1089" r:id="rId24"/>
    <p:sldId id="1090" r:id="rId25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782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刘思蜀" initials="刘思蜀" lastIdx="1" clrIdx="0"/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  <a:srgbClr val="384F55"/>
    <a:srgbClr val="4F91A0"/>
    <a:srgbClr val="F8E069"/>
    <a:srgbClr val="C00000"/>
    <a:srgbClr val="005CC3"/>
    <a:srgbClr val="5BACB6"/>
    <a:srgbClr val="66CCCC"/>
    <a:srgbClr val="0071ED"/>
    <a:srgbClr val="BF1C2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>
      <p:cViewPr>
        <p:scale>
          <a:sx n="50" d="100"/>
          <a:sy n="50" d="100"/>
        </p:scale>
        <p:origin x="-2982" y="-1470"/>
      </p:cViewPr>
      <p:guideLst>
        <p:guide orient="horz" pos="2782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latin typeface="阿里巴巴普惠体 R" panose="00020600040101010101" charset="-122"/>
              <a:ea typeface="阿里巴巴普惠体 R" panose="00020600040101010101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阿里巴巴普惠体 R" panose="00020600040101010101" charset="-122"/>
                <a:ea typeface="阿里巴巴普惠体 R" panose="00020600040101010101" charset="-122"/>
              </a:rPr>
              <a:pPr/>
              <a:t>2020/10/9</a:t>
            </a:fld>
            <a:endParaRPr lang="zh-CN" altLang="en-US">
              <a:latin typeface="阿里巴巴普惠体 R" panose="00020600040101010101" charset="-122"/>
              <a:ea typeface="阿里巴巴普惠体 R" panose="00020600040101010101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latin typeface="阿里巴巴普惠体 R" panose="00020600040101010101" charset="-122"/>
              <a:ea typeface="阿里巴巴普惠体 R" panose="00020600040101010101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阿里巴巴普惠体 R" panose="00020600040101010101" charset="-122"/>
                <a:ea typeface="阿里巴巴普惠体 R" panose="00020600040101010101" charset="-122"/>
              </a:rPr>
              <a:pPr/>
              <a:t>‹#›</a:t>
            </a:fld>
            <a:endParaRPr lang="zh-CN" altLang="en-US">
              <a:latin typeface="阿里巴巴普惠体 R" panose="00020600040101010101" charset="-122"/>
              <a:ea typeface="阿里巴巴普惠体 R" panose="0002060004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65567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阿里巴巴普惠体 R" panose="00020600040101010101" charset="-122"/>
                <a:ea typeface="阿里巴巴普惠体 R" panose="00020600040101010101" charset="-122"/>
                <a:cs typeface="阿里巴巴普惠体 R" panose="00020600040101010101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阿里巴巴普惠体 R" panose="00020600040101010101" charset="-122"/>
                <a:ea typeface="阿里巴巴普惠体 R" panose="00020600040101010101" charset="-122"/>
                <a:cs typeface="阿里巴巴普惠体 R" panose="00020600040101010101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pPr/>
              <a:t>2020/10/9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阿里巴巴普惠体 R" panose="00020600040101010101" charset="-122"/>
                <a:ea typeface="阿里巴巴普惠体 R" panose="00020600040101010101" charset="-122"/>
                <a:cs typeface="阿里巴巴普惠体 R" panose="00020600040101010101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阿里巴巴普惠体 R" panose="00020600040101010101" charset="-122"/>
                <a:ea typeface="阿里巴巴普惠体 R" panose="00020600040101010101" charset="-122"/>
                <a:cs typeface="阿里巴巴普惠体 R" panose="00020600040101010101" charset="-122"/>
              </a:defRPr>
            </a:lvl1pPr>
          </a:lstStyle>
          <a:p>
            <a:fld id="{5849F42C-2DAE-424C-A4B8-3140182C3E9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17255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阿里巴巴普惠体 R" panose="00020600040101010101" charset="-122"/>
        <a:ea typeface="阿里巴巴普惠体 R" panose="00020600040101010101" charset="-122"/>
        <a:cs typeface="阿里巴巴普惠体 R" panose="00020600040101010101" charset="-12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阿里巴巴普惠体 R" panose="00020600040101010101" charset="-122"/>
        <a:ea typeface="阿里巴巴普惠体 R" panose="00020600040101010101" charset="-122"/>
        <a:cs typeface="阿里巴巴普惠体 R" panose="00020600040101010101" charset="-122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阿里巴巴普惠体 R" panose="00020600040101010101" charset="-122"/>
        <a:ea typeface="阿里巴巴普惠体 R" panose="00020600040101010101" charset="-122"/>
        <a:cs typeface="阿里巴巴普惠体 R" panose="00020600040101010101" charset="-122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阿里巴巴普惠体 R" panose="00020600040101010101" charset="-122"/>
        <a:ea typeface="阿里巴巴普惠体 R" panose="00020600040101010101" charset="-122"/>
        <a:cs typeface="阿里巴巴普惠体 R" panose="00020600040101010101" charset="-122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阿里巴巴普惠体 R" panose="00020600040101010101" charset="-122"/>
        <a:ea typeface="阿里巴巴普惠体 R" panose="00020600040101010101" charset="-122"/>
        <a:cs typeface="阿里巴巴普惠体 R" panose="00020600040101010101" charset="-122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400852912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537C4C-814F-40EF-AC4A-F90E8447A8AB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37C4C-814F-40EF-AC4A-F90E8447A8AB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537C4C-814F-40EF-AC4A-F90E8447A8AB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537C4C-814F-40EF-AC4A-F90E8447A8AB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537C4C-814F-40EF-AC4A-F90E8447A8AB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537C4C-814F-40EF-AC4A-F90E8447A8AB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400852912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537C4C-814F-40EF-AC4A-F90E8447A8AB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7" Type="http://schemas.openxmlformats.org/officeDocument/2006/relationships/image" Target="../media/image1.png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tags" Target="../tags/tag23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tags" Target="../tags/tag31.xml"/><Relationship Id="rId3" Type="http://schemas.openxmlformats.org/officeDocument/2006/relationships/tags" Target="../tags/tag26.xml"/><Relationship Id="rId7" Type="http://schemas.openxmlformats.org/officeDocument/2006/relationships/tags" Target="../tags/tag30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tags" Target="../tags/tag29.xml"/><Relationship Id="rId5" Type="http://schemas.openxmlformats.org/officeDocument/2006/relationships/tags" Target="../tags/tag28.xml"/><Relationship Id="rId4" Type="http://schemas.openxmlformats.org/officeDocument/2006/relationships/tags" Target="../tags/tag27.xml"/><Relationship Id="rId9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tags" Target="../tags/tag34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5" Type="http://schemas.openxmlformats.org/officeDocument/2006/relationships/image" Target="../media/image1.png"/><Relationship Id="rId4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7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45.xml"/><Relationship Id="rId4" Type="http://schemas.openxmlformats.org/officeDocument/2006/relationships/tags" Target="../tags/tag44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8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9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1"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2020/10/9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阿里巴巴普惠体 R" panose="00020600040101010101" charset="-122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阿里巴巴普惠体 R" panose="00020600040101010101" charset="-122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阿里巴巴普惠体 R" panose="00020600040101010101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阿里巴巴普惠体 R" panose="00020600040101010101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阿里巴巴普惠体 R" panose="00020600040101010101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阿里巴巴普惠体 R" panose="00020600040101010101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阿里巴巴普惠体 R" panose="00020600040101010101" charset="-122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2020/10/9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阿里巴巴普惠体 R" panose="00020600040101010101" charset="-122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阿里巴巴普惠体 R" panose="00020600040101010101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阿里巴巴普惠体 R" panose="00020600040101010101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阿里巴巴普惠体 R" panose="00020600040101010101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阿里巴巴普惠体 R" panose="00020600040101010101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阿里巴巴普惠体 R" panose="00020600040101010101" charset="-122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阿里巴巴普惠体 R" panose="00020600040101010101" charset="-122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阿里巴巴普惠体 R" panose="00020600040101010101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阿里巴巴普惠体 R" panose="00020600040101010101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阿里巴巴普惠体 R" panose="00020600040101010101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阿里巴巴普惠体 R" panose="00020600040101010101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阿里巴巴普惠体 R" panose="00020600040101010101" charset="-122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2020/10/9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5238510" y="16973395"/>
            <a:ext cx="96625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1"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2020/10/9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阿里巴巴普惠体 R" panose="00020600040101010101" charset="-122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2020/10/9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阿里巴巴普惠体 R" panose="00020600040101010101" charset="-122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2020/10/9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阿里巴巴普惠体 R" panose="00020600040101010101" charset="-122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3000">
        <p:random/>
      </p:transition>
    </mc:Choice>
    <mc:Fallback>
      <p:transition spd="slow" advTm="3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首尾页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5000">
        <p:random/>
      </p:transition>
    </mc:Choice>
    <mc:Fallback>
      <p:transition spd="slow" advClick="0" advTm="5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过渡页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5000">
        <p:random/>
      </p:transition>
    </mc:Choice>
    <mc:Fallback>
      <p:transition spd="slow" advClick="0" advTm="500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5000">
        <p:random/>
      </p:transition>
    </mc:Choice>
    <mc:Fallback>
      <p:transition spd="slow" advClick="0" advTm="500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平行四边形 4"/>
          <p:cNvSpPr/>
          <p:nvPr userDrawn="1"/>
        </p:nvSpPr>
        <p:spPr>
          <a:xfrm>
            <a:off x="146342" y="231648"/>
            <a:ext cx="731711" cy="694944"/>
          </a:xfrm>
          <a:prstGeom prst="parallelogram">
            <a:avLst/>
          </a:prstGeom>
          <a:noFill/>
          <a:ln w="3175">
            <a:gradFill>
              <a:gsLst>
                <a:gs pos="0">
                  <a:srgbClr val="93C3C2"/>
                </a:gs>
                <a:gs pos="99000">
                  <a:srgbClr val="BAD7D7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cs typeface="阿里巴巴普惠体 R" panose="00020600040101010101" charset="-122"/>
            </a:endParaRPr>
          </a:p>
        </p:txBody>
      </p:sp>
      <p:sp>
        <p:nvSpPr>
          <p:cNvPr id="4" name="平行四边形 3"/>
          <p:cNvSpPr/>
          <p:nvPr userDrawn="1"/>
        </p:nvSpPr>
        <p:spPr>
          <a:xfrm>
            <a:off x="298782" y="353568"/>
            <a:ext cx="731711" cy="694944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cs typeface="阿里巴巴普惠体 R" panose="00020600040101010101" charset="-122"/>
            </a:endParaRPr>
          </a:p>
        </p:txBody>
      </p:sp>
      <p:sp>
        <p:nvSpPr>
          <p:cNvPr id="2" name="平行四边形 1"/>
          <p:cNvSpPr/>
          <p:nvPr userDrawn="1"/>
        </p:nvSpPr>
        <p:spPr>
          <a:xfrm>
            <a:off x="219513" y="292608"/>
            <a:ext cx="731711" cy="694944"/>
          </a:xfrm>
          <a:prstGeom prst="parallelogram">
            <a:avLst/>
          </a:prstGeom>
          <a:gradFill>
            <a:gsLst>
              <a:gs pos="0">
                <a:srgbClr val="93C3C2"/>
              </a:gs>
              <a:gs pos="99000">
                <a:srgbClr val="B7D5D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cs typeface="阿里巴巴普惠体 R" panose="00020600040101010101" charset="-122"/>
            </a:endParaRPr>
          </a:p>
        </p:txBody>
      </p:sp>
      <p:sp>
        <p:nvSpPr>
          <p:cNvPr id="6" name="文本框 5"/>
          <p:cNvSpPr txBox="1"/>
          <p:nvPr userDrawn="1"/>
        </p:nvSpPr>
        <p:spPr>
          <a:xfrm>
            <a:off x="228386" y="312102"/>
            <a:ext cx="702310" cy="53403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>
              <a:lnSpc>
                <a:spcPct val="120000"/>
              </a:lnSpc>
            </a:pPr>
            <a:fld id="{5F8123CF-E7D1-454A-B20C-763221F63EFA}" type="slidenum">
              <a:rPr kumimoji="1" lang="zh-CN" altLang="en-US" sz="2400" dirty="0" smtClean="0">
                <a:solidFill>
                  <a:schemeClr val="bg1"/>
                </a:solidFill>
                <a:latin typeface="阿里巴巴普惠体 R" panose="00020600040101010101" charset="-122"/>
                <a:cs typeface="Arial" panose="020B0604020202020204" pitchFamily="34" charset="0"/>
              </a:rPr>
              <a:pPr algn="ctr">
                <a:lnSpc>
                  <a:spcPct val="120000"/>
                </a:lnSpc>
              </a:pPr>
              <a:t>‹#›</a:t>
            </a:fld>
            <a:endParaRPr kumimoji="1" lang="zh-CN" altLang="en-US" sz="2400" dirty="0">
              <a:solidFill>
                <a:schemeClr val="bg1"/>
              </a:solidFill>
              <a:latin typeface="阿里巴巴普惠体 R" panose="00020600040101010101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文本框 41"/>
          <p:cNvSpPr txBox="1"/>
          <p:nvPr userDrawn="1"/>
        </p:nvSpPr>
        <p:spPr>
          <a:xfrm>
            <a:off x="4743450" y="361950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>
              <a:cs typeface="阿里巴巴普惠体 R" panose="00020600040101010101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ags" Target="../tags/tag3.xml"/><Relationship Id="rId3" Type="http://schemas.openxmlformats.org/officeDocument/2006/relationships/slideLayout" Target="../slideLayouts/slideLayout3.xml"/><Relationship Id="rId21" Type="http://schemas.openxmlformats.org/officeDocument/2006/relationships/tags" Target="../tags/tag6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ags" Target="../tags/tag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20" Type="http://schemas.openxmlformats.org/officeDocument/2006/relationships/tags" Target="../tags/tag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ags" Target="../tags/tag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7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8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9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阿里巴巴普惠体 R" panose="00020600040101010101" charset="-122"/>
                <a:ea typeface="阿里巴巴普惠体 R" panose="00020600040101010101" charset="-122"/>
                <a:cs typeface="阿里巴巴普惠体 R" panose="00020600040101010101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0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阿里巴巴普惠体 R" panose="00020600040101010101" charset="-122"/>
                <a:ea typeface="阿里巴巴普惠体 R" panose="00020600040101010101" charset="-122"/>
                <a:cs typeface="阿里巴巴普惠体 R" panose="00020600040101010101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1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阿里巴巴普惠体 R" panose="00020600040101010101" charset="-122"/>
                <a:ea typeface="阿里巴巴普惠体 R" panose="00020600040101010101" charset="-122"/>
                <a:cs typeface="阿里巴巴普惠体 R" panose="00020600040101010101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2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阿里巴巴普惠体 R" panose="00020600040101010101" charset="-122"/>
              <a:ea typeface="阿里巴巴普惠体 R" panose="00020600040101010101" charset="-122"/>
              <a:cs typeface="阿里巴巴普惠体 R" panose="00020600040101010101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5" r:id="rId5"/>
    <p:sldLayoutId id="2147483656" r:id="rId6"/>
    <p:sldLayoutId id="2147483657" r:id="rId7"/>
    <p:sldLayoutId id="2147483659" r:id="rId8"/>
    <p:sldLayoutId id="2147483662" r:id="rId9"/>
    <p:sldLayoutId id="2147483663" r:id="rId10"/>
    <p:sldLayoutId id="2147483664" r:id="rId11"/>
    <p:sldLayoutId id="2147483665" r:id="rId12"/>
    <p:sldLayoutId id="2147483666" r:id="rId13"/>
    <p:sldLayoutId id="2147483667" r:id="rId14"/>
    <p:sldLayoutId id="2147483669" r:id="rId15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阿里巴巴普惠体 R" panose="00020600040101010101" charset="-122"/>
          <a:ea typeface="阿里巴巴普惠体 R" panose="00020600040101010101" charset="-122"/>
          <a:cs typeface="阿里巴巴普惠体 R" panose="00020600040101010101" charset="-122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阿里巴巴普惠体 R" panose="00020600040101010101" charset="-122"/>
          <a:ea typeface="阿里巴巴普惠体 R" panose="00020600040101010101" charset="-122"/>
          <a:cs typeface="阿里巴巴普惠体 R" panose="00020600040101010101" charset="-122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阿里巴巴普惠体 R" panose="00020600040101010101" charset="-122"/>
          <a:ea typeface="阿里巴巴普惠体 R" panose="00020600040101010101" charset="-122"/>
          <a:cs typeface="阿里巴巴普惠体 R" panose="00020600040101010101" charset="-122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阿里巴巴普惠体 R" panose="00020600040101010101" charset="-122"/>
          <a:ea typeface="阿里巴巴普惠体 R" panose="00020600040101010101" charset="-122"/>
          <a:cs typeface="阿里巴巴普惠体 R" panose="00020600040101010101" charset="-122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阿里巴巴普惠体 R" panose="00020600040101010101" charset="-122"/>
          <a:ea typeface="阿里巴巴普惠体 R" panose="00020600040101010101" charset="-122"/>
          <a:cs typeface="阿里巴巴普惠体 R" panose="00020600040101010101" charset="-122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阿里巴巴普惠体 R" panose="00020600040101010101" charset="-122"/>
          <a:ea typeface="阿里巴巴普惠体 R" panose="00020600040101010101" charset="-122"/>
          <a:cs typeface="阿里巴巴普惠体 R" panose="00020600040101010101" charset="-12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1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2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0.xml"/><Relationship Id="rId3" Type="http://schemas.openxmlformats.org/officeDocument/2006/relationships/tags" Target="../tags/tag55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4.xml"/><Relationship Id="rId1" Type="http://schemas.openxmlformats.org/officeDocument/2006/relationships/tags" Target="../tags/tag53.xml"/><Relationship Id="rId6" Type="http://schemas.openxmlformats.org/officeDocument/2006/relationships/tags" Target="../tags/tag58.xml"/><Relationship Id="rId5" Type="http://schemas.openxmlformats.org/officeDocument/2006/relationships/tags" Target="../tags/tag57.xml"/><Relationship Id="rId10" Type="http://schemas.openxmlformats.org/officeDocument/2006/relationships/image" Target="../media/image27.png"/><Relationship Id="rId4" Type="http://schemas.openxmlformats.org/officeDocument/2006/relationships/tags" Target="../tags/tag56.xml"/><Relationship Id="rId9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66.xml"/><Relationship Id="rId13" Type="http://schemas.openxmlformats.org/officeDocument/2006/relationships/image" Target="../media/image28.jpeg"/><Relationship Id="rId3" Type="http://schemas.openxmlformats.org/officeDocument/2006/relationships/tags" Target="../tags/tag61.xml"/><Relationship Id="rId7" Type="http://schemas.openxmlformats.org/officeDocument/2006/relationships/tags" Target="../tags/tag65.xml"/><Relationship Id="rId12" Type="http://schemas.openxmlformats.org/officeDocument/2006/relationships/notesSlide" Target="../notesSlides/notesSlide21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tags" Target="../tags/tag64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3.xml"/><Relationship Id="rId10" Type="http://schemas.openxmlformats.org/officeDocument/2006/relationships/tags" Target="../tags/tag68.xml"/><Relationship Id="rId4" Type="http://schemas.openxmlformats.org/officeDocument/2006/relationships/tags" Target="../tags/tag62.xml"/><Relationship Id="rId9" Type="http://schemas.openxmlformats.org/officeDocument/2006/relationships/tags" Target="../tags/tag6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 descr="S4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713740" y="-80010"/>
            <a:ext cx="6142990" cy="5753735"/>
          </a:xfrm>
          <a:prstGeom prst="rect">
            <a:avLst/>
          </a:prstGeom>
        </p:spPr>
      </p:pic>
      <p:pic>
        <p:nvPicPr>
          <p:cNvPr id="2" name="图片 1" descr="未标题-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5046345" y="2200910"/>
            <a:ext cx="7515860" cy="4558665"/>
          </a:xfrm>
          <a:prstGeom prst="rect">
            <a:avLst/>
          </a:prstGeom>
        </p:spPr>
      </p:pic>
      <p:pic>
        <p:nvPicPr>
          <p:cNvPr id="3" name="图片 2" descr="S44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-5080" y="5701030"/>
            <a:ext cx="6115050" cy="1164590"/>
          </a:xfrm>
          <a:prstGeom prst="rect">
            <a:avLst/>
          </a:prstGeom>
        </p:spPr>
      </p:pic>
      <p:pic>
        <p:nvPicPr>
          <p:cNvPr id="6" name="图片 5" descr="S4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309880" y="3783965"/>
            <a:ext cx="1934845" cy="1392555"/>
          </a:xfrm>
          <a:prstGeom prst="rect">
            <a:avLst/>
          </a:prstGeom>
        </p:spPr>
      </p:pic>
      <p:pic>
        <p:nvPicPr>
          <p:cNvPr id="9" name="图片 8" descr="S44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 flipH="1">
            <a:off x="6099810" y="5701030"/>
            <a:ext cx="6114415" cy="1164590"/>
          </a:xfrm>
          <a:prstGeom prst="rect">
            <a:avLst/>
          </a:prstGeom>
        </p:spPr>
      </p:pic>
      <p:pic>
        <p:nvPicPr>
          <p:cNvPr id="16" name="图片 15" descr="未标s题-1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>
          <a:xfrm>
            <a:off x="4770755" y="289560"/>
            <a:ext cx="2650490" cy="2533015"/>
          </a:xfrm>
          <a:prstGeom prst="rect">
            <a:avLst/>
          </a:prstGeom>
        </p:spPr>
      </p:pic>
      <p:pic>
        <p:nvPicPr>
          <p:cNvPr id="18" name="图片 17" descr="401259299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203180" y="387985"/>
            <a:ext cx="1402715" cy="1402715"/>
          </a:xfrm>
          <a:prstGeom prst="rect">
            <a:avLst/>
          </a:prstGeom>
        </p:spPr>
      </p:pic>
      <p:pic>
        <p:nvPicPr>
          <p:cNvPr id="19" name="图片 18" descr="401259299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9320000">
            <a:off x="9888220" y="1485900"/>
            <a:ext cx="447675" cy="44767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428240" y="1608455"/>
            <a:ext cx="2713990" cy="24923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94690">
              <a:lnSpc>
                <a:spcPct val="80000"/>
              </a:lnSpc>
            </a:pPr>
            <a:r>
              <a:rPr lang="zh-CN" altLang="en-US" sz="9600" b="1" spc="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教学说课</a:t>
            </a:r>
            <a:endParaRPr lang="zh-CN" altLang="en-US" sz="9600" b="1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1000">
        <p14:reveal/>
      </p:transition>
    </mc:Choice>
    <mc:Fallback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/>
          <p:cNvSpPr/>
          <p:nvPr/>
        </p:nvSpPr>
        <p:spPr>
          <a:xfrm>
            <a:off x="1027150" y="3171167"/>
            <a:ext cx="1928076" cy="1928076"/>
          </a:xfrm>
          <a:prstGeom prst="ellipse">
            <a:avLst/>
          </a:prstGeom>
          <a:solidFill>
            <a:srgbClr val="19728E"/>
          </a:solidFill>
          <a:ln w="63500">
            <a:solidFill>
              <a:schemeClr val="bg1"/>
            </a:solidFill>
            <a:prstDash val="sysDot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3753861" y="3171166"/>
            <a:ext cx="1928076" cy="1928076"/>
          </a:xfrm>
          <a:prstGeom prst="ellipse">
            <a:avLst/>
          </a:prstGeom>
          <a:solidFill>
            <a:srgbClr val="19728E"/>
          </a:solidFill>
          <a:ln w="63500">
            <a:solidFill>
              <a:schemeClr val="bg1"/>
            </a:solidFill>
            <a:prstDash val="sysDot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6480573" y="3171167"/>
            <a:ext cx="1928076" cy="1928076"/>
          </a:xfrm>
          <a:prstGeom prst="ellipse">
            <a:avLst/>
          </a:prstGeom>
          <a:solidFill>
            <a:srgbClr val="19728E"/>
          </a:solidFill>
          <a:ln w="63500">
            <a:solidFill>
              <a:schemeClr val="bg1"/>
            </a:solidFill>
            <a:prstDash val="sysDot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9207284" y="3171166"/>
            <a:ext cx="1928076" cy="1928076"/>
          </a:xfrm>
          <a:prstGeom prst="ellipse">
            <a:avLst/>
          </a:prstGeom>
          <a:solidFill>
            <a:srgbClr val="19728E"/>
          </a:solidFill>
          <a:ln w="63500">
            <a:solidFill>
              <a:schemeClr val="bg1"/>
            </a:solidFill>
            <a:prstDash val="sysDot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815248" y="5385338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cs typeface="+mn-ea"/>
                <a:sym typeface="+mn-lt"/>
              </a:rPr>
              <a:t>教学策略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6541960" y="5385339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cs typeface="+mn-ea"/>
                <a:sym typeface="+mn-lt"/>
              </a:rPr>
              <a:t>教学过程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9269473" y="5385339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cs typeface="+mn-ea"/>
                <a:sym typeface="+mn-lt"/>
              </a:rPr>
              <a:t>教学反思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085678" y="5385338"/>
            <a:ext cx="181102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cs typeface="+mn-ea"/>
                <a:sym typeface="+mn-lt"/>
              </a:rPr>
              <a:t>教学分析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6434455" y="525145"/>
            <a:ext cx="4701540" cy="2646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16600" dirty="0">
                <a:ln>
                  <a:noFill/>
                </a:ln>
                <a:solidFill>
                  <a:schemeClr val="bg1"/>
                </a:solidFill>
                <a:cs typeface="+mn-ea"/>
                <a:sym typeface="+mn-lt"/>
              </a:rPr>
              <a:t>目录</a:t>
            </a:r>
          </a:p>
        </p:txBody>
      </p:sp>
      <p:pic>
        <p:nvPicPr>
          <p:cNvPr id="65" name="图片 64" descr="S4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4984"/>
          <a:stretch>
            <a:fillRect/>
          </a:stretch>
        </p:blipFill>
        <p:spPr>
          <a:xfrm rot="540000">
            <a:off x="3903980" y="720090"/>
            <a:ext cx="2658745" cy="2122170"/>
          </a:xfrm>
          <a:prstGeom prst="rect">
            <a:avLst/>
          </a:prstGeom>
        </p:spPr>
      </p:pic>
      <p:pic>
        <p:nvPicPr>
          <p:cNvPr id="72" name="图片 71" descr="40096110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449705" y="3336925"/>
            <a:ext cx="1083310" cy="1762125"/>
          </a:xfrm>
          <a:prstGeom prst="rect">
            <a:avLst/>
          </a:prstGeom>
        </p:spPr>
      </p:pic>
      <p:pic>
        <p:nvPicPr>
          <p:cNvPr id="74" name="图片 73" descr="40096110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4134485" y="3215005"/>
            <a:ext cx="1124585" cy="1936750"/>
          </a:xfrm>
          <a:prstGeom prst="rect">
            <a:avLst/>
          </a:prstGeom>
        </p:spPr>
      </p:pic>
      <p:pic>
        <p:nvPicPr>
          <p:cNvPr id="75" name="图片 74" descr="40096110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-280"/>
          <a:stretch>
            <a:fillRect/>
          </a:stretch>
        </p:blipFill>
        <p:spPr>
          <a:xfrm>
            <a:off x="6897370" y="3037205"/>
            <a:ext cx="1094105" cy="1936750"/>
          </a:xfrm>
          <a:prstGeom prst="rect">
            <a:avLst/>
          </a:prstGeom>
        </p:spPr>
      </p:pic>
      <p:pic>
        <p:nvPicPr>
          <p:cNvPr id="76" name="图片 75" descr="40096110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r="-7250"/>
          <a:stretch>
            <a:fillRect/>
          </a:stretch>
        </p:blipFill>
        <p:spPr>
          <a:xfrm>
            <a:off x="9608820" y="3037205"/>
            <a:ext cx="1124585" cy="19367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1000">
        <p14:reveal/>
      </p:transition>
    </mc:Choice>
    <mc:Fallback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7" grpId="0"/>
      <p:bldP spid="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 flipH="1">
            <a:off x="1271270" y="1014095"/>
            <a:ext cx="9957435" cy="4829810"/>
          </a:xfrm>
          <a:custGeom>
            <a:avLst/>
            <a:gdLst>
              <a:gd name="connisteX0" fmla="*/ 199699 w 9957204"/>
              <a:gd name="connsiteY0" fmla="*/ 746353 h 4830008"/>
              <a:gd name="connisteX1" fmla="*/ 487989 w 9957204"/>
              <a:gd name="connsiteY1" fmla="*/ 230098 h 4830008"/>
              <a:gd name="connisteX2" fmla="*/ 1064569 w 9957204"/>
              <a:gd name="connsiteY2" fmla="*/ 33248 h 4830008"/>
              <a:gd name="connisteX3" fmla="*/ 1641149 w 9957204"/>
              <a:gd name="connsiteY3" fmla="*/ 230098 h 4830008"/>
              <a:gd name="connisteX4" fmla="*/ 2460299 w 9957204"/>
              <a:gd name="connsiteY4" fmla="*/ 245338 h 4830008"/>
              <a:gd name="connisteX5" fmla="*/ 6329354 w 9957204"/>
              <a:gd name="connsiteY5" fmla="*/ 214858 h 4830008"/>
              <a:gd name="connisteX6" fmla="*/ 7892089 w 9957204"/>
              <a:gd name="connsiteY6" fmla="*/ 185013 h 4830008"/>
              <a:gd name="connisteX7" fmla="*/ 8499149 w 9957204"/>
              <a:gd name="connsiteY7" fmla="*/ 63728 h 4830008"/>
              <a:gd name="connisteX8" fmla="*/ 9014769 w 9957204"/>
              <a:gd name="connsiteY8" fmla="*/ 18008 h 4830008"/>
              <a:gd name="connisteX9" fmla="*/ 9667549 w 9957204"/>
              <a:gd name="connsiteY9" fmla="*/ 306298 h 4830008"/>
              <a:gd name="connisteX10" fmla="*/ 9955839 w 9957204"/>
              <a:gd name="connsiteY10" fmla="*/ 973683 h 4830008"/>
              <a:gd name="connisteX11" fmla="*/ 9758354 w 9957204"/>
              <a:gd name="connsiteY11" fmla="*/ 1823313 h 4830008"/>
              <a:gd name="connisteX12" fmla="*/ 9743114 w 9957204"/>
              <a:gd name="connsiteY12" fmla="*/ 3112998 h 4830008"/>
              <a:gd name="connisteX13" fmla="*/ 9879639 w 9957204"/>
              <a:gd name="connsiteY13" fmla="*/ 3598773 h 4830008"/>
              <a:gd name="connisteX14" fmla="*/ 9849794 w 9957204"/>
              <a:gd name="connsiteY14" fmla="*/ 4250918 h 4830008"/>
              <a:gd name="connisteX15" fmla="*/ 9273214 w 9957204"/>
              <a:gd name="connsiteY15" fmla="*/ 4721453 h 4830008"/>
              <a:gd name="connisteX16" fmla="*/ 8560109 w 9957204"/>
              <a:gd name="connsiteY16" fmla="*/ 4827498 h 4830008"/>
              <a:gd name="connisteX17" fmla="*/ 7255184 w 9957204"/>
              <a:gd name="connsiteY17" fmla="*/ 4690973 h 4830008"/>
              <a:gd name="connisteX18" fmla="*/ 1368099 w 9957204"/>
              <a:gd name="connsiteY18" fmla="*/ 4781778 h 4830008"/>
              <a:gd name="connisteX19" fmla="*/ 93654 w 9957204"/>
              <a:gd name="connsiteY19" fmla="*/ 3993108 h 4830008"/>
              <a:gd name="connisteX20" fmla="*/ 169219 w 9957204"/>
              <a:gd name="connsiteY20" fmla="*/ 2187803 h 4830008"/>
              <a:gd name="connisteX21" fmla="*/ 199699 w 9957204"/>
              <a:gd name="connsiteY21" fmla="*/ 746353 h 4830008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</a:cxnLst>
            <a:rect l="l" t="t" r="r" b="b"/>
            <a:pathLst>
              <a:path w="9957204" h="4830008">
                <a:moveTo>
                  <a:pt x="199700" y="746353"/>
                </a:moveTo>
                <a:cubicBezTo>
                  <a:pt x="263200" y="354558"/>
                  <a:pt x="315270" y="372973"/>
                  <a:pt x="487990" y="230098"/>
                </a:cubicBezTo>
                <a:cubicBezTo>
                  <a:pt x="660710" y="87223"/>
                  <a:pt x="834065" y="33248"/>
                  <a:pt x="1064570" y="33248"/>
                </a:cubicBezTo>
                <a:cubicBezTo>
                  <a:pt x="1295075" y="33248"/>
                  <a:pt x="1361750" y="187553"/>
                  <a:pt x="1641150" y="230098"/>
                </a:cubicBezTo>
                <a:cubicBezTo>
                  <a:pt x="1920550" y="272643"/>
                  <a:pt x="1522405" y="248513"/>
                  <a:pt x="2460300" y="245338"/>
                </a:cubicBezTo>
                <a:cubicBezTo>
                  <a:pt x="3398195" y="242163"/>
                  <a:pt x="5242870" y="226923"/>
                  <a:pt x="6329355" y="214858"/>
                </a:cubicBezTo>
                <a:cubicBezTo>
                  <a:pt x="7415840" y="202793"/>
                  <a:pt x="7458385" y="215493"/>
                  <a:pt x="7892090" y="185013"/>
                </a:cubicBezTo>
                <a:cubicBezTo>
                  <a:pt x="8325795" y="154533"/>
                  <a:pt x="8274360" y="97383"/>
                  <a:pt x="8499150" y="63728"/>
                </a:cubicBezTo>
                <a:cubicBezTo>
                  <a:pt x="8723940" y="30073"/>
                  <a:pt x="8781090" y="-30252"/>
                  <a:pt x="9014770" y="18008"/>
                </a:cubicBezTo>
                <a:cubicBezTo>
                  <a:pt x="9248450" y="66268"/>
                  <a:pt x="9479590" y="115163"/>
                  <a:pt x="9667550" y="306298"/>
                </a:cubicBezTo>
                <a:cubicBezTo>
                  <a:pt x="9855510" y="497433"/>
                  <a:pt x="9937425" y="670153"/>
                  <a:pt x="9955840" y="973683"/>
                </a:cubicBezTo>
                <a:cubicBezTo>
                  <a:pt x="9974255" y="1277213"/>
                  <a:pt x="9800900" y="1395323"/>
                  <a:pt x="9758355" y="1823313"/>
                </a:cubicBezTo>
                <a:cubicBezTo>
                  <a:pt x="9715810" y="2251303"/>
                  <a:pt x="9718985" y="2758033"/>
                  <a:pt x="9743115" y="3112998"/>
                </a:cubicBezTo>
                <a:cubicBezTo>
                  <a:pt x="9767245" y="3467963"/>
                  <a:pt x="9858050" y="3371443"/>
                  <a:pt x="9879640" y="3598773"/>
                </a:cubicBezTo>
                <a:cubicBezTo>
                  <a:pt x="9901230" y="3826103"/>
                  <a:pt x="9971080" y="4026128"/>
                  <a:pt x="9849795" y="4250918"/>
                </a:cubicBezTo>
                <a:cubicBezTo>
                  <a:pt x="9728510" y="4475708"/>
                  <a:pt x="9531025" y="4605883"/>
                  <a:pt x="9273215" y="4721453"/>
                </a:cubicBezTo>
                <a:cubicBezTo>
                  <a:pt x="9015405" y="4837023"/>
                  <a:pt x="8963970" y="4833848"/>
                  <a:pt x="8560110" y="4827498"/>
                </a:cubicBezTo>
                <a:cubicBezTo>
                  <a:pt x="8156250" y="4821148"/>
                  <a:pt x="8693460" y="4699863"/>
                  <a:pt x="7255185" y="4690973"/>
                </a:cubicBezTo>
                <a:cubicBezTo>
                  <a:pt x="5816910" y="4682083"/>
                  <a:pt x="2800660" y="4921478"/>
                  <a:pt x="1368100" y="4781778"/>
                </a:cubicBezTo>
                <a:cubicBezTo>
                  <a:pt x="-64460" y="4642078"/>
                  <a:pt x="333685" y="4511903"/>
                  <a:pt x="93655" y="3993108"/>
                </a:cubicBezTo>
                <a:cubicBezTo>
                  <a:pt x="-146375" y="3474313"/>
                  <a:pt x="148265" y="2837408"/>
                  <a:pt x="169220" y="2187803"/>
                </a:cubicBezTo>
                <a:cubicBezTo>
                  <a:pt x="190175" y="1538198"/>
                  <a:pt x="136200" y="1138148"/>
                  <a:pt x="199700" y="746353"/>
                </a:cubicBezTo>
                <a:close/>
              </a:path>
            </a:pathLst>
          </a:custGeom>
          <a:solidFill>
            <a:srgbClr val="1972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570345" y="1798955"/>
            <a:ext cx="4105915" cy="3219451"/>
            <a:chOff x="3553" y="2869"/>
            <a:chExt cx="6466" cy="5070"/>
          </a:xfrm>
        </p:grpSpPr>
        <p:sp>
          <p:nvSpPr>
            <p:cNvPr id="12" name="Shape 1282"/>
            <p:cNvSpPr txBox="1"/>
            <p:nvPr/>
          </p:nvSpPr>
          <p:spPr>
            <a:xfrm>
              <a:off x="4553" y="2869"/>
              <a:ext cx="5466" cy="1808"/>
            </a:xfrm>
            <a:prstGeom prst="rect">
              <a:avLst/>
            </a:prstGeom>
            <a:ln w="12700">
              <a:miter lim="400000"/>
            </a:ln>
          </p:spPr>
          <p:txBody>
            <a:bodyPr lIns="50800" tIns="50800" rIns="50800" bIns="50800" anchor="ctr">
              <a:normAutofit/>
            </a:bodyPr>
            <a:lstStyle>
              <a:lvl1pPr marL="0" marR="0" indent="0" algn="l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1pPr>
              <a:lvl2pPr marL="0" marR="0" indent="1143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2pPr>
              <a:lvl3pPr marL="0" marR="0" indent="2286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3pPr>
              <a:lvl4pPr marL="0" marR="0" indent="3429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4pPr>
              <a:lvl5pPr marL="0" marR="0" indent="4572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5pPr>
              <a:lvl6pPr marL="0" marR="0" indent="5715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6pPr>
              <a:lvl7pPr marL="0" marR="0" indent="6858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7pPr>
              <a:lvl8pPr marL="0" marR="0" indent="8001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8pPr>
              <a:lvl9pPr marL="0" marR="0" indent="9144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9pPr>
            </a:lstStyle>
            <a:p>
              <a:pPr marL="0" marR="0" lvl="0" indent="0" algn="r" defTabSz="41275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600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rPr>
                <a:t>PART  01</a:t>
              </a:r>
            </a:p>
          </p:txBody>
        </p:sp>
        <p:sp>
          <p:nvSpPr>
            <p:cNvPr id="13" name="Shape 1284"/>
            <p:cNvSpPr/>
            <p:nvPr/>
          </p:nvSpPr>
          <p:spPr>
            <a:xfrm>
              <a:off x="7024" y="7239"/>
              <a:ext cx="2995" cy="7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2700">
              <a:noFill/>
              <a:miter lim="400000"/>
            </a:ln>
          </p:spPr>
          <p:txBody>
            <a:bodyPr lIns="25400" tIns="25400" rIns="25400" bIns="25400" anchor="ctr"/>
            <a:lstStyle/>
            <a:p>
              <a:pPr algn="r" defTabSz="412750" hangingPunct="0">
                <a:defRPr sz="3200">
                  <a:solidFill>
                    <a:srgbClr val="FFFFFF"/>
                  </a:solidFill>
                </a:defRPr>
              </a:pPr>
              <a:endParaRPr sz="1600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Shape 1285"/>
            <p:cNvSpPr/>
            <p:nvPr/>
          </p:nvSpPr>
          <p:spPr>
            <a:xfrm>
              <a:off x="7504" y="7391"/>
              <a:ext cx="1510" cy="396"/>
            </a:xfrm>
            <a:prstGeom prst="rect">
              <a:avLst/>
            </a:prstGeom>
            <a:ln w="12700">
              <a:miter lim="400000"/>
            </a:ln>
          </p:spPr>
          <p:txBody>
            <a:bodyPr wrap="none" lIns="25400" tIns="25400" rIns="25400" bIns="25400" anchor="ctr">
              <a:spAutoFit/>
            </a:bodyPr>
            <a:lstStyle>
              <a:lvl1pPr algn="l">
                <a:lnSpc>
                  <a:spcPct val="100000"/>
                </a:lnSpc>
                <a:defRPr sz="2600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Montserrat-Regular"/>
                </a:defRPr>
              </a:lvl1pPr>
            </a:lstStyle>
            <a:p>
              <a:pPr algn="r" defTabSz="412750" hangingPunct="0"/>
              <a:r>
                <a:rPr sz="1300" kern="0" dirty="0">
                  <a:solidFill>
                    <a:srgbClr val="053863"/>
                  </a:solidFill>
                  <a:latin typeface="+mn-lt"/>
                  <a:ea typeface="+mn-ea"/>
                  <a:cs typeface="+mn-ea"/>
                  <a:sym typeface="+mn-lt"/>
                </a:rPr>
                <a:t>Learn more</a:t>
              </a:r>
            </a:p>
          </p:txBody>
        </p:sp>
        <p:sp>
          <p:nvSpPr>
            <p:cNvPr id="21" name="文本框 3"/>
            <p:cNvSpPr txBox="1"/>
            <p:nvPr/>
          </p:nvSpPr>
          <p:spPr>
            <a:xfrm>
              <a:off x="5732" y="4677"/>
              <a:ext cx="417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教学分析</a:t>
              </a:r>
              <a:endParaRPr lang="zh-CN" altLang="en-US" sz="2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553" y="5747"/>
              <a:ext cx="6466" cy="1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点击此处添加文字描述，文字颜色、大小、字体可根据需求进行更改。点击此处添加文字描述，文字颜色、大小、字体可根据需求进行更改。</a:t>
              </a:r>
            </a:p>
            <a:p>
              <a:pPr algn="r">
                <a:lnSpc>
                  <a:spcPct val="130000"/>
                </a:lnSpc>
              </a:pPr>
              <a:endParaRPr lang="zh-CN" altLang="en-US" sz="105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pic>
        <p:nvPicPr>
          <p:cNvPr id="6" name="图片 5" descr="F:\工作文件夹\2019.12\1231（寒假PPT）\图片3.png图片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32435" y="1158240"/>
            <a:ext cx="6055995" cy="46856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1000">
        <p14:reveal/>
      </p:transition>
    </mc:Choice>
    <mc:Fallback>
      <p:transition spd="slow" advClick="0" advTm="1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3994785" y="459105"/>
            <a:ext cx="3872865" cy="1070610"/>
            <a:chOff x="6503" y="323"/>
            <a:chExt cx="6099" cy="1686"/>
          </a:xfrm>
        </p:grpSpPr>
        <p:sp>
          <p:nvSpPr>
            <p:cNvPr id="3" name="稻壳儿春秋广告/盗版必究        原创来源：http://chn.docer.com/works?userid=199329941#!/work_time"/>
            <p:cNvSpPr txBox="1"/>
            <p:nvPr/>
          </p:nvSpPr>
          <p:spPr>
            <a:xfrm>
              <a:off x="7995" y="323"/>
              <a:ext cx="3212" cy="6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添加您的标题</a:t>
              </a:r>
            </a:p>
          </p:txBody>
        </p:sp>
        <p:sp>
          <p:nvSpPr>
            <p:cNvPr id="4" name="稻壳儿春秋广告/盗版必究        原创来源：http://chn.docer.com/works?userid=199329941#!/work_time"/>
            <p:cNvSpPr txBox="1"/>
            <p:nvPr/>
          </p:nvSpPr>
          <p:spPr>
            <a:xfrm>
              <a:off x="6503" y="799"/>
              <a:ext cx="6099" cy="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稻壳儿春秋广告/盗版必究        原创来源：http://chn.docer.com/works?userid=199329941#!/work_time"/>
            <p:cNvSpPr/>
            <p:nvPr/>
          </p:nvSpPr>
          <p:spPr bwMode="auto">
            <a:xfrm>
              <a:off x="907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稻壳儿春秋广告/盗版必究        原创来源：http://chn.docer.com/works?userid=199329941#!/work_time"/>
            <p:cNvSpPr/>
            <p:nvPr/>
          </p:nvSpPr>
          <p:spPr bwMode="auto">
            <a:xfrm>
              <a:off x="941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稻壳儿春秋广告/盗版必究        原创来源：http://chn.docer.com/works?userid=199329941#!/work_time"/>
            <p:cNvSpPr/>
            <p:nvPr/>
          </p:nvSpPr>
          <p:spPr bwMode="auto">
            <a:xfrm>
              <a:off x="975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4" name="Oval 6"/>
          <p:cNvSpPr/>
          <p:nvPr/>
        </p:nvSpPr>
        <p:spPr>
          <a:xfrm>
            <a:off x="1414497" y="1726057"/>
            <a:ext cx="2520000" cy="2520000"/>
          </a:xfrm>
          <a:prstGeom prst="ellipse">
            <a:avLst/>
          </a:prstGeom>
          <a:solidFill>
            <a:srgbClr val="19728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d-ID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1" name="文本框 12"/>
          <p:cNvSpPr txBox="1"/>
          <p:nvPr/>
        </p:nvSpPr>
        <p:spPr>
          <a:xfrm>
            <a:off x="4273281" y="4580991"/>
            <a:ext cx="3109004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dist" defTabSz="694690"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在此处添加标题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1620932" y="2090118"/>
            <a:ext cx="2080776" cy="1841537"/>
            <a:chOff x="1497228" y="3707520"/>
            <a:chExt cx="2080776" cy="1841537"/>
          </a:xfrm>
        </p:grpSpPr>
        <p:sp>
          <p:nvSpPr>
            <p:cNvPr id="33" name="TextBox 13"/>
            <p:cNvSpPr txBox="1"/>
            <p:nvPr/>
          </p:nvSpPr>
          <p:spPr>
            <a:xfrm>
              <a:off x="1497228" y="4246037"/>
              <a:ext cx="2080776" cy="13030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点击此处添加文字描述，文字颜色、大小、字体可根据需求进行更改。点击此处添加文字描述，文字颜色、大小、字体可根据需求进行更改。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1873364" y="3707520"/>
              <a:ext cx="1569660" cy="458908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94690">
                <a:lnSpc>
                  <a:spcPct val="150000"/>
                </a:lnSpc>
              </a:pPr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在此添加标题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8520946" y="2090118"/>
            <a:ext cx="2080776" cy="1807942"/>
            <a:chOff x="1497228" y="3707520"/>
            <a:chExt cx="2080776" cy="1807942"/>
          </a:xfrm>
        </p:grpSpPr>
        <p:sp>
          <p:nvSpPr>
            <p:cNvPr id="20" name="TextBox 13"/>
            <p:cNvSpPr txBox="1"/>
            <p:nvPr/>
          </p:nvSpPr>
          <p:spPr>
            <a:xfrm>
              <a:off x="1497228" y="4130467"/>
              <a:ext cx="2080776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20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cs typeface="+mn-ea"/>
                  <a:sym typeface="+mn-lt"/>
                </a:rPr>
                <a:t>I love you more than I've ever loved any woman. And I've waited longer for you than I've waited</a:t>
              </a:r>
            </a:p>
          </p:txBody>
        </p:sp>
        <p:sp>
          <p:nvSpPr>
            <p:cNvPr id="43" name="矩形 42"/>
            <p:cNvSpPr/>
            <p:nvPr/>
          </p:nvSpPr>
          <p:spPr>
            <a:xfrm>
              <a:off x="1873364" y="3707520"/>
              <a:ext cx="1414170" cy="458908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94690">
                <a:lnSpc>
                  <a:spcPct val="150000"/>
                </a:lnSpc>
              </a:pPr>
              <a:r>
                <a:rPr lang="en-US" altLang="zh-CN" dirty="0">
                  <a:solidFill>
                    <a:schemeClr val="bg1"/>
                  </a:solidFill>
                  <a:cs typeface="+mn-ea"/>
                  <a:sym typeface="+mn-lt"/>
                </a:rPr>
                <a:t>TITLE HERE</a:t>
              </a:r>
            </a:p>
          </p:txBody>
        </p:sp>
      </p:grpSp>
      <p:sp>
        <p:nvSpPr>
          <p:cNvPr id="44" name="Oval 6"/>
          <p:cNvSpPr/>
          <p:nvPr/>
        </p:nvSpPr>
        <p:spPr>
          <a:xfrm>
            <a:off x="8171164" y="1734088"/>
            <a:ext cx="2520000" cy="2520000"/>
          </a:xfrm>
          <a:prstGeom prst="ellipse">
            <a:avLst/>
          </a:prstGeom>
          <a:solidFill>
            <a:srgbClr val="19728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d-ID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8390776" y="2082086"/>
            <a:ext cx="2080776" cy="1841537"/>
            <a:chOff x="1497228" y="3707520"/>
            <a:chExt cx="2080776" cy="1841537"/>
          </a:xfrm>
        </p:grpSpPr>
        <p:sp>
          <p:nvSpPr>
            <p:cNvPr id="21" name="TextBox 13"/>
            <p:cNvSpPr txBox="1"/>
            <p:nvPr/>
          </p:nvSpPr>
          <p:spPr>
            <a:xfrm>
              <a:off x="1497228" y="4246037"/>
              <a:ext cx="2080776" cy="13030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点击此处添加文字描述，文字颜色、大小、字体可根据需求进行更改。点击此处添加文字描述，文字颜色、大小、字体可根据需求进行更改。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1873364" y="3707520"/>
              <a:ext cx="1569660" cy="458908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94690">
                <a:lnSpc>
                  <a:spcPct val="150000"/>
                </a:lnSpc>
              </a:pPr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在此添加标题</a:t>
              </a:r>
            </a:p>
          </p:txBody>
        </p:sp>
      </p:grpSp>
      <p:sp>
        <p:nvSpPr>
          <p:cNvPr id="22" name="文本框 10"/>
          <p:cNvSpPr txBox="1"/>
          <p:nvPr/>
        </p:nvSpPr>
        <p:spPr>
          <a:xfrm>
            <a:off x="1039744" y="5165192"/>
            <a:ext cx="9989102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点击此处添加文字描述，文字颜色、大小、字体可根据需求进行更改。点击此处添加文字描述，文字颜色、大小、字体可根据需求进行更改。点击此处添加文字描述，文字颜色、大小、字体可根据需求进行更改。点击此处添加文字描述，文字颜色、大小、字体可根据需求进行更改。点击此处添加文字描述，文字颜色、大小、字体可根据需求进行更改。</a:t>
            </a:r>
          </a:p>
        </p:txBody>
      </p:sp>
      <p:pic>
        <p:nvPicPr>
          <p:cNvPr id="23" name="图片 22" descr="摄图网_401186427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4714875" y="1598930"/>
            <a:ext cx="2637790" cy="27743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1000">
        <p14:reveal/>
      </p:transition>
    </mc:Choice>
    <mc:Fallback>
      <p:transition spd="slow" advClick="0" advTm="1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70036" y="2183130"/>
            <a:ext cx="10369334" cy="3271575"/>
          </a:xfrm>
          <a:prstGeom prst="rect">
            <a:avLst/>
          </a:prstGeom>
          <a:solidFill>
            <a:srgbClr val="1972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cs typeface="+mn-ea"/>
              <a:sym typeface="+mn-lt"/>
            </a:endParaRPr>
          </a:p>
        </p:txBody>
      </p:sp>
      <p:pic>
        <p:nvPicPr>
          <p:cNvPr id="4" name="图片 3" descr="H:\PPT文件\网站素材\400064873.jpg40006487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782003" y="2183130"/>
            <a:ext cx="4907280" cy="3271520"/>
          </a:xfrm>
          <a:prstGeom prst="rect">
            <a:avLst/>
          </a:prstGeom>
        </p:spPr>
      </p:pic>
      <p:sp>
        <p:nvSpPr>
          <p:cNvPr id="21" name="TextBox 41"/>
          <p:cNvSpPr txBox="1"/>
          <p:nvPr/>
        </p:nvSpPr>
        <p:spPr>
          <a:xfrm>
            <a:off x="5921085" y="3026021"/>
            <a:ext cx="3901365" cy="839470"/>
          </a:xfrm>
          <a:prstGeom prst="rect">
            <a:avLst/>
          </a:prstGeom>
          <a:noFill/>
        </p:spPr>
        <p:txBody>
          <a:bodyPr wrap="square" lIns="121813" tIns="60907" rIns="121813" bIns="60907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点击此处添加文字描述，文字颜色、大小、字体可根据需求进行更改。点击此处添加文字描述，文字颜色、大小、字体可根据需求进行更改。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2" name="TextBox 42"/>
          <p:cNvSpPr txBox="1"/>
          <p:nvPr/>
        </p:nvSpPr>
        <p:spPr>
          <a:xfrm>
            <a:off x="5921085" y="2295944"/>
            <a:ext cx="4554414" cy="733086"/>
          </a:xfrm>
          <a:prstGeom prst="rect">
            <a:avLst/>
          </a:prstGeom>
          <a:noFill/>
        </p:spPr>
        <p:txBody>
          <a:bodyPr wrap="square" lIns="121813" tIns="0" rIns="12181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dirty="0">
                <a:solidFill>
                  <a:schemeClr val="bg1"/>
                </a:solidFill>
                <a:cs typeface="+mn-ea"/>
                <a:sym typeface="+mn-lt"/>
              </a:rPr>
              <a:t>标题文字添加</a:t>
            </a:r>
          </a:p>
        </p:txBody>
      </p:sp>
      <p:sp>
        <p:nvSpPr>
          <p:cNvPr id="23" name="TextBox 41"/>
          <p:cNvSpPr txBox="1"/>
          <p:nvPr/>
        </p:nvSpPr>
        <p:spPr>
          <a:xfrm>
            <a:off x="5930401" y="4548302"/>
            <a:ext cx="3345746" cy="720725"/>
          </a:xfrm>
          <a:prstGeom prst="rect">
            <a:avLst/>
          </a:prstGeom>
          <a:noFill/>
        </p:spPr>
        <p:txBody>
          <a:bodyPr wrap="square" lIns="121813" tIns="60907" rIns="121813" bIns="60907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点击此处添加文字描述，文字颜色、大小、字体可根据需求进行更改。点击此处添加文字描述，文字颜色、大小、字体可根据需求进行更改。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4" name="TextBox 42"/>
          <p:cNvSpPr txBox="1"/>
          <p:nvPr/>
        </p:nvSpPr>
        <p:spPr>
          <a:xfrm>
            <a:off x="5930401" y="4148876"/>
            <a:ext cx="2270653" cy="366575"/>
          </a:xfrm>
          <a:prstGeom prst="rect">
            <a:avLst/>
          </a:prstGeom>
          <a:noFill/>
        </p:spPr>
        <p:txBody>
          <a:bodyPr wrap="square" lIns="121813" tIns="0" rIns="121813" bIns="0" rtlCol="0" anchor="t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标题文字添加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3994785" y="459105"/>
            <a:ext cx="3872865" cy="1070610"/>
            <a:chOff x="6503" y="323"/>
            <a:chExt cx="6099" cy="1686"/>
          </a:xfrm>
        </p:grpSpPr>
        <p:sp>
          <p:nvSpPr>
            <p:cNvPr id="2" name="稻壳儿春秋广告/盗版必究        原创来源：http://chn.docer.com/works?userid=199329941#!/work_time"/>
            <p:cNvSpPr txBox="1"/>
            <p:nvPr/>
          </p:nvSpPr>
          <p:spPr>
            <a:xfrm>
              <a:off x="7995" y="323"/>
              <a:ext cx="3212" cy="6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添加您的标题</a:t>
              </a:r>
            </a:p>
          </p:txBody>
        </p:sp>
        <p:sp>
          <p:nvSpPr>
            <p:cNvPr id="6" name="稻壳儿春秋广告/盗版必究        原创来源：http://chn.docer.com/works?userid=199329941#!/work_time"/>
            <p:cNvSpPr txBox="1"/>
            <p:nvPr/>
          </p:nvSpPr>
          <p:spPr>
            <a:xfrm>
              <a:off x="6503" y="799"/>
              <a:ext cx="6099" cy="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" name="稻壳儿春秋广告/盗版必究        原创来源：http://chn.docer.com/works?userid=199329941#!/work_time"/>
            <p:cNvSpPr/>
            <p:nvPr/>
          </p:nvSpPr>
          <p:spPr bwMode="auto">
            <a:xfrm>
              <a:off x="907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稻壳儿春秋广告/盗版必究        原创来源：http://chn.docer.com/works?userid=199329941#!/work_time"/>
            <p:cNvSpPr/>
            <p:nvPr/>
          </p:nvSpPr>
          <p:spPr bwMode="auto">
            <a:xfrm>
              <a:off x="941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稻壳儿春秋广告/盗版必究        原创来源：http://chn.docer.com/works?userid=199329941#!/work_time"/>
            <p:cNvSpPr/>
            <p:nvPr/>
          </p:nvSpPr>
          <p:spPr bwMode="auto">
            <a:xfrm>
              <a:off x="975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1000">
        <p14:reveal/>
      </p:transition>
    </mc:Choice>
    <mc:Fallback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Line 3"/>
          <p:cNvSpPr>
            <a:spLocks noChangeShapeType="1"/>
          </p:cNvSpPr>
          <p:nvPr/>
        </p:nvSpPr>
        <p:spPr bwMode="auto">
          <a:xfrm flipV="1">
            <a:off x="928370" y="4973320"/>
            <a:ext cx="5939155" cy="635"/>
          </a:xfrm>
          <a:prstGeom prst="line">
            <a:avLst/>
          </a:prstGeom>
          <a:noFill/>
          <a:ln w="38100" cap="flat" cmpd="sng">
            <a:solidFill>
              <a:schemeClr val="bg1"/>
            </a:solidFill>
            <a:prstDash val="dash"/>
            <a:round/>
            <a:headEnd type="diamond" w="med" len="med"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7965">
              <a:defRPr/>
            </a:pPr>
            <a:endParaRPr lang="es-ES" sz="57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2" name="组合 1"/>
          <p:cNvGrpSpPr/>
          <p:nvPr/>
        </p:nvGrpSpPr>
        <p:grpSpPr>
          <a:xfrm>
            <a:off x="1287312" y="2798409"/>
            <a:ext cx="669925" cy="2683054"/>
            <a:chOff x="2613025" y="4325937"/>
            <a:chExt cx="1339850" cy="5378450"/>
          </a:xfrm>
        </p:grpSpPr>
        <p:sp>
          <p:nvSpPr>
            <p:cNvPr id="23" name="AutoShape 5"/>
            <p:cNvSpPr/>
            <p:nvPr/>
          </p:nvSpPr>
          <p:spPr bwMode="auto">
            <a:xfrm>
              <a:off x="2797175" y="4325937"/>
              <a:ext cx="950913" cy="6889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  <a:defRPr/>
              </a:pPr>
              <a:r>
                <a:rPr lang="es-ES" sz="1500">
                  <a:solidFill>
                    <a:schemeClr val="bg1"/>
                  </a:solidFill>
                  <a:cs typeface="+mn-ea"/>
                  <a:sym typeface="+mn-lt"/>
                </a:rPr>
                <a:t>45%</a:t>
              </a:r>
            </a:p>
          </p:txBody>
        </p:sp>
        <p:sp>
          <p:nvSpPr>
            <p:cNvPr id="24" name="AutoShape 10"/>
            <p:cNvSpPr/>
            <p:nvPr/>
          </p:nvSpPr>
          <p:spPr bwMode="auto">
            <a:xfrm>
              <a:off x="2613025" y="9213850"/>
              <a:ext cx="1339850" cy="4905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  <a:defRPr/>
              </a:pPr>
              <a:r>
                <a:rPr lang="es-ES" sz="1000">
                  <a:solidFill>
                    <a:schemeClr val="bg1"/>
                  </a:solidFill>
                  <a:cs typeface="+mn-ea"/>
                  <a:sym typeface="+mn-lt"/>
                </a:rPr>
                <a:t>Data Here</a:t>
              </a:r>
            </a:p>
          </p:txBody>
        </p:sp>
        <p:sp>
          <p:nvSpPr>
            <p:cNvPr id="26" name="AutoShape 16"/>
            <p:cNvSpPr/>
            <p:nvPr/>
          </p:nvSpPr>
          <p:spPr bwMode="auto">
            <a:xfrm>
              <a:off x="2857500" y="5222875"/>
              <a:ext cx="823913" cy="3738562"/>
            </a:xfrm>
            <a:prstGeom prst="roundRect">
              <a:avLst>
                <a:gd name="adj" fmla="val 50000"/>
              </a:avLst>
            </a:prstGeom>
            <a:solidFill>
              <a:srgbClr val="19728E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</a:ln>
            <a:effectLst/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  <a:defRPr/>
              </a:pPr>
              <a:endParaRPr lang="es-ES" sz="1785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27" name="组合 2"/>
          <p:cNvGrpSpPr/>
          <p:nvPr/>
        </p:nvGrpSpPr>
        <p:grpSpPr>
          <a:xfrm>
            <a:off x="2069949" y="2003312"/>
            <a:ext cx="669925" cy="3478152"/>
            <a:chOff x="4165600" y="2732087"/>
            <a:chExt cx="1339850" cy="6972300"/>
          </a:xfrm>
        </p:grpSpPr>
        <p:sp>
          <p:nvSpPr>
            <p:cNvPr id="28" name="AutoShape 4"/>
            <p:cNvSpPr/>
            <p:nvPr/>
          </p:nvSpPr>
          <p:spPr bwMode="auto">
            <a:xfrm>
              <a:off x="4373563" y="2732087"/>
              <a:ext cx="952500" cy="6889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  <a:defRPr/>
              </a:pPr>
              <a:r>
                <a:rPr lang="es-ES" sz="1500">
                  <a:solidFill>
                    <a:schemeClr val="bg1"/>
                  </a:solidFill>
                  <a:cs typeface="+mn-ea"/>
                  <a:sym typeface="+mn-lt"/>
                </a:rPr>
                <a:t>80%</a:t>
              </a:r>
            </a:p>
          </p:txBody>
        </p:sp>
        <p:sp>
          <p:nvSpPr>
            <p:cNvPr id="29" name="AutoShape 9"/>
            <p:cNvSpPr/>
            <p:nvPr/>
          </p:nvSpPr>
          <p:spPr bwMode="auto">
            <a:xfrm>
              <a:off x="4165600" y="9213850"/>
              <a:ext cx="1339850" cy="4905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  <a:defRPr/>
              </a:pPr>
              <a:r>
                <a:rPr lang="es-ES" sz="1000">
                  <a:solidFill>
                    <a:schemeClr val="bg1"/>
                  </a:solidFill>
                  <a:cs typeface="+mn-ea"/>
                  <a:sym typeface="+mn-lt"/>
                </a:rPr>
                <a:t>Data Here</a:t>
              </a:r>
            </a:p>
          </p:txBody>
        </p:sp>
        <p:sp>
          <p:nvSpPr>
            <p:cNvPr id="30" name="AutoShape 17"/>
            <p:cNvSpPr/>
            <p:nvPr/>
          </p:nvSpPr>
          <p:spPr bwMode="auto">
            <a:xfrm>
              <a:off x="4435475" y="3411537"/>
              <a:ext cx="823913" cy="5549900"/>
            </a:xfrm>
            <a:prstGeom prst="roundRect">
              <a:avLst>
                <a:gd name="adj" fmla="val 50000"/>
              </a:avLst>
            </a:prstGeom>
            <a:solidFill>
              <a:srgbClr val="19728E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</a:ln>
            <a:effectLst/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  <a:defRPr/>
              </a:pPr>
              <a:endParaRPr lang="es-ES" sz="1785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31" name="组合 3"/>
          <p:cNvGrpSpPr/>
          <p:nvPr/>
        </p:nvGrpSpPr>
        <p:grpSpPr>
          <a:xfrm>
            <a:off x="2861953" y="3297510"/>
            <a:ext cx="669925" cy="2196017"/>
            <a:chOff x="5741988" y="5302250"/>
            <a:chExt cx="1339850" cy="4402137"/>
          </a:xfrm>
        </p:grpSpPr>
        <p:sp>
          <p:nvSpPr>
            <p:cNvPr id="32" name="AutoShape 6"/>
            <p:cNvSpPr/>
            <p:nvPr/>
          </p:nvSpPr>
          <p:spPr bwMode="auto">
            <a:xfrm>
              <a:off x="5951538" y="5302250"/>
              <a:ext cx="952500" cy="6889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  <a:defRPr/>
              </a:pPr>
              <a:r>
                <a:rPr lang="es-ES" sz="1500">
                  <a:solidFill>
                    <a:schemeClr val="bg1"/>
                  </a:solidFill>
                  <a:cs typeface="+mn-ea"/>
                  <a:sym typeface="+mn-lt"/>
                </a:rPr>
                <a:t>25%</a:t>
              </a:r>
            </a:p>
          </p:txBody>
        </p:sp>
        <p:sp>
          <p:nvSpPr>
            <p:cNvPr id="33" name="AutoShape 11"/>
            <p:cNvSpPr/>
            <p:nvPr/>
          </p:nvSpPr>
          <p:spPr bwMode="auto">
            <a:xfrm>
              <a:off x="5741988" y="9213850"/>
              <a:ext cx="1339850" cy="4905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  <a:defRPr/>
              </a:pPr>
              <a:r>
                <a:rPr lang="es-ES" sz="1000">
                  <a:solidFill>
                    <a:schemeClr val="bg1"/>
                  </a:solidFill>
                  <a:cs typeface="+mn-ea"/>
                  <a:sym typeface="+mn-lt"/>
                </a:rPr>
                <a:t>Data Here</a:t>
              </a:r>
            </a:p>
          </p:txBody>
        </p:sp>
        <p:sp>
          <p:nvSpPr>
            <p:cNvPr id="34" name="AutoShape 18"/>
            <p:cNvSpPr/>
            <p:nvPr/>
          </p:nvSpPr>
          <p:spPr bwMode="auto">
            <a:xfrm>
              <a:off x="6013450" y="6197600"/>
              <a:ext cx="823913" cy="2763837"/>
            </a:xfrm>
            <a:prstGeom prst="roundRect">
              <a:avLst>
                <a:gd name="adj" fmla="val 50000"/>
              </a:avLst>
            </a:prstGeom>
            <a:solidFill>
              <a:srgbClr val="19728E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</a:ln>
            <a:effectLst/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  <a:defRPr/>
              </a:pPr>
              <a:endParaRPr lang="es-ES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35" name="组合 4"/>
          <p:cNvGrpSpPr/>
          <p:nvPr/>
        </p:nvGrpSpPr>
        <p:grpSpPr>
          <a:xfrm>
            <a:off x="3646971" y="2385208"/>
            <a:ext cx="669925" cy="3108321"/>
            <a:chOff x="7312025" y="3473450"/>
            <a:chExt cx="1339850" cy="6230937"/>
          </a:xfrm>
        </p:grpSpPr>
        <p:sp>
          <p:nvSpPr>
            <p:cNvPr id="36" name="AutoShape 7"/>
            <p:cNvSpPr/>
            <p:nvPr/>
          </p:nvSpPr>
          <p:spPr bwMode="auto">
            <a:xfrm>
              <a:off x="7648575" y="3473450"/>
              <a:ext cx="952500" cy="6905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  <a:defRPr/>
              </a:pPr>
              <a:r>
                <a:rPr lang="es-ES" sz="1500">
                  <a:solidFill>
                    <a:schemeClr val="bg1"/>
                  </a:solidFill>
                  <a:cs typeface="+mn-ea"/>
                  <a:sym typeface="+mn-lt"/>
                </a:rPr>
                <a:t>70%</a:t>
              </a:r>
            </a:p>
          </p:txBody>
        </p:sp>
        <p:sp>
          <p:nvSpPr>
            <p:cNvPr id="55" name="AutoShape 12"/>
            <p:cNvSpPr/>
            <p:nvPr/>
          </p:nvSpPr>
          <p:spPr bwMode="auto">
            <a:xfrm>
              <a:off x="7312025" y="9213850"/>
              <a:ext cx="1339850" cy="4905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  <a:defRPr/>
              </a:pPr>
              <a:r>
                <a:rPr lang="es-ES" sz="1000">
                  <a:solidFill>
                    <a:schemeClr val="bg1"/>
                  </a:solidFill>
                  <a:cs typeface="+mn-ea"/>
                  <a:sym typeface="+mn-lt"/>
                </a:rPr>
                <a:t>Data Here</a:t>
              </a:r>
            </a:p>
          </p:txBody>
        </p:sp>
        <p:sp>
          <p:nvSpPr>
            <p:cNvPr id="56" name="AutoShape 19"/>
            <p:cNvSpPr/>
            <p:nvPr/>
          </p:nvSpPr>
          <p:spPr bwMode="auto">
            <a:xfrm>
              <a:off x="7591425" y="4316412"/>
              <a:ext cx="823913" cy="4645025"/>
            </a:xfrm>
            <a:prstGeom prst="roundRect">
              <a:avLst>
                <a:gd name="adj" fmla="val 50000"/>
              </a:avLst>
            </a:prstGeom>
            <a:solidFill>
              <a:srgbClr val="19728E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</a:ln>
            <a:effectLst/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  <a:defRPr/>
              </a:pPr>
              <a:endParaRPr lang="es-ES" sz="1785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57" name="组合 5"/>
          <p:cNvGrpSpPr/>
          <p:nvPr/>
        </p:nvGrpSpPr>
        <p:grpSpPr>
          <a:xfrm>
            <a:off x="4439929" y="2873827"/>
            <a:ext cx="669925" cy="2619700"/>
            <a:chOff x="8897938" y="4452937"/>
            <a:chExt cx="1339850" cy="5251450"/>
          </a:xfrm>
        </p:grpSpPr>
        <p:sp>
          <p:nvSpPr>
            <p:cNvPr id="58" name="AutoShape 8"/>
            <p:cNvSpPr/>
            <p:nvPr/>
          </p:nvSpPr>
          <p:spPr bwMode="auto">
            <a:xfrm>
              <a:off x="9105900" y="4452937"/>
              <a:ext cx="952500" cy="6889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  <a:defRPr/>
              </a:pPr>
              <a:r>
                <a:rPr lang="es-ES" sz="1500">
                  <a:solidFill>
                    <a:schemeClr val="bg1"/>
                  </a:solidFill>
                  <a:cs typeface="+mn-ea"/>
                  <a:sym typeface="+mn-lt"/>
                </a:rPr>
                <a:t>35%</a:t>
              </a:r>
            </a:p>
          </p:txBody>
        </p:sp>
        <p:sp>
          <p:nvSpPr>
            <p:cNvPr id="59" name="AutoShape 13"/>
            <p:cNvSpPr/>
            <p:nvPr/>
          </p:nvSpPr>
          <p:spPr bwMode="auto">
            <a:xfrm>
              <a:off x="8897938" y="9213850"/>
              <a:ext cx="1339850" cy="4905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  <a:defRPr/>
              </a:pPr>
              <a:r>
                <a:rPr lang="es-ES" sz="1000">
                  <a:solidFill>
                    <a:schemeClr val="bg1"/>
                  </a:solidFill>
                  <a:cs typeface="+mn-ea"/>
                  <a:sym typeface="+mn-lt"/>
                </a:rPr>
                <a:t>Data Here</a:t>
              </a:r>
            </a:p>
          </p:txBody>
        </p:sp>
        <p:sp>
          <p:nvSpPr>
            <p:cNvPr id="60" name="AutoShape 20"/>
            <p:cNvSpPr/>
            <p:nvPr/>
          </p:nvSpPr>
          <p:spPr bwMode="auto">
            <a:xfrm>
              <a:off x="9170988" y="5222875"/>
              <a:ext cx="822325" cy="3738562"/>
            </a:xfrm>
            <a:prstGeom prst="roundRect">
              <a:avLst>
                <a:gd name="adj" fmla="val 50000"/>
              </a:avLst>
            </a:prstGeom>
            <a:solidFill>
              <a:srgbClr val="19728E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</a:ln>
            <a:effectLst/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  <a:defRPr/>
              </a:pPr>
              <a:endParaRPr lang="es-ES" sz="1785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61" name="组合 6"/>
          <p:cNvGrpSpPr/>
          <p:nvPr/>
        </p:nvGrpSpPr>
        <p:grpSpPr>
          <a:xfrm>
            <a:off x="5211453" y="2382040"/>
            <a:ext cx="669131" cy="3107528"/>
            <a:chOff x="10440988" y="3467100"/>
            <a:chExt cx="1338262" cy="6229350"/>
          </a:xfrm>
        </p:grpSpPr>
        <p:sp>
          <p:nvSpPr>
            <p:cNvPr id="62" name="AutoShape 14"/>
            <p:cNvSpPr/>
            <p:nvPr/>
          </p:nvSpPr>
          <p:spPr bwMode="auto">
            <a:xfrm>
              <a:off x="10601325" y="3467100"/>
              <a:ext cx="952500" cy="6889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  <a:defRPr/>
              </a:pPr>
              <a:r>
                <a:rPr lang="es-ES" sz="1500">
                  <a:solidFill>
                    <a:schemeClr val="bg1"/>
                  </a:solidFill>
                  <a:cs typeface="+mn-ea"/>
                  <a:sym typeface="+mn-lt"/>
                </a:rPr>
                <a:t>70%</a:t>
              </a:r>
            </a:p>
          </p:txBody>
        </p:sp>
        <p:sp>
          <p:nvSpPr>
            <p:cNvPr id="63" name="AutoShape 15"/>
            <p:cNvSpPr/>
            <p:nvPr/>
          </p:nvSpPr>
          <p:spPr bwMode="auto">
            <a:xfrm>
              <a:off x="10440988" y="9205912"/>
              <a:ext cx="1338262" cy="4905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  <a:defRPr/>
              </a:pPr>
              <a:r>
                <a:rPr lang="es-ES" sz="1000">
                  <a:solidFill>
                    <a:schemeClr val="bg1"/>
                  </a:solidFill>
                  <a:cs typeface="+mn-ea"/>
                  <a:sym typeface="+mn-lt"/>
                </a:rPr>
                <a:t>Data Here</a:t>
              </a:r>
            </a:p>
          </p:txBody>
        </p:sp>
        <p:sp>
          <p:nvSpPr>
            <p:cNvPr id="37" name="AutoShape 21"/>
            <p:cNvSpPr/>
            <p:nvPr/>
          </p:nvSpPr>
          <p:spPr bwMode="auto">
            <a:xfrm>
              <a:off x="10669588" y="4292600"/>
              <a:ext cx="822325" cy="4645025"/>
            </a:xfrm>
            <a:prstGeom prst="roundRect">
              <a:avLst>
                <a:gd name="adj" fmla="val 50000"/>
              </a:avLst>
            </a:prstGeom>
            <a:solidFill>
              <a:srgbClr val="19728E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</a:ln>
            <a:effectLst/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  <a:defRPr/>
              </a:pPr>
              <a:endParaRPr lang="es-ES" sz="1785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38" name="组合 7"/>
          <p:cNvGrpSpPr/>
          <p:nvPr/>
        </p:nvGrpSpPr>
        <p:grpSpPr>
          <a:xfrm>
            <a:off x="6097277" y="2861763"/>
            <a:ext cx="669131" cy="2615741"/>
            <a:chOff x="12168188" y="4452937"/>
            <a:chExt cx="1338262" cy="5243513"/>
          </a:xfrm>
        </p:grpSpPr>
        <p:sp>
          <p:nvSpPr>
            <p:cNvPr id="39" name="AutoShape 22"/>
            <p:cNvSpPr/>
            <p:nvPr/>
          </p:nvSpPr>
          <p:spPr bwMode="auto">
            <a:xfrm>
              <a:off x="12398375" y="5222875"/>
              <a:ext cx="822325" cy="3738562"/>
            </a:xfrm>
            <a:prstGeom prst="roundRect">
              <a:avLst>
                <a:gd name="adj" fmla="val 50000"/>
              </a:avLst>
            </a:prstGeom>
            <a:solidFill>
              <a:srgbClr val="19728E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</a:ln>
            <a:effectLst/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  <a:defRPr/>
              </a:pPr>
              <a:endParaRPr lang="es-ES" sz="1785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67" name="AutoShape 23"/>
            <p:cNvSpPr/>
            <p:nvPr/>
          </p:nvSpPr>
          <p:spPr bwMode="auto">
            <a:xfrm>
              <a:off x="12331700" y="4452937"/>
              <a:ext cx="952500" cy="6889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  <a:defRPr/>
              </a:pPr>
              <a:r>
                <a:rPr lang="es-ES" sz="1500">
                  <a:solidFill>
                    <a:schemeClr val="bg1"/>
                  </a:solidFill>
                  <a:cs typeface="+mn-ea"/>
                  <a:sym typeface="+mn-lt"/>
                </a:rPr>
                <a:t>35%</a:t>
              </a:r>
            </a:p>
          </p:txBody>
        </p:sp>
        <p:sp>
          <p:nvSpPr>
            <p:cNvPr id="68" name="AutoShape 24"/>
            <p:cNvSpPr/>
            <p:nvPr/>
          </p:nvSpPr>
          <p:spPr bwMode="auto">
            <a:xfrm>
              <a:off x="12168188" y="9205912"/>
              <a:ext cx="1338262" cy="4905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  <a:defRPr/>
              </a:pPr>
              <a:r>
                <a:rPr lang="es-ES" sz="1000">
                  <a:solidFill>
                    <a:schemeClr val="bg1"/>
                  </a:solidFill>
                  <a:cs typeface="+mn-ea"/>
                  <a:sym typeface="+mn-lt"/>
                </a:rPr>
                <a:t>Data Here</a:t>
              </a:r>
            </a:p>
          </p:txBody>
        </p:sp>
      </p:grpSp>
      <p:grpSp>
        <p:nvGrpSpPr>
          <p:cNvPr id="69" name="组合 8"/>
          <p:cNvGrpSpPr/>
          <p:nvPr/>
        </p:nvGrpSpPr>
        <p:grpSpPr>
          <a:xfrm>
            <a:off x="7533172" y="2359134"/>
            <a:ext cx="3321050" cy="3172979"/>
            <a:chOff x="15084425" y="3335898"/>
            <a:chExt cx="6642100" cy="6360551"/>
          </a:xfrm>
        </p:grpSpPr>
        <p:sp>
          <p:nvSpPr>
            <p:cNvPr id="70" name="AutoShape 25"/>
            <p:cNvSpPr/>
            <p:nvPr/>
          </p:nvSpPr>
          <p:spPr bwMode="auto">
            <a:xfrm>
              <a:off x="15084425" y="4179885"/>
              <a:ext cx="6642100" cy="551656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 algn="r">
                <a:lnSpc>
                  <a:spcPct val="130000"/>
                </a:lnSpc>
              </a:pPr>
              <a:r>
                <a:rPr lang="zh-CN" altLang="en-US" sz="121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点击此处添加文字描述，文字颜色、大小、字体可根据需求进行更改。点击此处添加文字描述，文字颜色、大小、字体可根据需求进行更改。点击此处添加文字描述，文字颜色、大小、字体可根据需求进行更改。</a:t>
              </a:r>
            </a:p>
            <a:p>
              <a:pPr algn="r">
                <a:lnSpc>
                  <a:spcPct val="130000"/>
                </a:lnSpc>
              </a:pPr>
              <a:r>
                <a:rPr lang="zh-CN" altLang="en-US" sz="121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点击此处添加文字描述，文字颜色、大小、字体可根据需求进行更改。点击此处添加文字描述，文字颜色、大小、字体可根据需求进行更改。</a:t>
              </a:r>
            </a:p>
            <a:p>
              <a:pPr algn="r">
                <a:lnSpc>
                  <a:spcPct val="130000"/>
                </a:lnSpc>
              </a:pPr>
              <a:r>
                <a:rPr lang="zh-CN" altLang="en-US" sz="121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点击此处添加文字描述，文字颜色、大小、字体可根据需求进行更改。点击此处添加文字描述，文字颜色、大小、字体可根据需求进行更改。</a:t>
              </a:r>
            </a:p>
            <a:p>
              <a:pPr algn="r">
                <a:lnSpc>
                  <a:spcPct val="130000"/>
                </a:lnSpc>
              </a:pPr>
              <a:endParaRPr lang="zh-CN" altLang="en-US" sz="1215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71" name="AutoShape 26"/>
            <p:cNvSpPr/>
            <p:nvPr/>
          </p:nvSpPr>
          <p:spPr bwMode="auto">
            <a:xfrm>
              <a:off x="15541625" y="3335898"/>
              <a:ext cx="5626100" cy="3556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 algn="ctr" defTabSz="323215">
                <a:lnSpc>
                  <a:spcPct val="120000"/>
                </a:lnSpc>
                <a:spcBef>
                  <a:spcPts val="850"/>
                </a:spcBef>
                <a:defRPr/>
              </a:pPr>
              <a:r>
                <a:rPr lang="zh-CN" altLang="en-US" sz="1785" dirty="0">
                  <a:solidFill>
                    <a:schemeClr val="bg1"/>
                  </a:solidFill>
                  <a:cs typeface="+mn-ea"/>
                  <a:sym typeface="+mn-lt"/>
                </a:rPr>
                <a:t>在此添加相关标题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994785" y="459105"/>
            <a:ext cx="3872865" cy="1070610"/>
            <a:chOff x="6503" y="323"/>
            <a:chExt cx="6099" cy="1686"/>
          </a:xfrm>
        </p:grpSpPr>
        <p:sp>
          <p:nvSpPr>
            <p:cNvPr id="9" name="稻壳儿春秋广告/盗版必究        原创来源：http://chn.docer.com/works?userid=199329941#!/work_time"/>
            <p:cNvSpPr txBox="1"/>
            <p:nvPr/>
          </p:nvSpPr>
          <p:spPr>
            <a:xfrm>
              <a:off x="7995" y="323"/>
              <a:ext cx="3212" cy="6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添加您的标题</a:t>
              </a:r>
            </a:p>
          </p:txBody>
        </p:sp>
        <p:sp>
          <p:nvSpPr>
            <p:cNvPr id="10" name="稻壳儿春秋广告/盗版必究        原创来源：http://chn.docer.com/works?userid=199329941#!/work_time"/>
            <p:cNvSpPr txBox="1"/>
            <p:nvPr/>
          </p:nvSpPr>
          <p:spPr>
            <a:xfrm>
              <a:off x="6503" y="799"/>
              <a:ext cx="6099" cy="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稻壳儿春秋广告/盗版必究        原创来源：http://chn.docer.com/works?userid=199329941#!/work_time"/>
            <p:cNvSpPr/>
            <p:nvPr/>
          </p:nvSpPr>
          <p:spPr bwMode="auto">
            <a:xfrm>
              <a:off x="907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稻壳儿春秋广告/盗版必究        原创来源：http://chn.docer.com/works?userid=199329941#!/work_time"/>
            <p:cNvSpPr/>
            <p:nvPr/>
          </p:nvSpPr>
          <p:spPr bwMode="auto">
            <a:xfrm>
              <a:off x="941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稻壳儿春秋广告/盗版必究        原创来源：http://chn.docer.com/works?userid=199329941#!/work_time"/>
            <p:cNvSpPr/>
            <p:nvPr/>
          </p:nvSpPr>
          <p:spPr bwMode="auto">
            <a:xfrm>
              <a:off x="975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1000">
        <p14:reveal/>
      </p:transition>
    </mc:Choice>
    <mc:Fallback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6" name="组合 115"/>
          <p:cNvGrpSpPr/>
          <p:nvPr/>
        </p:nvGrpSpPr>
        <p:grpSpPr>
          <a:xfrm>
            <a:off x="4188736" y="2244700"/>
            <a:ext cx="3702768" cy="3223202"/>
            <a:chOff x="4537075" y="2574925"/>
            <a:chExt cx="2855913" cy="2486028"/>
          </a:xfrm>
          <a:solidFill>
            <a:schemeClr val="bg1"/>
          </a:solidFill>
        </p:grpSpPr>
        <p:sp>
          <p:nvSpPr>
            <p:cNvPr id="22533" name="Freeform 16"/>
            <p:cNvSpPr/>
            <p:nvPr/>
          </p:nvSpPr>
          <p:spPr bwMode="auto">
            <a:xfrm>
              <a:off x="5849941" y="3749678"/>
              <a:ext cx="1000125" cy="1311275"/>
            </a:xfrm>
            <a:custGeom>
              <a:avLst/>
              <a:gdLst>
                <a:gd name="T0" fmla="*/ 2147483647 w 111"/>
                <a:gd name="T1" fmla="*/ 2147483647 h 145"/>
                <a:gd name="T2" fmla="*/ 2147483647 w 111"/>
                <a:gd name="T3" fmla="*/ 2147483647 h 145"/>
                <a:gd name="T4" fmla="*/ 2147483647 w 111"/>
                <a:gd name="T5" fmla="*/ 2147483647 h 145"/>
                <a:gd name="T6" fmla="*/ 2147483647 w 111"/>
                <a:gd name="T7" fmla="*/ 2147483647 h 145"/>
                <a:gd name="T8" fmla="*/ 2147483647 w 111"/>
                <a:gd name="T9" fmla="*/ 2147483647 h 1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1" h="145">
                  <a:moveTo>
                    <a:pt x="26" y="3"/>
                  </a:moveTo>
                  <a:cubicBezTo>
                    <a:pt x="14" y="0"/>
                    <a:pt x="0" y="30"/>
                    <a:pt x="12" y="68"/>
                  </a:cubicBezTo>
                  <a:cubicBezTo>
                    <a:pt x="26" y="112"/>
                    <a:pt x="50" y="142"/>
                    <a:pt x="81" y="143"/>
                  </a:cubicBezTo>
                  <a:cubicBezTo>
                    <a:pt x="110" y="145"/>
                    <a:pt x="111" y="119"/>
                    <a:pt x="93" y="78"/>
                  </a:cubicBezTo>
                  <a:cubicBezTo>
                    <a:pt x="76" y="43"/>
                    <a:pt x="38" y="5"/>
                    <a:pt x="26" y="3"/>
                  </a:cubicBezTo>
                  <a:close/>
                </a:path>
              </a:pathLst>
            </a:custGeom>
            <a:solidFill>
              <a:srgbClr val="1972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534" name="Freeform 14"/>
            <p:cNvSpPr/>
            <p:nvPr/>
          </p:nvSpPr>
          <p:spPr bwMode="auto">
            <a:xfrm>
              <a:off x="6292850" y="3665538"/>
              <a:ext cx="1100138" cy="868362"/>
            </a:xfrm>
            <a:custGeom>
              <a:avLst/>
              <a:gdLst>
                <a:gd name="T0" fmla="*/ 2147483647 w 122"/>
                <a:gd name="T1" fmla="*/ 2147483647 h 96"/>
                <a:gd name="T2" fmla="*/ 2147483647 w 122"/>
                <a:gd name="T3" fmla="*/ 2147483647 h 96"/>
                <a:gd name="T4" fmla="*/ 2147483647 w 122"/>
                <a:gd name="T5" fmla="*/ 2147483647 h 96"/>
                <a:gd name="T6" fmla="*/ 2147483647 w 122"/>
                <a:gd name="T7" fmla="*/ 2147483647 h 96"/>
                <a:gd name="T8" fmla="*/ 2147483647 w 122"/>
                <a:gd name="T9" fmla="*/ 2147483647 h 96"/>
                <a:gd name="T10" fmla="*/ 2147483647 w 122"/>
                <a:gd name="T11" fmla="*/ 2147483647 h 9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2" h="96">
                  <a:moveTo>
                    <a:pt x="2" y="5"/>
                  </a:moveTo>
                  <a:cubicBezTo>
                    <a:pt x="0" y="13"/>
                    <a:pt x="34" y="53"/>
                    <a:pt x="69" y="74"/>
                  </a:cubicBezTo>
                  <a:cubicBezTo>
                    <a:pt x="103" y="94"/>
                    <a:pt x="122" y="96"/>
                    <a:pt x="119" y="75"/>
                  </a:cubicBezTo>
                  <a:cubicBezTo>
                    <a:pt x="116" y="55"/>
                    <a:pt x="97" y="37"/>
                    <a:pt x="67" y="19"/>
                  </a:cubicBezTo>
                  <a:cubicBezTo>
                    <a:pt x="52" y="10"/>
                    <a:pt x="36" y="4"/>
                    <a:pt x="24" y="2"/>
                  </a:cubicBezTo>
                  <a:cubicBezTo>
                    <a:pt x="11" y="0"/>
                    <a:pt x="2" y="1"/>
                    <a:pt x="2" y="5"/>
                  </a:cubicBezTo>
                  <a:close/>
                </a:path>
              </a:pathLst>
            </a:custGeom>
            <a:solidFill>
              <a:srgbClr val="1972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535" name="Freeform 22"/>
            <p:cNvSpPr/>
            <p:nvPr/>
          </p:nvSpPr>
          <p:spPr bwMode="auto">
            <a:xfrm>
              <a:off x="5427663" y="2574925"/>
              <a:ext cx="730250" cy="787400"/>
            </a:xfrm>
            <a:custGeom>
              <a:avLst/>
              <a:gdLst>
                <a:gd name="T0" fmla="*/ 2147483647 w 81"/>
                <a:gd name="T1" fmla="*/ 2147483647 h 87"/>
                <a:gd name="T2" fmla="*/ 2147483647 w 81"/>
                <a:gd name="T3" fmla="*/ 2147483647 h 87"/>
                <a:gd name="T4" fmla="*/ 2147483647 w 81"/>
                <a:gd name="T5" fmla="*/ 2147483647 h 87"/>
                <a:gd name="T6" fmla="*/ 2147483647 w 81"/>
                <a:gd name="T7" fmla="*/ 2147483647 h 87"/>
                <a:gd name="T8" fmla="*/ 2147483647 w 81"/>
                <a:gd name="T9" fmla="*/ 2147483647 h 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1" h="87">
                  <a:moveTo>
                    <a:pt x="62" y="84"/>
                  </a:moveTo>
                  <a:cubicBezTo>
                    <a:pt x="73" y="87"/>
                    <a:pt x="81" y="66"/>
                    <a:pt x="71" y="45"/>
                  </a:cubicBezTo>
                  <a:cubicBezTo>
                    <a:pt x="60" y="24"/>
                    <a:pt x="47" y="12"/>
                    <a:pt x="27" y="6"/>
                  </a:cubicBezTo>
                  <a:cubicBezTo>
                    <a:pt x="6" y="0"/>
                    <a:pt x="0" y="8"/>
                    <a:pt x="8" y="29"/>
                  </a:cubicBezTo>
                  <a:cubicBezTo>
                    <a:pt x="16" y="50"/>
                    <a:pt x="50" y="82"/>
                    <a:pt x="62" y="84"/>
                  </a:cubicBezTo>
                  <a:close/>
                </a:path>
              </a:pathLst>
            </a:custGeom>
            <a:solidFill>
              <a:srgbClr val="1972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536" name="Freeform 20"/>
            <p:cNvSpPr/>
            <p:nvPr/>
          </p:nvSpPr>
          <p:spPr bwMode="auto">
            <a:xfrm>
              <a:off x="4537075" y="2684463"/>
              <a:ext cx="1246188" cy="785812"/>
            </a:xfrm>
            <a:custGeom>
              <a:avLst/>
              <a:gdLst>
                <a:gd name="T0" fmla="*/ 2147483647 w 138"/>
                <a:gd name="T1" fmla="*/ 2147483647 h 87"/>
                <a:gd name="T2" fmla="*/ 2147483647 w 138"/>
                <a:gd name="T3" fmla="*/ 2147483647 h 87"/>
                <a:gd name="T4" fmla="*/ 2147483647 w 138"/>
                <a:gd name="T5" fmla="*/ 2147483647 h 87"/>
                <a:gd name="T6" fmla="*/ 2147483647 w 138"/>
                <a:gd name="T7" fmla="*/ 2147483647 h 87"/>
                <a:gd name="T8" fmla="*/ 2147483647 w 138"/>
                <a:gd name="T9" fmla="*/ 2147483647 h 87"/>
                <a:gd name="T10" fmla="*/ 2147483647 w 138"/>
                <a:gd name="T11" fmla="*/ 2147483647 h 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38" h="87">
                  <a:moveTo>
                    <a:pt x="135" y="83"/>
                  </a:moveTo>
                  <a:cubicBezTo>
                    <a:pt x="138" y="76"/>
                    <a:pt x="111" y="43"/>
                    <a:pt x="79" y="25"/>
                  </a:cubicBezTo>
                  <a:cubicBezTo>
                    <a:pt x="48" y="6"/>
                    <a:pt x="25" y="0"/>
                    <a:pt x="13" y="12"/>
                  </a:cubicBezTo>
                  <a:cubicBezTo>
                    <a:pt x="0" y="25"/>
                    <a:pt x="16" y="43"/>
                    <a:pt x="52" y="64"/>
                  </a:cubicBezTo>
                  <a:cubicBezTo>
                    <a:pt x="71" y="75"/>
                    <a:pt x="91" y="81"/>
                    <a:pt x="107" y="84"/>
                  </a:cubicBezTo>
                  <a:cubicBezTo>
                    <a:pt x="123" y="87"/>
                    <a:pt x="134" y="87"/>
                    <a:pt x="135" y="83"/>
                  </a:cubicBezTo>
                  <a:close/>
                </a:path>
              </a:pathLst>
            </a:custGeom>
            <a:solidFill>
              <a:srgbClr val="1972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537" name="Freeform 12"/>
            <p:cNvSpPr/>
            <p:nvPr/>
          </p:nvSpPr>
          <p:spPr bwMode="auto">
            <a:xfrm>
              <a:off x="6100763" y="3046416"/>
              <a:ext cx="741362" cy="561975"/>
            </a:xfrm>
            <a:custGeom>
              <a:avLst/>
              <a:gdLst>
                <a:gd name="T0" fmla="*/ 2147483647 w 82"/>
                <a:gd name="T1" fmla="*/ 2147483647 h 62"/>
                <a:gd name="T2" fmla="*/ 2147483647 w 82"/>
                <a:gd name="T3" fmla="*/ 2147483647 h 62"/>
                <a:gd name="T4" fmla="*/ 2147483647 w 82"/>
                <a:gd name="T5" fmla="*/ 2147483647 h 62"/>
                <a:gd name="T6" fmla="*/ 2147483647 w 82"/>
                <a:gd name="T7" fmla="*/ 2147483647 h 62"/>
                <a:gd name="T8" fmla="*/ 2147483647 w 82"/>
                <a:gd name="T9" fmla="*/ 2147483647 h 62"/>
                <a:gd name="T10" fmla="*/ 2147483647 w 82"/>
                <a:gd name="T11" fmla="*/ 2147483647 h 6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2" h="62">
                  <a:moveTo>
                    <a:pt x="7" y="44"/>
                  </a:moveTo>
                  <a:cubicBezTo>
                    <a:pt x="14" y="51"/>
                    <a:pt x="24" y="54"/>
                    <a:pt x="36" y="57"/>
                  </a:cubicBezTo>
                  <a:cubicBezTo>
                    <a:pt x="49" y="59"/>
                    <a:pt x="58" y="62"/>
                    <a:pt x="69" y="56"/>
                  </a:cubicBezTo>
                  <a:cubicBezTo>
                    <a:pt x="80" y="50"/>
                    <a:pt x="82" y="37"/>
                    <a:pt x="64" y="20"/>
                  </a:cubicBezTo>
                  <a:cubicBezTo>
                    <a:pt x="47" y="4"/>
                    <a:pt x="32" y="0"/>
                    <a:pt x="16" y="5"/>
                  </a:cubicBezTo>
                  <a:cubicBezTo>
                    <a:pt x="0" y="10"/>
                    <a:pt x="0" y="37"/>
                    <a:pt x="7" y="44"/>
                  </a:cubicBezTo>
                  <a:close/>
                </a:path>
              </a:pathLst>
            </a:custGeom>
            <a:solidFill>
              <a:srgbClr val="1972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538" name="Freeform 18"/>
            <p:cNvSpPr/>
            <p:nvPr/>
          </p:nvSpPr>
          <p:spPr bwMode="auto">
            <a:xfrm>
              <a:off x="4638678" y="3506788"/>
              <a:ext cx="1279525" cy="874712"/>
            </a:xfrm>
            <a:custGeom>
              <a:avLst/>
              <a:gdLst>
                <a:gd name="T0" fmla="*/ 2147483647 w 142"/>
                <a:gd name="T1" fmla="*/ 2147483647 h 97"/>
                <a:gd name="T2" fmla="*/ 2147483647 w 142"/>
                <a:gd name="T3" fmla="*/ 2147483647 h 97"/>
                <a:gd name="T4" fmla="*/ 2147483647 w 142"/>
                <a:gd name="T5" fmla="*/ 2147483647 h 97"/>
                <a:gd name="T6" fmla="*/ 2147483647 w 142"/>
                <a:gd name="T7" fmla="*/ 2147483647 h 97"/>
                <a:gd name="T8" fmla="*/ 2147483647 w 142"/>
                <a:gd name="T9" fmla="*/ 2147483647 h 97"/>
                <a:gd name="T10" fmla="*/ 2147483647 w 142"/>
                <a:gd name="T11" fmla="*/ 2147483647 h 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42" h="97">
                  <a:moveTo>
                    <a:pt x="132" y="19"/>
                  </a:moveTo>
                  <a:cubicBezTo>
                    <a:pt x="127" y="14"/>
                    <a:pt x="114" y="8"/>
                    <a:pt x="98" y="5"/>
                  </a:cubicBezTo>
                  <a:cubicBezTo>
                    <a:pt x="82" y="1"/>
                    <a:pt x="62" y="0"/>
                    <a:pt x="47" y="5"/>
                  </a:cubicBezTo>
                  <a:cubicBezTo>
                    <a:pt x="13" y="15"/>
                    <a:pt x="0" y="34"/>
                    <a:pt x="22" y="63"/>
                  </a:cubicBezTo>
                  <a:cubicBezTo>
                    <a:pt x="46" y="94"/>
                    <a:pt x="78" y="97"/>
                    <a:pt x="110" y="80"/>
                  </a:cubicBezTo>
                  <a:cubicBezTo>
                    <a:pt x="138" y="66"/>
                    <a:pt x="142" y="30"/>
                    <a:pt x="132" y="19"/>
                  </a:cubicBezTo>
                  <a:close/>
                </a:path>
              </a:pathLst>
            </a:custGeom>
            <a:solidFill>
              <a:srgbClr val="1972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22539" name="直接箭头连接符 46"/>
          <p:cNvCxnSpPr>
            <a:cxnSpLocks noChangeShapeType="1"/>
          </p:cNvCxnSpPr>
          <p:nvPr/>
        </p:nvCxnSpPr>
        <p:spPr bwMode="auto">
          <a:xfrm flipV="1">
            <a:off x="6659820" y="2823819"/>
            <a:ext cx="1125537" cy="358775"/>
          </a:xfrm>
          <a:prstGeom prst="straightConnector1">
            <a:avLst/>
          </a:prstGeom>
          <a:noFill/>
          <a:ln w="12700">
            <a:solidFill>
              <a:schemeClr val="bg1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2540" name="直接箭头连接符 50"/>
          <p:cNvCxnSpPr>
            <a:cxnSpLocks noChangeShapeType="1"/>
          </p:cNvCxnSpPr>
          <p:nvPr/>
        </p:nvCxnSpPr>
        <p:spPr bwMode="auto">
          <a:xfrm flipV="1">
            <a:off x="5430408" y="2099310"/>
            <a:ext cx="1052513" cy="385763"/>
          </a:xfrm>
          <a:prstGeom prst="straightConnector1">
            <a:avLst/>
          </a:prstGeom>
          <a:noFill/>
          <a:ln w="12700">
            <a:solidFill>
              <a:schemeClr val="bg1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2541" name="直接箭头连接符 52"/>
          <p:cNvCxnSpPr>
            <a:cxnSpLocks noChangeShapeType="1"/>
          </p:cNvCxnSpPr>
          <p:nvPr/>
        </p:nvCxnSpPr>
        <p:spPr bwMode="auto">
          <a:xfrm flipH="1" flipV="1">
            <a:off x="3645730" y="2297751"/>
            <a:ext cx="973137" cy="333375"/>
          </a:xfrm>
          <a:prstGeom prst="straightConnector1">
            <a:avLst/>
          </a:prstGeom>
          <a:noFill/>
          <a:ln w="12700">
            <a:solidFill>
              <a:schemeClr val="bg1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2542" name="直接箭头连接符 54"/>
          <p:cNvCxnSpPr>
            <a:cxnSpLocks noChangeShapeType="1"/>
          </p:cNvCxnSpPr>
          <p:nvPr/>
        </p:nvCxnSpPr>
        <p:spPr bwMode="auto">
          <a:xfrm flipH="1">
            <a:off x="3846228" y="4223386"/>
            <a:ext cx="1177925" cy="582612"/>
          </a:xfrm>
          <a:prstGeom prst="straightConnector1">
            <a:avLst/>
          </a:prstGeom>
          <a:noFill/>
          <a:ln w="12700">
            <a:solidFill>
              <a:schemeClr val="bg1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2543" name="直接箭头连接符 56"/>
          <p:cNvCxnSpPr>
            <a:cxnSpLocks noChangeShapeType="1"/>
          </p:cNvCxnSpPr>
          <p:nvPr/>
        </p:nvCxnSpPr>
        <p:spPr bwMode="auto">
          <a:xfrm>
            <a:off x="6631029" y="5348461"/>
            <a:ext cx="1009650" cy="0"/>
          </a:xfrm>
          <a:prstGeom prst="straightConnector1">
            <a:avLst/>
          </a:prstGeom>
          <a:noFill/>
          <a:ln w="12700">
            <a:solidFill>
              <a:schemeClr val="bg1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grpSp>
        <p:nvGrpSpPr>
          <p:cNvPr id="117" name="组合 116"/>
          <p:cNvGrpSpPr/>
          <p:nvPr/>
        </p:nvGrpSpPr>
        <p:grpSpPr>
          <a:xfrm>
            <a:off x="1196341" y="1946661"/>
            <a:ext cx="2281314" cy="557974"/>
            <a:chOff x="1089661" y="2009526"/>
            <a:chExt cx="2281314" cy="557974"/>
          </a:xfrm>
        </p:grpSpPr>
        <p:sp>
          <p:nvSpPr>
            <p:cNvPr id="22544" name="TextBox 13"/>
            <p:cNvSpPr txBox="1">
              <a:spLocks noChangeArrowheads="1"/>
            </p:cNvSpPr>
            <p:nvPr/>
          </p:nvSpPr>
          <p:spPr bwMode="auto">
            <a:xfrm>
              <a:off x="2257257" y="2009526"/>
              <a:ext cx="1113717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lvl="0" algn="dist" defTabSz="914400"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zh-CN" altLang="en-US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545" name="TextBox 13"/>
            <p:cNvSpPr txBox="1">
              <a:spLocks noChangeArrowheads="1"/>
            </p:cNvSpPr>
            <p:nvPr/>
          </p:nvSpPr>
          <p:spPr bwMode="auto">
            <a:xfrm>
              <a:off x="1089661" y="2224970"/>
              <a:ext cx="2281314" cy="3425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zh-CN" altLang="id-ID" sz="9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cxnSp>
        <p:nvCxnSpPr>
          <p:cNvPr id="22556" name="直接箭头连接符 56"/>
          <p:cNvCxnSpPr>
            <a:cxnSpLocks noChangeShapeType="1"/>
          </p:cNvCxnSpPr>
          <p:nvPr/>
        </p:nvCxnSpPr>
        <p:spPr bwMode="auto">
          <a:xfrm>
            <a:off x="7433945" y="4506437"/>
            <a:ext cx="1009650" cy="0"/>
          </a:xfrm>
          <a:prstGeom prst="straightConnector1">
            <a:avLst/>
          </a:prstGeom>
          <a:noFill/>
          <a:ln w="12700">
            <a:solidFill>
              <a:schemeClr val="bg1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grpSp>
        <p:nvGrpSpPr>
          <p:cNvPr id="118" name="组合 117"/>
          <p:cNvGrpSpPr/>
          <p:nvPr/>
        </p:nvGrpSpPr>
        <p:grpSpPr>
          <a:xfrm>
            <a:off x="1196341" y="4592999"/>
            <a:ext cx="2281314" cy="606448"/>
            <a:chOff x="1089661" y="2009526"/>
            <a:chExt cx="2281314" cy="606448"/>
          </a:xfrm>
        </p:grpSpPr>
        <p:sp>
          <p:nvSpPr>
            <p:cNvPr id="119" name="TextBox 13"/>
            <p:cNvSpPr txBox="1">
              <a:spLocks noChangeArrowheads="1"/>
            </p:cNvSpPr>
            <p:nvPr/>
          </p:nvSpPr>
          <p:spPr bwMode="auto">
            <a:xfrm>
              <a:off x="2257257" y="2009526"/>
              <a:ext cx="1113717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lvl="0" algn="dist" defTabSz="914400"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zh-CN" altLang="en-US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0" name="TextBox 13"/>
            <p:cNvSpPr txBox="1">
              <a:spLocks noChangeArrowheads="1"/>
            </p:cNvSpPr>
            <p:nvPr/>
          </p:nvSpPr>
          <p:spPr bwMode="auto">
            <a:xfrm>
              <a:off x="1089661" y="2224970"/>
              <a:ext cx="2281314" cy="391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zh-CN" altLang="id-ID" sz="9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6671640" y="1534033"/>
            <a:ext cx="2281314" cy="627865"/>
            <a:chOff x="6978345" y="1605153"/>
            <a:chExt cx="2281314" cy="627865"/>
          </a:xfrm>
        </p:grpSpPr>
        <p:sp>
          <p:nvSpPr>
            <p:cNvPr id="122" name="TextBox 13"/>
            <p:cNvSpPr txBox="1">
              <a:spLocks noChangeArrowheads="1"/>
            </p:cNvSpPr>
            <p:nvPr/>
          </p:nvSpPr>
          <p:spPr bwMode="auto">
            <a:xfrm>
              <a:off x="6978345" y="1605153"/>
              <a:ext cx="1113717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lvl="0" algn="dist" defTabSz="914400"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zh-CN" altLang="en-US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3" name="TextBox 13"/>
            <p:cNvSpPr txBox="1">
              <a:spLocks noChangeArrowheads="1"/>
            </p:cNvSpPr>
            <p:nvPr/>
          </p:nvSpPr>
          <p:spPr bwMode="auto">
            <a:xfrm>
              <a:off x="6978345" y="1842014"/>
              <a:ext cx="2281314" cy="391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zh-CN" altLang="id-ID" sz="9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7938770" y="2416722"/>
            <a:ext cx="2281314" cy="627865"/>
            <a:chOff x="6978345" y="1605153"/>
            <a:chExt cx="2281314" cy="627865"/>
          </a:xfrm>
        </p:grpSpPr>
        <p:sp>
          <p:nvSpPr>
            <p:cNvPr id="125" name="TextBox 13"/>
            <p:cNvSpPr txBox="1">
              <a:spLocks noChangeArrowheads="1"/>
            </p:cNvSpPr>
            <p:nvPr/>
          </p:nvSpPr>
          <p:spPr bwMode="auto">
            <a:xfrm>
              <a:off x="6978345" y="1605153"/>
              <a:ext cx="1113717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lvl="0" algn="dist" defTabSz="914400"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zh-CN" altLang="en-US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6" name="TextBox 13"/>
            <p:cNvSpPr txBox="1">
              <a:spLocks noChangeArrowheads="1"/>
            </p:cNvSpPr>
            <p:nvPr/>
          </p:nvSpPr>
          <p:spPr bwMode="auto">
            <a:xfrm>
              <a:off x="6978345" y="1842014"/>
              <a:ext cx="2281314" cy="391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zh-CN" altLang="id-ID" sz="9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8614631" y="4107976"/>
            <a:ext cx="2281314" cy="627865"/>
            <a:chOff x="6978345" y="1605153"/>
            <a:chExt cx="2281314" cy="627865"/>
          </a:xfrm>
        </p:grpSpPr>
        <p:sp>
          <p:nvSpPr>
            <p:cNvPr id="128" name="TextBox 13"/>
            <p:cNvSpPr txBox="1">
              <a:spLocks noChangeArrowheads="1"/>
            </p:cNvSpPr>
            <p:nvPr/>
          </p:nvSpPr>
          <p:spPr bwMode="auto">
            <a:xfrm>
              <a:off x="6978345" y="1605153"/>
              <a:ext cx="1113717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lvl="0" algn="dist" defTabSz="914400"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zh-CN" altLang="en-US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9" name="TextBox 13"/>
            <p:cNvSpPr txBox="1">
              <a:spLocks noChangeArrowheads="1"/>
            </p:cNvSpPr>
            <p:nvPr/>
          </p:nvSpPr>
          <p:spPr bwMode="auto">
            <a:xfrm>
              <a:off x="6978345" y="1842014"/>
              <a:ext cx="2281314" cy="391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zh-CN" altLang="id-ID" sz="9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7785357" y="5034589"/>
            <a:ext cx="2281314" cy="627865"/>
            <a:chOff x="6978345" y="1605153"/>
            <a:chExt cx="2281314" cy="627865"/>
          </a:xfrm>
        </p:grpSpPr>
        <p:sp>
          <p:nvSpPr>
            <p:cNvPr id="131" name="TextBox 13"/>
            <p:cNvSpPr txBox="1">
              <a:spLocks noChangeArrowheads="1"/>
            </p:cNvSpPr>
            <p:nvPr/>
          </p:nvSpPr>
          <p:spPr bwMode="auto">
            <a:xfrm>
              <a:off x="6978345" y="1605153"/>
              <a:ext cx="1113717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lvl="0" algn="dist" defTabSz="914400"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zh-CN" altLang="en-US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2" name="TextBox 13"/>
            <p:cNvSpPr txBox="1">
              <a:spLocks noChangeArrowheads="1"/>
            </p:cNvSpPr>
            <p:nvPr/>
          </p:nvSpPr>
          <p:spPr bwMode="auto">
            <a:xfrm>
              <a:off x="6978345" y="1842014"/>
              <a:ext cx="2281314" cy="391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zh-CN" altLang="id-ID" sz="9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94785" y="459105"/>
            <a:ext cx="3872865" cy="1070610"/>
            <a:chOff x="6503" y="323"/>
            <a:chExt cx="6099" cy="1686"/>
          </a:xfrm>
        </p:grpSpPr>
        <p:sp>
          <p:nvSpPr>
            <p:cNvPr id="3" name="稻壳儿春秋广告/盗版必究        原创来源：http://chn.docer.com/works?userid=199329941#!/work_time"/>
            <p:cNvSpPr txBox="1"/>
            <p:nvPr/>
          </p:nvSpPr>
          <p:spPr>
            <a:xfrm>
              <a:off x="7995" y="323"/>
              <a:ext cx="3212" cy="6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添加您的标题</a:t>
              </a:r>
            </a:p>
          </p:txBody>
        </p:sp>
        <p:sp>
          <p:nvSpPr>
            <p:cNvPr id="4" name="稻壳儿春秋广告/盗版必究        原创来源：http://chn.docer.com/works?userid=199329941#!/work_time"/>
            <p:cNvSpPr txBox="1"/>
            <p:nvPr/>
          </p:nvSpPr>
          <p:spPr>
            <a:xfrm>
              <a:off x="6503" y="799"/>
              <a:ext cx="6099" cy="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稻壳儿春秋广告/盗版必究        原创来源：http://chn.docer.com/works?userid=199329941#!/work_time"/>
            <p:cNvSpPr/>
            <p:nvPr/>
          </p:nvSpPr>
          <p:spPr bwMode="auto">
            <a:xfrm>
              <a:off x="907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稻壳儿春秋广告/盗版必究        原创来源：http://chn.docer.com/works?userid=199329941#!/work_time"/>
            <p:cNvSpPr/>
            <p:nvPr/>
          </p:nvSpPr>
          <p:spPr bwMode="auto">
            <a:xfrm>
              <a:off x="941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稻壳儿春秋广告/盗版必究        原创来源：http://chn.docer.com/works?userid=199329941#!/work_time"/>
            <p:cNvSpPr/>
            <p:nvPr/>
          </p:nvSpPr>
          <p:spPr bwMode="auto">
            <a:xfrm>
              <a:off x="975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1000">
        <p14:reveal/>
      </p:transition>
    </mc:Choice>
    <mc:Fallback>
      <p:transition spd="slow" advClick="0" advTm="1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ï$ļîḋê"/>
          <p:cNvSpPr txBox="1"/>
          <p:nvPr/>
        </p:nvSpPr>
        <p:spPr>
          <a:xfrm>
            <a:off x="8643836" y="3002597"/>
            <a:ext cx="1873518" cy="408745"/>
          </a:xfrm>
          <a:prstGeom prst="rect">
            <a:avLst/>
          </a:prstGeom>
          <a:ln w="12700">
            <a:miter lim="400000"/>
          </a:ln>
        </p:spPr>
        <p:txBody>
          <a:bodyPr wrap="square" lIns="91440" tIns="45720" rIns="91440" bIns="45720" anchor="ctr">
            <a:norm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5" name="îṩḷíḓè"/>
          <p:cNvSpPr txBox="1"/>
          <p:nvPr/>
        </p:nvSpPr>
        <p:spPr>
          <a:xfrm>
            <a:off x="8567066" y="3479399"/>
            <a:ext cx="2027058" cy="719249"/>
          </a:xfrm>
          <a:prstGeom prst="rect">
            <a:avLst/>
          </a:prstGeom>
          <a:ln w="12700">
            <a:miter lim="400000"/>
          </a:ln>
        </p:spPr>
        <p:txBody>
          <a:bodyPr wrap="square" lIns="91440" tIns="45720" rIns="91440" bIns="45720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en-US" altLang="zh-CN" sz="11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ïṡ1îďe"/>
          <p:cNvSpPr/>
          <p:nvPr/>
        </p:nvSpPr>
        <p:spPr>
          <a:xfrm flipH="1" flipV="1">
            <a:off x="3184692" y="2289335"/>
            <a:ext cx="2806452" cy="355257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wrap="square" lIns="91440" tIns="45720" rIns="91440" bIns="45720" anchor="ctr">
            <a:normAutofit fontScale="25000" lnSpcReduction="20000"/>
          </a:bodyPr>
          <a:lstStyle/>
          <a:p>
            <a:pPr algn="ctr"/>
            <a:endParaRPr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iSľidè"/>
          <p:cNvSpPr/>
          <p:nvPr/>
        </p:nvSpPr>
        <p:spPr>
          <a:xfrm flipV="1">
            <a:off x="6152019" y="2289335"/>
            <a:ext cx="2806452" cy="355257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wrap="square" lIns="91440" tIns="45720" rIns="91440" bIns="45720" anchor="ctr">
            <a:normAutofit fontScale="25000" lnSpcReduction="20000"/>
          </a:bodyPr>
          <a:lstStyle/>
          <a:p>
            <a:pPr algn="ctr"/>
            <a:endParaRPr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" name="í$1iḓe"/>
          <p:cNvSpPr/>
          <p:nvPr/>
        </p:nvSpPr>
        <p:spPr>
          <a:xfrm flipH="1">
            <a:off x="4903185" y="2716723"/>
            <a:ext cx="1148290" cy="778415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wrap="square" lIns="91440" tIns="45720" rIns="91440" bIns="45720" anchor="ctr">
            <a:normAutofit fontScale="25000" lnSpcReduction="20000"/>
          </a:bodyPr>
          <a:lstStyle/>
          <a:p>
            <a:pPr algn="ctr"/>
            <a:endParaRPr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îŝḻïďé"/>
          <p:cNvSpPr/>
          <p:nvPr/>
        </p:nvSpPr>
        <p:spPr>
          <a:xfrm>
            <a:off x="6135166" y="2723171"/>
            <a:ext cx="1148290" cy="778415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wrap="square" lIns="91440" tIns="45720" rIns="91440" bIns="45720" anchor="ctr">
            <a:normAutofit fontScale="25000" lnSpcReduction="20000"/>
          </a:bodyPr>
          <a:lstStyle/>
          <a:p>
            <a:pPr algn="ctr"/>
            <a:endParaRPr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íṥḷíḓê"/>
          <p:cNvSpPr/>
          <p:nvPr/>
        </p:nvSpPr>
        <p:spPr>
          <a:xfrm>
            <a:off x="5068573" y="1696752"/>
            <a:ext cx="2054565" cy="2054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blipFill rotWithShape="1">
            <a:blip r:embed="rId3" cstate="email"/>
            <a:stretch>
              <a:fillRect/>
            </a:stretch>
          </a:blipFill>
          <a:ln w="57150" cap="flat" cmpd="sng" algn="ctr">
            <a:solidFill>
              <a:schemeClr val="accent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33" name="işľiḍè"/>
          <p:cNvGrpSpPr/>
          <p:nvPr/>
        </p:nvGrpSpPr>
        <p:grpSpPr>
          <a:xfrm>
            <a:off x="2023900" y="1792531"/>
            <a:ext cx="1067435" cy="1056005"/>
            <a:chOff x="2050721" y="1773435"/>
            <a:chExt cx="1067435" cy="1056005"/>
          </a:xfrm>
        </p:grpSpPr>
        <p:sp>
          <p:nvSpPr>
            <p:cNvPr id="34" name="îŝ1íḋè"/>
            <p:cNvSpPr/>
            <p:nvPr/>
          </p:nvSpPr>
          <p:spPr>
            <a:xfrm>
              <a:off x="2050721" y="1773435"/>
              <a:ext cx="1067435" cy="1056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19728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6" name="ísļïḑè"/>
            <p:cNvSpPr/>
            <p:nvPr/>
          </p:nvSpPr>
          <p:spPr>
            <a:xfrm>
              <a:off x="2419152" y="2009885"/>
              <a:ext cx="330796" cy="571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547" y="0"/>
                  </a:moveTo>
                  <a:cubicBezTo>
                    <a:pt x="9239" y="0"/>
                    <a:pt x="8126" y="269"/>
                    <a:pt x="7204" y="802"/>
                  </a:cubicBezTo>
                  <a:cubicBezTo>
                    <a:pt x="6284" y="1334"/>
                    <a:pt x="5831" y="1979"/>
                    <a:pt x="5831" y="2736"/>
                  </a:cubicBezTo>
                  <a:cubicBezTo>
                    <a:pt x="5831" y="3491"/>
                    <a:pt x="6284" y="4137"/>
                    <a:pt x="7204" y="4669"/>
                  </a:cubicBezTo>
                  <a:cubicBezTo>
                    <a:pt x="8126" y="5202"/>
                    <a:pt x="9241" y="5464"/>
                    <a:pt x="10547" y="5464"/>
                  </a:cubicBezTo>
                  <a:cubicBezTo>
                    <a:pt x="11854" y="5464"/>
                    <a:pt x="12969" y="5202"/>
                    <a:pt x="13890" y="4669"/>
                  </a:cubicBezTo>
                  <a:cubicBezTo>
                    <a:pt x="14810" y="4137"/>
                    <a:pt x="15277" y="3491"/>
                    <a:pt x="15277" y="2736"/>
                  </a:cubicBezTo>
                  <a:cubicBezTo>
                    <a:pt x="15277" y="1979"/>
                    <a:pt x="14810" y="1335"/>
                    <a:pt x="13890" y="802"/>
                  </a:cubicBezTo>
                  <a:cubicBezTo>
                    <a:pt x="12969" y="269"/>
                    <a:pt x="11854" y="0"/>
                    <a:pt x="10547" y="0"/>
                  </a:cubicBezTo>
                  <a:close/>
                  <a:moveTo>
                    <a:pt x="4056" y="5988"/>
                  </a:moveTo>
                  <a:cubicBezTo>
                    <a:pt x="2931" y="5988"/>
                    <a:pt x="1979" y="6215"/>
                    <a:pt x="1192" y="6670"/>
                  </a:cubicBezTo>
                  <a:cubicBezTo>
                    <a:pt x="406" y="7126"/>
                    <a:pt x="0" y="7684"/>
                    <a:pt x="0" y="8334"/>
                  </a:cubicBezTo>
                  <a:lnTo>
                    <a:pt x="0" y="13408"/>
                  </a:lnTo>
                  <a:cubicBezTo>
                    <a:pt x="0" y="13733"/>
                    <a:pt x="203" y="14005"/>
                    <a:pt x="596" y="14233"/>
                  </a:cubicBezTo>
                  <a:cubicBezTo>
                    <a:pt x="990" y="14460"/>
                    <a:pt x="1472" y="14577"/>
                    <a:pt x="2034" y="14577"/>
                  </a:cubicBezTo>
                  <a:cubicBezTo>
                    <a:pt x="2597" y="14577"/>
                    <a:pt x="3065" y="14460"/>
                    <a:pt x="3460" y="14233"/>
                  </a:cubicBezTo>
                  <a:cubicBezTo>
                    <a:pt x="3853" y="14005"/>
                    <a:pt x="4056" y="13733"/>
                    <a:pt x="4056" y="13408"/>
                  </a:cubicBezTo>
                  <a:lnTo>
                    <a:pt x="4056" y="9114"/>
                  </a:lnTo>
                  <a:lnTo>
                    <a:pt x="5403" y="9114"/>
                  </a:lnTo>
                  <a:lnTo>
                    <a:pt x="5403" y="20236"/>
                  </a:lnTo>
                  <a:cubicBezTo>
                    <a:pt x="5403" y="20610"/>
                    <a:pt x="5639" y="20935"/>
                    <a:pt x="6103" y="21203"/>
                  </a:cubicBezTo>
                  <a:cubicBezTo>
                    <a:pt x="6567" y="21471"/>
                    <a:pt x="7116" y="21600"/>
                    <a:pt x="7761" y="21600"/>
                  </a:cubicBezTo>
                  <a:cubicBezTo>
                    <a:pt x="8409" y="21600"/>
                    <a:pt x="8969" y="21471"/>
                    <a:pt x="9433" y="21203"/>
                  </a:cubicBezTo>
                  <a:cubicBezTo>
                    <a:pt x="9897" y="20935"/>
                    <a:pt x="10133" y="20610"/>
                    <a:pt x="10133" y="20236"/>
                  </a:cubicBezTo>
                  <a:lnTo>
                    <a:pt x="10133" y="14577"/>
                  </a:lnTo>
                  <a:lnTo>
                    <a:pt x="11480" y="14577"/>
                  </a:lnTo>
                  <a:lnTo>
                    <a:pt x="11480" y="20236"/>
                  </a:lnTo>
                  <a:cubicBezTo>
                    <a:pt x="11480" y="20610"/>
                    <a:pt x="11703" y="20935"/>
                    <a:pt x="12167" y="21203"/>
                  </a:cubicBezTo>
                  <a:cubicBezTo>
                    <a:pt x="12631" y="21471"/>
                    <a:pt x="13191" y="21600"/>
                    <a:pt x="13839" y="21600"/>
                  </a:cubicBezTo>
                  <a:cubicBezTo>
                    <a:pt x="14486" y="21600"/>
                    <a:pt x="15046" y="21471"/>
                    <a:pt x="15510" y="21203"/>
                  </a:cubicBezTo>
                  <a:cubicBezTo>
                    <a:pt x="15974" y="20934"/>
                    <a:pt x="16197" y="20610"/>
                    <a:pt x="16197" y="20236"/>
                  </a:cubicBezTo>
                  <a:lnTo>
                    <a:pt x="16197" y="9114"/>
                  </a:lnTo>
                  <a:lnTo>
                    <a:pt x="17544" y="9114"/>
                  </a:lnTo>
                  <a:lnTo>
                    <a:pt x="17544" y="13408"/>
                  </a:lnTo>
                  <a:cubicBezTo>
                    <a:pt x="17544" y="13733"/>
                    <a:pt x="17746" y="14005"/>
                    <a:pt x="18140" y="14233"/>
                  </a:cubicBezTo>
                  <a:cubicBezTo>
                    <a:pt x="18533" y="14460"/>
                    <a:pt x="19016" y="14577"/>
                    <a:pt x="19579" y="14577"/>
                  </a:cubicBezTo>
                  <a:cubicBezTo>
                    <a:pt x="20141" y="14577"/>
                    <a:pt x="20611" y="14460"/>
                    <a:pt x="21004" y="14233"/>
                  </a:cubicBezTo>
                  <a:cubicBezTo>
                    <a:pt x="21397" y="14005"/>
                    <a:pt x="21600" y="13733"/>
                    <a:pt x="21600" y="13408"/>
                  </a:cubicBezTo>
                  <a:lnTo>
                    <a:pt x="21600" y="8334"/>
                  </a:lnTo>
                  <a:cubicBezTo>
                    <a:pt x="21600" y="7684"/>
                    <a:pt x="21208" y="7126"/>
                    <a:pt x="20421" y="6670"/>
                  </a:cubicBezTo>
                  <a:cubicBezTo>
                    <a:pt x="19634" y="6216"/>
                    <a:pt x="18668" y="5988"/>
                    <a:pt x="17544" y="5988"/>
                  </a:cubicBezTo>
                  <a:lnTo>
                    <a:pt x="4056" y="5988"/>
                  </a:ln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7" name="íṣ1iḋe"/>
          <p:cNvSpPr/>
          <p:nvPr/>
        </p:nvSpPr>
        <p:spPr>
          <a:xfrm>
            <a:off x="1683383" y="3006060"/>
            <a:ext cx="1748760" cy="365711"/>
          </a:xfrm>
          <a:prstGeom prst="rect">
            <a:avLst/>
          </a:prstGeom>
          <a:ln w="12700">
            <a:miter lim="400000"/>
          </a:ln>
        </p:spPr>
        <p:txBody>
          <a:bodyPr wrap="square" lIns="91440" tIns="45720" rIns="91440" bIns="45720" anchor="ctr">
            <a:normAutofit fontScale="97500" lnSpcReduction="10000"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9" name="ïṩļîḓe"/>
          <p:cNvSpPr/>
          <p:nvPr/>
        </p:nvSpPr>
        <p:spPr>
          <a:xfrm>
            <a:off x="1569935" y="3470705"/>
            <a:ext cx="1975655" cy="925396"/>
          </a:xfrm>
          <a:prstGeom prst="rect">
            <a:avLst/>
          </a:prstGeom>
          <a:ln w="12700">
            <a:miter lim="400000"/>
          </a:ln>
        </p:spPr>
        <p:txBody>
          <a:bodyPr wrap="square" lIns="91440" tIns="45720" rIns="91440" bIns="45720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en-US" altLang="zh-CN" sz="11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0" name="íSļîḋè"/>
          <p:cNvSpPr/>
          <p:nvPr/>
        </p:nvSpPr>
        <p:spPr>
          <a:xfrm>
            <a:off x="3548140" y="4727089"/>
            <a:ext cx="1748760" cy="365711"/>
          </a:xfrm>
          <a:prstGeom prst="rect">
            <a:avLst/>
          </a:prstGeom>
          <a:ln w="12700">
            <a:miter lim="400000"/>
          </a:ln>
        </p:spPr>
        <p:txBody>
          <a:bodyPr wrap="square" lIns="91440" tIns="45720" rIns="91440" bIns="45720" anchor="ctr">
            <a:normAutofit fontScale="97500" lnSpcReduction="10000"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4" name="îšľîḑè"/>
          <p:cNvSpPr/>
          <p:nvPr/>
        </p:nvSpPr>
        <p:spPr>
          <a:xfrm>
            <a:off x="3434693" y="5191735"/>
            <a:ext cx="1975655" cy="813630"/>
          </a:xfrm>
          <a:prstGeom prst="rect">
            <a:avLst/>
          </a:prstGeom>
          <a:ln w="12700">
            <a:miter lim="400000"/>
          </a:ln>
        </p:spPr>
        <p:txBody>
          <a:bodyPr wrap="square" lIns="91440" tIns="45720" rIns="91440" bIns="45720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en-US" altLang="zh-CN" sz="11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5" name="íS1îḓé"/>
          <p:cNvSpPr/>
          <p:nvPr/>
        </p:nvSpPr>
        <p:spPr>
          <a:xfrm>
            <a:off x="6780732" y="4727089"/>
            <a:ext cx="1748760" cy="365711"/>
          </a:xfrm>
          <a:prstGeom prst="rect">
            <a:avLst/>
          </a:prstGeom>
          <a:ln w="12700">
            <a:miter lim="400000"/>
          </a:ln>
        </p:spPr>
        <p:txBody>
          <a:bodyPr wrap="square" lIns="91440" tIns="45720" rIns="91440" bIns="45720" anchor="ctr">
            <a:normAutofit fontScale="97500" lnSpcReduction="10000"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7" name="îṣ1îḍè"/>
          <p:cNvSpPr/>
          <p:nvPr/>
        </p:nvSpPr>
        <p:spPr>
          <a:xfrm>
            <a:off x="6667283" y="5191735"/>
            <a:ext cx="1975655" cy="813630"/>
          </a:xfrm>
          <a:prstGeom prst="rect">
            <a:avLst/>
          </a:prstGeom>
          <a:ln w="12700">
            <a:miter lim="400000"/>
          </a:ln>
        </p:spPr>
        <p:txBody>
          <a:bodyPr wrap="square" lIns="91440" tIns="45720" rIns="91440" bIns="45720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en-US" altLang="zh-CN" sz="11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48" name="íśḻïḓê"/>
          <p:cNvGrpSpPr/>
          <p:nvPr/>
        </p:nvGrpSpPr>
        <p:grpSpPr>
          <a:xfrm>
            <a:off x="3888691" y="3458986"/>
            <a:ext cx="1067658" cy="1067658"/>
            <a:chOff x="3915512" y="3439890"/>
            <a:chExt cx="1067658" cy="1067658"/>
          </a:xfrm>
        </p:grpSpPr>
        <p:sp>
          <p:nvSpPr>
            <p:cNvPr id="52" name="íslîḍe"/>
            <p:cNvSpPr/>
            <p:nvPr/>
          </p:nvSpPr>
          <p:spPr>
            <a:xfrm>
              <a:off x="3915512" y="3439890"/>
              <a:ext cx="1067658" cy="10676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19728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3" name="iSḻide"/>
            <p:cNvSpPr/>
            <p:nvPr/>
          </p:nvSpPr>
          <p:spPr>
            <a:xfrm>
              <a:off x="4283943" y="3687770"/>
              <a:ext cx="330796" cy="571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547" y="0"/>
                  </a:moveTo>
                  <a:cubicBezTo>
                    <a:pt x="9239" y="0"/>
                    <a:pt x="8126" y="269"/>
                    <a:pt x="7204" y="802"/>
                  </a:cubicBezTo>
                  <a:cubicBezTo>
                    <a:pt x="6284" y="1334"/>
                    <a:pt x="5831" y="1979"/>
                    <a:pt x="5831" y="2736"/>
                  </a:cubicBezTo>
                  <a:cubicBezTo>
                    <a:pt x="5831" y="3491"/>
                    <a:pt x="6284" y="4137"/>
                    <a:pt x="7204" y="4669"/>
                  </a:cubicBezTo>
                  <a:cubicBezTo>
                    <a:pt x="8126" y="5202"/>
                    <a:pt x="9241" y="5464"/>
                    <a:pt x="10547" y="5464"/>
                  </a:cubicBezTo>
                  <a:cubicBezTo>
                    <a:pt x="11854" y="5464"/>
                    <a:pt x="12969" y="5202"/>
                    <a:pt x="13890" y="4669"/>
                  </a:cubicBezTo>
                  <a:cubicBezTo>
                    <a:pt x="14810" y="4137"/>
                    <a:pt x="15277" y="3491"/>
                    <a:pt x="15277" y="2736"/>
                  </a:cubicBezTo>
                  <a:cubicBezTo>
                    <a:pt x="15277" y="1979"/>
                    <a:pt x="14810" y="1335"/>
                    <a:pt x="13890" y="802"/>
                  </a:cubicBezTo>
                  <a:cubicBezTo>
                    <a:pt x="12969" y="269"/>
                    <a:pt x="11854" y="0"/>
                    <a:pt x="10547" y="0"/>
                  </a:cubicBezTo>
                  <a:close/>
                  <a:moveTo>
                    <a:pt x="4056" y="5988"/>
                  </a:moveTo>
                  <a:cubicBezTo>
                    <a:pt x="2931" y="5988"/>
                    <a:pt x="1979" y="6215"/>
                    <a:pt x="1192" y="6670"/>
                  </a:cubicBezTo>
                  <a:cubicBezTo>
                    <a:pt x="406" y="7126"/>
                    <a:pt x="0" y="7684"/>
                    <a:pt x="0" y="8334"/>
                  </a:cubicBezTo>
                  <a:lnTo>
                    <a:pt x="0" y="13408"/>
                  </a:lnTo>
                  <a:cubicBezTo>
                    <a:pt x="0" y="13733"/>
                    <a:pt x="203" y="14005"/>
                    <a:pt x="596" y="14233"/>
                  </a:cubicBezTo>
                  <a:cubicBezTo>
                    <a:pt x="990" y="14460"/>
                    <a:pt x="1472" y="14577"/>
                    <a:pt x="2034" y="14577"/>
                  </a:cubicBezTo>
                  <a:cubicBezTo>
                    <a:pt x="2597" y="14577"/>
                    <a:pt x="3065" y="14460"/>
                    <a:pt x="3460" y="14233"/>
                  </a:cubicBezTo>
                  <a:cubicBezTo>
                    <a:pt x="3853" y="14005"/>
                    <a:pt x="4056" y="13733"/>
                    <a:pt x="4056" y="13408"/>
                  </a:cubicBezTo>
                  <a:lnTo>
                    <a:pt x="4056" y="9114"/>
                  </a:lnTo>
                  <a:lnTo>
                    <a:pt x="5403" y="9114"/>
                  </a:lnTo>
                  <a:lnTo>
                    <a:pt x="5403" y="20236"/>
                  </a:lnTo>
                  <a:cubicBezTo>
                    <a:pt x="5403" y="20610"/>
                    <a:pt x="5639" y="20935"/>
                    <a:pt x="6103" y="21203"/>
                  </a:cubicBezTo>
                  <a:cubicBezTo>
                    <a:pt x="6567" y="21471"/>
                    <a:pt x="7116" y="21600"/>
                    <a:pt x="7761" y="21600"/>
                  </a:cubicBezTo>
                  <a:cubicBezTo>
                    <a:pt x="8409" y="21600"/>
                    <a:pt x="8969" y="21471"/>
                    <a:pt x="9433" y="21203"/>
                  </a:cubicBezTo>
                  <a:cubicBezTo>
                    <a:pt x="9897" y="20935"/>
                    <a:pt x="10133" y="20610"/>
                    <a:pt x="10133" y="20236"/>
                  </a:cubicBezTo>
                  <a:lnTo>
                    <a:pt x="10133" y="14577"/>
                  </a:lnTo>
                  <a:lnTo>
                    <a:pt x="11480" y="14577"/>
                  </a:lnTo>
                  <a:lnTo>
                    <a:pt x="11480" y="20236"/>
                  </a:lnTo>
                  <a:cubicBezTo>
                    <a:pt x="11480" y="20610"/>
                    <a:pt x="11703" y="20935"/>
                    <a:pt x="12167" y="21203"/>
                  </a:cubicBezTo>
                  <a:cubicBezTo>
                    <a:pt x="12631" y="21471"/>
                    <a:pt x="13191" y="21600"/>
                    <a:pt x="13839" y="21600"/>
                  </a:cubicBezTo>
                  <a:cubicBezTo>
                    <a:pt x="14486" y="21600"/>
                    <a:pt x="15046" y="21471"/>
                    <a:pt x="15510" y="21203"/>
                  </a:cubicBezTo>
                  <a:cubicBezTo>
                    <a:pt x="15974" y="20934"/>
                    <a:pt x="16197" y="20610"/>
                    <a:pt x="16197" y="20236"/>
                  </a:cubicBezTo>
                  <a:lnTo>
                    <a:pt x="16197" y="9114"/>
                  </a:lnTo>
                  <a:lnTo>
                    <a:pt x="17544" y="9114"/>
                  </a:lnTo>
                  <a:lnTo>
                    <a:pt x="17544" y="13408"/>
                  </a:lnTo>
                  <a:cubicBezTo>
                    <a:pt x="17544" y="13733"/>
                    <a:pt x="17746" y="14005"/>
                    <a:pt x="18140" y="14233"/>
                  </a:cubicBezTo>
                  <a:cubicBezTo>
                    <a:pt x="18533" y="14460"/>
                    <a:pt x="19016" y="14577"/>
                    <a:pt x="19579" y="14577"/>
                  </a:cubicBezTo>
                  <a:cubicBezTo>
                    <a:pt x="20141" y="14577"/>
                    <a:pt x="20611" y="14460"/>
                    <a:pt x="21004" y="14233"/>
                  </a:cubicBezTo>
                  <a:cubicBezTo>
                    <a:pt x="21397" y="14005"/>
                    <a:pt x="21600" y="13733"/>
                    <a:pt x="21600" y="13408"/>
                  </a:cubicBezTo>
                  <a:lnTo>
                    <a:pt x="21600" y="8334"/>
                  </a:lnTo>
                  <a:cubicBezTo>
                    <a:pt x="21600" y="7684"/>
                    <a:pt x="21208" y="7126"/>
                    <a:pt x="20421" y="6670"/>
                  </a:cubicBezTo>
                  <a:cubicBezTo>
                    <a:pt x="19634" y="6216"/>
                    <a:pt x="18668" y="5988"/>
                    <a:pt x="17544" y="5988"/>
                  </a:cubicBezTo>
                  <a:lnTo>
                    <a:pt x="4056" y="5988"/>
                  </a:ln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4" name="ïślíḑé"/>
          <p:cNvGrpSpPr/>
          <p:nvPr/>
        </p:nvGrpSpPr>
        <p:grpSpPr>
          <a:xfrm>
            <a:off x="7192239" y="3458986"/>
            <a:ext cx="1067658" cy="1067658"/>
            <a:chOff x="7219060" y="3439890"/>
            <a:chExt cx="1067658" cy="1067658"/>
          </a:xfrm>
        </p:grpSpPr>
        <p:sp>
          <p:nvSpPr>
            <p:cNvPr id="55" name="ïşḻíḍê"/>
            <p:cNvSpPr/>
            <p:nvPr/>
          </p:nvSpPr>
          <p:spPr>
            <a:xfrm>
              <a:off x="7219060" y="3439890"/>
              <a:ext cx="1067658" cy="10676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19728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6" name="ïš1ïḓe"/>
            <p:cNvSpPr/>
            <p:nvPr/>
          </p:nvSpPr>
          <p:spPr>
            <a:xfrm>
              <a:off x="7586856" y="3687770"/>
              <a:ext cx="330796" cy="571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547" y="0"/>
                  </a:moveTo>
                  <a:cubicBezTo>
                    <a:pt x="9239" y="0"/>
                    <a:pt x="8126" y="269"/>
                    <a:pt x="7204" y="802"/>
                  </a:cubicBezTo>
                  <a:cubicBezTo>
                    <a:pt x="6284" y="1334"/>
                    <a:pt x="5831" y="1979"/>
                    <a:pt x="5831" y="2736"/>
                  </a:cubicBezTo>
                  <a:cubicBezTo>
                    <a:pt x="5831" y="3491"/>
                    <a:pt x="6284" y="4137"/>
                    <a:pt x="7204" y="4669"/>
                  </a:cubicBezTo>
                  <a:cubicBezTo>
                    <a:pt x="8126" y="5202"/>
                    <a:pt x="9241" y="5464"/>
                    <a:pt x="10547" y="5464"/>
                  </a:cubicBezTo>
                  <a:cubicBezTo>
                    <a:pt x="11854" y="5464"/>
                    <a:pt x="12969" y="5202"/>
                    <a:pt x="13890" y="4669"/>
                  </a:cubicBezTo>
                  <a:cubicBezTo>
                    <a:pt x="14810" y="4137"/>
                    <a:pt x="15277" y="3491"/>
                    <a:pt x="15277" y="2736"/>
                  </a:cubicBezTo>
                  <a:cubicBezTo>
                    <a:pt x="15277" y="1979"/>
                    <a:pt x="14810" y="1335"/>
                    <a:pt x="13890" y="802"/>
                  </a:cubicBezTo>
                  <a:cubicBezTo>
                    <a:pt x="12969" y="269"/>
                    <a:pt x="11854" y="0"/>
                    <a:pt x="10547" y="0"/>
                  </a:cubicBezTo>
                  <a:close/>
                  <a:moveTo>
                    <a:pt x="4056" y="5988"/>
                  </a:moveTo>
                  <a:cubicBezTo>
                    <a:pt x="2931" y="5988"/>
                    <a:pt x="1979" y="6215"/>
                    <a:pt x="1192" y="6670"/>
                  </a:cubicBezTo>
                  <a:cubicBezTo>
                    <a:pt x="406" y="7126"/>
                    <a:pt x="0" y="7684"/>
                    <a:pt x="0" y="8334"/>
                  </a:cubicBezTo>
                  <a:lnTo>
                    <a:pt x="0" y="13408"/>
                  </a:lnTo>
                  <a:cubicBezTo>
                    <a:pt x="0" y="13733"/>
                    <a:pt x="203" y="14005"/>
                    <a:pt x="596" y="14233"/>
                  </a:cubicBezTo>
                  <a:cubicBezTo>
                    <a:pt x="990" y="14460"/>
                    <a:pt x="1472" y="14577"/>
                    <a:pt x="2034" y="14577"/>
                  </a:cubicBezTo>
                  <a:cubicBezTo>
                    <a:pt x="2597" y="14577"/>
                    <a:pt x="3065" y="14460"/>
                    <a:pt x="3460" y="14233"/>
                  </a:cubicBezTo>
                  <a:cubicBezTo>
                    <a:pt x="3853" y="14005"/>
                    <a:pt x="4056" y="13733"/>
                    <a:pt x="4056" y="13408"/>
                  </a:cubicBezTo>
                  <a:lnTo>
                    <a:pt x="4056" y="9114"/>
                  </a:lnTo>
                  <a:lnTo>
                    <a:pt x="5403" y="9114"/>
                  </a:lnTo>
                  <a:lnTo>
                    <a:pt x="5403" y="20236"/>
                  </a:lnTo>
                  <a:cubicBezTo>
                    <a:pt x="5403" y="20610"/>
                    <a:pt x="5639" y="20935"/>
                    <a:pt x="6103" y="21203"/>
                  </a:cubicBezTo>
                  <a:cubicBezTo>
                    <a:pt x="6567" y="21471"/>
                    <a:pt x="7116" y="21600"/>
                    <a:pt x="7761" y="21600"/>
                  </a:cubicBezTo>
                  <a:cubicBezTo>
                    <a:pt x="8409" y="21600"/>
                    <a:pt x="8969" y="21471"/>
                    <a:pt x="9433" y="21203"/>
                  </a:cubicBezTo>
                  <a:cubicBezTo>
                    <a:pt x="9897" y="20935"/>
                    <a:pt x="10133" y="20610"/>
                    <a:pt x="10133" y="20236"/>
                  </a:cubicBezTo>
                  <a:lnTo>
                    <a:pt x="10133" y="14577"/>
                  </a:lnTo>
                  <a:lnTo>
                    <a:pt x="11480" y="14577"/>
                  </a:lnTo>
                  <a:lnTo>
                    <a:pt x="11480" y="20236"/>
                  </a:lnTo>
                  <a:cubicBezTo>
                    <a:pt x="11480" y="20610"/>
                    <a:pt x="11703" y="20935"/>
                    <a:pt x="12167" y="21203"/>
                  </a:cubicBezTo>
                  <a:cubicBezTo>
                    <a:pt x="12631" y="21471"/>
                    <a:pt x="13191" y="21600"/>
                    <a:pt x="13839" y="21600"/>
                  </a:cubicBezTo>
                  <a:cubicBezTo>
                    <a:pt x="14486" y="21600"/>
                    <a:pt x="15046" y="21471"/>
                    <a:pt x="15510" y="21203"/>
                  </a:cubicBezTo>
                  <a:cubicBezTo>
                    <a:pt x="15974" y="20934"/>
                    <a:pt x="16197" y="20610"/>
                    <a:pt x="16197" y="20236"/>
                  </a:cubicBezTo>
                  <a:lnTo>
                    <a:pt x="16197" y="9114"/>
                  </a:lnTo>
                  <a:lnTo>
                    <a:pt x="17544" y="9114"/>
                  </a:lnTo>
                  <a:lnTo>
                    <a:pt x="17544" y="13408"/>
                  </a:lnTo>
                  <a:cubicBezTo>
                    <a:pt x="17544" y="13733"/>
                    <a:pt x="17746" y="14005"/>
                    <a:pt x="18140" y="14233"/>
                  </a:cubicBezTo>
                  <a:cubicBezTo>
                    <a:pt x="18533" y="14460"/>
                    <a:pt x="19016" y="14577"/>
                    <a:pt x="19579" y="14577"/>
                  </a:cubicBezTo>
                  <a:cubicBezTo>
                    <a:pt x="20141" y="14577"/>
                    <a:pt x="20611" y="14460"/>
                    <a:pt x="21004" y="14233"/>
                  </a:cubicBezTo>
                  <a:cubicBezTo>
                    <a:pt x="21397" y="14005"/>
                    <a:pt x="21600" y="13733"/>
                    <a:pt x="21600" y="13408"/>
                  </a:cubicBezTo>
                  <a:lnTo>
                    <a:pt x="21600" y="8334"/>
                  </a:lnTo>
                  <a:cubicBezTo>
                    <a:pt x="21600" y="7684"/>
                    <a:pt x="21208" y="7126"/>
                    <a:pt x="20421" y="6670"/>
                  </a:cubicBezTo>
                  <a:cubicBezTo>
                    <a:pt x="19634" y="6216"/>
                    <a:pt x="18668" y="5988"/>
                    <a:pt x="17544" y="5988"/>
                  </a:cubicBezTo>
                  <a:lnTo>
                    <a:pt x="4056" y="5988"/>
                  </a:ln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7" name="íŝliḑe"/>
          <p:cNvGrpSpPr/>
          <p:nvPr/>
        </p:nvGrpSpPr>
        <p:grpSpPr>
          <a:xfrm>
            <a:off x="9046640" y="1781101"/>
            <a:ext cx="1067658" cy="1067658"/>
            <a:chOff x="9075366" y="1762005"/>
            <a:chExt cx="1067658" cy="1067658"/>
          </a:xfrm>
        </p:grpSpPr>
        <p:sp>
          <p:nvSpPr>
            <p:cNvPr id="58" name="ï$ḷiďe"/>
            <p:cNvSpPr/>
            <p:nvPr/>
          </p:nvSpPr>
          <p:spPr>
            <a:xfrm>
              <a:off x="9075366" y="1762005"/>
              <a:ext cx="1067658" cy="10676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19728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9" name="iṧḷide"/>
            <p:cNvSpPr/>
            <p:nvPr/>
          </p:nvSpPr>
          <p:spPr>
            <a:xfrm>
              <a:off x="9443797" y="2009885"/>
              <a:ext cx="330796" cy="571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547" y="0"/>
                  </a:moveTo>
                  <a:cubicBezTo>
                    <a:pt x="9239" y="0"/>
                    <a:pt x="8126" y="269"/>
                    <a:pt x="7204" y="802"/>
                  </a:cubicBezTo>
                  <a:cubicBezTo>
                    <a:pt x="6284" y="1334"/>
                    <a:pt x="5831" y="1979"/>
                    <a:pt x="5831" y="2736"/>
                  </a:cubicBezTo>
                  <a:cubicBezTo>
                    <a:pt x="5831" y="3491"/>
                    <a:pt x="6284" y="4137"/>
                    <a:pt x="7204" y="4669"/>
                  </a:cubicBezTo>
                  <a:cubicBezTo>
                    <a:pt x="8126" y="5202"/>
                    <a:pt x="9241" y="5464"/>
                    <a:pt x="10547" y="5464"/>
                  </a:cubicBezTo>
                  <a:cubicBezTo>
                    <a:pt x="11854" y="5464"/>
                    <a:pt x="12969" y="5202"/>
                    <a:pt x="13890" y="4669"/>
                  </a:cubicBezTo>
                  <a:cubicBezTo>
                    <a:pt x="14810" y="4137"/>
                    <a:pt x="15277" y="3491"/>
                    <a:pt x="15277" y="2736"/>
                  </a:cubicBezTo>
                  <a:cubicBezTo>
                    <a:pt x="15277" y="1979"/>
                    <a:pt x="14810" y="1335"/>
                    <a:pt x="13890" y="802"/>
                  </a:cubicBezTo>
                  <a:cubicBezTo>
                    <a:pt x="12969" y="269"/>
                    <a:pt x="11854" y="0"/>
                    <a:pt x="10547" y="0"/>
                  </a:cubicBezTo>
                  <a:close/>
                  <a:moveTo>
                    <a:pt x="4056" y="5988"/>
                  </a:moveTo>
                  <a:cubicBezTo>
                    <a:pt x="2931" y="5988"/>
                    <a:pt x="1979" y="6215"/>
                    <a:pt x="1192" y="6670"/>
                  </a:cubicBezTo>
                  <a:cubicBezTo>
                    <a:pt x="406" y="7126"/>
                    <a:pt x="0" y="7684"/>
                    <a:pt x="0" y="8334"/>
                  </a:cubicBezTo>
                  <a:lnTo>
                    <a:pt x="0" y="13408"/>
                  </a:lnTo>
                  <a:cubicBezTo>
                    <a:pt x="0" y="13733"/>
                    <a:pt x="203" y="14005"/>
                    <a:pt x="596" y="14233"/>
                  </a:cubicBezTo>
                  <a:cubicBezTo>
                    <a:pt x="990" y="14460"/>
                    <a:pt x="1472" y="14577"/>
                    <a:pt x="2034" y="14577"/>
                  </a:cubicBezTo>
                  <a:cubicBezTo>
                    <a:pt x="2597" y="14577"/>
                    <a:pt x="3065" y="14460"/>
                    <a:pt x="3460" y="14233"/>
                  </a:cubicBezTo>
                  <a:cubicBezTo>
                    <a:pt x="3853" y="14005"/>
                    <a:pt x="4056" y="13733"/>
                    <a:pt x="4056" y="13408"/>
                  </a:cubicBezTo>
                  <a:lnTo>
                    <a:pt x="4056" y="9114"/>
                  </a:lnTo>
                  <a:lnTo>
                    <a:pt x="5403" y="9114"/>
                  </a:lnTo>
                  <a:lnTo>
                    <a:pt x="5403" y="20236"/>
                  </a:lnTo>
                  <a:cubicBezTo>
                    <a:pt x="5403" y="20610"/>
                    <a:pt x="5639" y="20935"/>
                    <a:pt x="6103" y="21203"/>
                  </a:cubicBezTo>
                  <a:cubicBezTo>
                    <a:pt x="6567" y="21471"/>
                    <a:pt x="7116" y="21600"/>
                    <a:pt x="7761" y="21600"/>
                  </a:cubicBezTo>
                  <a:cubicBezTo>
                    <a:pt x="8409" y="21600"/>
                    <a:pt x="8969" y="21471"/>
                    <a:pt x="9433" y="21203"/>
                  </a:cubicBezTo>
                  <a:cubicBezTo>
                    <a:pt x="9897" y="20935"/>
                    <a:pt x="10133" y="20610"/>
                    <a:pt x="10133" y="20236"/>
                  </a:cubicBezTo>
                  <a:lnTo>
                    <a:pt x="10133" y="14577"/>
                  </a:lnTo>
                  <a:lnTo>
                    <a:pt x="11480" y="14577"/>
                  </a:lnTo>
                  <a:lnTo>
                    <a:pt x="11480" y="20236"/>
                  </a:lnTo>
                  <a:cubicBezTo>
                    <a:pt x="11480" y="20610"/>
                    <a:pt x="11703" y="20935"/>
                    <a:pt x="12167" y="21203"/>
                  </a:cubicBezTo>
                  <a:cubicBezTo>
                    <a:pt x="12631" y="21471"/>
                    <a:pt x="13191" y="21600"/>
                    <a:pt x="13839" y="21600"/>
                  </a:cubicBezTo>
                  <a:cubicBezTo>
                    <a:pt x="14486" y="21600"/>
                    <a:pt x="15046" y="21471"/>
                    <a:pt x="15510" y="21203"/>
                  </a:cubicBezTo>
                  <a:cubicBezTo>
                    <a:pt x="15974" y="20934"/>
                    <a:pt x="16197" y="20610"/>
                    <a:pt x="16197" y="20236"/>
                  </a:cubicBezTo>
                  <a:lnTo>
                    <a:pt x="16197" y="9114"/>
                  </a:lnTo>
                  <a:lnTo>
                    <a:pt x="17544" y="9114"/>
                  </a:lnTo>
                  <a:lnTo>
                    <a:pt x="17544" y="13408"/>
                  </a:lnTo>
                  <a:cubicBezTo>
                    <a:pt x="17544" y="13733"/>
                    <a:pt x="17746" y="14005"/>
                    <a:pt x="18140" y="14233"/>
                  </a:cubicBezTo>
                  <a:cubicBezTo>
                    <a:pt x="18533" y="14460"/>
                    <a:pt x="19016" y="14577"/>
                    <a:pt x="19579" y="14577"/>
                  </a:cubicBezTo>
                  <a:cubicBezTo>
                    <a:pt x="20141" y="14577"/>
                    <a:pt x="20611" y="14460"/>
                    <a:pt x="21004" y="14233"/>
                  </a:cubicBezTo>
                  <a:cubicBezTo>
                    <a:pt x="21397" y="14005"/>
                    <a:pt x="21600" y="13733"/>
                    <a:pt x="21600" y="13408"/>
                  </a:cubicBezTo>
                  <a:lnTo>
                    <a:pt x="21600" y="8334"/>
                  </a:lnTo>
                  <a:cubicBezTo>
                    <a:pt x="21600" y="7684"/>
                    <a:pt x="21208" y="7126"/>
                    <a:pt x="20421" y="6670"/>
                  </a:cubicBezTo>
                  <a:cubicBezTo>
                    <a:pt x="19634" y="6216"/>
                    <a:pt x="18668" y="5988"/>
                    <a:pt x="17544" y="5988"/>
                  </a:cubicBezTo>
                  <a:lnTo>
                    <a:pt x="4056" y="5988"/>
                  </a:ln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94785" y="459105"/>
            <a:ext cx="3872865" cy="1070610"/>
            <a:chOff x="6503" y="323"/>
            <a:chExt cx="6099" cy="1686"/>
          </a:xfrm>
        </p:grpSpPr>
        <p:sp>
          <p:nvSpPr>
            <p:cNvPr id="3" name="稻壳儿春秋广告/盗版必究        原创来源：http://chn.docer.com/works?userid=199329941#!/work_time"/>
            <p:cNvSpPr txBox="1"/>
            <p:nvPr/>
          </p:nvSpPr>
          <p:spPr>
            <a:xfrm>
              <a:off x="7995" y="323"/>
              <a:ext cx="3212" cy="6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添加您的标题</a:t>
              </a:r>
            </a:p>
          </p:txBody>
        </p:sp>
        <p:sp>
          <p:nvSpPr>
            <p:cNvPr id="4" name="稻壳儿春秋广告/盗版必究        原创来源：http://chn.docer.com/works?userid=199329941#!/work_time"/>
            <p:cNvSpPr txBox="1"/>
            <p:nvPr/>
          </p:nvSpPr>
          <p:spPr>
            <a:xfrm>
              <a:off x="6503" y="799"/>
              <a:ext cx="6099" cy="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稻壳儿春秋广告/盗版必究        原创来源：http://chn.docer.com/works?userid=199329941#!/work_time"/>
            <p:cNvSpPr/>
            <p:nvPr/>
          </p:nvSpPr>
          <p:spPr bwMode="auto">
            <a:xfrm>
              <a:off x="907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稻壳儿春秋广告/盗版必究        原创来源：http://chn.docer.com/works?userid=199329941#!/work_time"/>
            <p:cNvSpPr/>
            <p:nvPr/>
          </p:nvSpPr>
          <p:spPr bwMode="auto">
            <a:xfrm>
              <a:off x="941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稻壳儿春秋广告/盗版必究        原创来源：http://chn.docer.com/works?userid=199329941#!/work_time"/>
            <p:cNvSpPr/>
            <p:nvPr/>
          </p:nvSpPr>
          <p:spPr bwMode="auto">
            <a:xfrm>
              <a:off x="975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1000">
        <p14:reveal/>
      </p:transition>
    </mc:Choice>
    <mc:Fallback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32" grpId="0" bldLvl="0" animBg="1"/>
      <p:bldP spid="37" grpId="0" animBg="1"/>
      <p:bldP spid="39" grpId="0" animBg="1"/>
      <p:bldP spid="40" grpId="0" animBg="1"/>
      <p:bldP spid="44" grpId="0" animBg="1"/>
      <p:bldP spid="45" grpId="0" animBg="1"/>
      <p:bldP spid="4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 flipH="1">
            <a:off x="1271270" y="1014095"/>
            <a:ext cx="9957435" cy="4829810"/>
          </a:xfrm>
          <a:custGeom>
            <a:avLst/>
            <a:gdLst>
              <a:gd name="connisteX0" fmla="*/ 199699 w 9957204"/>
              <a:gd name="connsiteY0" fmla="*/ 746353 h 4830008"/>
              <a:gd name="connisteX1" fmla="*/ 487989 w 9957204"/>
              <a:gd name="connsiteY1" fmla="*/ 230098 h 4830008"/>
              <a:gd name="connisteX2" fmla="*/ 1064569 w 9957204"/>
              <a:gd name="connsiteY2" fmla="*/ 33248 h 4830008"/>
              <a:gd name="connisteX3" fmla="*/ 1641149 w 9957204"/>
              <a:gd name="connsiteY3" fmla="*/ 230098 h 4830008"/>
              <a:gd name="connisteX4" fmla="*/ 2460299 w 9957204"/>
              <a:gd name="connsiteY4" fmla="*/ 245338 h 4830008"/>
              <a:gd name="connisteX5" fmla="*/ 6329354 w 9957204"/>
              <a:gd name="connsiteY5" fmla="*/ 214858 h 4830008"/>
              <a:gd name="connisteX6" fmla="*/ 7892089 w 9957204"/>
              <a:gd name="connsiteY6" fmla="*/ 185013 h 4830008"/>
              <a:gd name="connisteX7" fmla="*/ 8499149 w 9957204"/>
              <a:gd name="connsiteY7" fmla="*/ 63728 h 4830008"/>
              <a:gd name="connisteX8" fmla="*/ 9014769 w 9957204"/>
              <a:gd name="connsiteY8" fmla="*/ 18008 h 4830008"/>
              <a:gd name="connisteX9" fmla="*/ 9667549 w 9957204"/>
              <a:gd name="connsiteY9" fmla="*/ 306298 h 4830008"/>
              <a:gd name="connisteX10" fmla="*/ 9955839 w 9957204"/>
              <a:gd name="connsiteY10" fmla="*/ 973683 h 4830008"/>
              <a:gd name="connisteX11" fmla="*/ 9758354 w 9957204"/>
              <a:gd name="connsiteY11" fmla="*/ 1823313 h 4830008"/>
              <a:gd name="connisteX12" fmla="*/ 9743114 w 9957204"/>
              <a:gd name="connsiteY12" fmla="*/ 3112998 h 4830008"/>
              <a:gd name="connisteX13" fmla="*/ 9879639 w 9957204"/>
              <a:gd name="connsiteY13" fmla="*/ 3598773 h 4830008"/>
              <a:gd name="connisteX14" fmla="*/ 9849794 w 9957204"/>
              <a:gd name="connsiteY14" fmla="*/ 4250918 h 4830008"/>
              <a:gd name="connisteX15" fmla="*/ 9273214 w 9957204"/>
              <a:gd name="connsiteY15" fmla="*/ 4721453 h 4830008"/>
              <a:gd name="connisteX16" fmla="*/ 8560109 w 9957204"/>
              <a:gd name="connsiteY16" fmla="*/ 4827498 h 4830008"/>
              <a:gd name="connisteX17" fmla="*/ 7255184 w 9957204"/>
              <a:gd name="connsiteY17" fmla="*/ 4690973 h 4830008"/>
              <a:gd name="connisteX18" fmla="*/ 1368099 w 9957204"/>
              <a:gd name="connsiteY18" fmla="*/ 4781778 h 4830008"/>
              <a:gd name="connisteX19" fmla="*/ 93654 w 9957204"/>
              <a:gd name="connsiteY19" fmla="*/ 3993108 h 4830008"/>
              <a:gd name="connisteX20" fmla="*/ 169219 w 9957204"/>
              <a:gd name="connsiteY20" fmla="*/ 2187803 h 4830008"/>
              <a:gd name="connisteX21" fmla="*/ 199699 w 9957204"/>
              <a:gd name="connsiteY21" fmla="*/ 746353 h 4830008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</a:cxnLst>
            <a:rect l="l" t="t" r="r" b="b"/>
            <a:pathLst>
              <a:path w="9957204" h="4830008">
                <a:moveTo>
                  <a:pt x="199700" y="746353"/>
                </a:moveTo>
                <a:cubicBezTo>
                  <a:pt x="263200" y="354558"/>
                  <a:pt x="315270" y="372973"/>
                  <a:pt x="487990" y="230098"/>
                </a:cubicBezTo>
                <a:cubicBezTo>
                  <a:pt x="660710" y="87223"/>
                  <a:pt x="834065" y="33248"/>
                  <a:pt x="1064570" y="33248"/>
                </a:cubicBezTo>
                <a:cubicBezTo>
                  <a:pt x="1295075" y="33248"/>
                  <a:pt x="1361750" y="187553"/>
                  <a:pt x="1641150" y="230098"/>
                </a:cubicBezTo>
                <a:cubicBezTo>
                  <a:pt x="1920550" y="272643"/>
                  <a:pt x="1522405" y="248513"/>
                  <a:pt x="2460300" y="245338"/>
                </a:cubicBezTo>
                <a:cubicBezTo>
                  <a:pt x="3398195" y="242163"/>
                  <a:pt x="5242870" y="226923"/>
                  <a:pt x="6329355" y="214858"/>
                </a:cubicBezTo>
                <a:cubicBezTo>
                  <a:pt x="7415840" y="202793"/>
                  <a:pt x="7458385" y="215493"/>
                  <a:pt x="7892090" y="185013"/>
                </a:cubicBezTo>
                <a:cubicBezTo>
                  <a:pt x="8325795" y="154533"/>
                  <a:pt x="8274360" y="97383"/>
                  <a:pt x="8499150" y="63728"/>
                </a:cubicBezTo>
                <a:cubicBezTo>
                  <a:pt x="8723940" y="30073"/>
                  <a:pt x="8781090" y="-30252"/>
                  <a:pt x="9014770" y="18008"/>
                </a:cubicBezTo>
                <a:cubicBezTo>
                  <a:pt x="9248450" y="66268"/>
                  <a:pt x="9479590" y="115163"/>
                  <a:pt x="9667550" y="306298"/>
                </a:cubicBezTo>
                <a:cubicBezTo>
                  <a:pt x="9855510" y="497433"/>
                  <a:pt x="9937425" y="670153"/>
                  <a:pt x="9955840" y="973683"/>
                </a:cubicBezTo>
                <a:cubicBezTo>
                  <a:pt x="9974255" y="1277213"/>
                  <a:pt x="9800900" y="1395323"/>
                  <a:pt x="9758355" y="1823313"/>
                </a:cubicBezTo>
                <a:cubicBezTo>
                  <a:pt x="9715810" y="2251303"/>
                  <a:pt x="9718985" y="2758033"/>
                  <a:pt x="9743115" y="3112998"/>
                </a:cubicBezTo>
                <a:cubicBezTo>
                  <a:pt x="9767245" y="3467963"/>
                  <a:pt x="9858050" y="3371443"/>
                  <a:pt x="9879640" y="3598773"/>
                </a:cubicBezTo>
                <a:cubicBezTo>
                  <a:pt x="9901230" y="3826103"/>
                  <a:pt x="9971080" y="4026128"/>
                  <a:pt x="9849795" y="4250918"/>
                </a:cubicBezTo>
                <a:cubicBezTo>
                  <a:pt x="9728510" y="4475708"/>
                  <a:pt x="9531025" y="4605883"/>
                  <a:pt x="9273215" y="4721453"/>
                </a:cubicBezTo>
                <a:cubicBezTo>
                  <a:pt x="9015405" y="4837023"/>
                  <a:pt x="8963970" y="4833848"/>
                  <a:pt x="8560110" y="4827498"/>
                </a:cubicBezTo>
                <a:cubicBezTo>
                  <a:pt x="8156250" y="4821148"/>
                  <a:pt x="8693460" y="4699863"/>
                  <a:pt x="7255185" y="4690973"/>
                </a:cubicBezTo>
                <a:cubicBezTo>
                  <a:pt x="5816910" y="4682083"/>
                  <a:pt x="2800660" y="4921478"/>
                  <a:pt x="1368100" y="4781778"/>
                </a:cubicBezTo>
                <a:cubicBezTo>
                  <a:pt x="-64460" y="4642078"/>
                  <a:pt x="333685" y="4511903"/>
                  <a:pt x="93655" y="3993108"/>
                </a:cubicBezTo>
                <a:cubicBezTo>
                  <a:pt x="-146375" y="3474313"/>
                  <a:pt x="148265" y="2837408"/>
                  <a:pt x="169220" y="2187803"/>
                </a:cubicBezTo>
                <a:cubicBezTo>
                  <a:pt x="190175" y="1538198"/>
                  <a:pt x="136200" y="1138148"/>
                  <a:pt x="199700" y="746353"/>
                </a:cubicBezTo>
                <a:close/>
              </a:path>
            </a:pathLst>
          </a:custGeom>
          <a:solidFill>
            <a:srgbClr val="1972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570345" y="1798955"/>
            <a:ext cx="4105915" cy="3219451"/>
            <a:chOff x="3553" y="2869"/>
            <a:chExt cx="6466" cy="5070"/>
          </a:xfrm>
        </p:grpSpPr>
        <p:sp>
          <p:nvSpPr>
            <p:cNvPr id="12" name="Shape 1282"/>
            <p:cNvSpPr txBox="1"/>
            <p:nvPr/>
          </p:nvSpPr>
          <p:spPr>
            <a:xfrm>
              <a:off x="4553" y="2869"/>
              <a:ext cx="5466" cy="1808"/>
            </a:xfrm>
            <a:prstGeom prst="rect">
              <a:avLst/>
            </a:prstGeom>
            <a:ln w="12700">
              <a:miter lim="400000"/>
            </a:ln>
          </p:spPr>
          <p:txBody>
            <a:bodyPr lIns="50800" tIns="50800" rIns="50800" bIns="50800" anchor="ctr">
              <a:normAutofit/>
            </a:bodyPr>
            <a:lstStyle>
              <a:lvl1pPr marL="0" marR="0" indent="0" algn="l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1pPr>
              <a:lvl2pPr marL="0" marR="0" indent="1143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2pPr>
              <a:lvl3pPr marL="0" marR="0" indent="2286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3pPr>
              <a:lvl4pPr marL="0" marR="0" indent="3429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4pPr>
              <a:lvl5pPr marL="0" marR="0" indent="4572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5pPr>
              <a:lvl6pPr marL="0" marR="0" indent="5715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6pPr>
              <a:lvl7pPr marL="0" marR="0" indent="6858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7pPr>
              <a:lvl8pPr marL="0" marR="0" indent="8001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8pPr>
              <a:lvl9pPr marL="0" marR="0" indent="9144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9pPr>
            </a:lstStyle>
            <a:p>
              <a:pPr marL="0" marR="0" lvl="0" indent="0" algn="r" defTabSz="41275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600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rPr>
                <a:t>PART  02</a:t>
              </a:r>
            </a:p>
          </p:txBody>
        </p:sp>
        <p:sp>
          <p:nvSpPr>
            <p:cNvPr id="13" name="Shape 1284"/>
            <p:cNvSpPr/>
            <p:nvPr/>
          </p:nvSpPr>
          <p:spPr>
            <a:xfrm>
              <a:off x="7024" y="7239"/>
              <a:ext cx="2995" cy="7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2700">
              <a:noFill/>
              <a:miter lim="400000"/>
            </a:ln>
          </p:spPr>
          <p:txBody>
            <a:bodyPr lIns="25400" tIns="25400" rIns="25400" bIns="25400" anchor="ctr"/>
            <a:lstStyle/>
            <a:p>
              <a:pPr algn="r" defTabSz="412750" hangingPunct="0">
                <a:defRPr sz="3200">
                  <a:solidFill>
                    <a:srgbClr val="FFFFFF"/>
                  </a:solidFill>
                </a:defRPr>
              </a:pPr>
              <a:endParaRPr sz="1600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Shape 1285"/>
            <p:cNvSpPr/>
            <p:nvPr/>
          </p:nvSpPr>
          <p:spPr>
            <a:xfrm>
              <a:off x="7504" y="7391"/>
              <a:ext cx="1510" cy="396"/>
            </a:xfrm>
            <a:prstGeom prst="rect">
              <a:avLst/>
            </a:prstGeom>
            <a:ln w="12700">
              <a:miter lim="400000"/>
            </a:ln>
          </p:spPr>
          <p:txBody>
            <a:bodyPr wrap="none" lIns="25400" tIns="25400" rIns="25400" bIns="25400" anchor="ctr">
              <a:spAutoFit/>
            </a:bodyPr>
            <a:lstStyle>
              <a:lvl1pPr algn="l">
                <a:lnSpc>
                  <a:spcPct val="100000"/>
                </a:lnSpc>
                <a:defRPr sz="2600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Montserrat-Regular"/>
                </a:defRPr>
              </a:lvl1pPr>
            </a:lstStyle>
            <a:p>
              <a:pPr algn="r" defTabSz="412750" hangingPunct="0"/>
              <a:r>
                <a:rPr sz="1300" kern="0" dirty="0">
                  <a:solidFill>
                    <a:srgbClr val="053863"/>
                  </a:solidFill>
                  <a:latin typeface="+mn-lt"/>
                  <a:ea typeface="+mn-ea"/>
                  <a:cs typeface="+mn-ea"/>
                  <a:sym typeface="+mn-lt"/>
                </a:rPr>
                <a:t>Learn more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553" y="5747"/>
              <a:ext cx="6466" cy="1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点击此处添加文字描述，文字颜色、大小、字体可根据需求进行更改。点击此处添加文字描述，文字颜色、大小、字体可根据需求进行更改。</a:t>
              </a:r>
              <a:endPara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  <a:p>
              <a:pPr algn="r">
                <a:lnSpc>
                  <a:spcPct val="130000"/>
                </a:lnSpc>
              </a:pPr>
              <a:endParaRPr lang="zh-CN" altLang="en-US" sz="105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文本框 3"/>
            <p:cNvSpPr txBox="1"/>
            <p:nvPr/>
          </p:nvSpPr>
          <p:spPr>
            <a:xfrm>
              <a:off x="5732" y="4677"/>
              <a:ext cx="417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800" dirty="0">
                  <a:solidFill>
                    <a:schemeClr val="bg1"/>
                  </a:solidFill>
                  <a:cs typeface="+mn-ea"/>
                  <a:sym typeface="+mn-lt"/>
                </a:rPr>
                <a:t>输入标题内容</a:t>
              </a:r>
            </a:p>
          </p:txBody>
        </p:sp>
      </p:grpSp>
      <p:pic>
        <p:nvPicPr>
          <p:cNvPr id="3" name="图片 2" descr="F:\工作文件夹\2019.12\1231（寒假PPT）\图片3.png图片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32435" y="1158240"/>
            <a:ext cx="6055995" cy="46856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1000">
        <p14:reveal/>
      </p:transition>
    </mc:Choice>
    <mc:Fallback>
      <p:transition spd="slow" advClick="0" advTm="1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 descr="C:\Users\HUDEYU\Desktop\网站图片\摄图网_400434924.jpg摄图网_400434924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4700270" y="1859915"/>
            <a:ext cx="3005455" cy="4025900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1149985" y="2234565"/>
            <a:ext cx="432000" cy="432000"/>
          </a:xfrm>
          <a:prstGeom prst="rect">
            <a:avLst/>
          </a:prstGeom>
          <a:solidFill>
            <a:srgbClr val="1972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149985" y="3773170"/>
            <a:ext cx="432000" cy="432000"/>
          </a:xfrm>
          <a:prstGeom prst="rect">
            <a:avLst/>
          </a:prstGeom>
          <a:solidFill>
            <a:srgbClr val="1972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149985" y="5066665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730375" y="3773170"/>
            <a:ext cx="2954655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730375" y="4976495"/>
            <a:ext cx="2954655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1745615" y="2234565"/>
            <a:ext cx="2954655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grpSp>
        <p:nvGrpSpPr>
          <p:cNvPr id="16" name="组合 8"/>
          <p:cNvGrpSpPr/>
          <p:nvPr/>
        </p:nvGrpSpPr>
        <p:grpSpPr>
          <a:xfrm>
            <a:off x="8297545" y="2447925"/>
            <a:ext cx="2556510" cy="3173095"/>
            <a:chOff x="15084425" y="3335898"/>
            <a:chExt cx="6642100" cy="6360551"/>
          </a:xfrm>
        </p:grpSpPr>
        <p:sp>
          <p:nvSpPr>
            <p:cNvPr id="26" name="AutoShape 25"/>
            <p:cNvSpPr/>
            <p:nvPr/>
          </p:nvSpPr>
          <p:spPr bwMode="auto">
            <a:xfrm>
              <a:off x="15084425" y="4179885"/>
              <a:ext cx="6642100" cy="551656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 algn="l">
                <a:lnSpc>
                  <a:spcPct val="130000"/>
                </a:lnSpc>
              </a:pPr>
              <a:r>
                <a:rPr lang="zh-CN" altLang="en-US" sz="121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点击此处添加文字描述，文字颜色、大小、字体可根据需求进行更改。点击此处添加文字描述，文字颜色、大小、字体可根据需求进行更改。</a:t>
              </a:r>
              <a:endParaRPr kumimoji="0" lang="zh-CN" altLang="en-US" sz="121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  <a:p>
              <a:pPr algn="l">
                <a:lnSpc>
                  <a:spcPct val="130000"/>
                </a:lnSpc>
              </a:pPr>
              <a:r>
                <a:rPr lang="zh-CN" altLang="en-US" sz="121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kumimoji="0" lang="zh-CN" altLang="en-US" sz="121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  <a:p>
              <a:pPr algn="l">
                <a:lnSpc>
                  <a:spcPct val="130000"/>
                </a:lnSpc>
              </a:pPr>
              <a:r>
                <a:rPr lang="zh-CN" altLang="en-US" sz="121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kumimoji="0" lang="zh-CN" altLang="en-US" sz="121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  <a:p>
              <a:pPr algn="l">
                <a:lnSpc>
                  <a:spcPct val="130000"/>
                </a:lnSpc>
              </a:pPr>
              <a:r>
                <a:rPr lang="zh-CN" altLang="en-US" sz="121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kumimoji="0" lang="zh-CN" altLang="en-US" sz="121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  <a:p>
              <a:pPr algn="l">
                <a:lnSpc>
                  <a:spcPct val="130000"/>
                </a:lnSpc>
              </a:pPr>
              <a:r>
                <a:rPr lang="zh-CN" altLang="en-US" sz="121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kumimoji="0" lang="zh-CN" altLang="en-US" sz="121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  <a:p>
              <a:pPr algn="l">
                <a:lnSpc>
                  <a:spcPct val="130000"/>
                </a:lnSpc>
              </a:pPr>
              <a:endParaRPr lang="zh-CN" altLang="en-US" sz="1215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" name="AutoShape 26"/>
            <p:cNvSpPr/>
            <p:nvPr/>
          </p:nvSpPr>
          <p:spPr bwMode="auto">
            <a:xfrm>
              <a:off x="15541625" y="3335898"/>
              <a:ext cx="5626100" cy="3556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 algn="ctr" defTabSz="323215">
                <a:lnSpc>
                  <a:spcPct val="120000"/>
                </a:lnSpc>
                <a:spcBef>
                  <a:spcPts val="850"/>
                </a:spcBef>
                <a:defRPr/>
              </a:pPr>
              <a:r>
                <a:rPr lang="zh-CN" altLang="en-US" sz="1785" dirty="0">
                  <a:solidFill>
                    <a:schemeClr val="bg1"/>
                  </a:solidFill>
                  <a:cs typeface="+mn-ea"/>
                  <a:sym typeface="+mn-lt"/>
                </a:rPr>
                <a:t>在此添加相关标题</a:t>
              </a:r>
            </a:p>
          </p:txBody>
        </p:sp>
      </p:grpSp>
      <p:sp>
        <p:nvSpPr>
          <p:cNvPr id="25" name="矩形 24"/>
          <p:cNvSpPr/>
          <p:nvPr/>
        </p:nvSpPr>
        <p:spPr>
          <a:xfrm>
            <a:off x="1149985" y="5066665"/>
            <a:ext cx="432000" cy="432000"/>
          </a:xfrm>
          <a:prstGeom prst="rect">
            <a:avLst/>
          </a:prstGeom>
          <a:solidFill>
            <a:srgbClr val="1972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994785" y="459105"/>
            <a:ext cx="3872865" cy="1070610"/>
            <a:chOff x="6503" y="323"/>
            <a:chExt cx="6099" cy="1686"/>
          </a:xfrm>
        </p:grpSpPr>
        <p:sp>
          <p:nvSpPr>
            <p:cNvPr id="3" name="稻壳儿春秋广告/盗版必究        原创来源：http://chn.docer.com/works?userid=199329941#!/work_time"/>
            <p:cNvSpPr txBox="1"/>
            <p:nvPr/>
          </p:nvSpPr>
          <p:spPr>
            <a:xfrm>
              <a:off x="7995" y="323"/>
              <a:ext cx="3212" cy="6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添加您的标题</a:t>
              </a:r>
            </a:p>
          </p:txBody>
        </p:sp>
        <p:sp>
          <p:nvSpPr>
            <p:cNvPr id="4" name="稻壳儿春秋广告/盗版必究        原创来源：http://chn.docer.com/works?userid=199329941#!/work_time"/>
            <p:cNvSpPr txBox="1"/>
            <p:nvPr/>
          </p:nvSpPr>
          <p:spPr>
            <a:xfrm>
              <a:off x="6503" y="799"/>
              <a:ext cx="6099" cy="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" name="稻壳儿春秋广告/盗版必究        原创来源：http://chn.docer.com/works?userid=199329941#!/work_time"/>
            <p:cNvSpPr/>
            <p:nvPr/>
          </p:nvSpPr>
          <p:spPr bwMode="auto">
            <a:xfrm>
              <a:off x="907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稻壳儿春秋广告/盗版必究        原创来源：http://chn.docer.com/works?userid=199329941#!/work_time"/>
            <p:cNvSpPr/>
            <p:nvPr/>
          </p:nvSpPr>
          <p:spPr bwMode="auto">
            <a:xfrm>
              <a:off x="941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稻壳儿春秋广告/盗版必究        原创来源：http://chn.docer.com/works?userid=199329941#!/work_time"/>
            <p:cNvSpPr/>
            <p:nvPr/>
          </p:nvSpPr>
          <p:spPr bwMode="auto">
            <a:xfrm>
              <a:off x="975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1000">
        <p14:reveal/>
      </p:transition>
    </mc:Choice>
    <mc:Fallback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5" grpId="0" bldLvl="0" animBg="1"/>
      <p:bldP spid="17" grpId="0" bldLvl="0" animBg="1"/>
      <p:bldP spid="18" grpId="0"/>
      <p:bldP spid="19" grpId="0"/>
      <p:bldP spid="20" grpId="0"/>
      <p:bldP spid="25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910740" y="3913307"/>
            <a:ext cx="3489293" cy="4603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添加文字内容</a:t>
            </a: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1090268" y="4565315"/>
            <a:ext cx="3046321" cy="62517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400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文本框 22"/>
          <p:cNvSpPr txBox="1">
            <a:spLocks noChangeArrowheads="1"/>
          </p:cNvSpPr>
          <p:nvPr/>
        </p:nvSpPr>
        <p:spPr bwMode="auto">
          <a:xfrm>
            <a:off x="7748785" y="3909994"/>
            <a:ext cx="3489293" cy="4603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添加文字内容</a:t>
            </a:r>
          </a:p>
        </p:txBody>
      </p:sp>
      <p:sp>
        <p:nvSpPr>
          <p:cNvPr id="26" name="矩形 23"/>
          <p:cNvSpPr>
            <a:spLocks noChangeArrowheads="1"/>
          </p:cNvSpPr>
          <p:nvPr/>
        </p:nvSpPr>
        <p:spPr bwMode="auto">
          <a:xfrm>
            <a:off x="7928313" y="4562002"/>
            <a:ext cx="3046321" cy="62517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400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文本框 22"/>
          <p:cNvSpPr txBox="1">
            <a:spLocks noChangeArrowheads="1"/>
          </p:cNvSpPr>
          <p:nvPr/>
        </p:nvSpPr>
        <p:spPr bwMode="auto">
          <a:xfrm>
            <a:off x="4388757" y="3964494"/>
            <a:ext cx="3489293" cy="4603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添加文字内容</a:t>
            </a:r>
          </a:p>
        </p:txBody>
      </p:sp>
      <p:sp>
        <p:nvSpPr>
          <p:cNvPr id="28" name="矩形 23"/>
          <p:cNvSpPr>
            <a:spLocks noChangeArrowheads="1"/>
          </p:cNvSpPr>
          <p:nvPr/>
        </p:nvSpPr>
        <p:spPr bwMode="auto">
          <a:xfrm>
            <a:off x="4568285" y="4616502"/>
            <a:ext cx="3046321" cy="62517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400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29" name="图片 28" descr="未标题-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200785" y="1861820"/>
            <a:ext cx="2825115" cy="1713865"/>
          </a:xfrm>
          <a:prstGeom prst="rect">
            <a:avLst/>
          </a:prstGeom>
        </p:spPr>
      </p:pic>
      <p:pic>
        <p:nvPicPr>
          <p:cNvPr id="56" name="图片 55" descr="未标题-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678680" y="1861820"/>
            <a:ext cx="2825115" cy="1713865"/>
          </a:xfrm>
          <a:prstGeom prst="rect">
            <a:avLst/>
          </a:prstGeom>
        </p:spPr>
      </p:pic>
      <p:pic>
        <p:nvPicPr>
          <p:cNvPr id="57" name="图片 56" descr="未标题-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8149590" y="1861820"/>
            <a:ext cx="2825115" cy="1713865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3994785" y="459105"/>
            <a:ext cx="3872865" cy="1070610"/>
            <a:chOff x="6503" y="323"/>
            <a:chExt cx="6099" cy="1686"/>
          </a:xfrm>
        </p:grpSpPr>
        <p:sp>
          <p:nvSpPr>
            <p:cNvPr id="3" name="稻壳儿春秋广告/盗版必究        原创来源：http://chn.docer.com/works?userid=199329941#!/work_time"/>
            <p:cNvSpPr txBox="1"/>
            <p:nvPr/>
          </p:nvSpPr>
          <p:spPr>
            <a:xfrm>
              <a:off x="7995" y="323"/>
              <a:ext cx="3212" cy="6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添加您的标题</a:t>
              </a:r>
            </a:p>
          </p:txBody>
        </p:sp>
        <p:sp>
          <p:nvSpPr>
            <p:cNvPr id="4" name="稻壳儿春秋广告/盗版必究        原创来源：http://chn.docer.com/works?userid=199329941#!/work_time"/>
            <p:cNvSpPr txBox="1"/>
            <p:nvPr/>
          </p:nvSpPr>
          <p:spPr>
            <a:xfrm>
              <a:off x="6503" y="799"/>
              <a:ext cx="6099" cy="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稻壳儿春秋广告/盗版必究        原创来源：http://chn.docer.com/works?userid=199329941#!/work_time"/>
            <p:cNvSpPr/>
            <p:nvPr/>
          </p:nvSpPr>
          <p:spPr bwMode="auto">
            <a:xfrm>
              <a:off x="907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稻壳儿春秋广告/盗版必究        原创来源：http://chn.docer.com/works?userid=199329941#!/work_time"/>
            <p:cNvSpPr/>
            <p:nvPr/>
          </p:nvSpPr>
          <p:spPr bwMode="auto">
            <a:xfrm>
              <a:off x="941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稻壳儿春秋广告/盗版必究        原创来源：http://chn.docer.com/works?userid=199329941#!/work_time"/>
            <p:cNvSpPr/>
            <p:nvPr/>
          </p:nvSpPr>
          <p:spPr bwMode="auto">
            <a:xfrm>
              <a:off x="975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1000">
        <p14:reveal/>
      </p:transition>
    </mc:Choice>
    <mc:Fallback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H:\PPT文件\网站素材\400077606.jpg40007760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469390" y="1816735"/>
            <a:ext cx="2161540" cy="19843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矩形 10"/>
          <p:cNvSpPr/>
          <p:nvPr/>
        </p:nvSpPr>
        <p:spPr>
          <a:xfrm>
            <a:off x="1187544" y="4489249"/>
            <a:ext cx="2443304" cy="810260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2" name="矩形 11"/>
          <p:cNvSpPr/>
          <p:nvPr/>
        </p:nvSpPr>
        <p:spPr>
          <a:xfrm>
            <a:off x="1693100" y="4006438"/>
            <a:ext cx="1446730" cy="461665"/>
          </a:xfrm>
          <a:prstGeom prst="rect">
            <a:avLst/>
          </a:prstGeom>
          <a:noFill/>
          <a:ln w="3175">
            <a:noFill/>
          </a:ln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3" name="矩形 22"/>
          <p:cNvSpPr/>
          <p:nvPr/>
        </p:nvSpPr>
        <p:spPr>
          <a:xfrm>
            <a:off x="5248324" y="4006438"/>
            <a:ext cx="1494701" cy="461665"/>
          </a:xfrm>
          <a:prstGeom prst="rect">
            <a:avLst/>
          </a:prstGeom>
          <a:noFill/>
          <a:ln w="3175">
            <a:noFill/>
          </a:ln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4" name="矩形 23"/>
          <p:cNvSpPr/>
          <p:nvPr/>
        </p:nvSpPr>
        <p:spPr>
          <a:xfrm>
            <a:off x="8663739" y="4043052"/>
            <a:ext cx="1548015" cy="461665"/>
          </a:xfrm>
          <a:prstGeom prst="rect">
            <a:avLst/>
          </a:prstGeom>
          <a:noFill/>
          <a:ln w="3175">
            <a:noFill/>
          </a:ln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cxnSp>
        <p:nvCxnSpPr>
          <p:cNvPr id="13" name="直接连接符 12"/>
          <p:cNvCxnSpPr/>
          <p:nvPr/>
        </p:nvCxnSpPr>
        <p:spPr>
          <a:xfrm flipH="1">
            <a:off x="4336063" y="2237236"/>
            <a:ext cx="0" cy="292576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>
            <a:off x="7755174" y="2334686"/>
            <a:ext cx="0" cy="292576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1993014" y="4481736"/>
            <a:ext cx="70802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4796329" y="4489249"/>
            <a:ext cx="2443304" cy="810260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cxnSp>
        <p:nvCxnSpPr>
          <p:cNvPr id="29" name="直接连接符 28"/>
          <p:cNvCxnSpPr/>
          <p:nvPr/>
        </p:nvCxnSpPr>
        <p:spPr>
          <a:xfrm>
            <a:off x="5601799" y="4481735"/>
            <a:ext cx="70802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/>
          <p:cNvSpPr/>
          <p:nvPr/>
        </p:nvSpPr>
        <p:spPr>
          <a:xfrm>
            <a:off x="8336510" y="4497489"/>
            <a:ext cx="2443304" cy="810260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cxnSp>
        <p:nvCxnSpPr>
          <p:cNvPr id="31" name="直接连接符 30"/>
          <p:cNvCxnSpPr/>
          <p:nvPr/>
        </p:nvCxnSpPr>
        <p:spPr>
          <a:xfrm>
            <a:off x="9141980" y="4515375"/>
            <a:ext cx="70802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图片 24" descr="H:\PPT文件\网站素材\400077606.jpg40007760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820285" y="1816735"/>
            <a:ext cx="2161540" cy="19843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" name="图片 31" descr="H:\PPT文件\网站素材\400077606.jpg40007760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8357235" y="1816735"/>
            <a:ext cx="2161540" cy="19843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组合 4"/>
          <p:cNvGrpSpPr/>
          <p:nvPr/>
        </p:nvGrpSpPr>
        <p:grpSpPr>
          <a:xfrm>
            <a:off x="3994785" y="459105"/>
            <a:ext cx="3872865" cy="1070610"/>
            <a:chOff x="6503" y="323"/>
            <a:chExt cx="6099" cy="1686"/>
          </a:xfrm>
        </p:grpSpPr>
        <p:sp>
          <p:nvSpPr>
            <p:cNvPr id="3" name="稻壳儿春秋广告/盗版必究        原创来源：http://chn.docer.com/works?userid=199329941#!/work_time"/>
            <p:cNvSpPr txBox="1"/>
            <p:nvPr/>
          </p:nvSpPr>
          <p:spPr>
            <a:xfrm>
              <a:off x="7995" y="323"/>
              <a:ext cx="3212" cy="6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添加您的标题</a:t>
              </a:r>
            </a:p>
          </p:txBody>
        </p:sp>
        <p:sp>
          <p:nvSpPr>
            <p:cNvPr id="4" name="稻壳儿春秋广告/盗版必究        原创来源：http://chn.docer.com/works?userid=199329941#!/work_time"/>
            <p:cNvSpPr txBox="1"/>
            <p:nvPr/>
          </p:nvSpPr>
          <p:spPr>
            <a:xfrm>
              <a:off x="6503" y="799"/>
              <a:ext cx="6099" cy="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稻壳儿春秋广告/盗版必究        原创来源：http://chn.docer.com/works?userid=199329941#!/work_time"/>
            <p:cNvSpPr/>
            <p:nvPr/>
          </p:nvSpPr>
          <p:spPr bwMode="auto">
            <a:xfrm>
              <a:off x="907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稻壳儿春秋广告/盗版必究        原创来源：http://chn.docer.com/works?userid=199329941#!/work_time"/>
            <p:cNvSpPr/>
            <p:nvPr/>
          </p:nvSpPr>
          <p:spPr bwMode="auto">
            <a:xfrm>
              <a:off x="941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稻壳儿春秋广告/盗版必究        原创来源：http://chn.docer.com/works?userid=199329941#!/work_time"/>
            <p:cNvSpPr/>
            <p:nvPr/>
          </p:nvSpPr>
          <p:spPr bwMode="auto">
            <a:xfrm>
              <a:off x="975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1000">
        <p14:reveal/>
      </p:transition>
    </mc:Choice>
    <mc:Fallback>
      <p:transition spd="slow" advClick="0" advTm="1000">
        <p:fade/>
      </p:transition>
    </mc:Fallback>
  </mc:AlternateContent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23" grpId="0"/>
      <p:bldP spid="24" grpId="0"/>
      <p:bldP spid="28" grpId="0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圆角矩形 47"/>
          <p:cNvSpPr/>
          <p:nvPr/>
        </p:nvSpPr>
        <p:spPr>
          <a:xfrm>
            <a:off x="1145540" y="1578610"/>
            <a:ext cx="9571355" cy="4260215"/>
          </a:xfrm>
          <a:prstGeom prst="roundRect">
            <a:avLst/>
          </a:prstGeom>
          <a:solidFill>
            <a:srgbClr val="19728E"/>
          </a:solidFill>
          <a:ln>
            <a:noFill/>
          </a:ln>
        </p:spPr>
        <p:style>
          <a:lnRef idx="2">
            <a:srgbClr val="5B9BD5">
              <a:shade val="50000"/>
            </a:srgbClr>
          </a:lnRef>
          <a:fillRef idx="1">
            <a:srgbClr val="5B9BD5"/>
          </a:fillRef>
          <a:effectRef idx="0">
            <a:srgbClr val="5B9BD5"/>
          </a:effectRef>
          <a:fontRef idx="minor">
            <a:sysClr val="window" lastClr="FFFFFF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1391920" y="2277110"/>
            <a:ext cx="2863215" cy="2863215"/>
          </a:xfrm>
          <a:prstGeom prst="ellipse">
            <a:avLst/>
          </a:prstGeom>
          <a:solidFill>
            <a:sysClr val="window" lastClr="FFFFFF"/>
          </a:solidFill>
          <a:ln>
            <a:solidFill>
              <a:srgbClr val="EDBCAA"/>
            </a:solidFill>
          </a:ln>
        </p:spPr>
        <p:style>
          <a:lnRef idx="2">
            <a:srgbClr val="5B9BD5">
              <a:shade val="50000"/>
            </a:srgbClr>
          </a:lnRef>
          <a:fillRef idx="1">
            <a:srgbClr val="5B9BD5"/>
          </a:fillRef>
          <a:effectRef idx="0">
            <a:srgbClr val="5B9BD5"/>
          </a:effectRef>
          <a:fontRef idx="minor">
            <a:sysClr val="window" lastClr="FFFFFF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4567555" y="2277110"/>
            <a:ext cx="2863215" cy="2863215"/>
          </a:xfrm>
          <a:prstGeom prst="ellipse">
            <a:avLst/>
          </a:prstGeom>
          <a:solidFill>
            <a:sysClr val="window" lastClr="FFFFFF"/>
          </a:solidFill>
          <a:ln>
            <a:solidFill>
              <a:srgbClr val="EDBCAA"/>
            </a:solidFill>
          </a:ln>
        </p:spPr>
        <p:style>
          <a:lnRef idx="2">
            <a:srgbClr val="5B9BD5">
              <a:shade val="50000"/>
            </a:srgbClr>
          </a:lnRef>
          <a:fillRef idx="1">
            <a:srgbClr val="5B9BD5"/>
          </a:fillRef>
          <a:effectRef idx="0">
            <a:srgbClr val="5B9BD5"/>
          </a:effectRef>
          <a:fontRef idx="minor">
            <a:sysClr val="window" lastClr="FFFFFF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2134235" y="2700020"/>
            <a:ext cx="142113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000">
                <a:solidFill>
                  <a:sysClr val="windowText" lastClr="000000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1599565" y="3079115"/>
            <a:ext cx="2596515" cy="1599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400" dirty="0">
                <a:solidFill>
                  <a:schemeClr val="tx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</a:p>
          <a:p>
            <a:pPr algn="l"/>
            <a:r>
              <a:rPr lang="zh-CN" altLang="en-US" sz="1400" dirty="0">
                <a:solidFill>
                  <a:schemeClr val="tx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+mn-ea"/>
              <a:sym typeface="+mn-lt"/>
            </a:endParaRPr>
          </a:p>
          <a:p>
            <a:pPr algn="l"/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5309235" y="2700020"/>
            <a:ext cx="142113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000">
                <a:solidFill>
                  <a:sysClr val="windowText" lastClr="000000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4774565" y="3079115"/>
            <a:ext cx="2596515" cy="1768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400" dirty="0">
                <a:solidFill>
                  <a:schemeClr val="tx1"/>
                </a:solidFill>
                <a:cs typeface="+mn-ea"/>
                <a:sym typeface="+mn-lt"/>
              </a:rPr>
              <a:t>点击此处添加文字描述，文字颜色、大小、字体可根据需求进行更改。点击此处添加文字描述，文字颜色、大小、字体可根据需求进行更改。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+mn-ea"/>
              <a:sym typeface="+mn-lt"/>
            </a:endParaRPr>
          </a:p>
          <a:p>
            <a:pPr algn="l">
              <a:lnSpc>
                <a:spcPct val="130000"/>
              </a:lnSpc>
            </a:pP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55" name="图片 54" descr="摄图网_401169629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430770" y="2156460"/>
            <a:ext cx="4279265" cy="4279265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3994785" y="459105"/>
            <a:ext cx="3872865" cy="1070610"/>
            <a:chOff x="6503" y="323"/>
            <a:chExt cx="6099" cy="1686"/>
          </a:xfrm>
        </p:grpSpPr>
        <p:sp>
          <p:nvSpPr>
            <p:cNvPr id="3" name="稻壳儿春秋广告/盗版必究        原创来源：http://chn.docer.com/works?userid=199329941#!/work_time"/>
            <p:cNvSpPr txBox="1"/>
            <p:nvPr/>
          </p:nvSpPr>
          <p:spPr>
            <a:xfrm>
              <a:off x="7995" y="323"/>
              <a:ext cx="3212" cy="6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添加您的标题</a:t>
              </a:r>
            </a:p>
          </p:txBody>
        </p:sp>
        <p:sp>
          <p:nvSpPr>
            <p:cNvPr id="4" name="稻壳儿春秋广告/盗版必究        原创来源：http://chn.docer.com/works?userid=199329941#!/work_time"/>
            <p:cNvSpPr txBox="1"/>
            <p:nvPr/>
          </p:nvSpPr>
          <p:spPr>
            <a:xfrm>
              <a:off x="6503" y="799"/>
              <a:ext cx="6099" cy="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稻壳儿春秋广告/盗版必究        原创来源：http://chn.docer.com/works?userid=199329941#!/work_time"/>
            <p:cNvSpPr/>
            <p:nvPr/>
          </p:nvSpPr>
          <p:spPr bwMode="auto">
            <a:xfrm>
              <a:off x="907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稻壳儿春秋广告/盗版必究        原创来源：http://chn.docer.com/works?userid=199329941#!/work_time"/>
            <p:cNvSpPr/>
            <p:nvPr/>
          </p:nvSpPr>
          <p:spPr bwMode="auto">
            <a:xfrm>
              <a:off x="941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稻壳儿春秋广告/盗版必究        原创来源：http://chn.docer.com/works?userid=199329941#!/work_time"/>
            <p:cNvSpPr/>
            <p:nvPr/>
          </p:nvSpPr>
          <p:spPr bwMode="auto">
            <a:xfrm>
              <a:off x="975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1000">
        <p14:reveal/>
      </p:transition>
    </mc:Choice>
    <mc:Fallback>
      <p:transition spd="slow" advClick="0" advTm="1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3" cstate="print">
            <a:lum bright="84000"/>
          </a:blip>
          <a:stretch>
            <a:fillRect/>
          </a:stretch>
        </p:blipFill>
        <p:spPr>
          <a:xfrm>
            <a:off x="4047890" y="1817964"/>
            <a:ext cx="4096062" cy="4045394"/>
          </a:xfrm>
          <a:prstGeom prst="rect">
            <a:avLst/>
          </a:prstGeom>
        </p:spPr>
      </p:pic>
      <p:sp>
        <p:nvSpPr>
          <p:cNvPr id="33" name="išľíďè"/>
          <p:cNvSpPr/>
          <p:nvPr/>
        </p:nvSpPr>
        <p:spPr bwMode="auto">
          <a:xfrm>
            <a:off x="1360113" y="2556615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kumimoji="0" lang="zh-CN" altLang="en-US" sz="12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4" name="iSlíďè"/>
          <p:cNvSpPr txBox="1"/>
          <p:nvPr/>
        </p:nvSpPr>
        <p:spPr bwMode="auto">
          <a:xfrm>
            <a:off x="1700923" y="217816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5000"/>
          </a:bodyPr>
          <a:lstStyle/>
          <a:p>
            <a:pPr marL="0" marR="0" lvl="0" indent="0" algn="ctr" defTabSz="9137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</a:p>
        </p:txBody>
      </p:sp>
      <p:sp>
        <p:nvSpPr>
          <p:cNvPr id="10" name="išľíďè"/>
          <p:cNvSpPr/>
          <p:nvPr/>
        </p:nvSpPr>
        <p:spPr bwMode="auto">
          <a:xfrm>
            <a:off x="1360113" y="470535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kumimoji="0" lang="zh-CN" altLang="en-US" sz="12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iSlíďè"/>
          <p:cNvSpPr txBox="1"/>
          <p:nvPr/>
        </p:nvSpPr>
        <p:spPr bwMode="auto">
          <a:xfrm>
            <a:off x="1700923" y="432690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5000"/>
          </a:bodyPr>
          <a:lstStyle/>
          <a:p>
            <a:pPr marL="0" marR="0" lvl="0" indent="0" algn="ctr" defTabSz="9137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</a:p>
        </p:txBody>
      </p:sp>
      <p:sp>
        <p:nvSpPr>
          <p:cNvPr id="37" name="išľíďè"/>
          <p:cNvSpPr/>
          <p:nvPr/>
        </p:nvSpPr>
        <p:spPr bwMode="auto">
          <a:xfrm>
            <a:off x="8156928" y="2541175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kumimoji="0" lang="zh-CN" altLang="en-US" sz="12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8" name="iSlíďè"/>
          <p:cNvSpPr txBox="1"/>
          <p:nvPr/>
        </p:nvSpPr>
        <p:spPr bwMode="auto">
          <a:xfrm>
            <a:off x="8497738" y="216272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5000"/>
          </a:bodyPr>
          <a:lstStyle/>
          <a:p>
            <a:pPr marL="0" marR="0" lvl="0" indent="0" algn="ctr" defTabSz="9137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</a:p>
        </p:txBody>
      </p:sp>
      <p:sp>
        <p:nvSpPr>
          <p:cNvPr id="39" name="išľíďè"/>
          <p:cNvSpPr/>
          <p:nvPr/>
        </p:nvSpPr>
        <p:spPr bwMode="auto">
          <a:xfrm>
            <a:off x="8156928" y="470535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kumimoji="0" lang="zh-CN" altLang="en-US" sz="12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1" name="iSlíďè"/>
          <p:cNvSpPr txBox="1"/>
          <p:nvPr/>
        </p:nvSpPr>
        <p:spPr bwMode="auto">
          <a:xfrm>
            <a:off x="8497738" y="432690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5000"/>
          </a:bodyPr>
          <a:lstStyle/>
          <a:p>
            <a:pPr marL="0" marR="0" lvl="0" indent="0" algn="ctr" defTabSz="9137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</a:p>
        </p:txBody>
      </p:sp>
      <p:sp>
        <p:nvSpPr>
          <p:cNvPr id="22" name="椭圆 21"/>
          <p:cNvSpPr/>
          <p:nvPr/>
        </p:nvSpPr>
        <p:spPr>
          <a:xfrm>
            <a:off x="4430566" y="2162722"/>
            <a:ext cx="3330709" cy="3330709"/>
          </a:xfrm>
          <a:prstGeom prst="ellipse">
            <a:avLst/>
          </a:prstGeom>
          <a:blipFill rotWithShape="1"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254000" sx="101000" sy="101000" algn="ctr" rotWithShape="0">
              <a:prstClr val="black">
                <a:alpha val="3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994785" y="459105"/>
            <a:ext cx="3872865" cy="1070610"/>
            <a:chOff x="6503" y="323"/>
            <a:chExt cx="6099" cy="1686"/>
          </a:xfrm>
        </p:grpSpPr>
        <p:sp>
          <p:nvSpPr>
            <p:cNvPr id="3" name="稻壳儿春秋广告/盗版必究        原创来源：http://chn.docer.com/works?userid=199329941#!/work_time"/>
            <p:cNvSpPr txBox="1"/>
            <p:nvPr/>
          </p:nvSpPr>
          <p:spPr>
            <a:xfrm>
              <a:off x="7995" y="323"/>
              <a:ext cx="3212" cy="6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添加您的标题</a:t>
              </a:r>
            </a:p>
          </p:txBody>
        </p:sp>
        <p:sp>
          <p:nvSpPr>
            <p:cNvPr id="4" name="稻壳儿春秋广告/盗版必究        原创来源：http://chn.docer.com/works?userid=199329941#!/work_time"/>
            <p:cNvSpPr txBox="1"/>
            <p:nvPr/>
          </p:nvSpPr>
          <p:spPr>
            <a:xfrm>
              <a:off x="6503" y="799"/>
              <a:ext cx="6099" cy="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稻壳儿春秋广告/盗版必究        原创来源：http://chn.docer.com/works?userid=199329941#!/work_time"/>
            <p:cNvSpPr/>
            <p:nvPr/>
          </p:nvSpPr>
          <p:spPr bwMode="auto">
            <a:xfrm>
              <a:off x="907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稻壳儿春秋广告/盗版必究        原创来源：http://chn.docer.com/works?userid=199329941#!/work_time"/>
            <p:cNvSpPr/>
            <p:nvPr/>
          </p:nvSpPr>
          <p:spPr bwMode="auto">
            <a:xfrm>
              <a:off x="941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稻壳儿春秋广告/盗版必究        原创来源：http://chn.docer.com/works?userid=199329941#!/work_time"/>
            <p:cNvSpPr/>
            <p:nvPr/>
          </p:nvSpPr>
          <p:spPr bwMode="auto">
            <a:xfrm>
              <a:off x="975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1000">
        <p14:reveal/>
      </p:transition>
    </mc:Choice>
    <mc:Fallback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10" grpId="0"/>
      <p:bldP spid="20" grpId="0"/>
      <p:bldP spid="37" grpId="0"/>
      <p:bldP spid="38" grpId="0"/>
      <p:bldP spid="39" grpId="0"/>
      <p:bldP spid="21" grpId="0"/>
      <p:bldP spid="22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 flipH="1">
            <a:off x="1271270" y="1014095"/>
            <a:ext cx="9957435" cy="4829810"/>
          </a:xfrm>
          <a:custGeom>
            <a:avLst/>
            <a:gdLst>
              <a:gd name="connisteX0" fmla="*/ 199699 w 9957204"/>
              <a:gd name="connsiteY0" fmla="*/ 746353 h 4830008"/>
              <a:gd name="connisteX1" fmla="*/ 487989 w 9957204"/>
              <a:gd name="connsiteY1" fmla="*/ 230098 h 4830008"/>
              <a:gd name="connisteX2" fmla="*/ 1064569 w 9957204"/>
              <a:gd name="connsiteY2" fmla="*/ 33248 h 4830008"/>
              <a:gd name="connisteX3" fmla="*/ 1641149 w 9957204"/>
              <a:gd name="connsiteY3" fmla="*/ 230098 h 4830008"/>
              <a:gd name="connisteX4" fmla="*/ 2460299 w 9957204"/>
              <a:gd name="connsiteY4" fmla="*/ 245338 h 4830008"/>
              <a:gd name="connisteX5" fmla="*/ 6329354 w 9957204"/>
              <a:gd name="connsiteY5" fmla="*/ 214858 h 4830008"/>
              <a:gd name="connisteX6" fmla="*/ 7892089 w 9957204"/>
              <a:gd name="connsiteY6" fmla="*/ 185013 h 4830008"/>
              <a:gd name="connisteX7" fmla="*/ 8499149 w 9957204"/>
              <a:gd name="connsiteY7" fmla="*/ 63728 h 4830008"/>
              <a:gd name="connisteX8" fmla="*/ 9014769 w 9957204"/>
              <a:gd name="connsiteY8" fmla="*/ 18008 h 4830008"/>
              <a:gd name="connisteX9" fmla="*/ 9667549 w 9957204"/>
              <a:gd name="connsiteY9" fmla="*/ 306298 h 4830008"/>
              <a:gd name="connisteX10" fmla="*/ 9955839 w 9957204"/>
              <a:gd name="connsiteY10" fmla="*/ 973683 h 4830008"/>
              <a:gd name="connisteX11" fmla="*/ 9758354 w 9957204"/>
              <a:gd name="connsiteY11" fmla="*/ 1823313 h 4830008"/>
              <a:gd name="connisteX12" fmla="*/ 9743114 w 9957204"/>
              <a:gd name="connsiteY12" fmla="*/ 3112998 h 4830008"/>
              <a:gd name="connisteX13" fmla="*/ 9879639 w 9957204"/>
              <a:gd name="connsiteY13" fmla="*/ 3598773 h 4830008"/>
              <a:gd name="connisteX14" fmla="*/ 9849794 w 9957204"/>
              <a:gd name="connsiteY14" fmla="*/ 4250918 h 4830008"/>
              <a:gd name="connisteX15" fmla="*/ 9273214 w 9957204"/>
              <a:gd name="connsiteY15" fmla="*/ 4721453 h 4830008"/>
              <a:gd name="connisteX16" fmla="*/ 8560109 w 9957204"/>
              <a:gd name="connsiteY16" fmla="*/ 4827498 h 4830008"/>
              <a:gd name="connisteX17" fmla="*/ 7255184 w 9957204"/>
              <a:gd name="connsiteY17" fmla="*/ 4690973 h 4830008"/>
              <a:gd name="connisteX18" fmla="*/ 1368099 w 9957204"/>
              <a:gd name="connsiteY18" fmla="*/ 4781778 h 4830008"/>
              <a:gd name="connisteX19" fmla="*/ 93654 w 9957204"/>
              <a:gd name="connsiteY19" fmla="*/ 3993108 h 4830008"/>
              <a:gd name="connisteX20" fmla="*/ 169219 w 9957204"/>
              <a:gd name="connsiteY20" fmla="*/ 2187803 h 4830008"/>
              <a:gd name="connisteX21" fmla="*/ 199699 w 9957204"/>
              <a:gd name="connsiteY21" fmla="*/ 746353 h 4830008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</a:cxnLst>
            <a:rect l="l" t="t" r="r" b="b"/>
            <a:pathLst>
              <a:path w="9957204" h="4830008">
                <a:moveTo>
                  <a:pt x="199700" y="746353"/>
                </a:moveTo>
                <a:cubicBezTo>
                  <a:pt x="263200" y="354558"/>
                  <a:pt x="315270" y="372973"/>
                  <a:pt x="487990" y="230098"/>
                </a:cubicBezTo>
                <a:cubicBezTo>
                  <a:pt x="660710" y="87223"/>
                  <a:pt x="834065" y="33248"/>
                  <a:pt x="1064570" y="33248"/>
                </a:cubicBezTo>
                <a:cubicBezTo>
                  <a:pt x="1295075" y="33248"/>
                  <a:pt x="1361750" y="187553"/>
                  <a:pt x="1641150" y="230098"/>
                </a:cubicBezTo>
                <a:cubicBezTo>
                  <a:pt x="1920550" y="272643"/>
                  <a:pt x="1522405" y="248513"/>
                  <a:pt x="2460300" y="245338"/>
                </a:cubicBezTo>
                <a:cubicBezTo>
                  <a:pt x="3398195" y="242163"/>
                  <a:pt x="5242870" y="226923"/>
                  <a:pt x="6329355" y="214858"/>
                </a:cubicBezTo>
                <a:cubicBezTo>
                  <a:pt x="7415840" y="202793"/>
                  <a:pt x="7458385" y="215493"/>
                  <a:pt x="7892090" y="185013"/>
                </a:cubicBezTo>
                <a:cubicBezTo>
                  <a:pt x="8325795" y="154533"/>
                  <a:pt x="8274360" y="97383"/>
                  <a:pt x="8499150" y="63728"/>
                </a:cubicBezTo>
                <a:cubicBezTo>
                  <a:pt x="8723940" y="30073"/>
                  <a:pt x="8781090" y="-30252"/>
                  <a:pt x="9014770" y="18008"/>
                </a:cubicBezTo>
                <a:cubicBezTo>
                  <a:pt x="9248450" y="66268"/>
                  <a:pt x="9479590" y="115163"/>
                  <a:pt x="9667550" y="306298"/>
                </a:cubicBezTo>
                <a:cubicBezTo>
                  <a:pt x="9855510" y="497433"/>
                  <a:pt x="9937425" y="670153"/>
                  <a:pt x="9955840" y="973683"/>
                </a:cubicBezTo>
                <a:cubicBezTo>
                  <a:pt x="9974255" y="1277213"/>
                  <a:pt x="9800900" y="1395323"/>
                  <a:pt x="9758355" y="1823313"/>
                </a:cubicBezTo>
                <a:cubicBezTo>
                  <a:pt x="9715810" y="2251303"/>
                  <a:pt x="9718985" y="2758033"/>
                  <a:pt x="9743115" y="3112998"/>
                </a:cubicBezTo>
                <a:cubicBezTo>
                  <a:pt x="9767245" y="3467963"/>
                  <a:pt x="9858050" y="3371443"/>
                  <a:pt x="9879640" y="3598773"/>
                </a:cubicBezTo>
                <a:cubicBezTo>
                  <a:pt x="9901230" y="3826103"/>
                  <a:pt x="9971080" y="4026128"/>
                  <a:pt x="9849795" y="4250918"/>
                </a:cubicBezTo>
                <a:cubicBezTo>
                  <a:pt x="9728510" y="4475708"/>
                  <a:pt x="9531025" y="4605883"/>
                  <a:pt x="9273215" y="4721453"/>
                </a:cubicBezTo>
                <a:cubicBezTo>
                  <a:pt x="9015405" y="4837023"/>
                  <a:pt x="8963970" y="4833848"/>
                  <a:pt x="8560110" y="4827498"/>
                </a:cubicBezTo>
                <a:cubicBezTo>
                  <a:pt x="8156250" y="4821148"/>
                  <a:pt x="8693460" y="4699863"/>
                  <a:pt x="7255185" y="4690973"/>
                </a:cubicBezTo>
                <a:cubicBezTo>
                  <a:pt x="5816910" y="4682083"/>
                  <a:pt x="2800660" y="4921478"/>
                  <a:pt x="1368100" y="4781778"/>
                </a:cubicBezTo>
                <a:cubicBezTo>
                  <a:pt x="-64460" y="4642078"/>
                  <a:pt x="333685" y="4511903"/>
                  <a:pt x="93655" y="3993108"/>
                </a:cubicBezTo>
                <a:cubicBezTo>
                  <a:pt x="-146375" y="3474313"/>
                  <a:pt x="148265" y="2837408"/>
                  <a:pt x="169220" y="2187803"/>
                </a:cubicBezTo>
                <a:cubicBezTo>
                  <a:pt x="190175" y="1538198"/>
                  <a:pt x="136200" y="1138148"/>
                  <a:pt x="199700" y="746353"/>
                </a:cubicBezTo>
                <a:close/>
              </a:path>
            </a:pathLst>
          </a:custGeom>
          <a:solidFill>
            <a:srgbClr val="1972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570345" y="1798955"/>
            <a:ext cx="4105915" cy="3219451"/>
            <a:chOff x="3553" y="2869"/>
            <a:chExt cx="6466" cy="5070"/>
          </a:xfrm>
        </p:grpSpPr>
        <p:sp>
          <p:nvSpPr>
            <p:cNvPr id="12" name="Shape 1282"/>
            <p:cNvSpPr txBox="1"/>
            <p:nvPr/>
          </p:nvSpPr>
          <p:spPr>
            <a:xfrm>
              <a:off x="4553" y="2869"/>
              <a:ext cx="5466" cy="1808"/>
            </a:xfrm>
            <a:prstGeom prst="rect">
              <a:avLst/>
            </a:prstGeom>
            <a:ln w="12700">
              <a:miter lim="400000"/>
            </a:ln>
          </p:spPr>
          <p:txBody>
            <a:bodyPr lIns="50800" tIns="50800" rIns="50800" bIns="50800" anchor="ctr">
              <a:normAutofit/>
            </a:bodyPr>
            <a:lstStyle>
              <a:lvl1pPr marL="0" marR="0" indent="0" algn="l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1pPr>
              <a:lvl2pPr marL="0" marR="0" indent="1143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2pPr>
              <a:lvl3pPr marL="0" marR="0" indent="2286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3pPr>
              <a:lvl4pPr marL="0" marR="0" indent="3429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4pPr>
              <a:lvl5pPr marL="0" marR="0" indent="4572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5pPr>
              <a:lvl6pPr marL="0" marR="0" indent="5715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6pPr>
              <a:lvl7pPr marL="0" marR="0" indent="6858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7pPr>
              <a:lvl8pPr marL="0" marR="0" indent="8001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8pPr>
              <a:lvl9pPr marL="0" marR="0" indent="9144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9pPr>
            </a:lstStyle>
            <a:p>
              <a:pPr marL="0" marR="0" lvl="0" indent="0" algn="r" defTabSz="41275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600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rPr>
                <a:t>PART  03</a:t>
              </a:r>
            </a:p>
          </p:txBody>
        </p:sp>
        <p:sp>
          <p:nvSpPr>
            <p:cNvPr id="13" name="Shape 1284"/>
            <p:cNvSpPr/>
            <p:nvPr/>
          </p:nvSpPr>
          <p:spPr>
            <a:xfrm>
              <a:off x="7024" y="7239"/>
              <a:ext cx="2995" cy="7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2700">
              <a:noFill/>
              <a:miter lim="400000"/>
            </a:ln>
          </p:spPr>
          <p:txBody>
            <a:bodyPr lIns="25400" tIns="25400" rIns="25400" bIns="25400" anchor="ctr"/>
            <a:lstStyle/>
            <a:p>
              <a:pPr algn="r" defTabSz="412750" hangingPunct="0">
                <a:defRPr sz="3200">
                  <a:solidFill>
                    <a:srgbClr val="FFFFFF"/>
                  </a:solidFill>
                </a:defRPr>
              </a:pPr>
              <a:endParaRPr sz="1600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Shape 1285"/>
            <p:cNvSpPr/>
            <p:nvPr/>
          </p:nvSpPr>
          <p:spPr>
            <a:xfrm>
              <a:off x="7504" y="7391"/>
              <a:ext cx="1510" cy="396"/>
            </a:xfrm>
            <a:prstGeom prst="rect">
              <a:avLst/>
            </a:prstGeom>
            <a:ln w="12700">
              <a:miter lim="400000"/>
            </a:ln>
          </p:spPr>
          <p:txBody>
            <a:bodyPr wrap="none" lIns="25400" tIns="25400" rIns="25400" bIns="25400" anchor="ctr">
              <a:spAutoFit/>
            </a:bodyPr>
            <a:lstStyle>
              <a:lvl1pPr algn="l">
                <a:lnSpc>
                  <a:spcPct val="100000"/>
                </a:lnSpc>
                <a:defRPr sz="2600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Montserrat-Regular"/>
                </a:defRPr>
              </a:lvl1pPr>
            </a:lstStyle>
            <a:p>
              <a:pPr algn="r" defTabSz="412750" hangingPunct="0"/>
              <a:r>
                <a:rPr sz="1300" kern="0" dirty="0">
                  <a:solidFill>
                    <a:srgbClr val="053863"/>
                  </a:solidFill>
                  <a:latin typeface="+mn-lt"/>
                  <a:ea typeface="+mn-ea"/>
                  <a:cs typeface="+mn-ea"/>
                  <a:sym typeface="+mn-lt"/>
                </a:rPr>
                <a:t>Learn more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553" y="5747"/>
              <a:ext cx="6466" cy="1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点击此处添加文字描述，文字颜色、大小、字体可根据需求进行更改。点击此处添加文字描述，文字颜色、大小、字体可根据需求进行更改。</a:t>
              </a:r>
              <a:endPara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  <a:p>
              <a:pPr algn="r">
                <a:lnSpc>
                  <a:spcPct val="130000"/>
                </a:lnSpc>
              </a:pPr>
              <a:endParaRPr lang="zh-CN" altLang="en-US" sz="105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文本框 3"/>
            <p:cNvSpPr txBox="1"/>
            <p:nvPr/>
          </p:nvSpPr>
          <p:spPr>
            <a:xfrm>
              <a:off x="5732" y="4677"/>
              <a:ext cx="417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800" dirty="0">
                  <a:solidFill>
                    <a:schemeClr val="bg1"/>
                  </a:solidFill>
                  <a:cs typeface="+mn-ea"/>
                  <a:sym typeface="+mn-lt"/>
                </a:rPr>
                <a:t>输入标题内容</a:t>
              </a:r>
            </a:p>
          </p:txBody>
        </p:sp>
      </p:grpSp>
      <p:pic>
        <p:nvPicPr>
          <p:cNvPr id="3" name="图片 2" descr="F:\工作文件夹\2019.12\1231（寒假PPT）\图片3.png图片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32435" y="1158240"/>
            <a:ext cx="6055995" cy="46856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1000">
        <p14:reveal/>
      </p:transition>
    </mc:Choice>
    <mc:Fallback>
      <p:transition spd="slow" advClick="0" advTm="1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4505319" y="2288126"/>
            <a:ext cx="3335184" cy="3270676"/>
            <a:chOff x="1688198" y="1453617"/>
            <a:chExt cx="4603808" cy="3270676"/>
          </a:xfrm>
        </p:grpSpPr>
        <p:sp>
          <p:nvSpPr>
            <p:cNvPr id="26" name="矩形 25"/>
            <p:cNvSpPr/>
            <p:nvPr/>
          </p:nvSpPr>
          <p:spPr>
            <a:xfrm>
              <a:off x="2460501" y="1453617"/>
              <a:ext cx="3695827" cy="496060"/>
            </a:xfrm>
            <a:prstGeom prst="rect">
              <a:avLst/>
            </a:prstGeom>
            <a:solidFill>
              <a:srgbClr val="19728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1688198" y="1495663"/>
              <a:ext cx="4603808" cy="3228630"/>
              <a:chOff x="1688198" y="1495663"/>
              <a:chExt cx="4603808" cy="3228630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2554842" y="1495663"/>
                <a:ext cx="3427529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添加标题</a:t>
                </a: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1688198" y="2116983"/>
                <a:ext cx="4603808" cy="26073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cs typeface="+mn-ea"/>
                    <a:sym typeface="+mn-lt"/>
                  </a:rPr>
                  <a:t>点击此处添加文字描述，文字颜色、大小、字体可根据需求进行更改。点击此处添加文字描述，文字颜色、大小、字体可根据需求进行更改。</a:t>
                </a:r>
                <a:endPara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  <a:p>
                <a:pPr algn="l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cs typeface="+mn-ea"/>
                    <a:sym typeface="+mn-lt"/>
                  </a:rPr>
                  <a:t>点击此处添加文字描述，文字颜色、大小、字体可根据需求进行更改。</a:t>
                </a:r>
                <a:endPara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  <a:p>
                <a:pPr algn="l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cs typeface="+mn-ea"/>
                    <a:sym typeface="+mn-lt"/>
                  </a:rPr>
                  <a:t>点击此处添加文字描述，文字颜色、大小、字体可根据需求进行更改。</a:t>
                </a:r>
                <a:endPara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  <a:p>
                <a:pPr algn="l">
                  <a:lnSpc>
                    <a:spcPct val="130000"/>
                  </a:lnSpc>
                </a:pPr>
                <a:endParaRPr lang="zh-CN" altLang="en-US" sz="1400" dirty="0">
                  <a:solidFill>
                    <a:schemeClr val="bg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8275791" y="2288126"/>
            <a:ext cx="3335184" cy="3339413"/>
            <a:chOff x="691443" y="1453617"/>
            <a:chExt cx="4603808" cy="3339413"/>
          </a:xfrm>
        </p:grpSpPr>
        <p:sp>
          <p:nvSpPr>
            <p:cNvPr id="31" name="矩形 30"/>
            <p:cNvSpPr/>
            <p:nvPr/>
          </p:nvSpPr>
          <p:spPr>
            <a:xfrm>
              <a:off x="776474" y="1453617"/>
              <a:ext cx="3588336" cy="496060"/>
            </a:xfrm>
            <a:prstGeom prst="rect">
              <a:avLst/>
            </a:prstGeom>
            <a:solidFill>
              <a:srgbClr val="19728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691443" y="1495663"/>
              <a:ext cx="4603808" cy="3297367"/>
              <a:chOff x="691443" y="1495663"/>
              <a:chExt cx="4603808" cy="3297367"/>
            </a:xfrm>
          </p:grpSpPr>
          <p:sp>
            <p:nvSpPr>
              <p:cNvPr id="33" name="矩形 32"/>
              <p:cNvSpPr/>
              <p:nvPr/>
            </p:nvSpPr>
            <p:spPr>
              <a:xfrm>
                <a:off x="799016" y="1495663"/>
                <a:ext cx="195429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添加标题</a:t>
                </a: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691443" y="2185720"/>
                <a:ext cx="4603808" cy="26073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cs typeface="+mn-ea"/>
                    <a:sym typeface="+mn-lt"/>
                  </a:rPr>
                  <a:t>点击此处添加文字描述，文字颜色、大小、字体可根据需求进行更改。点击此处添加文字描述，文字颜色、大小、字体可根据需求进行更改。</a:t>
                </a:r>
                <a:endPara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  <a:p>
                <a:pPr algn="l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cs typeface="+mn-ea"/>
                    <a:sym typeface="+mn-lt"/>
                  </a:rPr>
                  <a:t>点击此处添加文字描述，文字颜色、大小、字体可根据需求进行更改。</a:t>
                </a:r>
                <a:endPara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  <a:p>
                <a:pPr algn="l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cs typeface="+mn-ea"/>
                    <a:sym typeface="+mn-lt"/>
                  </a:rPr>
                  <a:t>点击此处添加文字描述，文字颜色、大小、字体可根据需求进行更改。</a:t>
                </a:r>
                <a:endPara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  <a:p>
                <a:pPr algn="l">
                  <a:lnSpc>
                    <a:spcPct val="130000"/>
                  </a:lnSpc>
                </a:pPr>
                <a:endParaRPr lang="zh-CN" altLang="en-US" sz="1400" dirty="0">
                  <a:solidFill>
                    <a:schemeClr val="bg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pic>
        <p:nvPicPr>
          <p:cNvPr id="35" name="图片 34" descr="F:\工作文件夹\2019.12\1231（寒假PPT）\图片4.png图片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313690" y="1722755"/>
            <a:ext cx="4192270" cy="3832225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3994785" y="459105"/>
            <a:ext cx="3872865" cy="1070610"/>
            <a:chOff x="6503" y="323"/>
            <a:chExt cx="6099" cy="1686"/>
          </a:xfrm>
        </p:grpSpPr>
        <p:sp>
          <p:nvSpPr>
            <p:cNvPr id="3" name="稻壳儿春秋广告/盗版必究        原创来源：http://chn.docer.com/works?userid=199329941#!/work_time"/>
            <p:cNvSpPr txBox="1"/>
            <p:nvPr/>
          </p:nvSpPr>
          <p:spPr>
            <a:xfrm>
              <a:off x="7995" y="323"/>
              <a:ext cx="3212" cy="6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添加您的标题</a:t>
              </a:r>
            </a:p>
          </p:txBody>
        </p:sp>
        <p:sp>
          <p:nvSpPr>
            <p:cNvPr id="4" name="稻壳儿春秋广告/盗版必究        原创来源：http://chn.docer.com/works?userid=199329941#!/work_time"/>
            <p:cNvSpPr txBox="1"/>
            <p:nvPr/>
          </p:nvSpPr>
          <p:spPr>
            <a:xfrm>
              <a:off x="6503" y="799"/>
              <a:ext cx="6099" cy="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稻壳儿春秋广告/盗版必究        原创来源：http://chn.docer.com/works?userid=199329941#!/work_time"/>
            <p:cNvSpPr/>
            <p:nvPr/>
          </p:nvSpPr>
          <p:spPr bwMode="auto">
            <a:xfrm>
              <a:off x="907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稻壳儿春秋广告/盗版必究        原创来源：http://chn.docer.com/works?userid=199329941#!/work_time"/>
            <p:cNvSpPr/>
            <p:nvPr/>
          </p:nvSpPr>
          <p:spPr bwMode="auto">
            <a:xfrm>
              <a:off x="941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稻壳儿春秋广告/盗版必究        原创来源：http://chn.docer.com/works?userid=199329941#!/work_time"/>
            <p:cNvSpPr/>
            <p:nvPr/>
          </p:nvSpPr>
          <p:spPr bwMode="auto">
            <a:xfrm>
              <a:off x="975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1000">
        <p14:reveal/>
      </p:transition>
    </mc:Choice>
    <mc:Fallback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20"/>
          <p:cNvSpPr>
            <a:spLocks noEditPoints="1"/>
          </p:cNvSpPr>
          <p:nvPr/>
        </p:nvSpPr>
        <p:spPr bwMode="auto">
          <a:xfrm>
            <a:off x="902970" y="2529840"/>
            <a:ext cx="331470" cy="368935"/>
          </a:xfrm>
          <a:custGeom>
            <a:avLst/>
            <a:gdLst>
              <a:gd name="T0" fmla="*/ 6 w 60"/>
              <a:gd name="T1" fmla="*/ 52 h 67"/>
              <a:gd name="T2" fmla="*/ 0 w 60"/>
              <a:gd name="T3" fmla="*/ 6 h 67"/>
              <a:gd name="T4" fmla="*/ 42 w 60"/>
              <a:gd name="T5" fmla="*/ 0 h 67"/>
              <a:gd name="T6" fmla="*/ 43 w 60"/>
              <a:gd name="T7" fmla="*/ 8 h 67"/>
              <a:gd name="T8" fmla="*/ 42 w 60"/>
              <a:gd name="T9" fmla="*/ 9 h 67"/>
              <a:gd name="T10" fmla="*/ 41 w 60"/>
              <a:gd name="T11" fmla="*/ 3 h 67"/>
              <a:gd name="T12" fmla="*/ 6 w 60"/>
              <a:gd name="T13" fmla="*/ 1 h 67"/>
              <a:gd name="T14" fmla="*/ 42 w 60"/>
              <a:gd name="T15" fmla="*/ 10 h 67"/>
              <a:gd name="T16" fmla="*/ 43 w 60"/>
              <a:gd name="T17" fmla="*/ 12 h 67"/>
              <a:gd name="T18" fmla="*/ 22 w 60"/>
              <a:gd name="T19" fmla="*/ 13 h 67"/>
              <a:gd name="T20" fmla="*/ 15 w 60"/>
              <a:gd name="T21" fmla="*/ 51 h 67"/>
              <a:gd name="T22" fmla="*/ 58 w 60"/>
              <a:gd name="T23" fmla="*/ 67 h 67"/>
              <a:gd name="T24" fmla="*/ 16 w 60"/>
              <a:gd name="T25" fmla="*/ 61 h 67"/>
              <a:gd name="T26" fmla="*/ 22 w 60"/>
              <a:gd name="T27" fmla="*/ 14 h 67"/>
              <a:gd name="T28" fmla="*/ 60 w 60"/>
              <a:gd name="T29" fmla="*/ 16 h 67"/>
              <a:gd name="T30" fmla="*/ 59 w 60"/>
              <a:gd name="T31" fmla="*/ 24 h 67"/>
              <a:gd name="T32" fmla="*/ 57 w 60"/>
              <a:gd name="T33" fmla="*/ 23 h 67"/>
              <a:gd name="T34" fmla="*/ 56 w 60"/>
              <a:gd name="T35" fmla="*/ 16 h 67"/>
              <a:gd name="T36" fmla="*/ 22 w 60"/>
              <a:gd name="T37" fmla="*/ 25 h 67"/>
              <a:gd name="T38" fmla="*/ 60 w 60"/>
              <a:gd name="T39" fmla="*/ 27 h 67"/>
              <a:gd name="T40" fmla="*/ 58 w 60"/>
              <a:gd name="T41" fmla="*/ 67 h 67"/>
              <a:gd name="T42" fmla="*/ 23 w 60"/>
              <a:gd name="T43" fmla="*/ 18 h 67"/>
              <a:gd name="T44" fmla="*/ 22 w 60"/>
              <a:gd name="T45" fmla="*/ 17 h 67"/>
              <a:gd name="T46" fmla="*/ 55 w 60"/>
              <a:gd name="T47" fmla="*/ 16 h 67"/>
              <a:gd name="T48" fmla="*/ 56 w 60"/>
              <a:gd name="T49" fmla="*/ 17 h 67"/>
              <a:gd name="T50" fmla="*/ 55 w 60"/>
              <a:gd name="T51" fmla="*/ 20 h 67"/>
              <a:gd name="T52" fmla="*/ 22 w 60"/>
              <a:gd name="T53" fmla="*/ 19 h 67"/>
              <a:gd name="T54" fmla="*/ 23 w 60"/>
              <a:gd name="T55" fmla="*/ 18 h 67"/>
              <a:gd name="T56" fmla="*/ 56 w 60"/>
              <a:gd name="T57" fmla="*/ 19 h 67"/>
              <a:gd name="T58" fmla="*/ 55 w 60"/>
              <a:gd name="T59" fmla="*/ 20 h 67"/>
              <a:gd name="T60" fmla="*/ 23 w 60"/>
              <a:gd name="T61" fmla="*/ 22 h 67"/>
              <a:gd name="T62" fmla="*/ 22 w 60"/>
              <a:gd name="T63" fmla="*/ 21 h 67"/>
              <a:gd name="T64" fmla="*/ 55 w 60"/>
              <a:gd name="T65" fmla="*/ 21 h 67"/>
              <a:gd name="T66" fmla="*/ 56 w 60"/>
              <a:gd name="T67" fmla="*/ 22 h 67"/>
              <a:gd name="T68" fmla="*/ 55 w 60"/>
              <a:gd name="T69" fmla="*/ 25 h 67"/>
              <a:gd name="T70" fmla="*/ 22 w 60"/>
              <a:gd name="T71" fmla="*/ 24 h 67"/>
              <a:gd name="T72" fmla="*/ 23 w 60"/>
              <a:gd name="T73" fmla="*/ 23 h 67"/>
              <a:gd name="T74" fmla="*/ 56 w 60"/>
              <a:gd name="T75" fmla="*/ 24 h 67"/>
              <a:gd name="T76" fmla="*/ 55 w 60"/>
              <a:gd name="T77" fmla="*/ 25 h 67"/>
              <a:gd name="T78" fmla="*/ 7 w 60"/>
              <a:gd name="T79" fmla="*/ 3 h 67"/>
              <a:gd name="T80" fmla="*/ 6 w 60"/>
              <a:gd name="T81" fmla="*/ 2 h 67"/>
              <a:gd name="T82" fmla="*/ 39 w 60"/>
              <a:gd name="T83" fmla="*/ 2 h 67"/>
              <a:gd name="T84" fmla="*/ 40 w 60"/>
              <a:gd name="T85" fmla="*/ 2 h 67"/>
              <a:gd name="T86" fmla="*/ 39 w 60"/>
              <a:gd name="T87" fmla="*/ 5 h 67"/>
              <a:gd name="T88" fmla="*/ 6 w 60"/>
              <a:gd name="T89" fmla="*/ 5 h 67"/>
              <a:gd name="T90" fmla="*/ 7 w 60"/>
              <a:gd name="T91" fmla="*/ 4 h 67"/>
              <a:gd name="T92" fmla="*/ 40 w 60"/>
              <a:gd name="T93" fmla="*/ 5 h 67"/>
              <a:gd name="T94" fmla="*/ 39 w 60"/>
              <a:gd name="T95" fmla="*/ 5 h 67"/>
              <a:gd name="T96" fmla="*/ 7 w 60"/>
              <a:gd name="T97" fmla="*/ 8 h 67"/>
              <a:gd name="T98" fmla="*/ 6 w 60"/>
              <a:gd name="T99" fmla="*/ 7 h 67"/>
              <a:gd name="T100" fmla="*/ 39 w 60"/>
              <a:gd name="T101" fmla="*/ 6 h 67"/>
              <a:gd name="T102" fmla="*/ 40 w 60"/>
              <a:gd name="T103" fmla="*/ 7 h 67"/>
              <a:gd name="T104" fmla="*/ 39 w 60"/>
              <a:gd name="T105" fmla="*/ 10 h 67"/>
              <a:gd name="T106" fmla="*/ 6 w 60"/>
              <a:gd name="T107" fmla="*/ 9 h 67"/>
              <a:gd name="T108" fmla="*/ 7 w 60"/>
              <a:gd name="T109" fmla="*/ 8 h 67"/>
              <a:gd name="T110" fmla="*/ 40 w 60"/>
              <a:gd name="T111" fmla="*/ 9 h 67"/>
              <a:gd name="T112" fmla="*/ 39 w 60"/>
              <a:gd name="T113" fmla="*/ 1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60" h="67">
                <a:moveTo>
                  <a:pt x="14" y="52"/>
                </a:moveTo>
                <a:cubicBezTo>
                  <a:pt x="6" y="52"/>
                  <a:pt x="6" y="52"/>
                  <a:pt x="6" y="52"/>
                </a:cubicBezTo>
                <a:cubicBezTo>
                  <a:pt x="3" y="52"/>
                  <a:pt x="0" y="49"/>
                  <a:pt x="0" y="46"/>
                </a:cubicBezTo>
                <a:cubicBezTo>
                  <a:pt x="0" y="32"/>
                  <a:pt x="0" y="19"/>
                  <a:pt x="0" y="6"/>
                </a:cubicBezTo>
                <a:cubicBezTo>
                  <a:pt x="0" y="2"/>
                  <a:pt x="3" y="0"/>
                  <a:pt x="6" y="0"/>
                </a:cubicBezTo>
                <a:cubicBezTo>
                  <a:pt x="18" y="0"/>
                  <a:pt x="30" y="0"/>
                  <a:pt x="42" y="0"/>
                </a:cubicBezTo>
                <a:cubicBezTo>
                  <a:pt x="43" y="0"/>
                  <a:pt x="43" y="0"/>
                  <a:pt x="43" y="1"/>
                </a:cubicBezTo>
                <a:cubicBezTo>
                  <a:pt x="43" y="8"/>
                  <a:pt x="43" y="8"/>
                  <a:pt x="43" y="8"/>
                </a:cubicBezTo>
                <a:cubicBezTo>
                  <a:pt x="43" y="8"/>
                  <a:pt x="43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9"/>
                  <a:pt x="41" y="8"/>
                  <a:pt x="41" y="8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2"/>
                  <a:pt x="41" y="1"/>
                  <a:pt x="40" y="1"/>
                </a:cubicBezTo>
                <a:cubicBezTo>
                  <a:pt x="6" y="1"/>
                  <a:pt x="6" y="1"/>
                  <a:pt x="6" y="1"/>
                </a:cubicBezTo>
                <a:cubicBezTo>
                  <a:pt x="0" y="1"/>
                  <a:pt x="0" y="10"/>
                  <a:pt x="6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3" y="10"/>
                  <a:pt x="43" y="11"/>
                  <a:pt x="43" y="11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3"/>
                  <a:pt x="43" y="13"/>
                  <a:pt x="42" y="13"/>
                </a:cubicBezTo>
                <a:cubicBezTo>
                  <a:pt x="22" y="13"/>
                  <a:pt x="22" y="13"/>
                  <a:pt x="22" y="13"/>
                </a:cubicBezTo>
                <a:cubicBezTo>
                  <a:pt x="18" y="13"/>
                  <a:pt x="15" y="16"/>
                  <a:pt x="15" y="20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2"/>
                  <a:pt x="14" y="52"/>
                </a:cubicBezTo>
                <a:close/>
                <a:moveTo>
                  <a:pt x="58" y="67"/>
                </a:moveTo>
                <a:cubicBezTo>
                  <a:pt x="22" y="67"/>
                  <a:pt x="22" y="67"/>
                  <a:pt x="22" y="67"/>
                </a:cubicBezTo>
                <a:cubicBezTo>
                  <a:pt x="19" y="67"/>
                  <a:pt x="16" y="64"/>
                  <a:pt x="16" y="61"/>
                </a:cubicBezTo>
                <a:cubicBezTo>
                  <a:pt x="16" y="47"/>
                  <a:pt x="16" y="34"/>
                  <a:pt x="16" y="20"/>
                </a:cubicBezTo>
                <a:cubicBezTo>
                  <a:pt x="16" y="17"/>
                  <a:pt x="19" y="14"/>
                  <a:pt x="22" y="14"/>
                </a:cubicBezTo>
                <a:cubicBezTo>
                  <a:pt x="35" y="14"/>
                  <a:pt x="46" y="14"/>
                  <a:pt x="58" y="14"/>
                </a:cubicBezTo>
                <a:cubicBezTo>
                  <a:pt x="59" y="14"/>
                  <a:pt x="60" y="15"/>
                  <a:pt x="60" y="16"/>
                </a:cubicBezTo>
                <a:cubicBezTo>
                  <a:pt x="60" y="23"/>
                  <a:pt x="60" y="23"/>
                  <a:pt x="60" y="23"/>
                </a:cubicBezTo>
                <a:cubicBezTo>
                  <a:pt x="60" y="23"/>
                  <a:pt x="59" y="24"/>
                  <a:pt x="59" y="24"/>
                </a:cubicBezTo>
                <a:cubicBezTo>
                  <a:pt x="59" y="24"/>
                  <a:pt x="59" y="24"/>
                  <a:pt x="59" y="24"/>
                </a:cubicBezTo>
                <a:cubicBezTo>
                  <a:pt x="58" y="24"/>
                  <a:pt x="57" y="23"/>
                  <a:pt x="57" y="23"/>
                </a:cubicBezTo>
                <a:cubicBezTo>
                  <a:pt x="57" y="17"/>
                  <a:pt x="57" y="17"/>
                  <a:pt x="57" y="17"/>
                </a:cubicBezTo>
                <a:cubicBezTo>
                  <a:pt x="57" y="16"/>
                  <a:pt x="57" y="16"/>
                  <a:pt x="56" y="16"/>
                </a:cubicBezTo>
                <a:cubicBezTo>
                  <a:pt x="22" y="16"/>
                  <a:pt x="22" y="16"/>
                  <a:pt x="22" y="16"/>
                </a:cubicBezTo>
                <a:cubicBezTo>
                  <a:pt x="16" y="16"/>
                  <a:pt x="16" y="25"/>
                  <a:pt x="22" y="25"/>
                </a:cubicBezTo>
                <a:cubicBezTo>
                  <a:pt x="58" y="25"/>
                  <a:pt x="58" y="25"/>
                  <a:pt x="58" y="25"/>
                </a:cubicBezTo>
                <a:cubicBezTo>
                  <a:pt x="59" y="25"/>
                  <a:pt x="60" y="26"/>
                  <a:pt x="60" y="27"/>
                </a:cubicBezTo>
                <a:cubicBezTo>
                  <a:pt x="60" y="39"/>
                  <a:pt x="60" y="52"/>
                  <a:pt x="60" y="65"/>
                </a:cubicBezTo>
                <a:cubicBezTo>
                  <a:pt x="60" y="66"/>
                  <a:pt x="59" y="67"/>
                  <a:pt x="58" y="67"/>
                </a:cubicBezTo>
                <a:close/>
                <a:moveTo>
                  <a:pt x="55" y="18"/>
                </a:moveTo>
                <a:cubicBezTo>
                  <a:pt x="23" y="18"/>
                  <a:pt x="23" y="18"/>
                  <a:pt x="23" y="18"/>
                </a:cubicBezTo>
                <a:cubicBezTo>
                  <a:pt x="22" y="18"/>
                  <a:pt x="22" y="17"/>
                  <a:pt x="22" y="17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2" y="16"/>
                  <a:pt x="23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6" y="16"/>
                  <a:pt x="56" y="17"/>
                  <a:pt x="56" y="17"/>
                </a:cubicBezTo>
                <a:cubicBezTo>
                  <a:pt x="56" y="17"/>
                  <a:pt x="56" y="17"/>
                  <a:pt x="56" y="17"/>
                </a:cubicBezTo>
                <a:cubicBezTo>
                  <a:pt x="56" y="17"/>
                  <a:pt x="56" y="18"/>
                  <a:pt x="55" y="18"/>
                </a:cubicBezTo>
                <a:close/>
                <a:moveTo>
                  <a:pt x="55" y="20"/>
                </a:moveTo>
                <a:cubicBezTo>
                  <a:pt x="23" y="20"/>
                  <a:pt x="23" y="20"/>
                  <a:pt x="23" y="20"/>
                </a:cubicBezTo>
                <a:cubicBezTo>
                  <a:pt x="22" y="20"/>
                  <a:pt x="22" y="20"/>
                  <a:pt x="22" y="19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2" y="18"/>
                  <a:pt x="23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6" y="18"/>
                  <a:pt x="56" y="19"/>
                  <a:pt x="56" y="19"/>
                </a:cubicBezTo>
                <a:cubicBezTo>
                  <a:pt x="56" y="19"/>
                  <a:pt x="56" y="19"/>
                  <a:pt x="56" y="19"/>
                </a:cubicBezTo>
                <a:cubicBezTo>
                  <a:pt x="56" y="20"/>
                  <a:pt x="56" y="20"/>
                  <a:pt x="55" y="20"/>
                </a:cubicBezTo>
                <a:close/>
                <a:moveTo>
                  <a:pt x="55" y="22"/>
                </a:moveTo>
                <a:cubicBezTo>
                  <a:pt x="23" y="22"/>
                  <a:pt x="23" y="22"/>
                  <a:pt x="23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22" y="21"/>
                  <a:pt x="22" y="21"/>
                  <a:pt x="22" y="21"/>
                </a:cubicBezTo>
                <a:cubicBezTo>
                  <a:pt x="22" y="21"/>
                  <a:pt x="22" y="21"/>
                  <a:pt x="23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5" y="22"/>
                </a:cubicBezTo>
                <a:close/>
                <a:moveTo>
                  <a:pt x="55" y="25"/>
                </a:moveTo>
                <a:cubicBezTo>
                  <a:pt x="23" y="25"/>
                  <a:pt x="23" y="25"/>
                  <a:pt x="23" y="25"/>
                </a:cubicBezTo>
                <a:cubicBezTo>
                  <a:pt x="22" y="25"/>
                  <a:pt x="22" y="24"/>
                  <a:pt x="22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3"/>
                  <a:pt x="22" y="23"/>
                  <a:pt x="23" y="23"/>
                </a:cubicBezTo>
                <a:cubicBezTo>
                  <a:pt x="55" y="23"/>
                  <a:pt x="55" y="23"/>
                  <a:pt x="55" y="23"/>
                </a:cubicBezTo>
                <a:cubicBezTo>
                  <a:pt x="56" y="23"/>
                  <a:pt x="56" y="23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5"/>
                  <a:pt x="55" y="25"/>
                </a:cubicBezTo>
                <a:close/>
                <a:moveTo>
                  <a:pt x="39" y="3"/>
                </a:moveTo>
                <a:cubicBezTo>
                  <a:pt x="7" y="3"/>
                  <a:pt x="7" y="3"/>
                  <a:pt x="7" y="3"/>
                </a:cubicBezTo>
                <a:cubicBezTo>
                  <a:pt x="6" y="3"/>
                  <a:pt x="6" y="3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6" y="2"/>
                  <a:pt x="6" y="2"/>
                  <a:pt x="7" y="2"/>
                </a:cubicBezTo>
                <a:cubicBezTo>
                  <a:pt x="39" y="2"/>
                  <a:pt x="39" y="2"/>
                  <a:pt x="39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3"/>
                  <a:pt x="40" y="3"/>
                  <a:pt x="39" y="3"/>
                </a:cubicBezTo>
                <a:close/>
                <a:moveTo>
                  <a:pt x="39" y="5"/>
                </a:moveTo>
                <a:cubicBezTo>
                  <a:pt x="7" y="5"/>
                  <a:pt x="7" y="5"/>
                  <a:pt x="7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4"/>
                  <a:pt x="6" y="4"/>
                  <a:pt x="7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39" y="5"/>
                </a:cubicBezTo>
                <a:close/>
                <a:moveTo>
                  <a:pt x="39" y="8"/>
                </a:moveTo>
                <a:cubicBezTo>
                  <a:pt x="7" y="8"/>
                  <a:pt x="7" y="8"/>
                  <a:pt x="7" y="8"/>
                </a:cubicBezTo>
                <a:cubicBezTo>
                  <a:pt x="6" y="8"/>
                  <a:pt x="6" y="7"/>
                  <a:pt x="6" y="7"/>
                </a:cubicBezTo>
                <a:cubicBezTo>
                  <a:pt x="6" y="7"/>
                  <a:pt x="6" y="7"/>
                  <a:pt x="6" y="7"/>
                </a:cubicBezTo>
                <a:cubicBezTo>
                  <a:pt x="6" y="6"/>
                  <a:pt x="6" y="6"/>
                  <a:pt x="7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40" y="6"/>
                  <a:pt x="40" y="6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8"/>
                  <a:pt x="39" y="8"/>
                </a:cubicBezTo>
                <a:close/>
                <a:moveTo>
                  <a:pt x="39" y="10"/>
                </a:moveTo>
                <a:cubicBezTo>
                  <a:pt x="7" y="10"/>
                  <a:pt x="7" y="10"/>
                  <a:pt x="7" y="10"/>
                </a:cubicBezTo>
                <a:cubicBezTo>
                  <a:pt x="6" y="10"/>
                  <a:pt x="6" y="10"/>
                  <a:pt x="6" y="9"/>
                </a:cubicBezTo>
                <a:cubicBezTo>
                  <a:pt x="6" y="9"/>
                  <a:pt x="6" y="9"/>
                  <a:pt x="6" y="9"/>
                </a:cubicBezTo>
                <a:cubicBezTo>
                  <a:pt x="6" y="9"/>
                  <a:pt x="6" y="8"/>
                  <a:pt x="7" y="8"/>
                </a:cubicBezTo>
                <a:cubicBezTo>
                  <a:pt x="39" y="8"/>
                  <a:pt x="39" y="8"/>
                  <a:pt x="39" y="8"/>
                </a:cubicBezTo>
                <a:cubicBezTo>
                  <a:pt x="40" y="8"/>
                  <a:pt x="40" y="9"/>
                  <a:pt x="40" y="9"/>
                </a:cubicBezTo>
                <a:cubicBezTo>
                  <a:pt x="40" y="9"/>
                  <a:pt x="40" y="9"/>
                  <a:pt x="40" y="9"/>
                </a:cubicBezTo>
                <a:cubicBezTo>
                  <a:pt x="40" y="10"/>
                  <a:pt x="40" y="10"/>
                  <a:pt x="39" y="10"/>
                </a:cubicBezTo>
                <a:close/>
              </a:path>
            </a:pathLst>
          </a:custGeom>
          <a:solidFill>
            <a:srgbClr val="19728E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Freeform 23"/>
          <p:cNvSpPr>
            <a:spLocks noEditPoints="1"/>
          </p:cNvSpPr>
          <p:nvPr/>
        </p:nvSpPr>
        <p:spPr bwMode="auto">
          <a:xfrm>
            <a:off x="843280" y="3753485"/>
            <a:ext cx="450850" cy="450850"/>
          </a:xfrm>
          <a:custGeom>
            <a:avLst/>
            <a:gdLst>
              <a:gd name="T0" fmla="*/ 82 w 82"/>
              <a:gd name="T1" fmla="*/ 41 h 82"/>
              <a:gd name="T2" fmla="*/ 0 w 82"/>
              <a:gd name="T3" fmla="*/ 41 h 82"/>
              <a:gd name="T4" fmla="*/ 63 w 82"/>
              <a:gd name="T5" fmla="*/ 43 h 82"/>
              <a:gd name="T6" fmla="*/ 67 w 82"/>
              <a:gd name="T7" fmla="*/ 35 h 82"/>
              <a:gd name="T8" fmla="*/ 74 w 82"/>
              <a:gd name="T9" fmla="*/ 39 h 82"/>
              <a:gd name="T10" fmla="*/ 76 w 82"/>
              <a:gd name="T11" fmla="*/ 33 h 82"/>
              <a:gd name="T12" fmla="*/ 76 w 82"/>
              <a:gd name="T13" fmla="*/ 41 h 82"/>
              <a:gd name="T14" fmla="*/ 76 w 82"/>
              <a:gd name="T15" fmla="*/ 44 h 82"/>
              <a:gd name="T16" fmla="*/ 76 w 82"/>
              <a:gd name="T17" fmla="*/ 46 h 82"/>
              <a:gd name="T18" fmla="*/ 75 w 82"/>
              <a:gd name="T19" fmla="*/ 46 h 82"/>
              <a:gd name="T20" fmla="*/ 72 w 82"/>
              <a:gd name="T21" fmla="*/ 44 h 82"/>
              <a:gd name="T22" fmla="*/ 72 w 82"/>
              <a:gd name="T23" fmla="*/ 47 h 82"/>
              <a:gd name="T24" fmla="*/ 75 w 82"/>
              <a:gd name="T25" fmla="*/ 49 h 82"/>
              <a:gd name="T26" fmla="*/ 41 w 82"/>
              <a:gd name="T27" fmla="*/ 76 h 82"/>
              <a:gd name="T28" fmla="*/ 41 w 82"/>
              <a:gd name="T29" fmla="*/ 5 h 82"/>
              <a:gd name="T30" fmla="*/ 52 w 82"/>
              <a:gd name="T31" fmla="*/ 8 h 82"/>
              <a:gd name="T32" fmla="*/ 37 w 82"/>
              <a:gd name="T33" fmla="*/ 15 h 82"/>
              <a:gd name="T34" fmla="*/ 30 w 82"/>
              <a:gd name="T35" fmla="*/ 17 h 82"/>
              <a:gd name="T36" fmla="*/ 29 w 82"/>
              <a:gd name="T37" fmla="*/ 24 h 82"/>
              <a:gd name="T38" fmla="*/ 26 w 82"/>
              <a:gd name="T39" fmla="*/ 29 h 82"/>
              <a:gd name="T40" fmla="*/ 24 w 82"/>
              <a:gd name="T41" fmla="*/ 31 h 82"/>
              <a:gd name="T42" fmla="*/ 26 w 82"/>
              <a:gd name="T43" fmla="*/ 33 h 82"/>
              <a:gd name="T44" fmla="*/ 29 w 82"/>
              <a:gd name="T45" fmla="*/ 32 h 82"/>
              <a:gd name="T46" fmla="*/ 33 w 82"/>
              <a:gd name="T47" fmla="*/ 28 h 82"/>
              <a:gd name="T48" fmla="*/ 38 w 82"/>
              <a:gd name="T49" fmla="*/ 30 h 82"/>
              <a:gd name="T50" fmla="*/ 41 w 82"/>
              <a:gd name="T51" fmla="*/ 34 h 82"/>
              <a:gd name="T52" fmla="*/ 35 w 82"/>
              <a:gd name="T53" fmla="*/ 34 h 82"/>
              <a:gd name="T54" fmla="*/ 32 w 82"/>
              <a:gd name="T55" fmla="*/ 32 h 82"/>
              <a:gd name="T56" fmla="*/ 25 w 82"/>
              <a:gd name="T57" fmla="*/ 37 h 82"/>
              <a:gd name="T58" fmla="*/ 23 w 82"/>
              <a:gd name="T59" fmla="*/ 46 h 82"/>
              <a:gd name="T60" fmla="*/ 28 w 82"/>
              <a:gd name="T61" fmla="*/ 51 h 82"/>
              <a:gd name="T62" fmla="*/ 35 w 82"/>
              <a:gd name="T63" fmla="*/ 51 h 82"/>
              <a:gd name="T64" fmla="*/ 43 w 82"/>
              <a:gd name="T65" fmla="*/ 70 h 82"/>
              <a:gd name="T66" fmla="*/ 49 w 82"/>
              <a:gd name="T67" fmla="*/ 57 h 82"/>
              <a:gd name="T68" fmla="*/ 49 w 82"/>
              <a:gd name="T69" fmla="*/ 44 h 82"/>
              <a:gd name="T70" fmla="*/ 44 w 82"/>
              <a:gd name="T71" fmla="*/ 38 h 82"/>
              <a:gd name="T72" fmla="*/ 47 w 82"/>
              <a:gd name="T73" fmla="*/ 41 h 82"/>
              <a:gd name="T74" fmla="*/ 53 w 82"/>
              <a:gd name="T75" fmla="*/ 37 h 82"/>
              <a:gd name="T76" fmla="*/ 50 w 82"/>
              <a:gd name="T77" fmla="*/ 34 h 82"/>
              <a:gd name="T78" fmla="*/ 55 w 82"/>
              <a:gd name="T79" fmla="*/ 34 h 82"/>
              <a:gd name="T80" fmla="*/ 62 w 82"/>
              <a:gd name="T81" fmla="*/ 43 h 82"/>
              <a:gd name="T82" fmla="*/ 51 w 82"/>
              <a:gd name="T83" fmla="*/ 58 h 82"/>
              <a:gd name="T84" fmla="*/ 49 w 82"/>
              <a:gd name="T85" fmla="*/ 63 h 82"/>
              <a:gd name="T86" fmla="*/ 52 w 82"/>
              <a:gd name="T87" fmla="*/ 58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82" h="82">
                <a:moveTo>
                  <a:pt x="41" y="0"/>
                </a:moveTo>
                <a:cubicBezTo>
                  <a:pt x="64" y="0"/>
                  <a:pt x="82" y="18"/>
                  <a:pt x="82" y="41"/>
                </a:cubicBezTo>
                <a:cubicBezTo>
                  <a:pt x="82" y="63"/>
                  <a:pt x="64" y="82"/>
                  <a:pt x="41" y="82"/>
                </a:cubicBezTo>
                <a:cubicBezTo>
                  <a:pt x="18" y="82"/>
                  <a:pt x="0" y="63"/>
                  <a:pt x="0" y="41"/>
                </a:cubicBezTo>
                <a:cubicBezTo>
                  <a:pt x="0" y="18"/>
                  <a:pt x="18" y="0"/>
                  <a:pt x="41" y="0"/>
                </a:cubicBezTo>
                <a:close/>
                <a:moveTo>
                  <a:pt x="63" y="43"/>
                </a:moveTo>
                <a:cubicBezTo>
                  <a:pt x="64" y="40"/>
                  <a:pt x="64" y="38"/>
                  <a:pt x="65" y="35"/>
                </a:cubicBezTo>
                <a:cubicBezTo>
                  <a:pt x="65" y="34"/>
                  <a:pt x="65" y="34"/>
                  <a:pt x="67" y="35"/>
                </a:cubicBezTo>
                <a:cubicBezTo>
                  <a:pt x="68" y="37"/>
                  <a:pt x="70" y="38"/>
                  <a:pt x="72" y="40"/>
                </a:cubicBezTo>
                <a:cubicBezTo>
                  <a:pt x="73" y="41"/>
                  <a:pt x="74" y="41"/>
                  <a:pt x="74" y="39"/>
                </a:cubicBezTo>
                <a:cubicBezTo>
                  <a:pt x="74" y="37"/>
                  <a:pt x="74" y="35"/>
                  <a:pt x="75" y="33"/>
                </a:cubicBezTo>
                <a:cubicBezTo>
                  <a:pt x="75" y="32"/>
                  <a:pt x="75" y="32"/>
                  <a:pt x="76" y="33"/>
                </a:cubicBezTo>
                <a:cubicBezTo>
                  <a:pt x="76" y="36"/>
                  <a:pt x="76" y="38"/>
                  <a:pt x="76" y="41"/>
                </a:cubicBezTo>
                <a:cubicBezTo>
                  <a:pt x="76" y="41"/>
                  <a:pt x="77" y="41"/>
                  <a:pt x="76" y="41"/>
                </a:cubicBezTo>
                <a:cubicBezTo>
                  <a:pt x="75" y="43"/>
                  <a:pt x="75" y="43"/>
                  <a:pt x="75" y="43"/>
                </a:cubicBezTo>
                <a:cubicBezTo>
                  <a:pt x="75" y="44"/>
                  <a:pt x="75" y="44"/>
                  <a:pt x="76" y="44"/>
                </a:cubicBezTo>
                <a:cubicBezTo>
                  <a:pt x="76" y="44"/>
                  <a:pt x="76" y="45"/>
                  <a:pt x="76" y="45"/>
                </a:cubicBezTo>
                <a:cubicBezTo>
                  <a:pt x="76" y="45"/>
                  <a:pt x="76" y="46"/>
                  <a:pt x="76" y="46"/>
                </a:cubicBezTo>
                <a:cubicBezTo>
                  <a:pt x="76" y="46"/>
                  <a:pt x="76" y="47"/>
                  <a:pt x="76" y="47"/>
                </a:cubicBezTo>
                <a:cubicBezTo>
                  <a:pt x="75" y="47"/>
                  <a:pt x="75" y="46"/>
                  <a:pt x="75" y="46"/>
                </a:cubicBezTo>
                <a:cubicBezTo>
                  <a:pt x="74" y="46"/>
                  <a:pt x="74" y="47"/>
                  <a:pt x="73" y="45"/>
                </a:cubicBezTo>
                <a:cubicBezTo>
                  <a:pt x="73" y="45"/>
                  <a:pt x="73" y="45"/>
                  <a:pt x="72" y="44"/>
                </a:cubicBezTo>
                <a:cubicBezTo>
                  <a:pt x="70" y="39"/>
                  <a:pt x="70" y="39"/>
                  <a:pt x="71" y="45"/>
                </a:cubicBezTo>
                <a:cubicBezTo>
                  <a:pt x="72" y="46"/>
                  <a:pt x="72" y="47"/>
                  <a:pt x="72" y="47"/>
                </a:cubicBezTo>
                <a:cubicBezTo>
                  <a:pt x="72" y="49"/>
                  <a:pt x="73" y="49"/>
                  <a:pt x="74" y="49"/>
                </a:cubicBezTo>
                <a:cubicBezTo>
                  <a:pt x="74" y="49"/>
                  <a:pt x="75" y="49"/>
                  <a:pt x="75" y="49"/>
                </a:cubicBezTo>
                <a:cubicBezTo>
                  <a:pt x="75" y="49"/>
                  <a:pt x="76" y="49"/>
                  <a:pt x="75" y="49"/>
                </a:cubicBezTo>
                <a:cubicBezTo>
                  <a:pt x="72" y="65"/>
                  <a:pt x="58" y="76"/>
                  <a:pt x="41" y="76"/>
                </a:cubicBezTo>
                <a:cubicBezTo>
                  <a:pt x="21" y="76"/>
                  <a:pt x="6" y="60"/>
                  <a:pt x="6" y="41"/>
                </a:cubicBezTo>
                <a:cubicBezTo>
                  <a:pt x="6" y="21"/>
                  <a:pt x="21" y="5"/>
                  <a:pt x="41" y="5"/>
                </a:cubicBezTo>
                <a:cubicBezTo>
                  <a:pt x="45" y="5"/>
                  <a:pt x="48" y="6"/>
                  <a:pt x="52" y="7"/>
                </a:cubicBezTo>
                <a:cubicBezTo>
                  <a:pt x="52" y="7"/>
                  <a:pt x="52" y="8"/>
                  <a:pt x="52" y="8"/>
                </a:cubicBezTo>
                <a:cubicBezTo>
                  <a:pt x="48" y="10"/>
                  <a:pt x="44" y="12"/>
                  <a:pt x="41" y="14"/>
                </a:cubicBezTo>
                <a:cubicBezTo>
                  <a:pt x="39" y="15"/>
                  <a:pt x="39" y="15"/>
                  <a:pt x="37" y="15"/>
                </a:cubicBezTo>
                <a:cubicBezTo>
                  <a:pt x="36" y="15"/>
                  <a:pt x="34" y="16"/>
                  <a:pt x="32" y="16"/>
                </a:cubicBezTo>
                <a:cubicBezTo>
                  <a:pt x="31" y="16"/>
                  <a:pt x="31" y="16"/>
                  <a:pt x="30" y="17"/>
                </a:cubicBezTo>
                <a:cubicBezTo>
                  <a:pt x="30" y="19"/>
                  <a:pt x="30" y="20"/>
                  <a:pt x="30" y="22"/>
                </a:cubicBezTo>
                <a:cubicBezTo>
                  <a:pt x="29" y="23"/>
                  <a:pt x="29" y="23"/>
                  <a:pt x="29" y="24"/>
                </a:cubicBezTo>
                <a:cubicBezTo>
                  <a:pt x="28" y="26"/>
                  <a:pt x="28" y="27"/>
                  <a:pt x="27" y="28"/>
                </a:cubicBezTo>
                <a:cubicBezTo>
                  <a:pt x="27" y="29"/>
                  <a:pt x="27" y="29"/>
                  <a:pt x="26" y="29"/>
                </a:cubicBezTo>
                <a:cubicBezTo>
                  <a:pt x="26" y="29"/>
                  <a:pt x="25" y="30"/>
                  <a:pt x="25" y="30"/>
                </a:cubicBezTo>
                <a:cubicBezTo>
                  <a:pt x="24" y="30"/>
                  <a:pt x="24" y="30"/>
                  <a:pt x="24" y="31"/>
                </a:cubicBezTo>
                <a:cubicBezTo>
                  <a:pt x="24" y="31"/>
                  <a:pt x="24" y="32"/>
                  <a:pt x="25" y="32"/>
                </a:cubicBezTo>
                <a:cubicBezTo>
                  <a:pt x="25" y="33"/>
                  <a:pt x="25" y="33"/>
                  <a:pt x="26" y="33"/>
                </a:cubicBezTo>
                <a:cubicBezTo>
                  <a:pt x="26" y="33"/>
                  <a:pt x="26" y="33"/>
                  <a:pt x="27" y="33"/>
                </a:cubicBezTo>
                <a:cubicBezTo>
                  <a:pt x="28" y="33"/>
                  <a:pt x="28" y="33"/>
                  <a:pt x="29" y="32"/>
                </a:cubicBezTo>
                <a:cubicBezTo>
                  <a:pt x="29" y="31"/>
                  <a:pt x="30" y="30"/>
                  <a:pt x="31" y="29"/>
                </a:cubicBezTo>
                <a:cubicBezTo>
                  <a:pt x="31" y="28"/>
                  <a:pt x="32" y="28"/>
                  <a:pt x="33" y="28"/>
                </a:cubicBezTo>
                <a:cubicBezTo>
                  <a:pt x="34" y="29"/>
                  <a:pt x="35" y="29"/>
                  <a:pt x="36" y="29"/>
                </a:cubicBezTo>
                <a:cubicBezTo>
                  <a:pt x="37" y="30"/>
                  <a:pt x="37" y="30"/>
                  <a:pt x="38" y="30"/>
                </a:cubicBezTo>
                <a:cubicBezTo>
                  <a:pt x="39" y="31"/>
                  <a:pt x="40" y="32"/>
                  <a:pt x="41" y="33"/>
                </a:cubicBezTo>
                <a:cubicBezTo>
                  <a:pt x="42" y="33"/>
                  <a:pt x="41" y="34"/>
                  <a:pt x="41" y="34"/>
                </a:cubicBezTo>
                <a:cubicBezTo>
                  <a:pt x="39" y="34"/>
                  <a:pt x="38" y="34"/>
                  <a:pt x="37" y="34"/>
                </a:cubicBezTo>
                <a:cubicBezTo>
                  <a:pt x="36" y="35"/>
                  <a:pt x="36" y="34"/>
                  <a:pt x="35" y="34"/>
                </a:cubicBezTo>
                <a:cubicBezTo>
                  <a:pt x="35" y="33"/>
                  <a:pt x="34" y="33"/>
                  <a:pt x="33" y="32"/>
                </a:cubicBezTo>
                <a:cubicBezTo>
                  <a:pt x="33" y="32"/>
                  <a:pt x="32" y="32"/>
                  <a:pt x="32" y="32"/>
                </a:cubicBezTo>
                <a:cubicBezTo>
                  <a:pt x="30" y="33"/>
                  <a:pt x="28" y="34"/>
                  <a:pt x="26" y="35"/>
                </a:cubicBezTo>
                <a:cubicBezTo>
                  <a:pt x="25" y="35"/>
                  <a:pt x="25" y="36"/>
                  <a:pt x="25" y="37"/>
                </a:cubicBezTo>
                <a:cubicBezTo>
                  <a:pt x="24" y="39"/>
                  <a:pt x="24" y="42"/>
                  <a:pt x="23" y="44"/>
                </a:cubicBezTo>
                <a:cubicBezTo>
                  <a:pt x="22" y="45"/>
                  <a:pt x="22" y="45"/>
                  <a:pt x="23" y="46"/>
                </a:cubicBezTo>
                <a:cubicBezTo>
                  <a:pt x="24" y="48"/>
                  <a:pt x="25" y="49"/>
                  <a:pt x="26" y="51"/>
                </a:cubicBezTo>
                <a:cubicBezTo>
                  <a:pt x="27" y="52"/>
                  <a:pt x="27" y="52"/>
                  <a:pt x="28" y="51"/>
                </a:cubicBezTo>
                <a:cubicBezTo>
                  <a:pt x="30" y="51"/>
                  <a:pt x="32" y="51"/>
                  <a:pt x="33" y="50"/>
                </a:cubicBezTo>
                <a:cubicBezTo>
                  <a:pt x="34" y="50"/>
                  <a:pt x="35" y="50"/>
                  <a:pt x="35" y="51"/>
                </a:cubicBezTo>
                <a:cubicBezTo>
                  <a:pt x="37" y="57"/>
                  <a:pt x="39" y="63"/>
                  <a:pt x="41" y="69"/>
                </a:cubicBezTo>
                <a:cubicBezTo>
                  <a:pt x="42" y="71"/>
                  <a:pt x="42" y="71"/>
                  <a:pt x="43" y="70"/>
                </a:cubicBezTo>
                <a:cubicBezTo>
                  <a:pt x="45" y="67"/>
                  <a:pt x="46" y="64"/>
                  <a:pt x="48" y="61"/>
                </a:cubicBezTo>
                <a:cubicBezTo>
                  <a:pt x="49" y="59"/>
                  <a:pt x="49" y="59"/>
                  <a:pt x="49" y="57"/>
                </a:cubicBezTo>
                <a:cubicBezTo>
                  <a:pt x="50" y="53"/>
                  <a:pt x="50" y="50"/>
                  <a:pt x="51" y="46"/>
                </a:cubicBezTo>
                <a:cubicBezTo>
                  <a:pt x="51" y="44"/>
                  <a:pt x="51" y="44"/>
                  <a:pt x="49" y="44"/>
                </a:cubicBezTo>
                <a:cubicBezTo>
                  <a:pt x="48" y="45"/>
                  <a:pt x="48" y="44"/>
                  <a:pt x="47" y="43"/>
                </a:cubicBezTo>
                <a:cubicBezTo>
                  <a:pt x="46" y="41"/>
                  <a:pt x="45" y="39"/>
                  <a:pt x="44" y="38"/>
                </a:cubicBezTo>
                <a:cubicBezTo>
                  <a:pt x="43" y="36"/>
                  <a:pt x="43" y="36"/>
                  <a:pt x="44" y="37"/>
                </a:cubicBezTo>
                <a:cubicBezTo>
                  <a:pt x="45" y="38"/>
                  <a:pt x="46" y="40"/>
                  <a:pt x="47" y="41"/>
                </a:cubicBezTo>
                <a:cubicBezTo>
                  <a:pt x="49" y="42"/>
                  <a:pt x="49" y="42"/>
                  <a:pt x="50" y="41"/>
                </a:cubicBezTo>
                <a:cubicBezTo>
                  <a:pt x="51" y="40"/>
                  <a:pt x="52" y="38"/>
                  <a:pt x="53" y="37"/>
                </a:cubicBezTo>
                <a:cubicBezTo>
                  <a:pt x="54" y="36"/>
                  <a:pt x="54" y="36"/>
                  <a:pt x="52" y="35"/>
                </a:cubicBezTo>
                <a:cubicBezTo>
                  <a:pt x="51" y="35"/>
                  <a:pt x="51" y="34"/>
                  <a:pt x="50" y="34"/>
                </a:cubicBezTo>
                <a:cubicBezTo>
                  <a:pt x="49" y="33"/>
                  <a:pt x="48" y="33"/>
                  <a:pt x="50" y="34"/>
                </a:cubicBezTo>
                <a:cubicBezTo>
                  <a:pt x="52" y="34"/>
                  <a:pt x="53" y="34"/>
                  <a:pt x="55" y="34"/>
                </a:cubicBezTo>
                <a:cubicBezTo>
                  <a:pt x="57" y="35"/>
                  <a:pt x="57" y="35"/>
                  <a:pt x="58" y="36"/>
                </a:cubicBezTo>
                <a:cubicBezTo>
                  <a:pt x="59" y="39"/>
                  <a:pt x="60" y="41"/>
                  <a:pt x="62" y="43"/>
                </a:cubicBezTo>
                <a:cubicBezTo>
                  <a:pt x="62" y="45"/>
                  <a:pt x="63" y="44"/>
                  <a:pt x="63" y="43"/>
                </a:cubicBezTo>
                <a:close/>
                <a:moveTo>
                  <a:pt x="51" y="58"/>
                </a:moveTo>
                <a:cubicBezTo>
                  <a:pt x="51" y="58"/>
                  <a:pt x="50" y="59"/>
                  <a:pt x="50" y="59"/>
                </a:cubicBezTo>
                <a:cubicBezTo>
                  <a:pt x="49" y="61"/>
                  <a:pt x="49" y="61"/>
                  <a:pt x="49" y="63"/>
                </a:cubicBezTo>
                <a:cubicBezTo>
                  <a:pt x="50" y="66"/>
                  <a:pt x="50" y="66"/>
                  <a:pt x="51" y="63"/>
                </a:cubicBezTo>
                <a:cubicBezTo>
                  <a:pt x="51" y="61"/>
                  <a:pt x="52" y="60"/>
                  <a:pt x="52" y="58"/>
                </a:cubicBezTo>
                <a:cubicBezTo>
                  <a:pt x="53" y="55"/>
                  <a:pt x="53" y="55"/>
                  <a:pt x="51" y="58"/>
                </a:cubicBezTo>
                <a:close/>
              </a:path>
            </a:pathLst>
          </a:custGeom>
          <a:solidFill>
            <a:srgbClr val="19728E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511130" y="2529979"/>
            <a:ext cx="5379042" cy="810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点击此处添加文字描述，文字颜色、大小、字体可根据需求进行更改。点击此处添加文字描述，文字颜色、大小、字体可根据需求进行更改。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  <a:p>
            <a:pPr algn="l">
              <a:lnSpc>
                <a:spcPct val="130000"/>
              </a:lnSpc>
            </a:pP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511130" y="3753193"/>
            <a:ext cx="5379042" cy="810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点击此处添加文字描述，文字颜色、大小、字体可根据需求进行更改。点击此处添加文字描述，文字颜色、大小、字体可根据需求进行更改。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  <a:p>
            <a:pPr algn="l">
              <a:lnSpc>
                <a:spcPct val="130000"/>
              </a:lnSpc>
            </a:pP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Freeform 20"/>
          <p:cNvSpPr>
            <a:spLocks noEditPoints="1"/>
          </p:cNvSpPr>
          <p:nvPr/>
        </p:nvSpPr>
        <p:spPr bwMode="auto">
          <a:xfrm>
            <a:off x="906780" y="4993005"/>
            <a:ext cx="331470" cy="368935"/>
          </a:xfrm>
          <a:custGeom>
            <a:avLst/>
            <a:gdLst>
              <a:gd name="T0" fmla="*/ 6 w 60"/>
              <a:gd name="T1" fmla="*/ 52 h 67"/>
              <a:gd name="T2" fmla="*/ 0 w 60"/>
              <a:gd name="T3" fmla="*/ 6 h 67"/>
              <a:gd name="T4" fmla="*/ 42 w 60"/>
              <a:gd name="T5" fmla="*/ 0 h 67"/>
              <a:gd name="T6" fmla="*/ 43 w 60"/>
              <a:gd name="T7" fmla="*/ 8 h 67"/>
              <a:gd name="T8" fmla="*/ 42 w 60"/>
              <a:gd name="T9" fmla="*/ 9 h 67"/>
              <a:gd name="T10" fmla="*/ 41 w 60"/>
              <a:gd name="T11" fmla="*/ 3 h 67"/>
              <a:gd name="T12" fmla="*/ 6 w 60"/>
              <a:gd name="T13" fmla="*/ 1 h 67"/>
              <a:gd name="T14" fmla="*/ 42 w 60"/>
              <a:gd name="T15" fmla="*/ 10 h 67"/>
              <a:gd name="T16" fmla="*/ 43 w 60"/>
              <a:gd name="T17" fmla="*/ 12 h 67"/>
              <a:gd name="T18" fmla="*/ 22 w 60"/>
              <a:gd name="T19" fmla="*/ 13 h 67"/>
              <a:gd name="T20" fmla="*/ 15 w 60"/>
              <a:gd name="T21" fmla="*/ 51 h 67"/>
              <a:gd name="T22" fmla="*/ 58 w 60"/>
              <a:gd name="T23" fmla="*/ 67 h 67"/>
              <a:gd name="T24" fmla="*/ 16 w 60"/>
              <a:gd name="T25" fmla="*/ 61 h 67"/>
              <a:gd name="T26" fmla="*/ 22 w 60"/>
              <a:gd name="T27" fmla="*/ 14 h 67"/>
              <a:gd name="T28" fmla="*/ 60 w 60"/>
              <a:gd name="T29" fmla="*/ 16 h 67"/>
              <a:gd name="T30" fmla="*/ 59 w 60"/>
              <a:gd name="T31" fmla="*/ 24 h 67"/>
              <a:gd name="T32" fmla="*/ 57 w 60"/>
              <a:gd name="T33" fmla="*/ 23 h 67"/>
              <a:gd name="T34" fmla="*/ 56 w 60"/>
              <a:gd name="T35" fmla="*/ 16 h 67"/>
              <a:gd name="T36" fmla="*/ 22 w 60"/>
              <a:gd name="T37" fmla="*/ 25 h 67"/>
              <a:gd name="T38" fmla="*/ 60 w 60"/>
              <a:gd name="T39" fmla="*/ 27 h 67"/>
              <a:gd name="T40" fmla="*/ 58 w 60"/>
              <a:gd name="T41" fmla="*/ 67 h 67"/>
              <a:gd name="T42" fmla="*/ 23 w 60"/>
              <a:gd name="T43" fmla="*/ 18 h 67"/>
              <a:gd name="T44" fmla="*/ 22 w 60"/>
              <a:gd name="T45" fmla="*/ 17 h 67"/>
              <a:gd name="T46" fmla="*/ 55 w 60"/>
              <a:gd name="T47" fmla="*/ 16 h 67"/>
              <a:gd name="T48" fmla="*/ 56 w 60"/>
              <a:gd name="T49" fmla="*/ 17 h 67"/>
              <a:gd name="T50" fmla="*/ 55 w 60"/>
              <a:gd name="T51" fmla="*/ 20 h 67"/>
              <a:gd name="T52" fmla="*/ 22 w 60"/>
              <a:gd name="T53" fmla="*/ 19 h 67"/>
              <a:gd name="T54" fmla="*/ 23 w 60"/>
              <a:gd name="T55" fmla="*/ 18 h 67"/>
              <a:gd name="T56" fmla="*/ 56 w 60"/>
              <a:gd name="T57" fmla="*/ 19 h 67"/>
              <a:gd name="T58" fmla="*/ 55 w 60"/>
              <a:gd name="T59" fmla="*/ 20 h 67"/>
              <a:gd name="T60" fmla="*/ 23 w 60"/>
              <a:gd name="T61" fmla="*/ 22 h 67"/>
              <a:gd name="T62" fmla="*/ 22 w 60"/>
              <a:gd name="T63" fmla="*/ 21 h 67"/>
              <a:gd name="T64" fmla="*/ 55 w 60"/>
              <a:gd name="T65" fmla="*/ 21 h 67"/>
              <a:gd name="T66" fmla="*/ 56 w 60"/>
              <a:gd name="T67" fmla="*/ 22 h 67"/>
              <a:gd name="T68" fmla="*/ 55 w 60"/>
              <a:gd name="T69" fmla="*/ 25 h 67"/>
              <a:gd name="T70" fmla="*/ 22 w 60"/>
              <a:gd name="T71" fmla="*/ 24 h 67"/>
              <a:gd name="T72" fmla="*/ 23 w 60"/>
              <a:gd name="T73" fmla="*/ 23 h 67"/>
              <a:gd name="T74" fmla="*/ 56 w 60"/>
              <a:gd name="T75" fmla="*/ 24 h 67"/>
              <a:gd name="T76" fmla="*/ 55 w 60"/>
              <a:gd name="T77" fmla="*/ 25 h 67"/>
              <a:gd name="T78" fmla="*/ 7 w 60"/>
              <a:gd name="T79" fmla="*/ 3 h 67"/>
              <a:gd name="T80" fmla="*/ 6 w 60"/>
              <a:gd name="T81" fmla="*/ 2 h 67"/>
              <a:gd name="T82" fmla="*/ 39 w 60"/>
              <a:gd name="T83" fmla="*/ 2 h 67"/>
              <a:gd name="T84" fmla="*/ 40 w 60"/>
              <a:gd name="T85" fmla="*/ 2 h 67"/>
              <a:gd name="T86" fmla="*/ 39 w 60"/>
              <a:gd name="T87" fmla="*/ 5 h 67"/>
              <a:gd name="T88" fmla="*/ 6 w 60"/>
              <a:gd name="T89" fmla="*/ 5 h 67"/>
              <a:gd name="T90" fmla="*/ 7 w 60"/>
              <a:gd name="T91" fmla="*/ 4 h 67"/>
              <a:gd name="T92" fmla="*/ 40 w 60"/>
              <a:gd name="T93" fmla="*/ 5 h 67"/>
              <a:gd name="T94" fmla="*/ 39 w 60"/>
              <a:gd name="T95" fmla="*/ 5 h 67"/>
              <a:gd name="T96" fmla="*/ 7 w 60"/>
              <a:gd name="T97" fmla="*/ 8 h 67"/>
              <a:gd name="T98" fmla="*/ 6 w 60"/>
              <a:gd name="T99" fmla="*/ 7 h 67"/>
              <a:gd name="T100" fmla="*/ 39 w 60"/>
              <a:gd name="T101" fmla="*/ 6 h 67"/>
              <a:gd name="T102" fmla="*/ 40 w 60"/>
              <a:gd name="T103" fmla="*/ 7 h 67"/>
              <a:gd name="T104" fmla="*/ 39 w 60"/>
              <a:gd name="T105" fmla="*/ 10 h 67"/>
              <a:gd name="T106" fmla="*/ 6 w 60"/>
              <a:gd name="T107" fmla="*/ 9 h 67"/>
              <a:gd name="T108" fmla="*/ 7 w 60"/>
              <a:gd name="T109" fmla="*/ 8 h 67"/>
              <a:gd name="T110" fmla="*/ 40 w 60"/>
              <a:gd name="T111" fmla="*/ 9 h 67"/>
              <a:gd name="T112" fmla="*/ 39 w 60"/>
              <a:gd name="T113" fmla="*/ 1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60" h="67">
                <a:moveTo>
                  <a:pt x="14" y="52"/>
                </a:moveTo>
                <a:cubicBezTo>
                  <a:pt x="6" y="52"/>
                  <a:pt x="6" y="52"/>
                  <a:pt x="6" y="52"/>
                </a:cubicBezTo>
                <a:cubicBezTo>
                  <a:pt x="3" y="52"/>
                  <a:pt x="0" y="49"/>
                  <a:pt x="0" y="46"/>
                </a:cubicBezTo>
                <a:cubicBezTo>
                  <a:pt x="0" y="32"/>
                  <a:pt x="0" y="19"/>
                  <a:pt x="0" y="6"/>
                </a:cubicBezTo>
                <a:cubicBezTo>
                  <a:pt x="0" y="2"/>
                  <a:pt x="3" y="0"/>
                  <a:pt x="6" y="0"/>
                </a:cubicBezTo>
                <a:cubicBezTo>
                  <a:pt x="18" y="0"/>
                  <a:pt x="30" y="0"/>
                  <a:pt x="42" y="0"/>
                </a:cubicBezTo>
                <a:cubicBezTo>
                  <a:pt x="43" y="0"/>
                  <a:pt x="43" y="0"/>
                  <a:pt x="43" y="1"/>
                </a:cubicBezTo>
                <a:cubicBezTo>
                  <a:pt x="43" y="8"/>
                  <a:pt x="43" y="8"/>
                  <a:pt x="43" y="8"/>
                </a:cubicBezTo>
                <a:cubicBezTo>
                  <a:pt x="43" y="8"/>
                  <a:pt x="43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9"/>
                  <a:pt x="41" y="8"/>
                  <a:pt x="41" y="8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2"/>
                  <a:pt x="41" y="1"/>
                  <a:pt x="40" y="1"/>
                </a:cubicBezTo>
                <a:cubicBezTo>
                  <a:pt x="6" y="1"/>
                  <a:pt x="6" y="1"/>
                  <a:pt x="6" y="1"/>
                </a:cubicBezTo>
                <a:cubicBezTo>
                  <a:pt x="0" y="1"/>
                  <a:pt x="0" y="10"/>
                  <a:pt x="6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3" y="10"/>
                  <a:pt x="43" y="11"/>
                  <a:pt x="43" y="11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3"/>
                  <a:pt x="43" y="13"/>
                  <a:pt x="42" y="13"/>
                </a:cubicBezTo>
                <a:cubicBezTo>
                  <a:pt x="22" y="13"/>
                  <a:pt x="22" y="13"/>
                  <a:pt x="22" y="13"/>
                </a:cubicBezTo>
                <a:cubicBezTo>
                  <a:pt x="18" y="13"/>
                  <a:pt x="15" y="16"/>
                  <a:pt x="15" y="20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2"/>
                  <a:pt x="14" y="52"/>
                </a:cubicBezTo>
                <a:close/>
                <a:moveTo>
                  <a:pt x="58" y="67"/>
                </a:moveTo>
                <a:cubicBezTo>
                  <a:pt x="22" y="67"/>
                  <a:pt x="22" y="67"/>
                  <a:pt x="22" y="67"/>
                </a:cubicBezTo>
                <a:cubicBezTo>
                  <a:pt x="19" y="67"/>
                  <a:pt x="16" y="64"/>
                  <a:pt x="16" y="61"/>
                </a:cubicBezTo>
                <a:cubicBezTo>
                  <a:pt x="16" y="47"/>
                  <a:pt x="16" y="34"/>
                  <a:pt x="16" y="20"/>
                </a:cubicBezTo>
                <a:cubicBezTo>
                  <a:pt x="16" y="17"/>
                  <a:pt x="19" y="14"/>
                  <a:pt x="22" y="14"/>
                </a:cubicBezTo>
                <a:cubicBezTo>
                  <a:pt x="35" y="14"/>
                  <a:pt x="46" y="14"/>
                  <a:pt x="58" y="14"/>
                </a:cubicBezTo>
                <a:cubicBezTo>
                  <a:pt x="59" y="14"/>
                  <a:pt x="60" y="15"/>
                  <a:pt x="60" y="16"/>
                </a:cubicBezTo>
                <a:cubicBezTo>
                  <a:pt x="60" y="23"/>
                  <a:pt x="60" y="23"/>
                  <a:pt x="60" y="23"/>
                </a:cubicBezTo>
                <a:cubicBezTo>
                  <a:pt x="60" y="23"/>
                  <a:pt x="59" y="24"/>
                  <a:pt x="59" y="24"/>
                </a:cubicBezTo>
                <a:cubicBezTo>
                  <a:pt x="59" y="24"/>
                  <a:pt x="59" y="24"/>
                  <a:pt x="59" y="24"/>
                </a:cubicBezTo>
                <a:cubicBezTo>
                  <a:pt x="58" y="24"/>
                  <a:pt x="57" y="23"/>
                  <a:pt x="57" y="23"/>
                </a:cubicBezTo>
                <a:cubicBezTo>
                  <a:pt x="57" y="17"/>
                  <a:pt x="57" y="17"/>
                  <a:pt x="57" y="17"/>
                </a:cubicBezTo>
                <a:cubicBezTo>
                  <a:pt x="57" y="16"/>
                  <a:pt x="57" y="16"/>
                  <a:pt x="56" y="16"/>
                </a:cubicBezTo>
                <a:cubicBezTo>
                  <a:pt x="22" y="16"/>
                  <a:pt x="22" y="16"/>
                  <a:pt x="22" y="16"/>
                </a:cubicBezTo>
                <a:cubicBezTo>
                  <a:pt x="16" y="16"/>
                  <a:pt x="16" y="25"/>
                  <a:pt x="22" y="25"/>
                </a:cubicBezTo>
                <a:cubicBezTo>
                  <a:pt x="58" y="25"/>
                  <a:pt x="58" y="25"/>
                  <a:pt x="58" y="25"/>
                </a:cubicBezTo>
                <a:cubicBezTo>
                  <a:pt x="59" y="25"/>
                  <a:pt x="60" y="26"/>
                  <a:pt x="60" y="27"/>
                </a:cubicBezTo>
                <a:cubicBezTo>
                  <a:pt x="60" y="39"/>
                  <a:pt x="60" y="52"/>
                  <a:pt x="60" y="65"/>
                </a:cubicBezTo>
                <a:cubicBezTo>
                  <a:pt x="60" y="66"/>
                  <a:pt x="59" y="67"/>
                  <a:pt x="58" y="67"/>
                </a:cubicBezTo>
                <a:close/>
                <a:moveTo>
                  <a:pt x="55" y="18"/>
                </a:moveTo>
                <a:cubicBezTo>
                  <a:pt x="23" y="18"/>
                  <a:pt x="23" y="18"/>
                  <a:pt x="23" y="18"/>
                </a:cubicBezTo>
                <a:cubicBezTo>
                  <a:pt x="22" y="18"/>
                  <a:pt x="22" y="17"/>
                  <a:pt x="22" y="17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2" y="16"/>
                  <a:pt x="23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6" y="16"/>
                  <a:pt x="56" y="17"/>
                  <a:pt x="56" y="17"/>
                </a:cubicBezTo>
                <a:cubicBezTo>
                  <a:pt x="56" y="17"/>
                  <a:pt x="56" y="17"/>
                  <a:pt x="56" y="17"/>
                </a:cubicBezTo>
                <a:cubicBezTo>
                  <a:pt x="56" y="17"/>
                  <a:pt x="56" y="18"/>
                  <a:pt x="55" y="18"/>
                </a:cubicBezTo>
                <a:close/>
                <a:moveTo>
                  <a:pt x="55" y="20"/>
                </a:moveTo>
                <a:cubicBezTo>
                  <a:pt x="23" y="20"/>
                  <a:pt x="23" y="20"/>
                  <a:pt x="23" y="20"/>
                </a:cubicBezTo>
                <a:cubicBezTo>
                  <a:pt x="22" y="20"/>
                  <a:pt x="22" y="20"/>
                  <a:pt x="22" y="19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2" y="18"/>
                  <a:pt x="23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6" y="18"/>
                  <a:pt x="56" y="19"/>
                  <a:pt x="56" y="19"/>
                </a:cubicBezTo>
                <a:cubicBezTo>
                  <a:pt x="56" y="19"/>
                  <a:pt x="56" y="19"/>
                  <a:pt x="56" y="19"/>
                </a:cubicBezTo>
                <a:cubicBezTo>
                  <a:pt x="56" y="20"/>
                  <a:pt x="56" y="20"/>
                  <a:pt x="55" y="20"/>
                </a:cubicBezTo>
                <a:close/>
                <a:moveTo>
                  <a:pt x="55" y="22"/>
                </a:moveTo>
                <a:cubicBezTo>
                  <a:pt x="23" y="22"/>
                  <a:pt x="23" y="22"/>
                  <a:pt x="23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22" y="21"/>
                  <a:pt x="22" y="21"/>
                  <a:pt x="22" y="21"/>
                </a:cubicBezTo>
                <a:cubicBezTo>
                  <a:pt x="22" y="21"/>
                  <a:pt x="22" y="21"/>
                  <a:pt x="23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5" y="22"/>
                </a:cubicBezTo>
                <a:close/>
                <a:moveTo>
                  <a:pt x="55" y="25"/>
                </a:moveTo>
                <a:cubicBezTo>
                  <a:pt x="23" y="25"/>
                  <a:pt x="23" y="25"/>
                  <a:pt x="23" y="25"/>
                </a:cubicBezTo>
                <a:cubicBezTo>
                  <a:pt x="22" y="25"/>
                  <a:pt x="22" y="24"/>
                  <a:pt x="22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3"/>
                  <a:pt x="22" y="23"/>
                  <a:pt x="23" y="23"/>
                </a:cubicBezTo>
                <a:cubicBezTo>
                  <a:pt x="55" y="23"/>
                  <a:pt x="55" y="23"/>
                  <a:pt x="55" y="23"/>
                </a:cubicBezTo>
                <a:cubicBezTo>
                  <a:pt x="56" y="23"/>
                  <a:pt x="56" y="23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5"/>
                  <a:pt x="55" y="25"/>
                </a:cubicBezTo>
                <a:close/>
                <a:moveTo>
                  <a:pt x="39" y="3"/>
                </a:moveTo>
                <a:cubicBezTo>
                  <a:pt x="7" y="3"/>
                  <a:pt x="7" y="3"/>
                  <a:pt x="7" y="3"/>
                </a:cubicBezTo>
                <a:cubicBezTo>
                  <a:pt x="6" y="3"/>
                  <a:pt x="6" y="3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6" y="2"/>
                  <a:pt x="6" y="2"/>
                  <a:pt x="7" y="2"/>
                </a:cubicBezTo>
                <a:cubicBezTo>
                  <a:pt x="39" y="2"/>
                  <a:pt x="39" y="2"/>
                  <a:pt x="39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3"/>
                  <a:pt x="40" y="3"/>
                  <a:pt x="39" y="3"/>
                </a:cubicBezTo>
                <a:close/>
                <a:moveTo>
                  <a:pt x="39" y="5"/>
                </a:moveTo>
                <a:cubicBezTo>
                  <a:pt x="7" y="5"/>
                  <a:pt x="7" y="5"/>
                  <a:pt x="7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4"/>
                  <a:pt x="6" y="4"/>
                  <a:pt x="7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39" y="5"/>
                </a:cubicBezTo>
                <a:close/>
                <a:moveTo>
                  <a:pt x="39" y="8"/>
                </a:moveTo>
                <a:cubicBezTo>
                  <a:pt x="7" y="8"/>
                  <a:pt x="7" y="8"/>
                  <a:pt x="7" y="8"/>
                </a:cubicBezTo>
                <a:cubicBezTo>
                  <a:pt x="6" y="8"/>
                  <a:pt x="6" y="7"/>
                  <a:pt x="6" y="7"/>
                </a:cubicBezTo>
                <a:cubicBezTo>
                  <a:pt x="6" y="7"/>
                  <a:pt x="6" y="7"/>
                  <a:pt x="6" y="7"/>
                </a:cubicBezTo>
                <a:cubicBezTo>
                  <a:pt x="6" y="6"/>
                  <a:pt x="6" y="6"/>
                  <a:pt x="7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40" y="6"/>
                  <a:pt x="40" y="6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8"/>
                  <a:pt x="39" y="8"/>
                </a:cubicBezTo>
                <a:close/>
                <a:moveTo>
                  <a:pt x="39" y="10"/>
                </a:moveTo>
                <a:cubicBezTo>
                  <a:pt x="7" y="10"/>
                  <a:pt x="7" y="10"/>
                  <a:pt x="7" y="10"/>
                </a:cubicBezTo>
                <a:cubicBezTo>
                  <a:pt x="6" y="10"/>
                  <a:pt x="6" y="10"/>
                  <a:pt x="6" y="9"/>
                </a:cubicBezTo>
                <a:cubicBezTo>
                  <a:pt x="6" y="9"/>
                  <a:pt x="6" y="9"/>
                  <a:pt x="6" y="9"/>
                </a:cubicBezTo>
                <a:cubicBezTo>
                  <a:pt x="6" y="9"/>
                  <a:pt x="6" y="8"/>
                  <a:pt x="7" y="8"/>
                </a:cubicBezTo>
                <a:cubicBezTo>
                  <a:pt x="39" y="8"/>
                  <a:pt x="39" y="8"/>
                  <a:pt x="39" y="8"/>
                </a:cubicBezTo>
                <a:cubicBezTo>
                  <a:pt x="40" y="8"/>
                  <a:pt x="40" y="9"/>
                  <a:pt x="40" y="9"/>
                </a:cubicBezTo>
                <a:cubicBezTo>
                  <a:pt x="40" y="9"/>
                  <a:pt x="40" y="9"/>
                  <a:pt x="40" y="9"/>
                </a:cubicBezTo>
                <a:cubicBezTo>
                  <a:pt x="40" y="10"/>
                  <a:pt x="40" y="10"/>
                  <a:pt x="39" y="10"/>
                </a:cubicBezTo>
                <a:close/>
              </a:path>
            </a:pathLst>
          </a:custGeom>
          <a:solidFill>
            <a:srgbClr val="19728E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511130" y="4977831"/>
            <a:ext cx="5379042" cy="810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点击此处添加文字描述，文字颜色、大小、字体可根据需求进行更改。点击此处添加文字描述，文字颜色、大小、字体可根据需求进行更改。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  <a:p>
            <a:pPr algn="l">
              <a:lnSpc>
                <a:spcPct val="130000"/>
              </a:lnSpc>
            </a:pP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161183" y="2238360"/>
            <a:ext cx="207302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添加文字内容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1147213" y="3492485"/>
            <a:ext cx="207302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添加文字内容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1170073" y="4732005"/>
            <a:ext cx="207302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添加文字内容</a:t>
            </a:r>
          </a:p>
        </p:txBody>
      </p:sp>
      <p:pic>
        <p:nvPicPr>
          <p:cNvPr id="32" name="图片 31" descr="摄图网_401126752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981825" y="1712595"/>
            <a:ext cx="4532630" cy="453263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3994785" y="459105"/>
            <a:ext cx="3872865" cy="1070610"/>
            <a:chOff x="6503" y="323"/>
            <a:chExt cx="6099" cy="1686"/>
          </a:xfrm>
        </p:grpSpPr>
        <p:sp>
          <p:nvSpPr>
            <p:cNvPr id="3" name="稻壳儿春秋广告/盗版必究        原创来源：http://chn.docer.com/works?userid=199329941#!/work_time"/>
            <p:cNvSpPr txBox="1"/>
            <p:nvPr/>
          </p:nvSpPr>
          <p:spPr>
            <a:xfrm>
              <a:off x="7995" y="323"/>
              <a:ext cx="3212" cy="6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添加您的标题</a:t>
              </a:r>
            </a:p>
          </p:txBody>
        </p:sp>
        <p:sp>
          <p:nvSpPr>
            <p:cNvPr id="4" name="稻壳儿春秋广告/盗版必究        原创来源：http://chn.docer.com/works?userid=199329941#!/work_time"/>
            <p:cNvSpPr txBox="1"/>
            <p:nvPr/>
          </p:nvSpPr>
          <p:spPr>
            <a:xfrm>
              <a:off x="6503" y="799"/>
              <a:ext cx="6099" cy="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" name="稻壳儿春秋广告/盗版必究        原创来源：http://chn.docer.com/works?userid=199329941#!/work_time"/>
            <p:cNvSpPr/>
            <p:nvPr/>
          </p:nvSpPr>
          <p:spPr bwMode="auto">
            <a:xfrm>
              <a:off x="907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稻壳儿春秋广告/盗版必究        原创来源：http://chn.docer.com/works?userid=199329941#!/work_time"/>
            <p:cNvSpPr/>
            <p:nvPr/>
          </p:nvSpPr>
          <p:spPr bwMode="auto">
            <a:xfrm>
              <a:off x="941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稻壳儿春秋广告/盗版必究        原创来源：http://chn.docer.com/works?userid=199329941#!/work_time"/>
            <p:cNvSpPr/>
            <p:nvPr/>
          </p:nvSpPr>
          <p:spPr bwMode="auto">
            <a:xfrm>
              <a:off x="975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1000">
        <p14:reveal/>
      </p:transition>
    </mc:Choice>
    <mc:Fallback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ldLvl="0" animBg="1"/>
      <p:bldP spid="23" grpId="0" bldLvl="0" animBg="1"/>
      <p:bldP spid="24" grpId="0"/>
      <p:bldP spid="26" grpId="0"/>
      <p:bldP spid="27" grpId="0" bldLvl="0" animBg="1"/>
      <p:bldP spid="2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矩形 56"/>
          <p:cNvSpPr/>
          <p:nvPr/>
        </p:nvSpPr>
        <p:spPr>
          <a:xfrm>
            <a:off x="855128" y="3919818"/>
            <a:ext cx="2410822" cy="2217985"/>
          </a:xfrm>
          <a:prstGeom prst="rect">
            <a:avLst/>
          </a:prstGeom>
          <a:solidFill>
            <a:srgbClr val="1972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4191318" y="1516923"/>
            <a:ext cx="2410822" cy="2217985"/>
          </a:xfrm>
          <a:prstGeom prst="rect">
            <a:avLst/>
          </a:prstGeom>
          <a:solidFill>
            <a:srgbClr val="1972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422069" y="3919819"/>
            <a:ext cx="3180706" cy="2217985"/>
          </a:xfrm>
          <a:prstGeom prst="rect">
            <a:avLst/>
          </a:prstGeom>
          <a:solidFill>
            <a:srgbClr val="1972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4333469" y="2503082"/>
            <a:ext cx="2269306" cy="81026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kumimoji="1"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1" name="文本框 32"/>
          <p:cNvSpPr txBox="1"/>
          <p:nvPr/>
        </p:nvSpPr>
        <p:spPr>
          <a:xfrm>
            <a:off x="4432408" y="2025928"/>
            <a:ext cx="2071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b="0" spc="-150" dirty="0">
                <a:solidFill>
                  <a:schemeClr val="bg1"/>
                </a:solidFill>
                <a:cs typeface="+mn-ea"/>
                <a:sym typeface="+mn-lt"/>
              </a:rPr>
              <a:t>添加标题文本</a:t>
            </a:r>
          </a:p>
        </p:txBody>
      </p:sp>
      <p:sp>
        <p:nvSpPr>
          <p:cNvPr id="62" name="矩形 61"/>
          <p:cNvSpPr/>
          <p:nvPr/>
        </p:nvSpPr>
        <p:spPr>
          <a:xfrm>
            <a:off x="939060" y="4957971"/>
            <a:ext cx="2269306" cy="81026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en-US" altLang="zh-CN" sz="1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3" name="文本框 32"/>
          <p:cNvSpPr txBox="1"/>
          <p:nvPr/>
        </p:nvSpPr>
        <p:spPr>
          <a:xfrm>
            <a:off x="1037999" y="4480817"/>
            <a:ext cx="2071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b="0" spc="-150" dirty="0">
                <a:solidFill>
                  <a:schemeClr val="bg1"/>
                </a:solidFill>
                <a:cs typeface="+mn-ea"/>
                <a:sym typeface="+mn-lt"/>
              </a:rPr>
              <a:t>添加标题文本</a:t>
            </a:r>
          </a:p>
        </p:txBody>
      </p:sp>
      <p:sp>
        <p:nvSpPr>
          <p:cNvPr id="64" name="矩形 63"/>
          <p:cNvSpPr/>
          <p:nvPr/>
        </p:nvSpPr>
        <p:spPr>
          <a:xfrm>
            <a:off x="2489886" y="4633832"/>
            <a:ext cx="3885044" cy="954107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r"/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点击此处</a:t>
            </a:r>
            <a:endParaRPr lang="en-US" altLang="zh-CN" sz="28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/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添加文本信息</a:t>
            </a:r>
          </a:p>
        </p:txBody>
      </p:sp>
      <p:sp>
        <p:nvSpPr>
          <p:cNvPr id="65" name="矩形 64"/>
          <p:cNvSpPr/>
          <p:nvPr/>
        </p:nvSpPr>
        <p:spPr>
          <a:xfrm>
            <a:off x="850913" y="3072006"/>
            <a:ext cx="3180706" cy="5708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en-US" altLang="zh-CN" sz="1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642364" y="2685503"/>
            <a:ext cx="2161210" cy="400110"/>
          </a:xfrm>
          <a:prstGeom prst="rect">
            <a:avLst/>
          </a:prstGeom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3000509000000000000" pitchFamily="65" charset="-122"/>
                <a:ea typeface="方正大标宋简体" panose="03000509000000000000" pitchFamily="65" charset="-122"/>
              </a:defRPr>
            </a:lvl1pPr>
          </a:lstStyle>
          <a:p>
            <a:r>
              <a:rPr lang="zh-CN" altLang="en-US" sz="20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添加文本信息</a:t>
            </a:r>
          </a:p>
        </p:txBody>
      </p:sp>
      <p:cxnSp>
        <p:nvCxnSpPr>
          <p:cNvPr id="67" name="直接连接符 66"/>
          <p:cNvCxnSpPr/>
          <p:nvPr/>
        </p:nvCxnSpPr>
        <p:spPr>
          <a:xfrm flipV="1">
            <a:off x="995880" y="2550040"/>
            <a:ext cx="452779" cy="0"/>
          </a:xfrm>
          <a:prstGeom prst="line">
            <a:avLst/>
          </a:prstGeom>
          <a:solidFill>
            <a:srgbClr val="E8AA94"/>
          </a:solidFill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study-notes_42962"/>
          <p:cNvSpPr>
            <a:spLocks noChangeAspect="1"/>
          </p:cNvSpPr>
          <p:nvPr/>
        </p:nvSpPr>
        <p:spPr bwMode="auto">
          <a:xfrm>
            <a:off x="992148" y="2012768"/>
            <a:ext cx="456511" cy="388505"/>
          </a:xfrm>
          <a:custGeom>
            <a:avLst/>
            <a:gdLst>
              <a:gd name="T0" fmla="*/ 233 w 1299"/>
              <a:gd name="T1" fmla="*/ 5 h 1107"/>
              <a:gd name="T2" fmla="*/ 0 w 1299"/>
              <a:gd name="T3" fmla="*/ 122 h 1107"/>
              <a:gd name="T4" fmla="*/ 0 w 1299"/>
              <a:gd name="T5" fmla="*/ 168 h 1107"/>
              <a:gd name="T6" fmla="*/ 233 w 1299"/>
              <a:gd name="T7" fmla="*/ 962 h 1107"/>
              <a:gd name="T8" fmla="*/ 0 w 1299"/>
              <a:gd name="T9" fmla="*/ 168 h 1107"/>
              <a:gd name="T10" fmla="*/ 116 w 1299"/>
              <a:gd name="T11" fmla="*/ 888 h 1107"/>
              <a:gd name="T12" fmla="*/ 116 w 1299"/>
              <a:gd name="T13" fmla="*/ 742 h 1107"/>
              <a:gd name="T14" fmla="*/ 0 w 1299"/>
              <a:gd name="T15" fmla="*/ 1102 h 1107"/>
              <a:gd name="T16" fmla="*/ 233 w 1299"/>
              <a:gd name="T17" fmla="*/ 1008 h 1107"/>
              <a:gd name="T18" fmla="*/ 0 w 1299"/>
              <a:gd name="T19" fmla="*/ 1102 h 1107"/>
              <a:gd name="T20" fmla="*/ 280 w 1299"/>
              <a:gd name="T21" fmla="*/ 1008 h 1107"/>
              <a:gd name="T22" fmla="*/ 583 w 1299"/>
              <a:gd name="T23" fmla="*/ 1102 h 1107"/>
              <a:gd name="T24" fmla="*/ 443 w 1299"/>
              <a:gd name="T25" fmla="*/ 962 h 1107"/>
              <a:gd name="T26" fmla="*/ 280 w 1299"/>
              <a:gd name="T27" fmla="*/ 321 h 1107"/>
              <a:gd name="T28" fmla="*/ 583 w 1299"/>
              <a:gd name="T29" fmla="*/ 321 h 1107"/>
              <a:gd name="T30" fmla="*/ 280 w 1299"/>
              <a:gd name="T31" fmla="*/ 238 h 1107"/>
              <a:gd name="T32" fmla="*/ 280 w 1299"/>
              <a:gd name="T33" fmla="*/ 371 h 1107"/>
              <a:gd name="T34" fmla="*/ 443 w 1299"/>
              <a:gd name="T35" fmla="*/ 915 h 1107"/>
              <a:gd name="T36" fmla="*/ 583 w 1299"/>
              <a:gd name="T37" fmla="*/ 374 h 1107"/>
              <a:gd name="T38" fmla="*/ 280 w 1299"/>
              <a:gd name="T39" fmla="*/ 371 h 1107"/>
              <a:gd name="T40" fmla="*/ 918 w 1299"/>
              <a:gd name="T41" fmla="*/ 33 h 1107"/>
              <a:gd name="T42" fmla="*/ 1102 w 1299"/>
              <a:gd name="T43" fmla="*/ 114 h 1107"/>
              <a:gd name="T44" fmla="*/ 1270 w 1299"/>
              <a:gd name="T45" fmla="*/ 937 h 1107"/>
              <a:gd name="T46" fmla="*/ 951 w 1299"/>
              <a:gd name="T47" fmla="*/ 193 h 1107"/>
              <a:gd name="T48" fmla="*/ 1270 w 1299"/>
              <a:gd name="T49" fmla="*/ 937 h 1107"/>
              <a:gd name="T50" fmla="*/ 1145 w 1299"/>
              <a:gd name="T51" fmla="*/ 738 h 1107"/>
              <a:gd name="T52" fmla="*/ 1174 w 1299"/>
              <a:gd name="T53" fmla="*/ 881 h 1107"/>
              <a:gd name="T54" fmla="*/ 1280 w 1299"/>
              <a:gd name="T55" fmla="*/ 983 h 1107"/>
              <a:gd name="T56" fmla="*/ 1139 w 1299"/>
              <a:gd name="T57" fmla="*/ 1107 h 1107"/>
              <a:gd name="T58" fmla="*/ 1280 w 1299"/>
              <a:gd name="T59" fmla="*/ 983 h 1107"/>
              <a:gd name="T60" fmla="*/ 887 w 1299"/>
              <a:gd name="T61" fmla="*/ 122 h 1107"/>
              <a:gd name="T62" fmla="*/ 653 w 1299"/>
              <a:gd name="T63" fmla="*/ 5 h 1107"/>
              <a:gd name="T64" fmla="*/ 653 w 1299"/>
              <a:gd name="T65" fmla="*/ 1102 h 1107"/>
              <a:gd name="T66" fmla="*/ 887 w 1299"/>
              <a:gd name="T67" fmla="*/ 1008 h 1107"/>
              <a:gd name="T68" fmla="*/ 653 w 1299"/>
              <a:gd name="T69" fmla="*/ 1102 h 1107"/>
              <a:gd name="T70" fmla="*/ 887 w 1299"/>
              <a:gd name="T71" fmla="*/ 845 h 1107"/>
              <a:gd name="T72" fmla="*/ 653 w 1299"/>
              <a:gd name="T73" fmla="*/ 285 h 1107"/>
              <a:gd name="T74" fmla="*/ 653 w 1299"/>
              <a:gd name="T75" fmla="*/ 962 h 1107"/>
              <a:gd name="T76" fmla="*/ 887 w 1299"/>
              <a:gd name="T77" fmla="*/ 892 h 1107"/>
              <a:gd name="T78" fmla="*/ 653 w 1299"/>
              <a:gd name="T79" fmla="*/ 962 h 1107"/>
              <a:gd name="T80" fmla="*/ 887 w 1299"/>
              <a:gd name="T81" fmla="*/ 238 h 1107"/>
              <a:gd name="T82" fmla="*/ 653 w 1299"/>
              <a:gd name="T83" fmla="*/ 168 h 1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299" h="1107">
                <a:moveTo>
                  <a:pt x="0" y="5"/>
                </a:moveTo>
                <a:lnTo>
                  <a:pt x="233" y="5"/>
                </a:lnTo>
                <a:lnTo>
                  <a:pt x="233" y="122"/>
                </a:lnTo>
                <a:lnTo>
                  <a:pt x="0" y="122"/>
                </a:lnTo>
                <a:lnTo>
                  <a:pt x="0" y="5"/>
                </a:lnTo>
                <a:close/>
                <a:moveTo>
                  <a:pt x="0" y="168"/>
                </a:moveTo>
                <a:lnTo>
                  <a:pt x="233" y="168"/>
                </a:lnTo>
                <a:lnTo>
                  <a:pt x="233" y="962"/>
                </a:lnTo>
                <a:lnTo>
                  <a:pt x="0" y="962"/>
                </a:lnTo>
                <a:lnTo>
                  <a:pt x="0" y="168"/>
                </a:lnTo>
                <a:close/>
                <a:moveTo>
                  <a:pt x="43" y="815"/>
                </a:moveTo>
                <a:cubicBezTo>
                  <a:pt x="43" y="855"/>
                  <a:pt x="75" y="888"/>
                  <a:pt x="116" y="888"/>
                </a:cubicBezTo>
                <a:cubicBezTo>
                  <a:pt x="156" y="888"/>
                  <a:pt x="189" y="855"/>
                  <a:pt x="189" y="815"/>
                </a:cubicBezTo>
                <a:cubicBezTo>
                  <a:pt x="189" y="775"/>
                  <a:pt x="156" y="742"/>
                  <a:pt x="116" y="742"/>
                </a:cubicBezTo>
                <a:cubicBezTo>
                  <a:pt x="75" y="742"/>
                  <a:pt x="43" y="775"/>
                  <a:pt x="43" y="815"/>
                </a:cubicBezTo>
                <a:close/>
                <a:moveTo>
                  <a:pt x="0" y="1102"/>
                </a:moveTo>
                <a:lnTo>
                  <a:pt x="233" y="1102"/>
                </a:lnTo>
                <a:lnTo>
                  <a:pt x="233" y="1008"/>
                </a:lnTo>
                <a:lnTo>
                  <a:pt x="0" y="1008"/>
                </a:lnTo>
                <a:lnTo>
                  <a:pt x="0" y="1102"/>
                </a:lnTo>
                <a:close/>
                <a:moveTo>
                  <a:pt x="280" y="992"/>
                </a:moveTo>
                <a:lnTo>
                  <a:pt x="280" y="1008"/>
                </a:lnTo>
                <a:lnTo>
                  <a:pt x="280" y="1102"/>
                </a:lnTo>
                <a:lnTo>
                  <a:pt x="583" y="1102"/>
                </a:lnTo>
                <a:lnTo>
                  <a:pt x="583" y="991"/>
                </a:lnTo>
                <a:cubicBezTo>
                  <a:pt x="571" y="983"/>
                  <a:pt x="532" y="962"/>
                  <a:pt x="443" y="962"/>
                </a:cubicBezTo>
                <a:cubicBezTo>
                  <a:pt x="359" y="962"/>
                  <a:pt x="305" y="981"/>
                  <a:pt x="280" y="992"/>
                </a:cubicBezTo>
                <a:close/>
                <a:moveTo>
                  <a:pt x="280" y="321"/>
                </a:moveTo>
                <a:cubicBezTo>
                  <a:pt x="305" y="332"/>
                  <a:pt x="359" y="351"/>
                  <a:pt x="443" y="351"/>
                </a:cubicBezTo>
                <a:cubicBezTo>
                  <a:pt x="532" y="351"/>
                  <a:pt x="570" y="330"/>
                  <a:pt x="583" y="321"/>
                </a:cubicBezTo>
                <a:lnTo>
                  <a:pt x="583" y="238"/>
                </a:lnTo>
                <a:lnTo>
                  <a:pt x="280" y="238"/>
                </a:lnTo>
                <a:lnTo>
                  <a:pt x="280" y="321"/>
                </a:lnTo>
                <a:close/>
                <a:moveTo>
                  <a:pt x="280" y="371"/>
                </a:moveTo>
                <a:lnTo>
                  <a:pt x="280" y="941"/>
                </a:lnTo>
                <a:cubicBezTo>
                  <a:pt x="314" y="929"/>
                  <a:pt x="368" y="915"/>
                  <a:pt x="443" y="915"/>
                </a:cubicBezTo>
                <a:cubicBezTo>
                  <a:pt x="511" y="915"/>
                  <a:pt x="556" y="926"/>
                  <a:pt x="583" y="939"/>
                </a:cubicBezTo>
                <a:lnTo>
                  <a:pt x="583" y="374"/>
                </a:lnTo>
                <a:cubicBezTo>
                  <a:pt x="556" y="386"/>
                  <a:pt x="511" y="398"/>
                  <a:pt x="443" y="398"/>
                </a:cubicBezTo>
                <a:cubicBezTo>
                  <a:pt x="368" y="398"/>
                  <a:pt x="314" y="384"/>
                  <a:pt x="280" y="371"/>
                </a:cubicBezTo>
                <a:close/>
                <a:moveTo>
                  <a:pt x="1078" y="0"/>
                </a:moveTo>
                <a:lnTo>
                  <a:pt x="918" y="33"/>
                </a:lnTo>
                <a:lnTo>
                  <a:pt x="942" y="147"/>
                </a:lnTo>
                <a:lnTo>
                  <a:pt x="1102" y="114"/>
                </a:lnTo>
                <a:lnTo>
                  <a:pt x="1078" y="0"/>
                </a:lnTo>
                <a:close/>
                <a:moveTo>
                  <a:pt x="1270" y="937"/>
                </a:moveTo>
                <a:lnTo>
                  <a:pt x="1110" y="970"/>
                </a:lnTo>
                <a:lnTo>
                  <a:pt x="951" y="193"/>
                </a:lnTo>
                <a:lnTo>
                  <a:pt x="1111" y="160"/>
                </a:lnTo>
                <a:lnTo>
                  <a:pt x="1270" y="937"/>
                </a:lnTo>
                <a:close/>
                <a:moveTo>
                  <a:pt x="1215" y="798"/>
                </a:moveTo>
                <a:cubicBezTo>
                  <a:pt x="1207" y="759"/>
                  <a:pt x="1175" y="732"/>
                  <a:pt x="1145" y="738"/>
                </a:cubicBezTo>
                <a:cubicBezTo>
                  <a:pt x="1114" y="745"/>
                  <a:pt x="1095" y="782"/>
                  <a:pt x="1104" y="821"/>
                </a:cubicBezTo>
                <a:cubicBezTo>
                  <a:pt x="1112" y="861"/>
                  <a:pt x="1143" y="888"/>
                  <a:pt x="1174" y="881"/>
                </a:cubicBezTo>
                <a:cubicBezTo>
                  <a:pt x="1205" y="875"/>
                  <a:pt x="1223" y="838"/>
                  <a:pt x="1215" y="798"/>
                </a:cubicBezTo>
                <a:close/>
                <a:moveTo>
                  <a:pt x="1280" y="983"/>
                </a:moveTo>
                <a:lnTo>
                  <a:pt x="1120" y="1015"/>
                </a:lnTo>
                <a:lnTo>
                  <a:pt x="1139" y="1107"/>
                </a:lnTo>
                <a:lnTo>
                  <a:pt x="1299" y="1074"/>
                </a:lnTo>
                <a:lnTo>
                  <a:pt x="1280" y="983"/>
                </a:lnTo>
                <a:close/>
                <a:moveTo>
                  <a:pt x="653" y="122"/>
                </a:moveTo>
                <a:lnTo>
                  <a:pt x="887" y="122"/>
                </a:lnTo>
                <a:lnTo>
                  <a:pt x="887" y="5"/>
                </a:lnTo>
                <a:lnTo>
                  <a:pt x="653" y="5"/>
                </a:lnTo>
                <a:lnTo>
                  <a:pt x="653" y="122"/>
                </a:lnTo>
                <a:close/>
                <a:moveTo>
                  <a:pt x="653" y="1102"/>
                </a:moveTo>
                <a:lnTo>
                  <a:pt x="887" y="1102"/>
                </a:lnTo>
                <a:lnTo>
                  <a:pt x="887" y="1008"/>
                </a:lnTo>
                <a:lnTo>
                  <a:pt x="653" y="1008"/>
                </a:lnTo>
                <a:lnTo>
                  <a:pt x="653" y="1102"/>
                </a:lnTo>
                <a:close/>
                <a:moveTo>
                  <a:pt x="653" y="845"/>
                </a:moveTo>
                <a:lnTo>
                  <a:pt x="887" y="845"/>
                </a:lnTo>
                <a:lnTo>
                  <a:pt x="887" y="285"/>
                </a:lnTo>
                <a:lnTo>
                  <a:pt x="653" y="285"/>
                </a:lnTo>
                <a:lnTo>
                  <a:pt x="653" y="845"/>
                </a:lnTo>
                <a:close/>
                <a:moveTo>
                  <a:pt x="653" y="962"/>
                </a:moveTo>
                <a:lnTo>
                  <a:pt x="887" y="962"/>
                </a:lnTo>
                <a:lnTo>
                  <a:pt x="887" y="892"/>
                </a:lnTo>
                <a:lnTo>
                  <a:pt x="653" y="892"/>
                </a:lnTo>
                <a:lnTo>
                  <a:pt x="653" y="962"/>
                </a:lnTo>
                <a:close/>
                <a:moveTo>
                  <a:pt x="653" y="238"/>
                </a:moveTo>
                <a:lnTo>
                  <a:pt x="887" y="238"/>
                </a:lnTo>
                <a:lnTo>
                  <a:pt x="887" y="168"/>
                </a:lnTo>
                <a:lnTo>
                  <a:pt x="653" y="168"/>
                </a:lnTo>
                <a:lnTo>
                  <a:pt x="653" y="238"/>
                </a:lnTo>
                <a:close/>
              </a:path>
            </a:pathLst>
          </a:custGeom>
          <a:solidFill>
            <a:srgbClr val="19728E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994785" y="459105"/>
            <a:ext cx="3872865" cy="1070610"/>
            <a:chOff x="6503" y="323"/>
            <a:chExt cx="6099" cy="1686"/>
          </a:xfrm>
        </p:grpSpPr>
        <p:sp>
          <p:nvSpPr>
            <p:cNvPr id="3" name="稻壳儿春秋广告/盗版必究        原创来源：http://chn.docer.com/works?userid=199329941#!/work_time"/>
            <p:cNvSpPr txBox="1"/>
            <p:nvPr/>
          </p:nvSpPr>
          <p:spPr>
            <a:xfrm>
              <a:off x="7995" y="323"/>
              <a:ext cx="3212" cy="6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添加您的标题</a:t>
              </a:r>
            </a:p>
          </p:txBody>
        </p:sp>
        <p:sp>
          <p:nvSpPr>
            <p:cNvPr id="4" name="稻壳儿春秋广告/盗版必究        原创来源：http://chn.docer.com/works?userid=199329941#!/work_time"/>
            <p:cNvSpPr txBox="1"/>
            <p:nvPr/>
          </p:nvSpPr>
          <p:spPr>
            <a:xfrm>
              <a:off x="6503" y="799"/>
              <a:ext cx="6099" cy="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稻壳儿春秋广告/盗版必究        原创来源：http://chn.docer.com/works?userid=199329941#!/work_time"/>
            <p:cNvSpPr/>
            <p:nvPr/>
          </p:nvSpPr>
          <p:spPr bwMode="auto">
            <a:xfrm>
              <a:off x="907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稻壳儿春秋广告/盗版必究        原创来源：http://chn.docer.com/works?userid=199329941#!/work_time"/>
            <p:cNvSpPr/>
            <p:nvPr/>
          </p:nvSpPr>
          <p:spPr bwMode="auto">
            <a:xfrm>
              <a:off x="941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稻壳儿春秋广告/盗版必究        原创来源：http://chn.docer.com/works?userid=199329941#!/work_time"/>
            <p:cNvSpPr/>
            <p:nvPr/>
          </p:nvSpPr>
          <p:spPr bwMode="auto">
            <a:xfrm>
              <a:off x="975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pic>
        <p:nvPicPr>
          <p:cNvPr id="2" name="图片 1" descr="F:\工作文件夹\2019.12\1231（寒假PPT）\图片3.png图片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772275" y="2063115"/>
            <a:ext cx="5073015" cy="39255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1000">
        <p14:reveal/>
      </p:transition>
    </mc:Choice>
    <mc:Fallback>
      <p:transition spd="slow" advClick="0" advTm="1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 flipH="1">
            <a:off x="1271270" y="1014095"/>
            <a:ext cx="9957435" cy="4829810"/>
          </a:xfrm>
          <a:custGeom>
            <a:avLst/>
            <a:gdLst>
              <a:gd name="connisteX0" fmla="*/ 199699 w 9957204"/>
              <a:gd name="connsiteY0" fmla="*/ 746353 h 4830008"/>
              <a:gd name="connisteX1" fmla="*/ 487989 w 9957204"/>
              <a:gd name="connsiteY1" fmla="*/ 230098 h 4830008"/>
              <a:gd name="connisteX2" fmla="*/ 1064569 w 9957204"/>
              <a:gd name="connsiteY2" fmla="*/ 33248 h 4830008"/>
              <a:gd name="connisteX3" fmla="*/ 1641149 w 9957204"/>
              <a:gd name="connsiteY3" fmla="*/ 230098 h 4830008"/>
              <a:gd name="connisteX4" fmla="*/ 2460299 w 9957204"/>
              <a:gd name="connsiteY4" fmla="*/ 245338 h 4830008"/>
              <a:gd name="connisteX5" fmla="*/ 6329354 w 9957204"/>
              <a:gd name="connsiteY5" fmla="*/ 214858 h 4830008"/>
              <a:gd name="connisteX6" fmla="*/ 7892089 w 9957204"/>
              <a:gd name="connsiteY6" fmla="*/ 185013 h 4830008"/>
              <a:gd name="connisteX7" fmla="*/ 8499149 w 9957204"/>
              <a:gd name="connsiteY7" fmla="*/ 63728 h 4830008"/>
              <a:gd name="connisteX8" fmla="*/ 9014769 w 9957204"/>
              <a:gd name="connsiteY8" fmla="*/ 18008 h 4830008"/>
              <a:gd name="connisteX9" fmla="*/ 9667549 w 9957204"/>
              <a:gd name="connsiteY9" fmla="*/ 306298 h 4830008"/>
              <a:gd name="connisteX10" fmla="*/ 9955839 w 9957204"/>
              <a:gd name="connsiteY10" fmla="*/ 973683 h 4830008"/>
              <a:gd name="connisteX11" fmla="*/ 9758354 w 9957204"/>
              <a:gd name="connsiteY11" fmla="*/ 1823313 h 4830008"/>
              <a:gd name="connisteX12" fmla="*/ 9743114 w 9957204"/>
              <a:gd name="connsiteY12" fmla="*/ 3112998 h 4830008"/>
              <a:gd name="connisteX13" fmla="*/ 9879639 w 9957204"/>
              <a:gd name="connsiteY13" fmla="*/ 3598773 h 4830008"/>
              <a:gd name="connisteX14" fmla="*/ 9849794 w 9957204"/>
              <a:gd name="connsiteY14" fmla="*/ 4250918 h 4830008"/>
              <a:gd name="connisteX15" fmla="*/ 9273214 w 9957204"/>
              <a:gd name="connsiteY15" fmla="*/ 4721453 h 4830008"/>
              <a:gd name="connisteX16" fmla="*/ 8560109 w 9957204"/>
              <a:gd name="connsiteY16" fmla="*/ 4827498 h 4830008"/>
              <a:gd name="connisteX17" fmla="*/ 7255184 w 9957204"/>
              <a:gd name="connsiteY17" fmla="*/ 4690973 h 4830008"/>
              <a:gd name="connisteX18" fmla="*/ 1368099 w 9957204"/>
              <a:gd name="connsiteY18" fmla="*/ 4781778 h 4830008"/>
              <a:gd name="connisteX19" fmla="*/ 93654 w 9957204"/>
              <a:gd name="connsiteY19" fmla="*/ 3993108 h 4830008"/>
              <a:gd name="connisteX20" fmla="*/ 169219 w 9957204"/>
              <a:gd name="connsiteY20" fmla="*/ 2187803 h 4830008"/>
              <a:gd name="connisteX21" fmla="*/ 199699 w 9957204"/>
              <a:gd name="connsiteY21" fmla="*/ 746353 h 4830008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</a:cxnLst>
            <a:rect l="l" t="t" r="r" b="b"/>
            <a:pathLst>
              <a:path w="9957204" h="4830008">
                <a:moveTo>
                  <a:pt x="199700" y="746353"/>
                </a:moveTo>
                <a:cubicBezTo>
                  <a:pt x="263200" y="354558"/>
                  <a:pt x="315270" y="372973"/>
                  <a:pt x="487990" y="230098"/>
                </a:cubicBezTo>
                <a:cubicBezTo>
                  <a:pt x="660710" y="87223"/>
                  <a:pt x="834065" y="33248"/>
                  <a:pt x="1064570" y="33248"/>
                </a:cubicBezTo>
                <a:cubicBezTo>
                  <a:pt x="1295075" y="33248"/>
                  <a:pt x="1361750" y="187553"/>
                  <a:pt x="1641150" y="230098"/>
                </a:cubicBezTo>
                <a:cubicBezTo>
                  <a:pt x="1920550" y="272643"/>
                  <a:pt x="1522405" y="248513"/>
                  <a:pt x="2460300" y="245338"/>
                </a:cubicBezTo>
                <a:cubicBezTo>
                  <a:pt x="3398195" y="242163"/>
                  <a:pt x="5242870" y="226923"/>
                  <a:pt x="6329355" y="214858"/>
                </a:cubicBezTo>
                <a:cubicBezTo>
                  <a:pt x="7415840" y="202793"/>
                  <a:pt x="7458385" y="215493"/>
                  <a:pt x="7892090" y="185013"/>
                </a:cubicBezTo>
                <a:cubicBezTo>
                  <a:pt x="8325795" y="154533"/>
                  <a:pt x="8274360" y="97383"/>
                  <a:pt x="8499150" y="63728"/>
                </a:cubicBezTo>
                <a:cubicBezTo>
                  <a:pt x="8723940" y="30073"/>
                  <a:pt x="8781090" y="-30252"/>
                  <a:pt x="9014770" y="18008"/>
                </a:cubicBezTo>
                <a:cubicBezTo>
                  <a:pt x="9248450" y="66268"/>
                  <a:pt x="9479590" y="115163"/>
                  <a:pt x="9667550" y="306298"/>
                </a:cubicBezTo>
                <a:cubicBezTo>
                  <a:pt x="9855510" y="497433"/>
                  <a:pt x="9937425" y="670153"/>
                  <a:pt x="9955840" y="973683"/>
                </a:cubicBezTo>
                <a:cubicBezTo>
                  <a:pt x="9974255" y="1277213"/>
                  <a:pt x="9800900" y="1395323"/>
                  <a:pt x="9758355" y="1823313"/>
                </a:cubicBezTo>
                <a:cubicBezTo>
                  <a:pt x="9715810" y="2251303"/>
                  <a:pt x="9718985" y="2758033"/>
                  <a:pt x="9743115" y="3112998"/>
                </a:cubicBezTo>
                <a:cubicBezTo>
                  <a:pt x="9767245" y="3467963"/>
                  <a:pt x="9858050" y="3371443"/>
                  <a:pt x="9879640" y="3598773"/>
                </a:cubicBezTo>
                <a:cubicBezTo>
                  <a:pt x="9901230" y="3826103"/>
                  <a:pt x="9971080" y="4026128"/>
                  <a:pt x="9849795" y="4250918"/>
                </a:cubicBezTo>
                <a:cubicBezTo>
                  <a:pt x="9728510" y="4475708"/>
                  <a:pt x="9531025" y="4605883"/>
                  <a:pt x="9273215" y="4721453"/>
                </a:cubicBezTo>
                <a:cubicBezTo>
                  <a:pt x="9015405" y="4837023"/>
                  <a:pt x="8963970" y="4833848"/>
                  <a:pt x="8560110" y="4827498"/>
                </a:cubicBezTo>
                <a:cubicBezTo>
                  <a:pt x="8156250" y="4821148"/>
                  <a:pt x="8693460" y="4699863"/>
                  <a:pt x="7255185" y="4690973"/>
                </a:cubicBezTo>
                <a:cubicBezTo>
                  <a:pt x="5816910" y="4682083"/>
                  <a:pt x="2800660" y="4921478"/>
                  <a:pt x="1368100" y="4781778"/>
                </a:cubicBezTo>
                <a:cubicBezTo>
                  <a:pt x="-64460" y="4642078"/>
                  <a:pt x="333685" y="4511903"/>
                  <a:pt x="93655" y="3993108"/>
                </a:cubicBezTo>
                <a:cubicBezTo>
                  <a:pt x="-146375" y="3474313"/>
                  <a:pt x="148265" y="2837408"/>
                  <a:pt x="169220" y="2187803"/>
                </a:cubicBezTo>
                <a:cubicBezTo>
                  <a:pt x="190175" y="1538198"/>
                  <a:pt x="136200" y="1138148"/>
                  <a:pt x="199700" y="746353"/>
                </a:cubicBezTo>
                <a:close/>
              </a:path>
            </a:pathLst>
          </a:custGeom>
          <a:solidFill>
            <a:srgbClr val="1972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570345" y="1798955"/>
            <a:ext cx="4105915" cy="3219451"/>
            <a:chOff x="3553" y="2869"/>
            <a:chExt cx="6466" cy="5070"/>
          </a:xfrm>
        </p:grpSpPr>
        <p:sp>
          <p:nvSpPr>
            <p:cNvPr id="12" name="Shape 1282"/>
            <p:cNvSpPr txBox="1"/>
            <p:nvPr/>
          </p:nvSpPr>
          <p:spPr>
            <a:xfrm>
              <a:off x="4553" y="2869"/>
              <a:ext cx="5466" cy="1808"/>
            </a:xfrm>
            <a:prstGeom prst="rect">
              <a:avLst/>
            </a:prstGeom>
            <a:ln w="12700">
              <a:miter lim="400000"/>
            </a:ln>
          </p:spPr>
          <p:txBody>
            <a:bodyPr lIns="50800" tIns="50800" rIns="50800" bIns="50800" anchor="ctr">
              <a:normAutofit/>
            </a:bodyPr>
            <a:lstStyle>
              <a:lvl1pPr marL="0" marR="0" indent="0" algn="l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1pPr>
              <a:lvl2pPr marL="0" marR="0" indent="1143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2pPr>
              <a:lvl3pPr marL="0" marR="0" indent="2286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3pPr>
              <a:lvl4pPr marL="0" marR="0" indent="3429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4pPr>
              <a:lvl5pPr marL="0" marR="0" indent="4572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5pPr>
              <a:lvl6pPr marL="0" marR="0" indent="5715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6pPr>
              <a:lvl7pPr marL="0" marR="0" indent="6858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7pPr>
              <a:lvl8pPr marL="0" marR="0" indent="8001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8pPr>
              <a:lvl9pPr marL="0" marR="0" indent="914400" algn="ctr" defTabSz="412750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500" b="0" i="0" u="none" strike="noStrike" cap="none" spc="0" baseline="0">
                  <a:ln>
                    <a:noFill/>
                  </a:ln>
                  <a:solidFill>
                    <a:srgbClr val="515252"/>
                  </a:solidFill>
                  <a:uFillTx/>
                  <a:latin typeface="+mj-lt"/>
                  <a:ea typeface="+mj-ea"/>
                  <a:cs typeface="+mj-cs"/>
                  <a:sym typeface="Montserrat-Regular"/>
                </a:defRPr>
              </a:lvl9pPr>
            </a:lstStyle>
            <a:p>
              <a:pPr marL="0" marR="0" lvl="0" indent="0" algn="r" defTabSz="41275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600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rPr>
                <a:t>PART  04</a:t>
              </a:r>
            </a:p>
          </p:txBody>
        </p:sp>
        <p:sp>
          <p:nvSpPr>
            <p:cNvPr id="13" name="Shape 1284"/>
            <p:cNvSpPr/>
            <p:nvPr/>
          </p:nvSpPr>
          <p:spPr>
            <a:xfrm>
              <a:off x="7024" y="7239"/>
              <a:ext cx="2995" cy="7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2700">
              <a:noFill/>
              <a:miter lim="400000"/>
            </a:ln>
          </p:spPr>
          <p:txBody>
            <a:bodyPr lIns="25400" tIns="25400" rIns="25400" bIns="25400" anchor="ctr"/>
            <a:lstStyle/>
            <a:p>
              <a:pPr algn="r" defTabSz="412750" hangingPunct="0">
                <a:defRPr sz="3200">
                  <a:solidFill>
                    <a:srgbClr val="FFFFFF"/>
                  </a:solidFill>
                </a:defRPr>
              </a:pPr>
              <a:endParaRPr sz="1600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Shape 1285"/>
            <p:cNvSpPr/>
            <p:nvPr/>
          </p:nvSpPr>
          <p:spPr>
            <a:xfrm>
              <a:off x="7504" y="7391"/>
              <a:ext cx="1510" cy="396"/>
            </a:xfrm>
            <a:prstGeom prst="rect">
              <a:avLst/>
            </a:prstGeom>
            <a:ln w="12700">
              <a:miter lim="400000"/>
            </a:ln>
          </p:spPr>
          <p:txBody>
            <a:bodyPr wrap="none" lIns="25400" tIns="25400" rIns="25400" bIns="25400" anchor="ctr">
              <a:spAutoFit/>
            </a:bodyPr>
            <a:lstStyle>
              <a:lvl1pPr algn="l">
                <a:lnSpc>
                  <a:spcPct val="100000"/>
                </a:lnSpc>
                <a:defRPr sz="2600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Montserrat-Regular"/>
                </a:defRPr>
              </a:lvl1pPr>
            </a:lstStyle>
            <a:p>
              <a:pPr algn="r" defTabSz="412750" hangingPunct="0"/>
              <a:r>
                <a:rPr sz="1300" kern="0" dirty="0">
                  <a:solidFill>
                    <a:srgbClr val="053863"/>
                  </a:solidFill>
                  <a:latin typeface="+mn-lt"/>
                  <a:ea typeface="+mn-ea"/>
                  <a:cs typeface="+mn-ea"/>
                  <a:sym typeface="+mn-lt"/>
                </a:rPr>
                <a:t>Learn more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553" y="5747"/>
              <a:ext cx="6466" cy="1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点击此处添加文字描述，文字颜色、大小、字体可根据需求进行更改。点击此处添加文字描述，文字颜色、大小、字体可根据需求进行更改。</a:t>
              </a:r>
              <a:endPara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  <a:p>
              <a:pPr algn="l">
                <a:lnSpc>
                  <a:spcPct val="130000"/>
                </a:lnSpc>
              </a:pPr>
              <a:endParaRPr lang="zh-CN" altLang="en-US" sz="105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文本框 3"/>
            <p:cNvSpPr txBox="1"/>
            <p:nvPr/>
          </p:nvSpPr>
          <p:spPr>
            <a:xfrm>
              <a:off x="5732" y="4677"/>
              <a:ext cx="417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800" dirty="0">
                  <a:solidFill>
                    <a:schemeClr val="bg1"/>
                  </a:solidFill>
                  <a:cs typeface="+mn-ea"/>
                  <a:sym typeface="+mn-lt"/>
                </a:rPr>
                <a:t>输入标题内容</a:t>
              </a:r>
            </a:p>
          </p:txBody>
        </p:sp>
      </p:grpSp>
      <p:pic>
        <p:nvPicPr>
          <p:cNvPr id="3" name="图片 2" descr="F:\工作文件夹\2019.12\1231（寒假PPT）\图片3.png图片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32435" y="1158240"/>
            <a:ext cx="6055995" cy="46856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1000">
        <p14:reveal/>
      </p:transition>
    </mc:Choice>
    <mc:Fallback>
      <p:transition spd="slow" advClick="0" advTm="1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 descr="fd893699bbf62c564c7a5babf78417cc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>
          <a:xfrm rot="4800000">
            <a:off x="5953125" y="1818640"/>
            <a:ext cx="353060" cy="546100"/>
          </a:xfrm>
          <a:prstGeom prst="rect">
            <a:avLst/>
          </a:prstGeom>
        </p:spPr>
      </p:pic>
      <p:pic>
        <p:nvPicPr>
          <p:cNvPr id="36" name="图片 35" descr="fd893699bbf62c564c7a5babf78417cc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>
          <a:xfrm rot="4800000">
            <a:off x="5949315" y="3339465"/>
            <a:ext cx="353060" cy="546100"/>
          </a:xfrm>
          <a:prstGeom prst="rect">
            <a:avLst/>
          </a:prstGeom>
        </p:spPr>
      </p:pic>
      <p:pic>
        <p:nvPicPr>
          <p:cNvPr id="37" name="图片 36" descr="fd893699bbf62c564c7a5babf78417cc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>
          <a:xfrm rot="4800000">
            <a:off x="5949315" y="4831080"/>
            <a:ext cx="353060" cy="546100"/>
          </a:xfrm>
          <a:prstGeom prst="rect">
            <a:avLst/>
          </a:prstGeom>
        </p:spPr>
      </p:pic>
      <p:grpSp>
        <p:nvGrpSpPr>
          <p:cNvPr id="39" name="组合 38"/>
          <p:cNvGrpSpPr/>
          <p:nvPr/>
        </p:nvGrpSpPr>
        <p:grpSpPr>
          <a:xfrm>
            <a:off x="6428740" y="1673860"/>
            <a:ext cx="4206240" cy="1041400"/>
            <a:chOff x="10415" y="3413"/>
            <a:chExt cx="6624" cy="1640"/>
          </a:xfrm>
        </p:grpSpPr>
        <p:sp>
          <p:nvSpPr>
            <p:cNvPr id="40" name="文本框 11"/>
            <p:cNvSpPr txBox="1"/>
            <p:nvPr>
              <p:custDataLst>
                <p:tags r:id="rId5"/>
              </p:custDataLst>
            </p:nvPr>
          </p:nvSpPr>
          <p:spPr>
            <a:xfrm>
              <a:off x="10415" y="3413"/>
              <a:ext cx="2878" cy="63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indent="0" algn="r" fontAlgn="auto">
                <a:spcBef>
                  <a:spcPts val="0"/>
                </a:spcBef>
                <a:spcAft>
                  <a:spcPts val="0"/>
                </a:spcAft>
                <a:buNone/>
                <a:defRPr/>
              </a:pPr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添加文字内容</a:t>
              </a:r>
            </a:p>
          </p:txBody>
        </p:sp>
        <p:sp>
          <p:nvSpPr>
            <p:cNvPr id="41" name="文本框 11"/>
            <p:cNvSpPr txBox="1"/>
            <p:nvPr>
              <p:custDataLst>
                <p:tags r:id="rId6"/>
              </p:custDataLst>
            </p:nvPr>
          </p:nvSpPr>
          <p:spPr>
            <a:xfrm>
              <a:off x="10602" y="4043"/>
              <a:ext cx="6437" cy="1010"/>
            </a:xfrm>
            <a:prstGeom prst="rect">
              <a:avLst/>
            </a:prstGeom>
            <a:noFill/>
          </p:spPr>
          <p:txBody>
            <a:bodyPr anchor="ctr">
              <a:no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424930" y="3092450"/>
            <a:ext cx="4206240" cy="1041400"/>
            <a:chOff x="10415" y="3413"/>
            <a:chExt cx="6624" cy="1640"/>
          </a:xfrm>
        </p:grpSpPr>
        <p:sp>
          <p:nvSpPr>
            <p:cNvPr id="43" name="文本框 11"/>
            <p:cNvSpPr txBox="1"/>
            <p:nvPr>
              <p:custDataLst>
                <p:tags r:id="rId3"/>
              </p:custDataLst>
            </p:nvPr>
          </p:nvSpPr>
          <p:spPr>
            <a:xfrm>
              <a:off x="10415" y="3413"/>
              <a:ext cx="2878" cy="63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indent="0" algn="r" fontAlgn="auto">
                <a:spcBef>
                  <a:spcPts val="0"/>
                </a:spcBef>
                <a:spcAft>
                  <a:spcPts val="0"/>
                </a:spcAft>
                <a:buNone/>
                <a:defRPr/>
              </a:pPr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添加文字内容</a:t>
              </a:r>
            </a:p>
          </p:txBody>
        </p:sp>
        <p:sp>
          <p:nvSpPr>
            <p:cNvPr id="44" name="文本框 11"/>
            <p:cNvSpPr txBox="1"/>
            <p:nvPr>
              <p:custDataLst>
                <p:tags r:id="rId4"/>
              </p:custDataLst>
            </p:nvPr>
          </p:nvSpPr>
          <p:spPr>
            <a:xfrm>
              <a:off x="10602" y="4043"/>
              <a:ext cx="6437" cy="1010"/>
            </a:xfrm>
            <a:prstGeom prst="rect">
              <a:avLst/>
            </a:prstGeom>
            <a:noFill/>
          </p:spPr>
          <p:txBody>
            <a:bodyPr anchor="ctr">
              <a:no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353810" y="4584065"/>
            <a:ext cx="4206240" cy="1041400"/>
            <a:chOff x="10415" y="3413"/>
            <a:chExt cx="6624" cy="1640"/>
          </a:xfrm>
        </p:grpSpPr>
        <p:sp>
          <p:nvSpPr>
            <p:cNvPr id="46" name="文本框 11"/>
            <p:cNvSpPr txBox="1"/>
            <p:nvPr>
              <p:custDataLst>
                <p:tags r:id="rId1"/>
              </p:custDataLst>
            </p:nvPr>
          </p:nvSpPr>
          <p:spPr>
            <a:xfrm>
              <a:off x="10415" y="3413"/>
              <a:ext cx="2878" cy="63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indent="0" algn="r" fontAlgn="auto">
                <a:spcBef>
                  <a:spcPts val="0"/>
                </a:spcBef>
                <a:spcAft>
                  <a:spcPts val="0"/>
                </a:spcAft>
                <a:buNone/>
                <a:defRPr/>
              </a:pPr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添加文字内容</a:t>
              </a:r>
            </a:p>
          </p:txBody>
        </p:sp>
        <p:sp>
          <p:nvSpPr>
            <p:cNvPr id="61" name="文本框 11"/>
            <p:cNvSpPr txBox="1"/>
            <p:nvPr>
              <p:custDataLst>
                <p:tags r:id="rId2"/>
              </p:custDataLst>
            </p:nvPr>
          </p:nvSpPr>
          <p:spPr>
            <a:xfrm>
              <a:off x="10602" y="4043"/>
              <a:ext cx="6437" cy="1010"/>
            </a:xfrm>
            <a:prstGeom prst="rect">
              <a:avLst/>
            </a:prstGeom>
            <a:noFill/>
          </p:spPr>
          <p:txBody>
            <a:bodyPr anchor="ctr">
              <a:no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</a:p>
          </p:txBody>
        </p:sp>
      </p:grpSp>
      <p:pic>
        <p:nvPicPr>
          <p:cNvPr id="76" name="图片 75" descr="400961104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r="-7250"/>
          <a:stretch>
            <a:fillRect/>
          </a:stretch>
        </p:blipFill>
        <p:spPr>
          <a:xfrm>
            <a:off x="1268730" y="307975"/>
            <a:ext cx="3465830" cy="5969000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3994785" y="459105"/>
            <a:ext cx="3872865" cy="1070610"/>
            <a:chOff x="6503" y="323"/>
            <a:chExt cx="6099" cy="1686"/>
          </a:xfrm>
        </p:grpSpPr>
        <p:sp>
          <p:nvSpPr>
            <p:cNvPr id="3" name="稻壳儿春秋广告/盗版必究        原创来源：http://chn.docer.com/works?userid=199329941#!/work_time"/>
            <p:cNvSpPr txBox="1"/>
            <p:nvPr/>
          </p:nvSpPr>
          <p:spPr>
            <a:xfrm>
              <a:off x="7995" y="323"/>
              <a:ext cx="3212" cy="6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添加您的标题</a:t>
              </a:r>
            </a:p>
          </p:txBody>
        </p:sp>
        <p:sp>
          <p:nvSpPr>
            <p:cNvPr id="4" name="稻壳儿春秋广告/盗版必究        原创来源：http://chn.docer.com/works?userid=199329941#!/work_time"/>
            <p:cNvSpPr txBox="1"/>
            <p:nvPr/>
          </p:nvSpPr>
          <p:spPr>
            <a:xfrm>
              <a:off x="6503" y="799"/>
              <a:ext cx="6099" cy="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稻壳儿春秋广告/盗版必究        原创来源：http://chn.docer.com/works?userid=199329941#!/work_time"/>
            <p:cNvSpPr/>
            <p:nvPr/>
          </p:nvSpPr>
          <p:spPr bwMode="auto">
            <a:xfrm>
              <a:off x="907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稻壳儿春秋广告/盗版必究        原创来源：http://chn.docer.com/works?userid=199329941#!/work_time"/>
            <p:cNvSpPr/>
            <p:nvPr/>
          </p:nvSpPr>
          <p:spPr bwMode="auto">
            <a:xfrm>
              <a:off x="941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稻壳儿春秋广告/盗版必究        原创来源：http://chn.docer.com/works?userid=199329941#!/work_time"/>
            <p:cNvSpPr/>
            <p:nvPr/>
          </p:nvSpPr>
          <p:spPr bwMode="auto">
            <a:xfrm>
              <a:off x="975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1000">
        <p14:reveal/>
      </p:transition>
    </mc:Choice>
    <mc:Fallback>
      <p:transition spd="slow" advClick="0" advTm="1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45"/>
          <p:cNvSpPr/>
          <p:nvPr>
            <p:custDataLst>
              <p:tags r:id="rId1"/>
            </p:custDataLst>
          </p:nvPr>
        </p:nvSpPr>
        <p:spPr bwMode="auto">
          <a:xfrm>
            <a:off x="1544955" y="1807845"/>
            <a:ext cx="4083685" cy="3937635"/>
          </a:xfrm>
          <a:prstGeom prst="round2DiagRect">
            <a:avLst/>
          </a:prstGeom>
          <a:blipFill dpi="0" rotWithShape="1">
            <a:blip r:embed="rId13" cstate="email"/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80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8" name="33"/>
          <p:cNvSpPr/>
          <p:nvPr>
            <p:custDataLst>
              <p:tags r:id="rId2"/>
            </p:custDataLst>
          </p:nvPr>
        </p:nvSpPr>
        <p:spPr bwMode="auto">
          <a:xfrm>
            <a:off x="5407094" y="2245157"/>
            <a:ext cx="504056" cy="504056"/>
          </a:xfrm>
          <a:prstGeom prst="ellipse">
            <a:avLst/>
          </a:prstGeom>
          <a:solidFill>
            <a:srgbClr val="19728E"/>
          </a:solidFill>
          <a:ln w="38100">
            <a:solidFill>
              <a:schemeClr val="bg1"/>
            </a:solidFill>
            <a:round/>
          </a:ln>
        </p:spPr>
        <p:txBody>
          <a:bodyPr rot="0" spcFirstLastPara="0" vert="horz" wrap="none" lIns="91440" tIns="45720" rIns="91440" bIns="45720" anchor="ctr" anchorCtr="1" forceAA="0" compatLnSpc="1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1</a:t>
            </a:r>
          </a:p>
        </p:txBody>
      </p:sp>
      <p:sp>
        <p:nvSpPr>
          <p:cNvPr id="49" name="22"/>
          <p:cNvSpPr/>
          <p:nvPr>
            <p:custDataLst>
              <p:tags r:id="rId3"/>
            </p:custDataLst>
          </p:nvPr>
        </p:nvSpPr>
        <p:spPr bwMode="auto">
          <a:xfrm>
            <a:off x="5407094" y="3525084"/>
            <a:ext cx="504056" cy="504056"/>
          </a:xfrm>
          <a:prstGeom prst="ellipse">
            <a:avLst/>
          </a:prstGeom>
          <a:solidFill>
            <a:srgbClr val="19728E"/>
          </a:solidFill>
          <a:ln w="38100">
            <a:solidFill>
              <a:schemeClr val="bg1"/>
            </a:solidFill>
            <a:round/>
          </a:ln>
        </p:spPr>
        <p:txBody>
          <a:bodyPr rot="0" spcFirstLastPara="0" vert="horz" wrap="none" lIns="91440" tIns="45720" rIns="91440" bIns="45720" anchor="ctr" anchorCtr="1" forceAA="0" compatLnSpc="1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2</a:t>
            </a:r>
          </a:p>
        </p:txBody>
      </p:sp>
      <p:sp>
        <p:nvSpPr>
          <p:cNvPr id="50" name="11"/>
          <p:cNvSpPr/>
          <p:nvPr>
            <p:custDataLst>
              <p:tags r:id="rId4"/>
            </p:custDataLst>
          </p:nvPr>
        </p:nvSpPr>
        <p:spPr bwMode="auto">
          <a:xfrm>
            <a:off x="5407094" y="4805011"/>
            <a:ext cx="504056" cy="504056"/>
          </a:xfrm>
          <a:prstGeom prst="ellipse">
            <a:avLst/>
          </a:prstGeom>
          <a:solidFill>
            <a:srgbClr val="19728E"/>
          </a:solidFill>
          <a:ln w="38100">
            <a:solidFill>
              <a:schemeClr val="bg1"/>
            </a:solidFill>
            <a:round/>
          </a:ln>
        </p:spPr>
        <p:txBody>
          <a:bodyPr rot="0" spcFirstLastPara="0" vert="horz" wrap="none" lIns="91440" tIns="45720" rIns="91440" bIns="45720" anchor="ctr" anchorCtr="1" forceAA="0" compatLnSpc="1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3</a:t>
            </a:r>
          </a:p>
        </p:txBody>
      </p:sp>
      <p:sp>
        <p:nvSpPr>
          <p:cNvPr id="51" name="6"/>
          <p:cNvSpPr txBox="1"/>
          <p:nvPr>
            <p:custDataLst>
              <p:tags r:id="rId5"/>
            </p:custDataLst>
          </p:nvPr>
        </p:nvSpPr>
        <p:spPr>
          <a:xfrm>
            <a:off x="6244159" y="2245157"/>
            <a:ext cx="3565463" cy="242864"/>
          </a:xfrm>
          <a:prstGeom prst="rect">
            <a:avLst/>
          </a:prstGeom>
          <a:noFill/>
        </p:spPr>
        <p:txBody>
          <a:bodyPr wrap="none" lIns="0" tIns="0" rIns="0" bIns="0" anchor="b" anchorCtr="0">
            <a:normAutofit fontScale="95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输入标题文本</a:t>
            </a:r>
          </a:p>
        </p:txBody>
      </p:sp>
      <p:sp>
        <p:nvSpPr>
          <p:cNvPr id="52" name="5"/>
          <p:cNvSpPr txBox="1"/>
          <p:nvPr>
            <p:custDataLst>
              <p:tags r:id="rId6"/>
            </p:custDataLst>
          </p:nvPr>
        </p:nvSpPr>
        <p:spPr>
          <a:xfrm>
            <a:off x="6244159" y="2563327"/>
            <a:ext cx="4472736" cy="320368"/>
          </a:xfrm>
          <a:prstGeom prst="rect">
            <a:avLst/>
          </a:prstGeom>
        </p:spPr>
        <p:txBody>
          <a:bodyPr vert="horz" wrap="square" lIns="0" tIns="0" rIns="0" bIns="0" anchor="ctr" anchorCtr="0">
            <a:no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53" name="4"/>
          <p:cNvSpPr txBox="1"/>
          <p:nvPr>
            <p:custDataLst>
              <p:tags r:id="rId7"/>
            </p:custDataLst>
          </p:nvPr>
        </p:nvSpPr>
        <p:spPr>
          <a:xfrm>
            <a:off x="6244159" y="3525084"/>
            <a:ext cx="3565463" cy="242864"/>
          </a:xfrm>
          <a:prstGeom prst="rect">
            <a:avLst/>
          </a:prstGeom>
          <a:noFill/>
        </p:spPr>
        <p:txBody>
          <a:bodyPr wrap="none" lIns="0" tIns="0" rIns="0" bIns="0" anchor="b" anchorCtr="0">
            <a:normAutofit fontScale="95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输入标题文本</a:t>
            </a:r>
          </a:p>
        </p:txBody>
      </p:sp>
      <p:sp>
        <p:nvSpPr>
          <p:cNvPr id="54" name="3"/>
          <p:cNvSpPr txBox="1"/>
          <p:nvPr>
            <p:custDataLst>
              <p:tags r:id="rId8"/>
            </p:custDataLst>
          </p:nvPr>
        </p:nvSpPr>
        <p:spPr>
          <a:xfrm>
            <a:off x="6244159" y="3843254"/>
            <a:ext cx="4472736" cy="320368"/>
          </a:xfrm>
          <a:prstGeom prst="rect">
            <a:avLst/>
          </a:prstGeom>
        </p:spPr>
        <p:txBody>
          <a:bodyPr vert="horz" wrap="square" lIns="0" tIns="0" rIns="0" bIns="0" anchor="ctr" anchorCtr="0">
            <a:no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55" name="2"/>
          <p:cNvSpPr txBox="1"/>
          <p:nvPr>
            <p:custDataLst>
              <p:tags r:id="rId9"/>
            </p:custDataLst>
          </p:nvPr>
        </p:nvSpPr>
        <p:spPr>
          <a:xfrm>
            <a:off x="6244159" y="4805011"/>
            <a:ext cx="3565463" cy="242864"/>
          </a:xfrm>
          <a:prstGeom prst="rect">
            <a:avLst/>
          </a:prstGeom>
          <a:noFill/>
        </p:spPr>
        <p:txBody>
          <a:bodyPr wrap="none" lIns="0" tIns="0" rIns="0" bIns="0" anchor="b" anchorCtr="0">
            <a:normAutofit fontScale="95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输入标题文本</a:t>
            </a:r>
          </a:p>
        </p:txBody>
      </p:sp>
      <p:sp>
        <p:nvSpPr>
          <p:cNvPr id="56" name="1"/>
          <p:cNvSpPr txBox="1"/>
          <p:nvPr>
            <p:custDataLst>
              <p:tags r:id="rId10"/>
            </p:custDataLst>
          </p:nvPr>
        </p:nvSpPr>
        <p:spPr>
          <a:xfrm>
            <a:off x="6244159" y="5123181"/>
            <a:ext cx="4472736" cy="320368"/>
          </a:xfrm>
          <a:prstGeom prst="rect">
            <a:avLst/>
          </a:prstGeom>
        </p:spPr>
        <p:txBody>
          <a:bodyPr vert="horz" wrap="square" lIns="0" tIns="0" rIns="0" bIns="0" anchor="ctr" anchorCtr="0">
            <a:no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3994785" y="459105"/>
            <a:ext cx="3872865" cy="1070610"/>
            <a:chOff x="6503" y="323"/>
            <a:chExt cx="6099" cy="1686"/>
          </a:xfrm>
        </p:grpSpPr>
        <p:sp>
          <p:nvSpPr>
            <p:cNvPr id="3" name="稻壳儿春秋广告/盗版必究        原创来源：http://chn.docer.com/works?userid=199329941#!/work_time"/>
            <p:cNvSpPr txBox="1"/>
            <p:nvPr/>
          </p:nvSpPr>
          <p:spPr>
            <a:xfrm>
              <a:off x="7995" y="323"/>
              <a:ext cx="3212" cy="6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添加您的标题</a:t>
              </a:r>
            </a:p>
          </p:txBody>
        </p:sp>
        <p:sp>
          <p:nvSpPr>
            <p:cNvPr id="4" name="稻壳儿春秋广告/盗版必究        原创来源：http://chn.docer.com/works?userid=199329941#!/work_time"/>
            <p:cNvSpPr txBox="1"/>
            <p:nvPr/>
          </p:nvSpPr>
          <p:spPr>
            <a:xfrm>
              <a:off x="6503" y="799"/>
              <a:ext cx="6099" cy="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稻壳儿春秋广告/盗版必究        原创来源：http://chn.docer.com/works?userid=199329941#!/work_time"/>
            <p:cNvSpPr/>
            <p:nvPr/>
          </p:nvSpPr>
          <p:spPr bwMode="auto">
            <a:xfrm>
              <a:off x="907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稻壳儿春秋广告/盗版必究        原创来源：http://chn.docer.com/works?userid=199329941#!/work_time"/>
            <p:cNvSpPr/>
            <p:nvPr/>
          </p:nvSpPr>
          <p:spPr bwMode="auto">
            <a:xfrm>
              <a:off x="941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稻壳儿春秋广告/盗版必究        原创来源：http://chn.docer.com/works?userid=199329941#!/work_time"/>
            <p:cNvSpPr/>
            <p:nvPr/>
          </p:nvSpPr>
          <p:spPr bwMode="auto">
            <a:xfrm>
              <a:off x="975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1000">
        <p14:reveal/>
      </p:transition>
    </mc:Choice>
    <mc:Fallback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bldLvl="0" animBg="1"/>
      <p:bldP spid="48" grpId="0" bldLvl="0" animBg="1"/>
      <p:bldP spid="49" grpId="0" bldLvl="0" animBg="1" autoUpdateAnimBg="0"/>
      <p:bldP spid="50" grpId="0" bldLvl="0" animBg="1" autoUpdateAnimBg="0"/>
      <p:bldP spid="51" grpId="0"/>
      <p:bldP spid="52" grpId="0"/>
      <p:bldP spid="53" grpId="0"/>
      <p:bldP spid="54" grpId="0"/>
      <p:bldP spid="55" grpId="0"/>
      <p:bldP spid="5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lying impression design ——飞印象设计是一家专业的广告设计制作工作室，专注于平面、OFFICE、摄影等业务，工作室成立于2016年，拥有高水平的设计团队，已经立足于市场，今后将输出更多精致作品。"/>
          <p:cNvSpPr/>
          <p:nvPr/>
        </p:nvSpPr>
        <p:spPr>
          <a:xfrm rot="5400000">
            <a:off x="2424406" y="2235306"/>
            <a:ext cx="827872" cy="4341278"/>
          </a:xfrm>
          <a:prstGeom prst="roundRect">
            <a:avLst>
              <a:gd name="adj" fmla="val 50000"/>
            </a:avLst>
          </a:prstGeom>
          <a:solidFill>
            <a:srgbClr val="1972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Flying impression design ——飞印象设计是一家专业的广告设计制作工作室，专注于平面、OFFICE、摄影等业务，工作室成立于2016年，拥有高水平的设计团队，已经立足于市场，今后将输出更多精致作品。"/>
          <p:cNvSpPr txBox="1"/>
          <p:nvPr/>
        </p:nvSpPr>
        <p:spPr>
          <a:xfrm>
            <a:off x="2284979" y="422127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更换标题</a:t>
            </a:r>
          </a:p>
        </p:txBody>
      </p:sp>
      <p:sp>
        <p:nvSpPr>
          <p:cNvPr id="23" name="Flying impression design ——飞印象设计是一家专业的广告设计制作工作室，专注于平面、OFFICE、摄影等业务，工作室成立于2016年，拥有高水平的设计团队，已经立足于市场，今后将输出更多精致作品。"/>
          <p:cNvSpPr/>
          <p:nvPr/>
        </p:nvSpPr>
        <p:spPr>
          <a:xfrm rot="5400000">
            <a:off x="8143431" y="2235306"/>
            <a:ext cx="827872" cy="4341278"/>
          </a:xfrm>
          <a:prstGeom prst="roundRect">
            <a:avLst>
              <a:gd name="adj" fmla="val 50000"/>
            </a:avLst>
          </a:prstGeom>
          <a:solidFill>
            <a:srgbClr val="1972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Flying impression design ——飞印象设计是一家专业的广告设计制作工作室，专注于平面、OFFICE、摄影等业务，工作室成立于2016年，拥有高水平的设计团队，已经立足于市场，今后将输出更多精致作品。"/>
          <p:cNvSpPr txBox="1"/>
          <p:nvPr/>
        </p:nvSpPr>
        <p:spPr>
          <a:xfrm>
            <a:off x="8003369" y="422127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更换标题</a:t>
            </a:r>
          </a:p>
        </p:txBody>
      </p:sp>
      <p:sp>
        <p:nvSpPr>
          <p:cNvPr id="27" name="Flying impression design ——飞印象设计是一家专业的广告设计制作工作室，专注于平面、OFFICE、摄影等业务，工作室成立于2016年，拥有高水平的设计团队，已经立足于市场，今后将输出更多精致作品。"/>
          <p:cNvSpPr/>
          <p:nvPr/>
        </p:nvSpPr>
        <p:spPr>
          <a:xfrm rot="5400000">
            <a:off x="2425041" y="244722"/>
            <a:ext cx="827872" cy="4341278"/>
          </a:xfrm>
          <a:prstGeom prst="roundRect">
            <a:avLst>
              <a:gd name="adj" fmla="val 50000"/>
            </a:avLst>
          </a:prstGeom>
          <a:solidFill>
            <a:srgbClr val="1972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Flying impression design ——飞印象设计是一家专业的广告设计制作工作室，专注于平面、OFFICE、摄影等业务，工作室成立于2016年，拥有高水平的设计团队，已经立足于市场，今后将输出更多精致作品。"/>
          <p:cNvSpPr txBox="1"/>
          <p:nvPr/>
        </p:nvSpPr>
        <p:spPr>
          <a:xfrm>
            <a:off x="2284979" y="223069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更换标题</a:t>
            </a:r>
          </a:p>
        </p:txBody>
      </p:sp>
      <p:sp>
        <p:nvSpPr>
          <p:cNvPr id="30" name="Flying impression design ——飞印象设计是一家专业的广告设计制作工作室，专注于平面、OFFICE、摄影等业务，工作室成立于2016年，拥有高水平的设计团队，已经立足于市场，今后将输出更多精致作品。"/>
          <p:cNvSpPr/>
          <p:nvPr/>
        </p:nvSpPr>
        <p:spPr>
          <a:xfrm rot="5400000">
            <a:off x="8144066" y="244722"/>
            <a:ext cx="827872" cy="4341278"/>
          </a:xfrm>
          <a:prstGeom prst="roundRect">
            <a:avLst>
              <a:gd name="adj" fmla="val 50000"/>
            </a:avLst>
          </a:prstGeom>
          <a:solidFill>
            <a:srgbClr val="1972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1" name="Flying impression design ——飞印象设计是一家专业的广告设计制作工作室，专注于平面、OFFICE、摄影等业务，工作室成立于2016年，拥有高水平的设计团队，已经立足于市场，今后将输出更多精致作品。"/>
          <p:cNvSpPr txBox="1"/>
          <p:nvPr/>
        </p:nvSpPr>
        <p:spPr>
          <a:xfrm>
            <a:off x="8004004" y="223069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更换标题</a:t>
            </a:r>
          </a:p>
        </p:txBody>
      </p:sp>
      <p:sp>
        <p:nvSpPr>
          <p:cNvPr id="33" name="稻壳儿春秋广告/盗版必究        原创来源：http://chn.docer.com/works?userid=199329941#!/work_time"/>
          <p:cNvSpPr txBox="1"/>
          <p:nvPr/>
        </p:nvSpPr>
        <p:spPr>
          <a:xfrm>
            <a:off x="1232200" y="2973820"/>
            <a:ext cx="3881553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5" name="稻壳儿春秋广告/盗版必究        原创来源：http://chn.docer.com/works?userid=199329941#!/work_time"/>
          <p:cNvSpPr txBox="1"/>
          <p:nvPr/>
        </p:nvSpPr>
        <p:spPr>
          <a:xfrm>
            <a:off x="7112935" y="2973820"/>
            <a:ext cx="3881553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6" name="稻壳儿春秋广告/盗版必究        原创来源：http://chn.docer.com/works?userid=199329941#!/work_time"/>
          <p:cNvSpPr txBox="1"/>
          <p:nvPr/>
        </p:nvSpPr>
        <p:spPr>
          <a:xfrm>
            <a:off x="1232200" y="5057890"/>
            <a:ext cx="3881553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7" name="稻壳儿春秋广告/盗版必究        原创来源：http://chn.docer.com/works?userid=199329941#!/work_time"/>
          <p:cNvSpPr txBox="1"/>
          <p:nvPr/>
        </p:nvSpPr>
        <p:spPr>
          <a:xfrm>
            <a:off x="7112935" y="5057890"/>
            <a:ext cx="3881553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3994785" y="459105"/>
            <a:ext cx="3872865" cy="1070610"/>
            <a:chOff x="6503" y="323"/>
            <a:chExt cx="6099" cy="1686"/>
          </a:xfrm>
        </p:grpSpPr>
        <p:sp>
          <p:nvSpPr>
            <p:cNvPr id="3" name="稻壳儿春秋广告/盗版必究        原创来源：http://chn.docer.com/works?userid=199329941#!/work_time"/>
            <p:cNvSpPr txBox="1"/>
            <p:nvPr/>
          </p:nvSpPr>
          <p:spPr>
            <a:xfrm>
              <a:off x="7995" y="323"/>
              <a:ext cx="3212" cy="6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添加您的标题</a:t>
              </a:r>
            </a:p>
          </p:txBody>
        </p:sp>
        <p:sp>
          <p:nvSpPr>
            <p:cNvPr id="4" name="稻壳儿春秋广告/盗版必究        原创来源：http://chn.docer.com/works?userid=199329941#!/work_time"/>
            <p:cNvSpPr txBox="1"/>
            <p:nvPr/>
          </p:nvSpPr>
          <p:spPr>
            <a:xfrm>
              <a:off x="6503" y="799"/>
              <a:ext cx="6099" cy="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稻壳儿春秋广告/盗版必究        原创来源：http://chn.docer.com/works?userid=199329941#!/work_time"/>
            <p:cNvSpPr/>
            <p:nvPr/>
          </p:nvSpPr>
          <p:spPr bwMode="auto">
            <a:xfrm>
              <a:off x="907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稻壳儿春秋广告/盗版必究        原创来源：http://chn.docer.com/works?userid=199329941#!/work_time"/>
            <p:cNvSpPr/>
            <p:nvPr/>
          </p:nvSpPr>
          <p:spPr bwMode="auto">
            <a:xfrm>
              <a:off x="941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稻壳儿春秋广告/盗版必究        原创来源：http://chn.docer.com/works?userid=199329941#!/work_time"/>
            <p:cNvSpPr/>
            <p:nvPr/>
          </p:nvSpPr>
          <p:spPr bwMode="auto">
            <a:xfrm>
              <a:off x="975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1000">
        <p14:reveal/>
      </p:transition>
    </mc:Choice>
    <mc:Fallback>
      <p:transition spd="slow" advClick="0" advTm="1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19"/>
          <p:cNvGrpSpPr/>
          <p:nvPr/>
        </p:nvGrpSpPr>
        <p:grpSpPr>
          <a:xfrm flipH="1">
            <a:off x="8333511" y="2215514"/>
            <a:ext cx="2783053" cy="3108325"/>
            <a:chOff x="2264279" y="1679576"/>
            <a:chExt cx="3272992" cy="3655523"/>
          </a:xfrm>
          <a:solidFill>
            <a:srgbClr val="19728E"/>
          </a:solidFill>
        </p:grpSpPr>
        <p:sp>
          <p:nvSpPr>
            <p:cNvPr id="22" name="Freeform 27"/>
            <p:cNvSpPr/>
            <p:nvPr/>
          </p:nvSpPr>
          <p:spPr bwMode="auto">
            <a:xfrm rot="16200000" flipH="1">
              <a:off x="4904921" y="1341932"/>
              <a:ext cx="294706" cy="969993"/>
            </a:xfrm>
            <a:custGeom>
              <a:avLst/>
              <a:gdLst>
                <a:gd name="T0" fmla="*/ 33 w 66"/>
                <a:gd name="T1" fmla="*/ 0 h 215"/>
                <a:gd name="T2" fmla="*/ 0 w 66"/>
                <a:gd name="T3" fmla="*/ 33 h 215"/>
                <a:gd name="T4" fmla="*/ 0 w 66"/>
                <a:gd name="T5" fmla="*/ 182 h 215"/>
                <a:gd name="T6" fmla="*/ 33 w 66"/>
                <a:gd name="T7" fmla="*/ 215 h 215"/>
                <a:gd name="T8" fmla="*/ 66 w 66"/>
                <a:gd name="T9" fmla="*/ 182 h 215"/>
                <a:gd name="T10" fmla="*/ 66 w 66"/>
                <a:gd name="T11" fmla="*/ 33 h 215"/>
                <a:gd name="T12" fmla="*/ 33 w 66"/>
                <a:gd name="T13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215">
                  <a:moveTo>
                    <a:pt x="33" y="0"/>
                  </a:moveTo>
                  <a:cubicBezTo>
                    <a:pt x="14" y="0"/>
                    <a:pt x="0" y="15"/>
                    <a:pt x="0" y="33"/>
                  </a:cubicBezTo>
                  <a:cubicBezTo>
                    <a:pt x="0" y="182"/>
                    <a:pt x="0" y="182"/>
                    <a:pt x="0" y="182"/>
                  </a:cubicBezTo>
                  <a:cubicBezTo>
                    <a:pt x="0" y="200"/>
                    <a:pt x="14" y="215"/>
                    <a:pt x="33" y="215"/>
                  </a:cubicBezTo>
                  <a:cubicBezTo>
                    <a:pt x="51" y="215"/>
                    <a:pt x="66" y="200"/>
                    <a:pt x="66" y="182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66" y="15"/>
                    <a:pt x="51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3" name="Freeform 28"/>
            <p:cNvSpPr/>
            <p:nvPr/>
          </p:nvSpPr>
          <p:spPr bwMode="auto">
            <a:xfrm rot="16200000" flipH="1">
              <a:off x="3979818" y="976966"/>
              <a:ext cx="294706" cy="2820199"/>
            </a:xfrm>
            <a:custGeom>
              <a:avLst/>
              <a:gdLst>
                <a:gd name="T0" fmla="*/ 33 w 66"/>
                <a:gd name="T1" fmla="*/ 0 h 625"/>
                <a:gd name="T2" fmla="*/ 0 w 66"/>
                <a:gd name="T3" fmla="*/ 33 h 625"/>
                <a:gd name="T4" fmla="*/ 0 w 66"/>
                <a:gd name="T5" fmla="*/ 592 h 625"/>
                <a:gd name="T6" fmla="*/ 33 w 66"/>
                <a:gd name="T7" fmla="*/ 625 h 625"/>
                <a:gd name="T8" fmla="*/ 66 w 66"/>
                <a:gd name="T9" fmla="*/ 592 h 625"/>
                <a:gd name="T10" fmla="*/ 66 w 66"/>
                <a:gd name="T11" fmla="*/ 33 h 625"/>
                <a:gd name="T12" fmla="*/ 33 w 66"/>
                <a:gd name="T13" fmla="*/ 0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625">
                  <a:moveTo>
                    <a:pt x="33" y="0"/>
                  </a:moveTo>
                  <a:cubicBezTo>
                    <a:pt x="15" y="0"/>
                    <a:pt x="0" y="15"/>
                    <a:pt x="0" y="33"/>
                  </a:cubicBezTo>
                  <a:cubicBezTo>
                    <a:pt x="0" y="592"/>
                    <a:pt x="0" y="592"/>
                    <a:pt x="0" y="592"/>
                  </a:cubicBezTo>
                  <a:cubicBezTo>
                    <a:pt x="0" y="610"/>
                    <a:pt x="15" y="625"/>
                    <a:pt x="33" y="625"/>
                  </a:cubicBezTo>
                  <a:cubicBezTo>
                    <a:pt x="51" y="625"/>
                    <a:pt x="66" y="610"/>
                    <a:pt x="66" y="592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66" y="15"/>
                    <a:pt x="51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29"/>
            <p:cNvSpPr/>
            <p:nvPr/>
          </p:nvSpPr>
          <p:spPr bwMode="auto">
            <a:xfrm rot="16200000" flipH="1">
              <a:off x="4664864" y="2222147"/>
              <a:ext cx="296658" cy="1448157"/>
            </a:xfrm>
            <a:custGeom>
              <a:avLst/>
              <a:gdLst>
                <a:gd name="T0" fmla="*/ 33 w 66"/>
                <a:gd name="T1" fmla="*/ 0 h 321"/>
                <a:gd name="T2" fmla="*/ 0 w 66"/>
                <a:gd name="T3" fmla="*/ 34 h 321"/>
                <a:gd name="T4" fmla="*/ 0 w 66"/>
                <a:gd name="T5" fmla="*/ 288 h 321"/>
                <a:gd name="T6" fmla="*/ 33 w 66"/>
                <a:gd name="T7" fmla="*/ 321 h 321"/>
                <a:gd name="T8" fmla="*/ 66 w 66"/>
                <a:gd name="T9" fmla="*/ 288 h 321"/>
                <a:gd name="T10" fmla="*/ 66 w 66"/>
                <a:gd name="T11" fmla="*/ 34 h 321"/>
                <a:gd name="T12" fmla="*/ 33 w 66"/>
                <a:gd name="T13" fmla="*/ 0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321">
                  <a:moveTo>
                    <a:pt x="33" y="0"/>
                  </a:moveTo>
                  <a:cubicBezTo>
                    <a:pt x="15" y="0"/>
                    <a:pt x="0" y="15"/>
                    <a:pt x="0" y="34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0" y="306"/>
                    <a:pt x="15" y="321"/>
                    <a:pt x="33" y="321"/>
                  </a:cubicBezTo>
                  <a:cubicBezTo>
                    <a:pt x="51" y="321"/>
                    <a:pt x="66" y="306"/>
                    <a:pt x="66" y="288"/>
                  </a:cubicBezTo>
                  <a:cubicBezTo>
                    <a:pt x="66" y="34"/>
                    <a:pt x="66" y="34"/>
                    <a:pt x="66" y="34"/>
                  </a:cubicBezTo>
                  <a:cubicBezTo>
                    <a:pt x="66" y="15"/>
                    <a:pt x="51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30"/>
            <p:cNvSpPr/>
            <p:nvPr/>
          </p:nvSpPr>
          <p:spPr bwMode="auto">
            <a:xfrm rot="16200000" flipH="1">
              <a:off x="4568254" y="2683722"/>
              <a:ext cx="294706" cy="1643327"/>
            </a:xfrm>
            <a:custGeom>
              <a:avLst/>
              <a:gdLst>
                <a:gd name="T0" fmla="*/ 33 w 66"/>
                <a:gd name="T1" fmla="*/ 0 h 364"/>
                <a:gd name="T2" fmla="*/ 0 w 66"/>
                <a:gd name="T3" fmla="*/ 34 h 364"/>
                <a:gd name="T4" fmla="*/ 0 w 66"/>
                <a:gd name="T5" fmla="*/ 331 h 364"/>
                <a:gd name="T6" fmla="*/ 33 w 66"/>
                <a:gd name="T7" fmla="*/ 364 h 364"/>
                <a:gd name="T8" fmla="*/ 66 w 66"/>
                <a:gd name="T9" fmla="*/ 331 h 364"/>
                <a:gd name="T10" fmla="*/ 66 w 66"/>
                <a:gd name="T11" fmla="*/ 34 h 364"/>
                <a:gd name="T12" fmla="*/ 33 w 66"/>
                <a:gd name="T13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364">
                  <a:moveTo>
                    <a:pt x="33" y="0"/>
                  </a:moveTo>
                  <a:cubicBezTo>
                    <a:pt x="15" y="0"/>
                    <a:pt x="0" y="15"/>
                    <a:pt x="0" y="34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0" y="349"/>
                    <a:pt x="15" y="364"/>
                    <a:pt x="33" y="364"/>
                  </a:cubicBezTo>
                  <a:cubicBezTo>
                    <a:pt x="51" y="364"/>
                    <a:pt x="66" y="349"/>
                    <a:pt x="66" y="331"/>
                  </a:cubicBezTo>
                  <a:cubicBezTo>
                    <a:pt x="66" y="34"/>
                    <a:pt x="66" y="34"/>
                    <a:pt x="66" y="34"/>
                  </a:cubicBezTo>
                  <a:cubicBezTo>
                    <a:pt x="66" y="15"/>
                    <a:pt x="51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6" name="Freeform 31"/>
            <p:cNvSpPr/>
            <p:nvPr/>
          </p:nvSpPr>
          <p:spPr bwMode="auto">
            <a:xfrm rot="16200000" flipH="1">
              <a:off x="3753422" y="2429026"/>
              <a:ext cx="294706" cy="3272992"/>
            </a:xfrm>
            <a:custGeom>
              <a:avLst/>
              <a:gdLst>
                <a:gd name="T0" fmla="*/ 33 w 66"/>
                <a:gd name="T1" fmla="*/ 0 h 725"/>
                <a:gd name="T2" fmla="*/ 0 w 66"/>
                <a:gd name="T3" fmla="*/ 33 h 725"/>
                <a:gd name="T4" fmla="*/ 0 w 66"/>
                <a:gd name="T5" fmla="*/ 692 h 725"/>
                <a:gd name="T6" fmla="*/ 33 w 66"/>
                <a:gd name="T7" fmla="*/ 725 h 725"/>
                <a:gd name="T8" fmla="*/ 66 w 66"/>
                <a:gd name="T9" fmla="*/ 692 h 725"/>
                <a:gd name="T10" fmla="*/ 66 w 66"/>
                <a:gd name="T11" fmla="*/ 33 h 725"/>
                <a:gd name="T12" fmla="*/ 33 w 66"/>
                <a:gd name="T13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725">
                  <a:moveTo>
                    <a:pt x="33" y="0"/>
                  </a:moveTo>
                  <a:cubicBezTo>
                    <a:pt x="15" y="0"/>
                    <a:pt x="0" y="15"/>
                    <a:pt x="0" y="33"/>
                  </a:cubicBezTo>
                  <a:cubicBezTo>
                    <a:pt x="0" y="692"/>
                    <a:pt x="0" y="692"/>
                    <a:pt x="0" y="692"/>
                  </a:cubicBezTo>
                  <a:cubicBezTo>
                    <a:pt x="0" y="710"/>
                    <a:pt x="15" y="725"/>
                    <a:pt x="33" y="725"/>
                  </a:cubicBezTo>
                  <a:cubicBezTo>
                    <a:pt x="52" y="725"/>
                    <a:pt x="66" y="710"/>
                    <a:pt x="66" y="692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66" y="15"/>
                    <a:pt x="52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" name="Freeform 32"/>
            <p:cNvSpPr/>
            <p:nvPr/>
          </p:nvSpPr>
          <p:spPr bwMode="auto">
            <a:xfrm rot="16200000" flipH="1">
              <a:off x="4606313" y="3845956"/>
              <a:ext cx="300561" cy="1561355"/>
            </a:xfrm>
            <a:custGeom>
              <a:avLst/>
              <a:gdLst>
                <a:gd name="T0" fmla="*/ 33 w 67"/>
                <a:gd name="T1" fmla="*/ 0 h 346"/>
                <a:gd name="T2" fmla="*/ 0 w 67"/>
                <a:gd name="T3" fmla="*/ 34 h 346"/>
                <a:gd name="T4" fmla="*/ 0 w 67"/>
                <a:gd name="T5" fmla="*/ 313 h 346"/>
                <a:gd name="T6" fmla="*/ 33 w 67"/>
                <a:gd name="T7" fmla="*/ 346 h 346"/>
                <a:gd name="T8" fmla="*/ 67 w 67"/>
                <a:gd name="T9" fmla="*/ 313 h 346"/>
                <a:gd name="T10" fmla="*/ 67 w 67"/>
                <a:gd name="T11" fmla="*/ 34 h 346"/>
                <a:gd name="T12" fmla="*/ 33 w 67"/>
                <a:gd name="T13" fmla="*/ 0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346">
                  <a:moveTo>
                    <a:pt x="33" y="0"/>
                  </a:moveTo>
                  <a:cubicBezTo>
                    <a:pt x="15" y="0"/>
                    <a:pt x="0" y="15"/>
                    <a:pt x="0" y="34"/>
                  </a:cubicBezTo>
                  <a:cubicBezTo>
                    <a:pt x="0" y="313"/>
                    <a:pt x="0" y="313"/>
                    <a:pt x="0" y="313"/>
                  </a:cubicBezTo>
                  <a:cubicBezTo>
                    <a:pt x="0" y="331"/>
                    <a:pt x="15" y="346"/>
                    <a:pt x="33" y="346"/>
                  </a:cubicBezTo>
                  <a:cubicBezTo>
                    <a:pt x="52" y="346"/>
                    <a:pt x="67" y="331"/>
                    <a:pt x="67" y="313"/>
                  </a:cubicBezTo>
                  <a:cubicBezTo>
                    <a:pt x="67" y="34"/>
                    <a:pt x="67" y="34"/>
                    <a:pt x="67" y="34"/>
                  </a:cubicBezTo>
                  <a:cubicBezTo>
                    <a:pt x="67" y="15"/>
                    <a:pt x="52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8" name="Freeform 33"/>
            <p:cNvSpPr/>
            <p:nvPr/>
          </p:nvSpPr>
          <p:spPr bwMode="auto">
            <a:xfrm rot="16200000" flipH="1">
              <a:off x="5042516" y="4840344"/>
              <a:ext cx="298610" cy="690900"/>
            </a:xfrm>
            <a:custGeom>
              <a:avLst/>
              <a:gdLst>
                <a:gd name="T0" fmla="*/ 33 w 67"/>
                <a:gd name="T1" fmla="*/ 0 h 153"/>
                <a:gd name="T2" fmla="*/ 0 w 67"/>
                <a:gd name="T3" fmla="*/ 34 h 153"/>
                <a:gd name="T4" fmla="*/ 0 w 67"/>
                <a:gd name="T5" fmla="*/ 120 h 153"/>
                <a:gd name="T6" fmla="*/ 33 w 67"/>
                <a:gd name="T7" fmla="*/ 153 h 153"/>
                <a:gd name="T8" fmla="*/ 67 w 67"/>
                <a:gd name="T9" fmla="*/ 120 h 153"/>
                <a:gd name="T10" fmla="*/ 67 w 67"/>
                <a:gd name="T11" fmla="*/ 34 h 153"/>
                <a:gd name="T12" fmla="*/ 33 w 67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153">
                  <a:moveTo>
                    <a:pt x="33" y="0"/>
                  </a:moveTo>
                  <a:cubicBezTo>
                    <a:pt x="15" y="0"/>
                    <a:pt x="0" y="15"/>
                    <a:pt x="0" y="34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38"/>
                    <a:pt x="15" y="153"/>
                    <a:pt x="33" y="153"/>
                  </a:cubicBezTo>
                  <a:cubicBezTo>
                    <a:pt x="52" y="153"/>
                    <a:pt x="67" y="138"/>
                    <a:pt x="67" y="120"/>
                  </a:cubicBezTo>
                  <a:cubicBezTo>
                    <a:pt x="67" y="34"/>
                    <a:pt x="67" y="34"/>
                    <a:pt x="67" y="34"/>
                  </a:cubicBezTo>
                  <a:cubicBezTo>
                    <a:pt x="67" y="15"/>
                    <a:pt x="52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9" name="Oval 34"/>
            <p:cNvSpPr>
              <a:spLocks noChangeArrowheads="1"/>
            </p:cNvSpPr>
            <p:nvPr/>
          </p:nvSpPr>
          <p:spPr bwMode="auto">
            <a:xfrm rot="16200000" flipH="1">
              <a:off x="4165229" y="1675672"/>
              <a:ext cx="294706" cy="3025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0" name="TextBox 28"/>
          <p:cNvSpPr txBox="1"/>
          <p:nvPr/>
        </p:nvSpPr>
        <p:spPr>
          <a:xfrm>
            <a:off x="5344903" y="2466521"/>
            <a:ext cx="2646879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r"/>
            <a:r>
              <a:rPr lang="zh-CN" altLang="id-ID" sz="3200" dirty="0">
                <a:ln w="38100" cap="flat" cmpd="sng">
                  <a:noFill/>
                  <a:miter lim="800000"/>
                </a:ln>
                <a:solidFill>
                  <a:schemeClr val="bg1"/>
                </a:solidFill>
                <a:cs typeface="+mn-ea"/>
                <a:sym typeface="+mn-lt"/>
              </a:rPr>
              <a:t>添加文字内容</a:t>
            </a:r>
          </a:p>
        </p:txBody>
      </p:sp>
      <p:sp>
        <p:nvSpPr>
          <p:cNvPr id="31" name="TextBox 29"/>
          <p:cNvSpPr txBox="1"/>
          <p:nvPr/>
        </p:nvSpPr>
        <p:spPr>
          <a:xfrm>
            <a:off x="5276815" y="3292558"/>
            <a:ext cx="2783053" cy="2729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点击此处添加文字描述，文字颜色、大小、字体可根据需求进行更改。点击此处添加文字描述，文字颜色、大小、字体可根据需求进行更改。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点击此处添加文字描述，文字颜色、大小、字体可根据需求进行更改。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  <a:p>
            <a:pPr algn="l">
              <a:lnSpc>
                <a:spcPct val="130000"/>
              </a:lnSpc>
            </a:pP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32" name="图片占位符 3" descr="H:\PPT文件\网站素材\400102658.jpg400102658"/>
          <p:cNvPicPr>
            <a:picLocks noGrp="1"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201420" y="1832610"/>
            <a:ext cx="3408045" cy="3870960"/>
          </a:xfrm>
          <a:custGeom>
            <a:avLst/>
            <a:gdLst>
              <a:gd name="connsiteX0" fmla="*/ 2444687 w 4889374"/>
              <a:gd name="connsiteY0" fmla="*/ 0 h 6098792"/>
              <a:gd name="connsiteX1" fmla="*/ 4889374 w 4889374"/>
              <a:gd name="connsiteY1" fmla="*/ 2463336 h 6098792"/>
              <a:gd name="connsiteX2" fmla="*/ 4889374 w 4889374"/>
              <a:gd name="connsiteY2" fmla="*/ 6098792 h 6098792"/>
              <a:gd name="connsiteX3" fmla="*/ 0 w 4889374"/>
              <a:gd name="connsiteY3" fmla="*/ 6098792 h 6098792"/>
              <a:gd name="connsiteX4" fmla="*/ 0 w 4889374"/>
              <a:gd name="connsiteY4" fmla="*/ 2463336 h 6098792"/>
              <a:gd name="connsiteX5" fmla="*/ 2444687 w 4889374"/>
              <a:gd name="connsiteY5" fmla="*/ 0 h 6098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889374" h="6098792">
                <a:moveTo>
                  <a:pt x="2444687" y="0"/>
                </a:moveTo>
                <a:cubicBezTo>
                  <a:pt x="3794552" y="0"/>
                  <a:pt x="4889374" y="1103174"/>
                  <a:pt x="4889374" y="2463336"/>
                </a:cubicBezTo>
                <a:cubicBezTo>
                  <a:pt x="4889374" y="6098792"/>
                  <a:pt x="4889374" y="6098792"/>
                  <a:pt x="4889374" y="6098792"/>
                </a:cubicBezTo>
                <a:cubicBezTo>
                  <a:pt x="0" y="6098792"/>
                  <a:pt x="0" y="6098792"/>
                  <a:pt x="0" y="6098792"/>
                </a:cubicBezTo>
                <a:cubicBezTo>
                  <a:pt x="0" y="2463336"/>
                  <a:pt x="0" y="2463336"/>
                  <a:pt x="0" y="2463336"/>
                </a:cubicBezTo>
                <a:cubicBezTo>
                  <a:pt x="0" y="1103174"/>
                  <a:pt x="1094822" y="0"/>
                  <a:pt x="2444687" y="0"/>
                </a:cubicBezTo>
                <a:close/>
              </a:path>
            </a:pathLst>
          </a:custGeom>
          <a:solidFill>
            <a:schemeClr val="bg2"/>
          </a:solidFill>
        </p:spPr>
      </p:pic>
      <p:grpSp>
        <p:nvGrpSpPr>
          <p:cNvPr id="5" name="组合 4"/>
          <p:cNvGrpSpPr/>
          <p:nvPr/>
        </p:nvGrpSpPr>
        <p:grpSpPr>
          <a:xfrm>
            <a:off x="3994785" y="459105"/>
            <a:ext cx="3872865" cy="1070610"/>
            <a:chOff x="6503" y="323"/>
            <a:chExt cx="6099" cy="1686"/>
          </a:xfrm>
        </p:grpSpPr>
        <p:sp>
          <p:nvSpPr>
            <p:cNvPr id="3" name="稻壳儿春秋广告/盗版必究        原创来源：http://chn.docer.com/works?userid=199329941#!/work_time"/>
            <p:cNvSpPr txBox="1"/>
            <p:nvPr/>
          </p:nvSpPr>
          <p:spPr>
            <a:xfrm>
              <a:off x="7995" y="323"/>
              <a:ext cx="3212" cy="6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添加您的标题</a:t>
              </a:r>
            </a:p>
          </p:txBody>
        </p:sp>
        <p:sp>
          <p:nvSpPr>
            <p:cNvPr id="4" name="稻壳儿春秋广告/盗版必究        原创来源：http://chn.docer.com/works?userid=199329941#!/work_time"/>
            <p:cNvSpPr txBox="1"/>
            <p:nvPr/>
          </p:nvSpPr>
          <p:spPr>
            <a:xfrm>
              <a:off x="6503" y="799"/>
              <a:ext cx="6099" cy="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稻壳儿春秋广告/盗版必究        原创来源：http://chn.docer.com/works?userid=199329941#!/work_time"/>
            <p:cNvSpPr/>
            <p:nvPr/>
          </p:nvSpPr>
          <p:spPr bwMode="auto">
            <a:xfrm>
              <a:off x="907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稻壳儿春秋广告/盗版必究        原创来源：http://chn.docer.com/works?userid=199329941#!/work_time"/>
            <p:cNvSpPr/>
            <p:nvPr/>
          </p:nvSpPr>
          <p:spPr bwMode="auto">
            <a:xfrm>
              <a:off x="941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稻壳儿春秋广告/盗版必究        原创来源：http://chn.docer.com/works?userid=199329941#!/work_time"/>
            <p:cNvSpPr/>
            <p:nvPr/>
          </p:nvSpPr>
          <p:spPr bwMode="auto">
            <a:xfrm>
              <a:off x="9756" y="1884"/>
              <a:ext cx="239" cy="125"/>
            </a:xfrm>
            <a:custGeom>
              <a:avLst/>
              <a:gdLst>
                <a:gd name="T0" fmla="*/ 63 w 85"/>
                <a:gd name="T1" fmla="*/ 0 h 43"/>
                <a:gd name="T2" fmla="*/ 21 w 85"/>
                <a:gd name="T3" fmla="*/ 0 h 43"/>
                <a:gd name="T4" fmla="*/ 0 w 85"/>
                <a:gd name="T5" fmla="*/ 21 h 43"/>
                <a:gd name="T6" fmla="*/ 21 w 85"/>
                <a:gd name="T7" fmla="*/ 43 h 43"/>
                <a:gd name="T8" fmla="*/ 63 w 85"/>
                <a:gd name="T9" fmla="*/ 43 h 43"/>
                <a:gd name="T10" fmla="*/ 85 w 85"/>
                <a:gd name="T11" fmla="*/ 21 h 43"/>
                <a:gd name="T12" fmla="*/ 63 w 85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3">
                  <a:moveTo>
                    <a:pt x="6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33"/>
                    <a:pt x="9" y="43"/>
                    <a:pt x="21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75" y="43"/>
                    <a:pt x="85" y="33"/>
                    <a:pt x="85" y="21"/>
                  </a:cubicBezTo>
                  <a:cubicBezTo>
                    <a:pt x="85" y="9"/>
                    <a:pt x="75" y="0"/>
                    <a:pt x="6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1000">
        <p14:reveal/>
      </p:transition>
    </mc:Choice>
    <mc:Fallback>
      <p:transition spd="slow" advClick="0" advTm="1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 descr="S4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713740" y="-80010"/>
            <a:ext cx="6142990" cy="5753735"/>
          </a:xfrm>
          <a:prstGeom prst="rect">
            <a:avLst/>
          </a:prstGeom>
        </p:spPr>
      </p:pic>
      <p:pic>
        <p:nvPicPr>
          <p:cNvPr id="2" name="图片 1" descr="未标题-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5046345" y="2200910"/>
            <a:ext cx="7515860" cy="4558665"/>
          </a:xfrm>
          <a:prstGeom prst="rect">
            <a:avLst/>
          </a:prstGeom>
        </p:spPr>
      </p:pic>
      <p:pic>
        <p:nvPicPr>
          <p:cNvPr id="3" name="图片 2" descr="S44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-5080" y="5701030"/>
            <a:ext cx="6115050" cy="1164590"/>
          </a:xfrm>
          <a:prstGeom prst="rect">
            <a:avLst/>
          </a:prstGeom>
        </p:spPr>
      </p:pic>
      <p:pic>
        <p:nvPicPr>
          <p:cNvPr id="6" name="图片 5" descr="S4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309880" y="3783965"/>
            <a:ext cx="1934845" cy="1392555"/>
          </a:xfrm>
          <a:prstGeom prst="rect">
            <a:avLst/>
          </a:prstGeom>
        </p:spPr>
      </p:pic>
      <p:pic>
        <p:nvPicPr>
          <p:cNvPr id="9" name="图片 8" descr="S44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 flipH="1">
            <a:off x="6099810" y="5701030"/>
            <a:ext cx="6114415" cy="1164590"/>
          </a:xfrm>
          <a:prstGeom prst="rect">
            <a:avLst/>
          </a:prstGeom>
        </p:spPr>
      </p:pic>
      <p:pic>
        <p:nvPicPr>
          <p:cNvPr id="16" name="图片 15" descr="未标s题-1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>
          <a:xfrm>
            <a:off x="4770755" y="289560"/>
            <a:ext cx="2650490" cy="2533015"/>
          </a:xfrm>
          <a:prstGeom prst="rect">
            <a:avLst/>
          </a:prstGeom>
        </p:spPr>
      </p:pic>
      <p:pic>
        <p:nvPicPr>
          <p:cNvPr id="18" name="图片 17" descr="401259299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203180" y="387985"/>
            <a:ext cx="1402715" cy="1402715"/>
          </a:xfrm>
          <a:prstGeom prst="rect">
            <a:avLst/>
          </a:prstGeom>
        </p:spPr>
      </p:pic>
      <p:pic>
        <p:nvPicPr>
          <p:cNvPr id="19" name="图片 18" descr="401259299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9320000">
            <a:off x="9888220" y="1485900"/>
            <a:ext cx="447675" cy="44767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490345" y="1068705"/>
            <a:ext cx="46164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谢谢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099945" y="2597150"/>
            <a:ext cx="393509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0" b="1" spc="-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cs typeface="+mn-ea"/>
                <a:sym typeface="+mn-lt"/>
              </a:rPr>
              <a:t>观</a:t>
            </a:r>
            <a:r>
              <a:rPr lang="zh-CN" altLang="en-US" sz="12000" b="1" spc="-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cs typeface="+mn-ea"/>
                <a:sym typeface="+mn-lt"/>
              </a:rPr>
              <a:t>看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1000">
        <p14:reveal/>
      </p:transition>
    </mc:Choice>
    <mc:Fallback>
      <p:transition spd="slow" advClick="0" advTm="1000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教师说课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FSHAPE" val="-1776828804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FSHAPE" val="-177676706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13182123"/>
  <p:tag name="MH_LIBRARY" val="GRAPHIC"/>
  <p:tag name="MH_ORDER" val="文本框 1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13182123"/>
  <p:tag name="MH_LIBRARY" val="GRAPHIC"/>
  <p:tag name="MH_ORDER" val="文本框 1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13182123"/>
  <p:tag name="MH_LIBRARY" val="GRAPHIC"/>
  <p:tag name="MH_ORDER" val="文本框 1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13182123"/>
  <p:tag name="MH_LIBRARY" val="GRAPHIC"/>
  <p:tag name="MH_ORDER" val="文本框 1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13182123"/>
  <p:tag name="MH_LIBRARY" val="GRAPHIC"/>
  <p:tag name="MH_ORDER" val="文本框 1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13182123"/>
  <p:tag name="MH_LIBRARY" val="GRAPHIC"/>
  <p:tag name="MH_ORDER" val="文本框 1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PPT">
  <a:themeElements>
    <a:clrScheme name="Thatch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oxw1tgjv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阿里巴巴普惠体 R"/>
        <a:font script="Hebr" typeface="阿里巴巴普惠体 R"/>
        <a:font script="Thai" typeface="阿里巴巴普惠体 R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阿里巴巴普惠体 R"/>
        <a:font script="Uigh" typeface="Microsoft Uighur"/>
        <a:font script="Geor" typeface="Sylfaen"/>
      </a:majorFont>
      <a:minorFont>
        <a:latin typeface="阿里巴巴普惠体 R"/>
        <a:ea typeface=""/>
        <a:cs typeface=""/>
        <a:font script="Jpan" typeface="游ゴシック"/>
        <a:font script="Hang" typeface="맑은 고딕"/>
        <a:font script="Hans" typeface="阿里巴巴普惠体 R"/>
        <a:font script="Hant" typeface="新細明體"/>
        <a:font script="Arab" typeface="阿里巴巴普惠体 R"/>
        <a:font script="Hebr" typeface="阿里巴巴普惠体 R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阿里巴巴普惠体 R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阿里巴巴普惠体 R"/>
        <a:font script="Hant" typeface="新細明體"/>
        <a:font script="Arab" typeface="阿里巴巴普惠体 R"/>
        <a:font script="Hebr" typeface="阿里巴巴普惠体 R"/>
        <a:font script="Thai" typeface="阿里巴巴普惠体 R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阿里巴巴普惠体 R"/>
        <a:font script="Uigh" typeface="Microsoft Uighur"/>
        <a:font script="Geor" typeface="Sylfaen"/>
      </a:majorFont>
      <a:minorFont>
        <a:latin typeface="阿里巴巴普惠体 R"/>
        <a:ea typeface=""/>
        <a:cs typeface=""/>
        <a:font script="Jpan" typeface="ＭＳ Ｐゴシック"/>
        <a:font script="Hang" typeface="맑은 고딕"/>
        <a:font script="Hans" typeface="阿里巴巴普惠体 R"/>
        <a:font script="Hant" typeface="新細明體"/>
        <a:font script="Arab" typeface="阿里巴巴普惠体 R"/>
        <a:font script="Hebr" typeface="阿里巴巴普惠体 R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阿里巴巴普惠体 R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2343</Words>
  <Application>Microsoft Office PowerPoint</Application>
  <PresentationFormat>自定义</PresentationFormat>
  <Paragraphs>218</Paragraphs>
  <Slides>24</Slides>
  <Notes>24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</vt:vector>
  </TitlesOfParts>
  <Manager>第一PPT</Manager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教师说课</dc:title>
  <dc:creator>PPT</dc:creator>
  <cp:keywords>PPT</cp:keywords>
  <dc:description>www.1ppt.com</dc:description>
  <cp:lastModifiedBy>User</cp:lastModifiedBy>
  <cp:revision>149</cp:revision>
  <dcterms:created xsi:type="dcterms:W3CDTF">2019-06-19T02:08:00Z</dcterms:created>
  <dcterms:modified xsi:type="dcterms:W3CDTF">2020-10-09T03:16:04Z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2052-11.1.0.9305</vt:lpwstr>
  </property>
</Properties>
</file>