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tags/tag6.xml" ContentType="application/vnd.openxmlformats-officedocument.presentationml.tags+xml"/>
  <Override PartName="/ppt/tags/tag8.xml" ContentType="application/vnd.openxmlformats-officedocument.presentationml.tags+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ags/tag4.xml" ContentType="application/vnd.openxmlformats-officedocument.presentationml.tags+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Default Extension="rels" ContentType="application/vnd.openxmlformats-package.relationships+xml"/>
  <Default Extension="xml" ContentType="application/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Default Extension="wdp" ContentType="image/vnd.ms-photo"/>
  <Override PartName="/ppt/charts/colors1.xml" ContentType="application/vnd.ms-office.chartcolorstyl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Default Extension="xlsx" ContentType="application/vnd.openxmlformats-officedocument.spreadsheetml.sheet"/>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tags/tag7.xml" ContentType="application/vnd.openxmlformats-officedocument.presentationml.tags+xml"/>
  <Override PartName="/ppt/charts/style1.xml" ContentType="application/vnd.ms-office.chartstyl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slides/slide1.xml" ContentType="application/vnd.openxmlformats-officedocument.presentationml.slide+xml"/>
  <Override PartName="/ppt/slideLayouts/slideLayout3.xml" ContentType="application/vnd.openxmlformats-officedocument.presentationml.slideLayout+xml"/>
  <Default Extension="jpeg" ContentType="image/jpeg"/>
  <Override PartName="/ppt/tags/tag3.xml" ContentType="application/vnd.openxmlformats-officedocument.presentationml.tags+xml"/>
  <Override PartName="/ppt/presentation.xml" ContentType="application/vnd.openxmlformats-officedocument.presentationml.presentation.main+xml"/>
  <Override PartName="/ppt/slides/slide13.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7" r:id="rId2"/>
    <p:sldId id="258" r:id="rId3"/>
    <p:sldId id="259" r:id="rId4"/>
    <p:sldId id="260" r:id="rId5"/>
    <p:sldId id="263" r:id="rId6"/>
    <p:sldId id="264" r:id="rId7"/>
    <p:sldId id="266" r:id="rId8"/>
    <p:sldId id="267" r:id="rId9"/>
    <p:sldId id="268" r:id="rId10"/>
    <p:sldId id="270" r:id="rId11"/>
    <p:sldId id="265" r:id="rId12"/>
    <p:sldId id="271" r:id="rId13"/>
    <p:sldId id="272" r:id="rId14"/>
  </p:sldIdLst>
  <p:sldSz cx="12192000" cy="6858000"/>
  <p:notesSz cx="6858000" cy="9144000"/>
  <p:custDataLst>
    <p:tags r:id="rId1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092"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3240C"/>
    <a:srgbClr val="6C8F5D"/>
    <a:srgbClr val="A8C860"/>
    <a:srgbClr val="286D22"/>
    <a:srgbClr val="527B34"/>
    <a:srgbClr val="6C7369"/>
  </p:clrMru>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050" autoAdjust="0"/>
  </p:normalViewPr>
  <p:slideViewPr>
    <p:cSldViewPr snapToGrid="0">
      <p:cViewPr varScale="1">
        <p:scale>
          <a:sx n="107" d="100"/>
          <a:sy n="107" d="100"/>
        </p:scale>
        <p:origin x="-714" y="-84"/>
      </p:cViewPr>
      <p:guideLst>
        <p:guide orient="horz" pos="2092"/>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tags" Target="tags/tag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Office_Excel____1.xlsx"/></Relationships>
</file>

<file path=ppt/charts/chart1.xml><?xml version="1.0" encoding="utf-8"?>
<c:chartSpace xmlns:c="http://schemas.openxmlformats.org/drawingml/2006/chart" xmlns:a="http://schemas.openxmlformats.org/drawingml/2006/main" xmlns:r="http://schemas.openxmlformats.org/officeDocument/2006/relationships">
  <c:lang val="zh-CN"/>
  <c:chart>
    <c:title>
      <c:layout/>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zh-CN"/>
        </a:p>
      </c:txPr>
    </c:title>
    <c:plotArea>
      <c:layout/>
      <c:barChart>
        <c:barDir val="col"/>
        <c:grouping val="clustered"/>
        <c:ser>
          <c:idx val="0"/>
          <c:order val="0"/>
          <c:tx>
            <c:strRef>
              <c:f>Sheet1!$B$1</c:f>
              <c:strCache>
                <c:ptCount val="1"/>
                <c:pt idx="0">
                  <c:v>系列 1</c:v>
                </c:pt>
              </c:strCache>
            </c:strRef>
          </c:tx>
          <c:spPr>
            <a:solidFill>
              <a:srgbClr val="286D22"/>
            </a:solidFill>
            <a:ln>
              <a:noFill/>
            </a:ln>
            <a:effectLst/>
          </c:spPr>
          <c:dLbls>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mn-lt"/>
                    <a:ea typeface="+mn-ea"/>
                    <a:cs typeface="+mn-cs"/>
                  </a:defRPr>
                </a:pPr>
                <a:endParaRPr lang="zh-CN"/>
              </a:p>
            </c:txPr>
            <c:dLblPos val="outEnd"/>
            <c:showVal val="1"/>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FC56-4F2C-9D51-9B44D2DA160D}"/>
            </c:ext>
          </c:extLst>
        </c:ser>
        <c:ser>
          <c:idx val="1"/>
          <c:order val="1"/>
          <c:tx>
            <c:strRef>
              <c:f>Sheet1!$C$1</c:f>
              <c:strCache>
                <c:ptCount val="1"/>
                <c:pt idx="0">
                  <c:v>系列 2</c:v>
                </c:pt>
              </c:strCache>
            </c:strRef>
          </c:tx>
          <c:spPr>
            <a:solidFill>
              <a:srgbClr val="6C8F5D"/>
            </a:solidFill>
            <a:ln>
              <a:noFill/>
            </a:ln>
            <a:effectLst/>
          </c:spPr>
          <c:dLbls>
            <c:dLbl>
              <c:idx val="0"/>
              <c:layout/>
              <c:tx>
                <c:rich>
                  <a:bodyPr/>
                  <a:lstStyle/>
                  <a:p>
                    <a:fld id="{3F041A0C-4BF2-4DF5-B471-3FE8817E5EF4}" type="VALUE">
                      <a:rPr lang="en-US" altLang="zh-CN" sz="1400"/>
                      <a:pPr/>
                      <a:t>[值]</a:t>
                    </a:fld>
                    <a:endParaRPr lang="zh-CN" altLang="en-US"/>
                  </a:p>
                </c:rich>
              </c:tx>
              <c:dLblPos val="outEnd"/>
              <c:showVal val="1"/>
              <c:extLst xmlns:c16r2="http://schemas.microsoft.com/office/drawing/2015/06/chart">
                <c:ext xmlns:c16="http://schemas.microsoft.com/office/drawing/2014/chart" uri="{C3380CC4-5D6E-409C-BE32-E72D297353CC}">
                  <c16:uniqueId val="{00000004-FC56-4F2C-9D51-9B44D2DA160D}"/>
                </c:ext>
                <c:ext xmlns:c15="http://schemas.microsoft.com/office/drawing/2012/chart" uri="{CE6537A1-D6FC-4f65-9D91-7224C49458BB}">
                  <c15:layout/>
                  <c15:dlblFieldTable/>
                  <c15:showDataLabelsRange val="0"/>
                </c:ext>
              </c:extLst>
            </c:dLbl>
            <c:spPr>
              <a:noFill/>
              <a:ln>
                <a:noFill/>
              </a:ln>
              <a:effectLst/>
            </c:spPr>
            <c:txPr>
              <a:bodyPr rot="0" spcFirstLastPara="1" vertOverflow="ellipsis" vert="horz" wrap="square" lIns="38100" tIns="19050" rIns="38100" bIns="19050" anchor="ctr" anchorCtr="1">
                <a:spAutoFit/>
              </a:bodyPr>
              <a:lstStyle/>
              <a:p>
                <a:pPr>
                  <a:defRPr lang="en-US" altLang="zh-CN" sz="1400" b="0" i="0" u="none" strike="noStrike" kern="1200" baseline="0">
                    <a:solidFill>
                      <a:prstClr val="black">
                        <a:lumMod val="75000"/>
                        <a:lumOff val="25000"/>
                      </a:prstClr>
                    </a:solidFill>
                    <a:latin typeface="+mn-lt"/>
                    <a:ea typeface="+mn-ea"/>
                    <a:cs typeface="+mn-cs"/>
                  </a:defRPr>
                </a:pPr>
                <a:endParaRPr lang="zh-CN"/>
              </a:p>
            </c:txPr>
            <c:dLblPos val="outEnd"/>
            <c:showVal val="1"/>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FC56-4F2C-9D51-9B44D2DA160D}"/>
            </c:ext>
          </c:extLst>
        </c:ser>
        <c:dLbls/>
        <c:gapWidth val="219"/>
        <c:overlap val="-27"/>
        <c:axId val="141544832"/>
        <c:axId val="106976384"/>
      </c:barChart>
      <c:catAx>
        <c:axId val="141544832"/>
        <c:scaling>
          <c:orientation val="minMax"/>
        </c:scaling>
        <c:axPos val="b"/>
        <c:numFmt formatCode="General" sourceLinked="1"/>
        <c:maj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06976384"/>
        <c:crosses val="autoZero"/>
        <c:auto val="1"/>
        <c:lblAlgn val="ctr"/>
        <c:lblOffset val="100"/>
      </c:catAx>
      <c:valAx>
        <c:axId val="106976384"/>
        <c:scaling>
          <c:orientation val="minMax"/>
        </c:scaling>
        <c:axPos val="l"/>
        <c:numFmt formatCode="General" sourceLinked="1"/>
        <c:maj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41544832"/>
        <c:crosses val="autoZero"/>
        <c:crossBetween val="between"/>
      </c:valAx>
      <c:spPr>
        <a:noFill/>
        <a:ln>
          <a:noFill/>
        </a:ln>
        <a:effectLst/>
      </c:spPr>
    </c:plotArea>
    <c:legend>
      <c:legendPos val="b"/>
      <c:layout/>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legend>
    <c:plotVisOnly val="1"/>
    <c:dispBlanksAs val="gap"/>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zh-CN"/>
    </a:p>
  </c:txPr>
  <c:externalData r:id="rId1"/>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0276A2E-3C89-4D1F-9A20-5B1A0A7623E7}" type="datetimeFigureOut">
              <a:rPr lang="zh-CN" altLang="en-US" smtClean="0"/>
              <a:t>2020/10/8</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809EB38-429C-4AAD-8053-50AE8F3FF4D5}"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809EB38-429C-4AAD-8053-50AE8F3FF4D5}"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809EB38-429C-4AAD-8053-50AE8F3FF4D5}" type="slidenum">
              <a:rPr lang="zh-CN" altLang="en-US" smtClean="0"/>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809EB38-429C-4AAD-8053-50AE8F3FF4D5}" type="slidenum">
              <a:rPr lang="zh-CN" altLang="en-US" smtClean="0"/>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809EB38-429C-4AAD-8053-50AE8F3FF4D5}" type="slidenum">
              <a:rPr lang="zh-CN" altLang="en-US" smtClean="0"/>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809EB38-429C-4AAD-8053-50AE8F3FF4D5}" type="slidenum">
              <a:rPr lang="zh-CN" altLang="en-US" smtClean="0"/>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809EB38-429C-4AAD-8053-50AE8F3FF4D5}" type="slidenum">
              <a:rPr lang="zh-CN" altLang="en-US" smtClean="0"/>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809EB38-429C-4AAD-8053-50AE8F3FF4D5}" type="slidenum">
              <a:rPr lang="zh-CN" altLang="en-US" smtClean="0"/>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809EB38-429C-4AAD-8053-50AE8F3FF4D5}" type="slidenum">
              <a:rPr lang="zh-CN" altLang="en-US" smtClean="0"/>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809EB38-429C-4AAD-8053-50AE8F3FF4D5}" type="slidenum">
              <a:rPr lang="zh-CN" altLang="en-US" smtClean="0"/>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809EB38-429C-4AAD-8053-50AE8F3FF4D5}" type="slidenum">
              <a:rPr lang="zh-CN" altLang="en-US" smtClean="0"/>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809EB38-429C-4AAD-8053-50AE8F3FF4D5}" type="slidenum">
              <a:rPr lang="zh-CN" altLang="en-US" smtClean="0"/>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809EB38-429C-4AAD-8053-50AE8F3FF4D5}" type="slidenum">
              <a:rPr lang="zh-CN" altLang="en-US" smtClean="0"/>
              <a:t>12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809EB38-429C-4AAD-8053-50AE8F3FF4D5}" type="slidenum">
              <a:rPr lang="zh-CN" altLang="en-US" smtClean="0"/>
              <a:t>13</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A2A255DC-35B8-4C5A-9E01-D34773A35098}"/>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a16="http://schemas.microsoft.com/office/drawing/2014/main" id="{BAB7387B-D38E-4590-9638-F749A94C085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 xmlns:a16="http://schemas.microsoft.com/office/drawing/2014/main" id="{8E061471-2638-4F1E-9124-EE09400E5A6E}"/>
              </a:ext>
            </a:extLst>
          </p:cNvPr>
          <p:cNvSpPr>
            <a:spLocks noGrp="1"/>
          </p:cNvSpPr>
          <p:nvPr>
            <p:ph type="dt" sz="half" idx="10"/>
          </p:nvPr>
        </p:nvSpPr>
        <p:spPr/>
        <p:txBody>
          <a:bodyPr/>
          <a:lstStyle/>
          <a:p>
            <a:fld id="{BF4479C6-C0D2-4C14-8583-9D757790008D}" type="datetimeFigureOut">
              <a:rPr lang="zh-CN" altLang="en-US" smtClean="0"/>
              <a:pPr/>
              <a:t>2020/10/8</a:t>
            </a:fld>
            <a:endParaRPr lang="zh-CN" altLang="en-US"/>
          </a:p>
        </p:txBody>
      </p:sp>
      <p:sp>
        <p:nvSpPr>
          <p:cNvPr id="5" name="页脚占位符 4">
            <a:extLst>
              <a:ext uri="{FF2B5EF4-FFF2-40B4-BE49-F238E27FC236}">
                <a16:creationId xmlns="" xmlns:a16="http://schemas.microsoft.com/office/drawing/2014/main" id="{17BB77E6-5980-4330-A5C4-DCD690B4253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8CAC1BD0-F207-4F9C-854C-1D96D5A20F93}"/>
              </a:ext>
            </a:extLst>
          </p:cNvPr>
          <p:cNvSpPr>
            <a:spLocks noGrp="1"/>
          </p:cNvSpPr>
          <p:nvPr>
            <p:ph type="sldNum" sz="quarter" idx="12"/>
          </p:nvPr>
        </p:nvSpPr>
        <p:spPr/>
        <p:txBody>
          <a:bodyPr/>
          <a:lstStyle/>
          <a:p>
            <a:fld id="{9994711B-3D2D-4CED-B674-C9A6B358F382}" type="slidenum">
              <a:rPr lang="zh-CN" altLang="en-US" smtClean="0"/>
              <a:pPr/>
              <a:t>‹#›</a:t>
            </a:fld>
            <a:endParaRPr lang="zh-CN" altLang="en-US"/>
          </a:p>
        </p:txBody>
      </p:sp>
    </p:spTree>
    <p:extLst>
      <p:ext uri="{BB962C8B-B14F-4D97-AF65-F5344CB8AC3E}">
        <p14:creationId xmlns:p14="http://schemas.microsoft.com/office/powerpoint/2010/main" xmlns="" val="18807319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E2CC9CAF-279E-4752-86CF-EE0A114B2B54}"/>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7B8DFBCE-B7A1-4F0C-9419-B38C7F58E5CE}"/>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247B9978-FEEB-4D3C-AB39-A13FBC626B24}"/>
              </a:ext>
            </a:extLst>
          </p:cNvPr>
          <p:cNvSpPr>
            <a:spLocks noGrp="1"/>
          </p:cNvSpPr>
          <p:nvPr>
            <p:ph type="dt" sz="half" idx="10"/>
          </p:nvPr>
        </p:nvSpPr>
        <p:spPr/>
        <p:txBody>
          <a:bodyPr/>
          <a:lstStyle/>
          <a:p>
            <a:fld id="{BF4479C6-C0D2-4C14-8583-9D757790008D}" type="datetimeFigureOut">
              <a:rPr lang="zh-CN" altLang="en-US" smtClean="0"/>
              <a:pPr/>
              <a:t>2020/10/8</a:t>
            </a:fld>
            <a:endParaRPr lang="zh-CN" altLang="en-US"/>
          </a:p>
        </p:txBody>
      </p:sp>
      <p:sp>
        <p:nvSpPr>
          <p:cNvPr id="5" name="页脚占位符 4">
            <a:extLst>
              <a:ext uri="{FF2B5EF4-FFF2-40B4-BE49-F238E27FC236}">
                <a16:creationId xmlns="" xmlns:a16="http://schemas.microsoft.com/office/drawing/2014/main" id="{42B4A852-E0D5-4BEE-B4D4-608B85A2516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41771D46-DE2B-4A56-8B90-0B8D6A411A8B}"/>
              </a:ext>
            </a:extLst>
          </p:cNvPr>
          <p:cNvSpPr>
            <a:spLocks noGrp="1"/>
          </p:cNvSpPr>
          <p:nvPr>
            <p:ph type="sldNum" sz="quarter" idx="12"/>
          </p:nvPr>
        </p:nvSpPr>
        <p:spPr/>
        <p:txBody>
          <a:bodyPr/>
          <a:lstStyle/>
          <a:p>
            <a:fld id="{9994711B-3D2D-4CED-B674-C9A6B358F382}" type="slidenum">
              <a:rPr lang="zh-CN" altLang="en-US" smtClean="0"/>
              <a:pPr/>
              <a:t>‹#›</a:t>
            </a:fld>
            <a:endParaRPr lang="zh-CN" altLang="en-US"/>
          </a:p>
        </p:txBody>
      </p:sp>
    </p:spTree>
    <p:extLst>
      <p:ext uri="{BB962C8B-B14F-4D97-AF65-F5344CB8AC3E}">
        <p14:creationId xmlns:p14="http://schemas.microsoft.com/office/powerpoint/2010/main" xmlns="" val="6366106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ECAD637E-5E77-4C3F-9BF8-CF6B03E80AE7}"/>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04927DB9-3E9D-4474-B3B9-E5CB1DF7AD7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 xmlns:a16="http://schemas.microsoft.com/office/drawing/2014/main" id="{7CAA2318-EA4B-42AF-B72B-24960C75A915}"/>
              </a:ext>
            </a:extLst>
          </p:cNvPr>
          <p:cNvSpPr>
            <a:spLocks noGrp="1"/>
          </p:cNvSpPr>
          <p:nvPr>
            <p:ph type="dt" sz="half" idx="10"/>
          </p:nvPr>
        </p:nvSpPr>
        <p:spPr/>
        <p:txBody>
          <a:bodyPr/>
          <a:lstStyle/>
          <a:p>
            <a:fld id="{BF4479C6-C0D2-4C14-8583-9D757790008D}" type="datetimeFigureOut">
              <a:rPr lang="zh-CN" altLang="en-US" smtClean="0"/>
              <a:pPr/>
              <a:t>2020/10/8</a:t>
            </a:fld>
            <a:endParaRPr lang="zh-CN" altLang="en-US"/>
          </a:p>
        </p:txBody>
      </p:sp>
      <p:sp>
        <p:nvSpPr>
          <p:cNvPr id="5" name="页脚占位符 4">
            <a:extLst>
              <a:ext uri="{FF2B5EF4-FFF2-40B4-BE49-F238E27FC236}">
                <a16:creationId xmlns="" xmlns:a16="http://schemas.microsoft.com/office/drawing/2014/main" id="{61E02CB6-9490-4EBE-9794-776351ABEAD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1B8E6CFF-EF90-4879-AA67-91B3B68395AA}"/>
              </a:ext>
            </a:extLst>
          </p:cNvPr>
          <p:cNvSpPr>
            <a:spLocks noGrp="1"/>
          </p:cNvSpPr>
          <p:nvPr>
            <p:ph type="sldNum" sz="quarter" idx="12"/>
          </p:nvPr>
        </p:nvSpPr>
        <p:spPr/>
        <p:txBody>
          <a:bodyPr/>
          <a:lstStyle/>
          <a:p>
            <a:fld id="{9994711B-3D2D-4CED-B674-C9A6B358F382}" type="slidenum">
              <a:rPr lang="zh-CN" altLang="en-US" smtClean="0"/>
              <a:pPr/>
              <a:t>‹#›</a:t>
            </a:fld>
            <a:endParaRPr lang="zh-CN" altLang="en-US"/>
          </a:p>
        </p:txBody>
      </p:sp>
    </p:spTree>
    <p:extLst>
      <p:ext uri="{BB962C8B-B14F-4D97-AF65-F5344CB8AC3E}">
        <p14:creationId xmlns:p14="http://schemas.microsoft.com/office/powerpoint/2010/main" xmlns="" val="39152606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A64E4008-F253-4945-AE52-0D33863E7467}"/>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BCD1260F-F1F7-4B64-B280-A571BEF35727}"/>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 xmlns:a16="http://schemas.microsoft.com/office/drawing/2014/main" id="{6C246FA7-8600-47D8-AD60-F347D26A08E7}"/>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 xmlns:a16="http://schemas.microsoft.com/office/drawing/2014/main" id="{8FBC6581-3E4B-4B4F-A816-C417FA88EA58}"/>
              </a:ext>
            </a:extLst>
          </p:cNvPr>
          <p:cNvSpPr>
            <a:spLocks noGrp="1"/>
          </p:cNvSpPr>
          <p:nvPr>
            <p:ph type="dt" sz="half" idx="10"/>
          </p:nvPr>
        </p:nvSpPr>
        <p:spPr/>
        <p:txBody>
          <a:bodyPr/>
          <a:lstStyle/>
          <a:p>
            <a:fld id="{BF4479C6-C0D2-4C14-8583-9D757790008D}" type="datetimeFigureOut">
              <a:rPr lang="zh-CN" altLang="en-US" smtClean="0"/>
              <a:pPr/>
              <a:t>2020/10/8</a:t>
            </a:fld>
            <a:endParaRPr lang="zh-CN" altLang="en-US"/>
          </a:p>
        </p:txBody>
      </p:sp>
      <p:sp>
        <p:nvSpPr>
          <p:cNvPr id="6" name="页脚占位符 5">
            <a:extLst>
              <a:ext uri="{FF2B5EF4-FFF2-40B4-BE49-F238E27FC236}">
                <a16:creationId xmlns="" xmlns:a16="http://schemas.microsoft.com/office/drawing/2014/main" id="{29770E3E-53AE-49FD-9E55-655A09BF93FA}"/>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AA6CC92E-8723-4527-B0BF-A6E05E33C15B}"/>
              </a:ext>
            </a:extLst>
          </p:cNvPr>
          <p:cNvSpPr>
            <a:spLocks noGrp="1"/>
          </p:cNvSpPr>
          <p:nvPr>
            <p:ph type="sldNum" sz="quarter" idx="12"/>
          </p:nvPr>
        </p:nvSpPr>
        <p:spPr/>
        <p:txBody>
          <a:bodyPr/>
          <a:lstStyle/>
          <a:p>
            <a:fld id="{9994711B-3D2D-4CED-B674-C9A6B358F382}" type="slidenum">
              <a:rPr lang="zh-CN" altLang="en-US" smtClean="0"/>
              <a:pPr/>
              <a:t>‹#›</a:t>
            </a:fld>
            <a:endParaRPr lang="zh-CN" altLang="en-US"/>
          </a:p>
        </p:txBody>
      </p:sp>
    </p:spTree>
    <p:extLst>
      <p:ext uri="{BB962C8B-B14F-4D97-AF65-F5344CB8AC3E}">
        <p14:creationId xmlns:p14="http://schemas.microsoft.com/office/powerpoint/2010/main" xmlns="" val="21901147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C5BDCB2-62F2-4A18-8D39-46D760DE0D43}"/>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0D071A89-C28B-49ED-A137-E58CC9ED1ED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 xmlns:a16="http://schemas.microsoft.com/office/drawing/2014/main" id="{9622DCD7-6452-4A28-8BA7-6C5876F6C354}"/>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 xmlns:a16="http://schemas.microsoft.com/office/drawing/2014/main" id="{88761799-CD96-4CA6-9D0E-90DBD9B5813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 xmlns:a16="http://schemas.microsoft.com/office/drawing/2014/main" id="{F88AFE02-7116-49BA-A620-994D86A28DB9}"/>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 xmlns:a16="http://schemas.microsoft.com/office/drawing/2014/main" id="{E5E4BAF5-D00C-4EA9-853B-FDDDC301AC2B}"/>
              </a:ext>
            </a:extLst>
          </p:cNvPr>
          <p:cNvSpPr>
            <a:spLocks noGrp="1"/>
          </p:cNvSpPr>
          <p:nvPr>
            <p:ph type="dt" sz="half" idx="10"/>
          </p:nvPr>
        </p:nvSpPr>
        <p:spPr/>
        <p:txBody>
          <a:bodyPr/>
          <a:lstStyle/>
          <a:p>
            <a:fld id="{BF4479C6-C0D2-4C14-8583-9D757790008D}" type="datetimeFigureOut">
              <a:rPr lang="zh-CN" altLang="en-US" smtClean="0"/>
              <a:pPr/>
              <a:t>2020/10/8</a:t>
            </a:fld>
            <a:endParaRPr lang="zh-CN" altLang="en-US"/>
          </a:p>
        </p:txBody>
      </p:sp>
      <p:sp>
        <p:nvSpPr>
          <p:cNvPr id="8" name="页脚占位符 7">
            <a:extLst>
              <a:ext uri="{FF2B5EF4-FFF2-40B4-BE49-F238E27FC236}">
                <a16:creationId xmlns="" xmlns:a16="http://schemas.microsoft.com/office/drawing/2014/main" id="{F5A19024-2DA7-4E32-A578-901B6A768528}"/>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056BA8D8-0F68-4E17-BF5E-749F0DEFC0CE}"/>
              </a:ext>
            </a:extLst>
          </p:cNvPr>
          <p:cNvSpPr>
            <a:spLocks noGrp="1"/>
          </p:cNvSpPr>
          <p:nvPr>
            <p:ph type="sldNum" sz="quarter" idx="12"/>
          </p:nvPr>
        </p:nvSpPr>
        <p:spPr/>
        <p:txBody>
          <a:bodyPr/>
          <a:lstStyle/>
          <a:p>
            <a:fld id="{9994711B-3D2D-4CED-B674-C9A6B358F382}" type="slidenum">
              <a:rPr lang="zh-CN" altLang="en-US" smtClean="0"/>
              <a:pPr/>
              <a:t>‹#›</a:t>
            </a:fld>
            <a:endParaRPr lang="zh-CN" altLang="en-US"/>
          </a:p>
        </p:txBody>
      </p:sp>
    </p:spTree>
    <p:extLst>
      <p:ext uri="{BB962C8B-B14F-4D97-AF65-F5344CB8AC3E}">
        <p14:creationId xmlns:p14="http://schemas.microsoft.com/office/powerpoint/2010/main" xmlns="" val="1995839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986AE322-6C0D-4EEF-A12B-9F6B3B7E4B0B}"/>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0D6111A6-54BE-497C-8F84-DF069C9765F1}"/>
              </a:ext>
            </a:extLst>
          </p:cNvPr>
          <p:cNvSpPr>
            <a:spLocks noGrp="1"/>
          </p:cNvSpPr>
          <p:nvPr>
            <p:ph type="dt" sz="half" idx="10"/>
          </p:nvPr>
        </p:nvSpPr>
        <p:spPr/>
        <p:txBody>
          <a:bodyPr/>
          <a:lstStyle/>
          <a:p>
            <a:fld id="{BF4479C6-C0D2-4C14-8583-9D757790008D}" type="datetimeFigureOut">
              <a:rPr lang="zh-CN" altLang="en-US" smtClean="0"/>
              <a:pPr/>
              <a:t>2020/10/8</a:t>
            </a:fld>
            <a:endParaRPr lang="zh-CN" altLang="en-US"/>
          </a:p>
        </p:txBody>
      </p:sp>
      <p:sp>
        <p:nvSpPr>
          <p:cNvPr id="4" name="页脚占位符 3">
            <a:extLst>
              <a:ext uri="{FF2B5EF4-FFF2-40B4-BE49-F238E27FC236}">
                <a16:creationId xmlns="" xmlns:a16="http://schemas.microsoft.com/office/drawing/2014/main" id="{A5CC32CC-2235-427F-91FB-023D1E1F5227}"/>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76AECB88-F5E5-4965-A53C-D49A513DB7E1}"/>
              </a:ext>
            </a:extLst>
          </p:cNvPr>
          <p:cNvSpPr>
            <a:spLocks noGrp="1"/>
          </p:cNvSpPr>
          <p:nvPr>
            <p:ph type="sldNum" sz="quarter" idx="12"/>
          </p:nvPr>
        </p:nvSpPr>
        <p:spPr/>
        <p:txBody>
          <a:bodyPr/>
          <a:lstStyle/>
          <a:p>
            <a:fld id="{9994711B-3D2D-4CED-B674-C9A6B358F382}" type="slidenum">
              <a:rPr lang="zh-CN" altLang="en-US" smtClean="0"/>
              <a:pPr/>
              <a:t>‹#›</a:t>
            </a:fld>
            <a:endParaRPr lang="zh-CN" altLang="en-US"/>
          </a:p>
        </p:txBody>
      </p:sp>
    </p:spTree>
    <p:extLst>
      <p:ext uri="{BB962C8B-B14F-4D97-AF65-F5344CB8AC3E}">
        <p14:creationId xmlns:p14="http://schemas.microsoft.com/office/powerpoint/2010/main" xmlns="" val="3907735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26298346-85F1-4D5F-9CC5-ADF35823F6E5}"/>
              </a:ext>
            </a:extLst>
          </p:cNvPr>
          <p:cNvSpPr>
            <a:spLocks noGrp="1"/>
          </p:cNvSpPr>
          <p:nvPr>
            <p:ph type="dt" sz="half" idx="10"/>
          </p:nvPr>
        </p:nvSpPr>
        <p:spPr/>
        <p:txBody>
          <a:bodyPr/>
          <a:lstStyle/>
          <a:p>
            <a:fld id="{BF4479C6-C0D2-4C14-8583-9D757790008D}" type="datetimeFigureOut">
              <a:rPr lang="zh-CN" altLang="en-US" smtClean="0"/>
              <a:pPr/>
              <a:t>2020/10/8</a:t>
            </a:fld>
            <a:endParaRPr lang="zh-CN" altLang="en-US"/>
          </a:p>
        </p:txBody>
      </p:sp>
      <p:sp>
        <p:nvSpPr>
          <p:cNvPr id="3" name="页脚占位符 2">
            <a:extLst>
              <a:ext uri="{FF2B5EF4-FFF2-40B4-BE49-F238E27FC236}">
                <a16:creationId xmlns="" xmlns:a16="http://schemas.microsoft.com/office/drawing/2014/main" id="{E597B77D-657B-479E-9A59-979038685DE9}"/>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7107AB8B-9A61-4523-84C7-2FFD9AAEB1BC}"/>
              </a:ext>
            </a:extLst>
          </p:cNvPr>
          <p:cNvSpPr>
            <a:spLocks noGrp="1"/>
          </p:cNvSpPr>
          <p:nvPr>
            <p:ph type="sldNum" sz="quarter" idx="12"/>
          </p:nvPr>
        </p:nvSpPr>
        <p:spPr/>
        <p:txBody>
          <a:bodyPr/>
          <a:lstStyle/>
          <a:p>
            <a:fld id="{9994711B-3D2D-4CED-B674-C9A6B358F382}" type="slidenum">
              <a:rPr lang="zh-CN" altLang="en-US" smtClean="0"/>
              <a:pPr/>
              <a:t>‹#›</a:t>
            </a:fld>
            <a:endParaRPr lang="zh-CN" altLang="en-US"/>
          </a:p>
        </p:txBody>
      </p:sp>
      <p:pic>
        <p:nvPicPr>
          <p:cNvPr id="6" name="图片 5">
            <a:extLst>
              <a:ext uri="{FF2B5EF4-FFF2-40B4-BE49-F238E27FC236}">
                <a16:creationId xmlns="" xmlns:a16="http://schemas.microsoft.com/office/drawing/2014/main" id="{D667E611-A4D9-4C68-B39D-F5073032E794}"/>
              </a:ext>
            </a:extLst>
          </p:cNvPr>
          <p:cNvPicPr>
            <a:picLocks noChangeAspect="1"/>
          </p:cNvPicPr>
          <p:nvPr userDrawn="1"/>
        </p:nvPicPr>
        <p:blipFill rotWithShape="1">
          <a:blip r:embed="rId2" cstate="print">
            <a:extLst>
              <a:ext uri="{BEBA8EAE-BF5A-486C-A8C5-ECC9F3942E4B}">
                <a14:imgProps xmlns:a14="http://schemas.microsoft.com/office/drawing/2010/main" xmlns="">
                  <a14:imgLayer r:embed="rId3">
                    <a14:imgEffect>
                      <a14:saturation sat="66000"/>
                    </a14:imgEffect>
                  </a14:imgLayer>
                </a14:imgProps>
              </a:ext>
              <a:ext uri="{28A0092B-C50C-407E-A947-70E740481C1C}">
                <a14:useLocalDpi xmlns:a14="http://schemas.microsoft.com/office/drawing/2010/main" xmlns="" val="0"/>
              </a:ext>
            </a:extLst>
          </a:blip>
          <a:srcRect l="12963" r="12963"/>
          <a:stretch/>
        </p:blipFill>
        <p:spPr>
          <a:xfrm>
            <a:off x="-1" y="0"/>
            <a:ext cx="12192000" cy="6858000"/>
          </a:xfrm>
          <a:prstGeom prst="rect">
            <a:avLst/>
          </a:prstGeom>
        </p:spPr>
      </p:pic>
      <p:sp>
        <p:nvSpPr>
          <p:cNvPr id="8" name="矩形 7">
            <a:extLst>
              <a:ext uri="{FF2B5EF4-FFF2-40B4-BE49-F238E27FC236}">
                <a16:creationId xmlns="" xmlns:a16="http://schemas.microsoft.com/office/drawing/2014/main" id="{96C2CACA-4C63-4211-BF6C-CD122318A1F0}"/>
              </a:ext>
            </a:extLst>
          </p:cNvPr>
          <p:cNvSpPr/>
          <p:nvPr userDrawn="1"/>
        </p:nvSpPr>
        <p:spPr>
          <a:xfrm>
            <a:off x="-1" y="136524"/>
            <a:ext cx="12192001" cy="6888389"/>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latin typeface="思源黑体 CN Normal" panose="020B0400000000000000" pitchFamily="34" charset="-122"/>
              <a:ea typeface="思源黑体 CN Normal" panose="020B0400000000000000" pitchFamily="34" charset="-122"/>
            </a:endParaRPr>
          </a:p>
        </p:txBody>
      </p:sp>
    </p:spTree>
    <p:extLst>
      <p:ext uri="{BB962C8B-B14F-4D97-AF65-F5344CB8AC3E}">
        <p14:creationId xmlns:p14="http://schemas.microsoft.com/office/powerpoint/2010/main" xmlns="" val="6197503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9E23883A-A885-4A10-8447-FF4B7D64012E}"/>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17170B86-BEE2-4188-A2B0-3B7A025DCA6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 xmlns:a16="http://schemas.microsoft.com/office/drawing/2014/main" id="{66C2F784-2F95-499C-B3C4-20B47729E9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 xmlns:a16="http://schemas.microsoft.com/office/drawing/2014/main" id="{36E76129-015B-4A91-8C36-90104CAF041A}"/>
              </a:ext>
            </a:extLst>
          </p:cNvPr>
          <p:cNvSpPr>
            <a:spLocks noGrp="1"/>
          </p:cNvSpPr>
          <p:nvPr>
            <p:ph type="dt" sz="half" idx="10"/>
          </p:nvPr>
        </p:nvSpPr>
        <p:spPr/>
        <p:txBody>
          <a:bodyPr/>
          <a:lstStyle/>
          <a:p>
            <a:fld id="{BF4479C6-C0D2-4C14-8583-9D757790008D}" type="datetimeFigureOut">
              <a:rPr lang="zh-CN" altLang="en-US" smtClean="0"/>
              <a:pPr/>
              <a:t>2020/10/8</a:t>
            </a:fld>
            <a:endParaRPr lang="zh-CN" altLang="en-US"/>
          </a:p>
        </p:txBody>
      </p:sp>
      <p:sp>
        <p:nvSpPr>
          <p:cNvPr id="6" name="页脚占位符 5">
            <a:extLst>
              <a:ext uri="{FF2B5EF4-FFF2-40B4-BE49-F238E27FC236}">
                <a16:creationId xmlns="" xmlns:a16="http://schemas.microsoft.com/office/drawing/2014/main" id="{843BA66A-4F35-4527-A1C3-6938015804FE}"/>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A3B8138B-A913-454F-B152-0E441187FB04}"/>
              </a:ext>
            </a:extLst>
          </p:cNvPr>
          <p:cNvSpPr>
            <a:spLocks noGrp="1"/>
          </p:cNvSpPr>
          <p:nvPr>
            <p:ph type="sldNum" sz="quarter" idx="12"/>
          </p:nvPr>
        </p:nvSpPr>
        <p:spPr/>
        <p:txBody>
          <a:bodyPr/>
          <a:lstStyle/>
          <a:p>
            <a:fld id="{9994711B-3D2D-4CED-B674-C9A6B358F382}" type="slidenum">
              <a:rPr lang="zh-CN" altLang="en-US" smtClean="0"/>
              <a:pPr/>
              <a:t>‹#›</a:t>
            </a:fld>
            <a:endParaRPr lang="zh-CN" altLang="en-US"/>
          </a:p>
        </p:txBody>
      </p:sp>
    </p:spTree>
    <p:extLst>
      <p:ext uri="{BB962C8B-B14F-4D97-AF65-F5344CB8AC3E}">
        <p14:creationId xmlns:p14="http://schemas.microsoft.com/office/powerpoint/2010/main" xmlns="" val="15387436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FA2CA1D-6C4C-4885-81EB-CFAE0597B2D9}"/>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CE802FAD-E7C8-4904-A580-BB2D62CA031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0CAD66FE-DD16-4E92-9FF9-B873982490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 xmlns:a16="http://schemas.microsoft.com/office/drawing/2014/main" id="{ACB408F0-7A66-494A-B4B6-71EF00520439}"/>
              </a:ext>
            </a:extLst>
          </p:cNvPr>
          <p:cNvSpPr>
            <a:spLocks noGrp="1"/>
          </p:cNvSpPr>
          <p:nvPr>
            <p:ph type="dt" sz="half" idx="10"/>
          </p:nvPr>
        </p:nvSpPr>
        <p:spPr/>
        <p:txBody>
          <a:bodyPr/>
          <a:lstStyle/>
          <a:p>
            <a:fld id="{BF4479C6-C0D2-4C14-8583-9D757790008D}" type="datetimeFigureOut">
              <a:rPr lang="zh-CN" altLang="en-US" smtClean="0"/>
              <a:pPr/>
              <a:t>2020/10/8</a:t>
            </a:fld>
            <a:endParaRPr lang="zh-CN" altLang="en-US"/>
          </a:p>
        </p:txBody>
      </p:sp>
      <p:sp>
        <p:nvSpPr>
          <p:cNvPr id="6" name="页脚占位符 5">
            <a:extLst>
              <a:ext uri="{FF2B5EF4-FFF2-40B4-BE49-F238E27FC236}">
                <a16:creationId xmlns="" xmlns:a16="http://schemas.microsoft.com/office/drawing/2014/main" id="{45C1D917-8828-44E4-8F7A-0E9E9FDCF13F}"/>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255F9A19-0D33-463D-8ACC-25C02862A83C}"/>
              </a:ext>
            </a:extLst>
          </p:cNvPr>
          <p:cNvSpPr>
            <a:spLocks noGrp="1"/>
          </p:cNvSpPr>
          <p:nvPr>
            <p:ph type="sldNum" sz="quarter" idx="12"/>
          </p:nvPr>
        </p:nvSpPr>
        <p:spPr/>
        <p:txBody>
          <a:bodyPr/>
          <a:lstStyle/>
          <a:p>
            <a:fld id="{9994711B-3D2D-4CED-B674-C9A6B358F382}" type="slidenum">
              <a:rPr lang="zh-CN" altLang="en-US" smtClean="0"/>
              <a:pPr/>
              <a:t>‹#›</a:t>
            </a:fld>
            <a:endParaRPr lang="zh-CN" altLang="en-US"/>
          </a:p>
        </p:txBody>
      </p:sp>
    </p:spTree>
    <p:extLst>
      <p:ext uri="{BB962C8B-B14F-4D97-AF65-F5344CB8AC3E}">
        <p14:creationId xmlns:p14="http://schemas.microsoft.com/office/powerpoint/2010/main" xmlns="" val="16503887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F282F7A-7AA7-4CFA-94F8-86DBB118EF8A}"/>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4736CE02-9CAD-4331-B960-C8998830A35B}"/>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BB56AEA2-E559-4AE6-9DA8-09C90126E365}"/>
              </a:ext>
            </a:extLst>
          </p:cNvPr>
          <p:cNvSpPr>
            <a:spLocks noGrp="1"/>
          </p:cNvSpPr>
          <p:nvPr>
            <p:ph type="dt" sz="half" idx="10"/>
          </p:nvPr>
        </p:nvSpPr>
        <p:spPr/>
        <p:txBody>
          <a:bodyPr/>
          <a:lstStyle/>
          <a:p>
            <a:fld id="{BF4479C6-C0D2-4C14-8583-9D757790008D}" type="datetimeFigureOut">
              <a:rPr lang="zh-CN" altLang="en-US" smtClean="0"/>
              <a:pPr/>
              <a:t>2020/10/8</a:t>
            </a:fld>
            <a:endParaRPr lang="zh-CN" altLang="en-US"/>
          </a:p>
        </p:txBody>
      </p:sp>
      <p:sp>
        <p:nvSpPr>
          <p:cNvPr id="5" name="页脚占位符 4">
            <a:extLst>
              <a:ext uri="{FF2B5EF4-FFF2-40B4-BE49-F238E27FC236}">
                <a16:creationId xmlns="" xmlns:a16="http://schemas.microsoft.com/office/drawing/2014/main" id="{60F2012D-AF95-4D0B-9C83-736614C5574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C0BA27CA-2904-44C3-9F1A-1170CCC5694C}"/>
              </a:ext>
            </a:extLst>
          </p:cNvPr>
          <p:cNvSpPr>
            <a:spLocks noGrp="1"/>
          </p:cNvSpPr>
          <p:nvPr>
            <p:ph type="sldNum" sz="quarter" idx="12"/>
          </p:nvPr>
        </p:nvSpPr>
        <p:spPr/>
        <p:txBody>
          <a:bodyPr/>
          <a:lstStyle/>
          <a:p>
            <a:fld id="{9994711B-3D2D-4CED-B674-C9A6B358F382}" type="slidenum">
              <a:rPr lang="zh-CN" altLang="en-US" smtClean="0"/>
              <a:pPr/>
              <a:t>‹#›</a:t>
            </a:fld>
            <a:endParaRPr lang="zh-CN" altLang="en-US"/>
          </a:p>
        </p:txBody>
      </p:sp>
    </p:spTree>
    <p:extLst>
      <p:ext uri="{BB962C8B-B14F-4D97-AF65-F5344CB8AC3E}">
        <p14:creationId xmlns:p14="http://schemas.microsoft.com/office/powerpoint/2010/main" xmlns="" val="750906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029486D9-3084-49DD-A2B8-E64EE1824922}"/>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6B20272B-53E4-4607-951C-27FF641E9731}"/>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5E7E6B84-48D2-4CA1-8BB7-3FC0C068B8F2}"/>
              </a:ext>
            </a:extLst>
          </p:cNvPr>
          <p:cNvSpPr>
            <a:spLocks noGrp="1"/>
          </p:cNvSpPr>
          <p:nvPr>
            <p:ph type="dt" sz="half" idx="10"/>
          </p:nvPr>
        </p:nvSpPr>
        <p:spPr/>
        <p:txBody>
          <a:bodyPr/>
          <a:lstStyle/>
          <a:p>
            <a:fld id="{BF4479C6-C0D2-4C14-8583-9D757790008D}" type="datetimeFigureOut">
              <a:rPr lang="zh-CN" altLang="en-US" smtClean="0"/>
              <a:pPr/>
              <a:t>2020/10/8</a:t>
            </a:fld>
            <a:endParaRPr lang="zh-CN" altLang="en-US"/>
          </a:p>
        </p:txBody>
      </p:sp>
      <p:sp>
        <p:nvSpPr>
          <p:cNvPr id="5" name="页脚占位符 4">
            <a:extLst>
              <a:ext uri="{FF2B5EF4-FFF2-40B4-BE49-F238E27FC236}">
                <a16:creationId xmlns="" xmlns:a16="http://schemas.microsoft.com/office/drawing/2014/main" id="{A8059361-1B6E-44E0-9382-F0BF3B88CD45}"/>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AE4C5D8F-AE6E-4BEE-8D0A-3DD17AD52BA3}"/>
              </a:ext>
            </a:extLst>
          </p:cNvPr>
          <p:cNvSpPr>
            <a:spLocks noGrp="1"/>
          </p:cNvSpPr>
          <p:nvPr>
            <p:ph type="sldNum" sz="quarter" idx="12"/>
          </p:nvPr>
        </p:nvSpPr>
        <p:spPr/>
        <p:txBody>
          <a:bodyPr/>
          <a:lstStyle/>
          <a:p>
            <a:fld id="{9994711B-3D2D-4CED-B674-C9A6B358F382}" type="slidenum">
              <a:rPr lang="zh-CN" altLang="en-US" smtClean="0"/>
              <a:pPr/>
              <a:t>‹#›</a:t>
            </a:fld>
            <a:endParaRPr lang="zh-CN" altLang="en-US"/>
          </a:p>
        </p:txBody>
      </p:sp>
    </p:spTree>
    <p:extLst>
      <p:ext uri="{BB962C8B-B14F-4D97-AF65-F5344CB8AC3E}">
        <p14:creationId xmlns:p14="http://schemas.microsoft.com/office/powerpoint/2010/main" xmlns="" val="15141190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FAC2C4BA-AB8A-43EC-908E-ACEF7DC5F43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04529CEF-D0ED-4361-916F-6CDD2C66AC9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314E9EF2-7C05-4A45-9AFD-0B2D3948D58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4479C6-C0D2-4C14-8583-9D757790008D}" type="datetimeFigureOut">
              <a:rPr lang="zh-CN" altLang="en-US" smtClean="0"/>
              <a:pPr/>
              <a:t>2020/10/8</a:t>
            </a:fld>
            <a:endParaRPr lang="zh-CN" altLang="en-US"/>
          </a:p>
        </p:txBody>
      </p:sp>
      <p:sp>
        <p:nvSpPr>
          <p:cNvPr id="5" name="页脚占位符 4">
            <a:extLst>
              <a:ext uri="{FF2B5EF4-FFF2-40B4-BE49-F238E27FC236}">
                <a16:creationId xmlns="" xmlns:a16="http://schemas.microsoft.com/office/drawing/2014/main" id="{99E028E3-1A87-477F-83A8-0E792C0C5E5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ACB370A2-77CC-4A35-81CF-FE326269A3A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994711B-3D2D-4CED-B674-C9A6B358F382}" type="slidenum">
              <a:rPr lang="zh-CN" altLang="en-US" smtClean="0"/>
              <a:pPr/>
              <a:t>‹#›</a:t>
            </a:fld>
            <a:endParaRPr lang="zh-CN" altLang="en-US"/>
          </a:p>
        </p:txBody>
      </p:sp>
    </p:spTree>
    <p:extLst>
      <p:ext uri="{BB962C8B-B14F-4D97-AF65-F5344CB8AC3E}">
        <p14:creationId xmlns:p14="http://schemas.microsoft.com/office/powerpoint/2010/main" xmlns="" val="40586667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microsoft.com/office/2007/relationships/hdphoto" Target="../media/hdphoto2.wdp"/></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notesSlide" Target="../notesSlides/notesSlide10.xml"/><Relationship Id="rId5" Type="http://schemas.openxmlformats.org/officeDocument/2006/relationships/tags" Target="../tags/tag6.xml"/><Relationship Id="rId10" Type="http://schemas.openxmlformats.org/officeDocument/2006/relationships/slideLayout" Target="../slideLayouts/slideLayout7.xml"/><Relationship Id="rId4" Type="http://schemas.openxmlformats.org/officeDocument/2006/relationships/tags" Target="../tags/tag5.xml"/><Relationship Id="rId9" Type="http://schemas.openxmlformats.org/officeDocument/2006/relationships/tags" Target="../tags/tag1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1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 xmlns:a16="http://schemas.microsoft.com/office/drawing/2014/main" id="{07347152-8AB3-4366-ABBE-D274C9D8B39D}"/>
              </a:ext>
            </a:extLst>
          </p:cNvPr>
          <p:cNvPicPr>
            <a:picLocks noChangeAspect="1"/>
          </p:cNvPicPr>
          <p:nvPr/>
        </p:nvPicPr>
        <p:blipFill rotWithShape="1">
          <a:blip r:embed="rId3" cstate="print">
            <a:extLst>
              <a:ext uri="{BEBA8EAE-BF5A-486C-A8C5-ECC9F3942E4B}">
                <a14:imgProps xmlns:a14="http://schemas.microsoft.com/office/drawing/2010/main" xmlns="">
                  <a14:imgLayer r:embed="rId4">
                    <a14:imgEffect>
                      <a14:saturation sat="66000"/>
                    </a14:imgEffect>
                  </a14:imgLayer>
                </a14:imgProps>
              </a:ext>
              <a:ext uri="{28A0092B-C50C-407E-A947-70E740481C1C}">
                <a14:useLocalDpi xmlns:a14="http://schemas.microsoft.com/office/drawing/2010/main" xmlns="" val="0"/>
              </a:ext>
            </a:extLst>
          </a:blip>
          <a:srcRect l="12963" r="12963"/>
          <a:stretch/>
        </p:blipFill>
        <p:spPr>
          <a:xfrm>
            <a:off x="-1" y="0"/>
            <a:ext cx="12192000" cy="6858000"/>
          </a:xfrm>
          <a:prstGeom prst="rect">
            <a:avLst/>
          </a:prstGeom>
        </p:spPr>
      </p:pic>
      <p:sp>
        <p:nvSpPr>
          <p:cNvPr id="6" name="矩形 5">
            <a:extLst>
              <a:ext uri="{FF2B5EF4-FFF2-40B4-BE49-F238E27FC236}">
                <a16:creationId xmlns="" xmlns:a16="http://schemas.microsoft.com/office/drawing/2014/main" id="{EFE08CF2-3DAE-41B8-BDB4-FC5BA60E1132}"/>
              </a:ext>
            </a:extLst>
          </p:cNvPr>
          <p:cNvSpPr/>
          <p:nvPr/>
        </p:nvSpPr>
        <p:spPr>
          <a:xfrm>
            <a:off x="0" y="0"/>
            <a:ext cx="12192000" cy="6858000"/>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a:latin typeface="思源黑体 CN Normal" panose="020B0400000000000000" pitchFamily="34" charset="-122"/>
                <a:ea typeface="思源黑体 CN Normal" panose="020B0400000000000000" pitchFamily="34" charset="-122"/>
              </a:rPr>
              <a:t>毕业答辩</a:t>
            </a:r>
            <a:r>
              <a:rPr lang="en-US" altLang="zh-CN" sz="1800">
                <a:latin typeface="思源黑体 CN Normal" panose="020B0400000000000000" pitchFamily="34" charset="-122"/>
                <a:ea typeface="思源黑体 CN Normal" panose="020B0400000000000000" pitchFamily="34" charset="-122"/>
              </a:rPr>
              <a:t>/</a:t>
            </a:r>
            <a:r>
              <a:rPr lang="zh-CN" altLang="en-US" sz="1800">
                <a:latin typeface="思源黑体 CN Normal" panose="020B0400000000000000" pitchFamily="34" charset="-122"/>
                <a:ea typeface="思源黑体 CN Normal" panose="020B0400000000000000" pitchFamily="34" charset="-122"/>
              </a:rPr>
              <a:t>开题报告模板</a:t>
            </a:r>
            <a:endParaRPr lang="zh-CN" altLang="en-US" sz="1800" dirty="0">
              <a:latin typeface="思源黑体 CN Normal" panose="020B0400000000000000" pitchFamily="34" charset="-122"/>
              <a:ea typeface="思源黑体 CN Normal" panose="020B0400000000000000" pitchFamily="34" charset="-122"/>
            </a:endParaRPr>
          </a:p>
        </p:txBody>
      </p:sp>
      <p:sp>
        <p:nvSpPr>
          <p:cNvPr id="7" name="矩形 6">
            <a:extLst>
              <a:ext uri="{FF2B5EF4-FFF2-40B4-BE49-F238E27FC236}">
                <a16:creationId xmlns="" xmlns:a16="http://schemas.microsoft.com/office/drawing/2014/main" id="{2D3EDC15-0B43-40FA-8876-FB8A8B61D195}"/>
              </a:ext>
            </a:extLst>
          </p:cNvPr>
          <p:cNvSpPr/>
          <p:nvPr/>
        </p:nvSpPr>
        <p:spPr>
          <a:xfrm>
            <a:off x="996462" y="805375"/>
            <a:ext cx="10199076" cy="5247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矩形 7">
            <a:extLst>
              <a:ext uri="{FF2B5EF4-FFF2-40B4-BE49-F238E27FC236}">
                <a16:creationId xmlns="" xmlns:a16="http://schemas.microsoft.com/office/drawing/2014/main" id="{5F17A58B-57DD-4E21-A1EC-6FBC09291A58}"/>
              </a:ext>
            </a:extLst>
          </p:cNvPr>
          <p:cNvSpPr/>
          <p:nvPr/>
        </p:nvSpPr>
        <p:spPr>
          <a:xfrm flipH="1" flipV="1">
            <a:off x="1249680" y="1065628"/>
            <a:ext cx="9692640" cy="4726745"/>
          </a:xfrm>
          <a:prstGeom prst="rect">
            <a:avLst/>
          </a:prstGeom>
          <a:solidFill>
            <a:schemeClr val="bg1"/>
          </a:solidFill>
          <a:ln>
            <a:solidFill>
              <a:srgbClr val="6C7369"/>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a:latin typeface="思源黑体 CN Normal" panose="020B0400000000000000" pitchFamily="34" charset="-122"/>
                <a:ea typeface="思源黑体 CN Normal" panose="020B0400000000000000" pitchFamily="34" charset="-122"/>
              </a:rPr>
              <a:t>毕业答辩</a:t>
            </a:r>
            <a:r>
              <a:rPr lang="en-US" altLang="zh-CN" sz="1800">
                <a:latin typeface="思源黑体 CN Normal" panose="020B0400000000000000" pitchFamily="34" charset="-122"/>
                <a:ea typeface="思源黑体 CN Normal" panose="020B0400000000000000" pitchFamily="34" charset="-122"/>
              </a:rPr>
              <a:t>/</a:t>
            </a:r>
            <a:r>
              <a:rPr lang="zh-CN" altLang="en-US" sz="1800">
                <a:latin typeface="思源黑体 CN Normal" panose="020B0400000000000000" pitchFamily="34" charset="-122"/>
                <a:ea typeface="思源黑体 CN Normal" panose="020B0400000000000000" pitchFamily="34" charset="-122"/>
              </a:rPr>
              <a:t>开题报告模板</a:t>
            </a:r>
            <a:endParaRPr lang="zh-CN" altLang="en-US" sz="1800" dirty="0">
              <a:latin typeface="思源黑体 CN Normal" panose="020B0400000000000000" pitchFamily="34" charset="-122"/>
              <a:ea typeface="思源黑体 CN Normal" panose="020B0400000000000000" pitchFamily="34" charset="-122"/>
            </a:endParaRPr>
          </a:p>
        </p:txBody>
      </p:sp>
      <p:sp>
        <p:nvSpPr>
          <p:cNvPr id="10" name="文本框 9">
            <a:extLst>
              <a:ext uri="{FF2B5EF4-FFF2-40B4-BE49-F238E27FC236}">
                <a16:creationId xmlns="" xmlns:a16="http://schemas.microsoft.com/office/drawing/2014/main" id="{DA821949-686A-4D53-8C08-A6F24FE43D8F}"/>
              </a:ext>
            </a:extLst>
          </p:cNvPr>
          <p:cNvSpPr txBox="1"/>
          <p:nvPr/>
        </p:nvSpPr>
        <p:spPr>
          <a:xfrm>
            <a:off x="1548674" y="1519000"/>
            <a:ext cx="9094649" cy="1015663"/>
          </a:xfrm>
          <a:prstGeom prst="rect">
            <a:avLst/>
          </a:prstGeom>
          <a:noFill/>
        </p:spPr>
        <p:txBody>
          <a:bodyPr wrap="square" rtlCol="0">
            <a:spAutoFit/>
          </a:bodyPr>
          <a:lstStyle/>
          <a:p>
            <a:pPr algn="ctr"/>
            <a:r>
              <a:rPr lang="en-US" altLang="zh-CN" sz="6000" dirty="0">
                <a:latin typeface="思源黑体 CN Normal" panose="020B0400000000000000" pitchFamily="34" charset="-122"/>
                <a:ea typeface="思源黑体 CN Normal" panose="020B0400000000000000" pitchFamily="34" charset="-122"/>
              </a:rPr>
              <a:t>2 0 2 0</a:t>
            </a:r>
          </a:p>
        </p:txBody>
      </p:sp>
      <p:cxnSp>
        <p:nvCxnSpPr>
          <p:cNvPr id="12" name="直接连接符 11">
            <a:extLst>
              <a:ext uri="{FF2B5EF4-FFF2-40B4-BE49-F238E27FC236}">
                <a16:creationId xmlns="" xmlns:a16="http://schemas.microsoft.com/office/drawing/2014/main" id="{3D07F3F7-6051-4D86-B1EE-741AF87D36EA}"/>
              </a:ext>
            </a:extLst>
          </p:cNvPr>
          <p:cNvCxnSpPr>
            <a:cxnSpLocks/>
          </p:cNvCxnSpPr>
          <p:nvPr/>
        </p:nvCxnSpPr>
        <p:spPr>
          <a:xfrm>
            <a:off x="2954215" y="2025748"/>
            <a:ext cx="1434905" cy="0"/>
          </a:xfrm>
          <a:prstGeom prst="line">
            <a:avLst/>
          </a:prstGeom>
          <a:ln>
            <a:solidFill>
              <a:schemeClr val="bg1">
                <a:lumMod val="85000"/>
              </a:schemeClr>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cxnSp>
        <p:nvCxnSpPr>
          <p:cNvPr id="16" name="直接连接符 15">
            <a:extLst>
              <a:ext uri="{FF2B5EF4-FFF2-40B4-BE49-F238E27FC236}">
                <a16:creationId xmlns="" xmlns:a16="http://schemas.microsoft.com/office/drawing/2014/main" id="{A2632C98-31C6-4E3E-AD98-DFA2FC6233A6}"/>
              </a:ext>
            </a:extLst>
          </p:cNvPr>
          <p:cNvCxnSpPr>
            <a:cxnSpLocks/>
          </p:cNvCxnSpPr>
          <p:nvPr/>
        </p:nvCxnSpPr>
        <p:spPr>
          <a:xfrm>
            <a:off x="7723163" y="2025748"/>
            <a:ext cx="1434905" cy="0"/>
          </a:xfrm>
          <a:prstGeom prst="line">
            <a:avLst/>
          </a:prstGeom>
          <a:ln>
            <a:solidFill>
              <a:schemeClr val="bg1">
                <a:lumMod val="85000"/>
              </a:schemeClr>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18" name="文本框 17">
            <a:extLst>
              <a:ext uri="{FF2B5EF4-FFF2-40B4-BE49-F238E27FC236}">
                <a16:creationId xmlns="" xmlns:a16="http://schemas.microsoft.com/office/drawing/2014/main" id="{7EBEA10B-66BE-410F-B198-FBC6BD4565CA}"/>
              </a:ext>
            </a:extLst>
          </p:cNvPr>
          <p:cNvSpPr txBox="1"/>
          <p:nvPr/>
        </p:nvSpPr>
        <p:spPr>
          <a:xfrm>
            <a:off x="1588562" y="2680626"/>
            <a:ext cx="9014877" cy="1107996"/>
          </a:xfrm>
          <a:prstGeom prst="rect">
            <a:avLst/>
          </a:prstGeom>
          <a:noFill/>
        </p:spPr>
        <p:txBody>
          <a:bodyPr wrap="square">
            <a:spAutoFit/>
          </a:bodyPr>
          <a:lstStyle/>
          <a:p>
            <a:pPr algn="ctr"/>
            <a:r>
              <a:rPr lang="zh-CN" altLang="en-US" sz="6600" dirty="0">
                <a:latin typeface="思源黑体 CN Normal" panose="020B0400000000000000" pitchFamily="34" charset="-122"/>
                <a:ea typeface="思源黑体 CN Normal" panose="020B0400000000000000" pitchFamily="34" charset="-122"/>
              </a:rPr>
              <a:t>毕业答辩</a:t>
            </a:r>
            <a:r>
              <a:rPr lang="en-US" altLang="zh-CN" sz="6600" dirty="0">
                <a:latin typeface="思源黑体 CN Normal" panose="020B0400000000000000" pitchFamily="34" charset="-122"/>
                <a:ea typeface="思源黑体 CN Normal" panose="020B0400000000000000" pitchFamily="34" charset="-122"/>
              </a:rPr>
              <a:t>/</a:t>
            </a:r>
            <a:r>
              <a:rPr lang="zh-CN" altLang="en-US" sz="6600" dirty="0">
                <a:latin typeface="思源黑体 CN Normal" panose="020B0400000000000000" pitchFamily="34" charset="-122"/>
                <a:ea typeface="思源黑体 CN Normal" panose="020B0400000000000000" pitchFamily="34" charset="-122"/>
              </a:rPr>
              <a:t>开题报告模板</a:t>
            </a:r>
          </a:p>
        </p:txBody>
      </p:sp>
      <p:sp>
        <p:nvSpPr>
          <p:cNvPr id="20" name="文本框 19">
            <a:extLst>
              <a:ext uri="{FF2B5EF4-FFF2-40B4-BE49-F238E27FC236}">
                <a16:creationId xmlns="" xmlns:a16="http://schemas.microsoft.com/office/drawing/2014/main" id="{52D7BF46-5673-433C-A0A3-AAEB18392676}"/>
              </a:ext>
            </a:extLst>
          </p:cNvPr>
          <p:cNvSpPr txBox="1"/>
          <p:nvPr/>
        </p:nvSpPr>
        <p:spPr>
          <a:xfrm>
            <a:off x="2277792" y="3762529"/>
            <a:ext cx="7636412" cy="307777"/>
          </a:xfrm>
          <a:prstGeom prst="rect">
            <a:avLst/>
          </a:prstGeom>
          <a:noFill/>
        </p:spPr>
        <p:txBody>
          <a:bodyPr wrap="square">
            <a:spAutoFit/>
          </a:bodyPr>
          <a:lstStyle/>
          <a:p>
            <a:pPr algn="dist"/>
            <a:r>
              <a:rPr lang="zh-CN" altLang="en-US" sz="1400" dirty="0"/>
              <a:t>Graduation defense / proposal report template</a:t>
            </a:r>
          </a:p>
        </p:txBody>
      </p:sp>
      <p:sp>
        <p:nvSpPr>
          <p:cNvPr id="22" name="文本框 21">
            <a:extLst>
              <a:ext uri="{FF2B5EF4-FFF2-40B4-BE49-F238E27FC236}">
                <a16:creationId xmlns="" xmlns:a16="http://schemas.microsoft.com/office/drawing/2014/main" id="{1213348E-DCF6-4983-9FFC-6224D6214DA8}"/>
              </a:ext>
            </a:extLst>
          </p:cNvPr>
          <p:cNvSpPr txBox="1"/>
          <p:nvPr/>
        </p:nvSpPr>
        <p:spPr>
          <a:xfrm>
            <a:off x="3185666" y="4617310"/>
            <a:ext cx="5820664" cy="461665"/>
          </a:xfrm>
          <a:prstGeom prst="rect">
            <a:avLst/>
          </a:prstGeom>
          <a:noFill/>
        </p:spPr>
        <p:txBody>
          <a:bodyPr wrap="square" rtlCol="0">
            <a:spAutoFit/>
          </a:bodyPr>
          <a:lstStyle/>
          <a:p>
            <a:pPr algn="ctr"/>
            <a:r>
              <a:rPr lang="zh-CN" altLang="en-US" sz="2400" dirty="0">
                <a:solidFill>
                  <a:sysClr val="windowText" lastClr="000000"/>
                </a:solidFill>
              </a:rPr>
              <a:t>答辩人</a:t>
            </a:r>
            <a:r>
              <a:rPr lang="zh-CN" altLang="en-US" sz="2400" dirty="0" smtClean="0">
                <a:solidFill>
                  <a:sysClr val="windowText" lastClr="000000"/>
                </a:solidFill>
              </a:rPr>
              <a:t>：</a:t>
            </a:r>
            <a:r>
              <a:rPr lang="en-US" altLang="zh-CN" sz="2400" dirty="0" smtClean="0">
                <a:solidFill>
                  <a:sysClr val="windowText" lastClr="000000"/>
                </a:solidFill>
              </a:rPr>
              <a:t>PPT          </a:t>
            </a:r>
            <a:r>
              <a:rPr lang="zh-CN" altLang="en-US" sz="2400" dirty="0" smtClean="0">
                <a:solidFill>
                  <a:sysClr val="windowText" lastClr="000000"/>
                </a:solidFill>
              </a:rPr>
              <a:t>导师：</a:t>
            </a:r>
            <a:r>
              <a:rPr lang="en-US" altLang="zh-CN" sz="2400" dirty="0" smtClean="0">
                <a:solidFill>
                  <a:sysClr val="windowText" lastClr="000000"/>
                </a:solidFill>
              </a:rPr>
              <a:t>PPT          </a:t>
            </a:r>
            <a:endParaRPr lang="zh-CN" altLang="en-US" sz="2400" dirty="0">
              <a:solidFill>
                <a:sysClr val="windowText" lastClr="000000"/>
              </a:solidFill>
            </a:endParaRPr>
          </a:p>
        </p:txBody>
      </p:sp>
    </p:spTree>
    <p:extLst>
      <p:ext uri="{BB962C8B-B14F-4D97-AF65-F5344CB8AC3E}">
        <p14:creationId xmlns:p14="http://schemas.microsoft.com/office/powerpoint/2010/main" xmlns="" val="325339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wipe(left)">
                                      <p:cBhvr>
                                        <p:cTn id="10" dur="500"/>
                                        <p:tgtEl>
                                          <p:spTgt spid="18"/>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22"/>
                                        </p:tgtEl>
                                        <p:attrNameLst>
                                          <p:attrName>style.visibility</p:attrName>
                                        </p:attrNameLst>
                                      </p:cBhvr>
                                      <p:to>
                                        <p:strVal val="visible"/>
                                      </p:to>
                                    </p:set>
                                    <p:animEffect transition="in" filter="wipe(left)">
                                      <p:cBhvr>
                                        <p:cTn id="1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8" grpId="0"/>
      <p:bldP spid="2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 xmlns:a16="http://schemas.microsoft.com/office/drawing/2014/main" id="{07347152-8AB3-4366-ABBE-D274C9D8B39D}"/>
              </a:ext>
            </a:extLst>
          </p:cNvPr>
          <p:cNvPicPr>
            <a:picLocks noChangeAspect="1"/>
          </p:cNvPicPr>
          <p:nvPr/>
        </p:nvPicPr>
        <p:blipFill rotWithShape="1">
          <a:blip r:embed="rId3" cstate="print">
            <a:extLst>
              <a:ext uri="{BEBA8EAE-BF5A-486C-A8C5-ECC9F3942E4B}">
                <a14:imgProps xmlns:a14="http://schemas.microsoft.com/office/drawing/2010/main" xmlns="">
                  <a14:imgLayer r:embed="rId4">
                    <a14:imgEffect>
                      <a14:saturation sat="66000"/>
                    </a14:imgEffect>
                  </a14:imgLayer>
                </a14:imgProps>
              </a:ext>
              <a:ext uri="{28A0092B-C50C-407E-A947-70E740481C1C}">
                <a14:useLocalDpi xmlns:a14="http://schemas.microsoft.com/office/drawing/2010/main" xmlns="" val="0"/>
              </a:ext>
            </a:extLst>
          </a:blip>
          <a:srcRect l="12963" r="12963"/>
          <a:stretch/>
        </p:blipFill>
        <p:spPr>
          <a:xfrm>
            <a:off x="-1" y="0"/>
            <a:ext cx="12192000" cy="6858000"/>
          </a:xfrm>
          <a:prstGeom prst="rect">
            <a:avLst/>
          </a:prstGeom>
        </p:spPr>
      </p:pic>
      <p:sp>
        <p:nvSpPr>
          <p:cNvPr id="6" name="矩形 5">
            <a:extLst>
              <a:ext uri="{FF2B5EF4-FFF2-40B4-BE49-F238E27FC236}">
                <a16:creationId xmlns="" xmlns:a16="http://schemas.microsoft.com/office/drawing/2014/main" id="{EFE08CF2-3DAE-41B8-BDB4-FC5BA60E1132}"/>
              </a:ext>
            </a:extLst>
          </p:cNvPr>
          <p:cNvSpPr/>
          <p:nvPr/>
        </p:nvSpPr>
        <p:spPr>
          <a:xfrm>
            <a:off x="0" y="0"/>
            <a:ext cx="12192000" cy="6858000"/>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latin typeface="思源黑体 CN Normal" panose="020B0400000000000000" pitchFamily="34" charset="-122"/>
              <a:ea typeface="思源黑体 CN Normal" panose="020B0400000000000000" pitchFamily="34" charset="-122"/>
            </a:endParaRPr>
          </a:p>
        </p:txBody>
      </p:sp>
      <p:sp>
        <p:nvSpPr>
          <p:cNvPr id="14" name="矩形 13">
            <a:extLst>
              <a:ext uri="{FF2B5EF4-FFF2-40B4-BE49-F238E27FC236}">
                <a16:creationId xmlns="" xmlns:a16="http://schemas.microsoft.com/office/drawing/2014/main" id="{A743DEC6-E1A9-4C08-BC67-3FDD905076BD}"/>
              </a:ext>
            </a:extLst>
          </p:cNvPr>
          <p:cNvSpPr/>
          <p:nvPr/>
        </p:nvSpPr>
        <p:spPr>
          <a:xfrm>
            <a:off x="1096108" y="-145947"/>
            <a:ext cx="1955410" cy="71498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p>
        </p:txBody>
      </p:sp>
      <p:sp>
        <p:nvSpPr>
          <p:cNvPr id="28" name="文本框 27">
            <a:extLst>
              <a:ext uri="{FF2B5EF4-FFF2-40B4-BE49-F238E27FC236}">
                <a16:creationId xmlns="" xmlns:a16="http://schemas.microsoft.com/office/drawing/2014/main" id="{0986D217-BE61-4E80-A538-6B695E33360F}"/>
              </a:ext>
            </a:extLst>
          </p:cNvPr>
          <p:cNvSpPr txBox="1"/>
          <p:nvPr/>
        </p:nvSpPr>
        <p:spPr>
          <a:xfrm>
            <a:off x="1780692" y="2491979"/>
            <a:ext cx="586243" cy="1938992"/>
          </a:xfrm>
          <a:prstGeom prst="rect">
            <a:avLst/>
          </a:prstGeom>
          <a:noFill/>
        </p:spPr>
        <p:txBody>
          <a:bodyPr wrap="square" rtlCol="0">
            <a:spAutoFit/>
          </a:bodyPr>
          <a:lstStyle/>
          <a:p>
            <a:pPr algn="ctr"/>
            <a:r>
              <a:rPr lang="zh-CN" altLang="en-US" sz="6000" b="1" dirty="0">
                <a:latin typeface="思源黑体 CN Normal" panose="020B0400000000000000" pitchFamily="34" charset="-122"/>
                <a:ea typeface="思源黑体 CN Normal" panose="020B0400000000000000" pitchFamily="34" charset="-122"/>
              </a:rPr>
              <a:t>目录</a:t>
            </a:r>
          </a:p>
        </p:txBody>
      </p:sp>
      <p:grpSp>
        <p:nvGrpSpPr>
          <p:cNvPr id="2" name="组合 1">
            <a:extLst>
              <a:ext uri="{FF2B5EF4-FFF2-40B4-BE49-F238E27FC236}">
                <a16:creationId xmlns="" xmlns:a16="http://schemas.microsoft.com/office/drawing/2014/main" id="{D6A37584-F983-46A6-B044-01F4560DA53A}"/>
              </a:ext>
            </a:extLst>
          </p:cNvPr>
          <p:cNvGrpSpPr/>
          <p:nvPr/>
        </p:nvGrpSpPr>
        <p:grpSpPr>
          <a:xfrm>
            <a:off x="3782439" y="474790"/>
            <a:ext cx="7116504" cy="5908420"/>
            <a:chOff x="996462" y="805375"/>
            <a:chExt cx="10199076" cy="5247250"/>
          </a:xfrm>
        </p:grpSpPr>
        <p:sp>
          <p:nvSpPr>
            <p:cNvPr id="7" name="矩形 6">
              <a:extLst>
                <a:ext uri="{FF2B5EF4-FFF2-40B4-BE49-F238E27FC236}">
                  <a16:creationId xmlns="" xmlns:a16="http://schemas.microsoft.com/office/drawing/2014/main" id="{2D3EDC15-0B43-40FA-8876-FB8A8B61D195}"/>
                </a:ext>
              </a:extLst>
            </p:cNvPr>
            <p:cNvSpPr/>
            <p:nvPr/>
          </p:nvSpPr>
          <p:spPr>
            <a:xfrm>
              <a:off x="996462" y="805375"/>
              <a:ext cx="10199076" cy="5247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p>
          </p:txBody>
        </p:sp>
        <p:sp>
          <p:nvSpPr>
            <p:cNvPr id="8" name="矩形 7">
              <a:extLst>
                <a:ext uri="{FF2B5EF4-FFF2-40B4-BE49-F238E27FC236}">
                  <a16:creationId xmlns="" xmlns:a16="http://schemas.microsoft.com/office/drawing/2014/main" id="{5F17A58B-57DD-4E21-A1EC-6FBC09291A58}"/>
                </a:ext>
              </a:extLst>
            </p:cNvPr>
            <p:cNvSpPr/>
            <p:nvPr/>
          </p:nvSpPr>
          <p:spPr>
            <a:xfrm flipH="1" flipV="1">
              <a:off x="1323003" y="1065627"/>
              <a:ext cx="9545996" cy="4726745"/>
            </a:xfrm>
            <a:prstGeom prst="rect">
              <a:avLst/>
            </a:prstGeom>
            <a:solidFill>
              <a:schemeClr val="bg1"/>
            </a:solidFill>
            <a:ln>
              <a:solidFill>
                <a:srgbClr val="6C7369"/>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dirty="0">
                  <a:latin typeface="思源黑体 CN Normal" panose="020B0400000000000000" pitchFamily="34" charset="-122"/>
                  <a:ea typeface="思源黑体 CN Normal" panose="020B0400000000000000" pitchFamily="34" charset="-122"/>
                </a:rPr>
                <a:t>毕业答辩</a:t>
              </a:r>
              <a:r>
                <a:rPr lang="en-US" altLang="zh-CN" sz="3200" dirty="0">
                  <a:latin typeface="思源黑体 CN Normal" panose="020B0400000000000000" pitchFamily="34" charset="-122"/>
                  <a:ea typeface="思源黑体 CN Normal" panose="020B0400000000000000" pitchFamily="34" charset="-122"/>
                </a:rPr>
                <a:t>/</a:t>
              </a:r>
              <a:r>
                <a:rPr lang="zh-CN" altLang="en-US" sz="3200" dirty="0">
                  <a:latin typeface="思源黑体 CN Normal" panose="020B0400000000000000" pitchFamily="34" charset="-122"/>
                  <a:ea typeface="思源黑体 CN Normal" panose="020B0400000000000000" pitchFamily="34" charset="-122"/>
                </a:rPr>
                <a:t>开题报告模板</a:t>
              </a:r>
            </a:p>
          </p:txBody>
        </p:sp>
      </p:grpSp>
      <p:grpSp>
        <p:nvGrpSpPr>
          <p:cNvPr id="48" name="组合 47">
            <a:extLst>
              <a:ext uri="{FF2B5EF4-FFF2-40B4-BE49-F238E27FC236}">
                <a16:creationId xmlns="" xmlns:a16="http://schemas.microsoft.com/office/drawing/2014/main" id="{2583DBA0-2045-41A0-909D-2B0E269A9E76}"/>
              </a:ext>
            </a:extLst>
          </p:cNvPr>
          <p:cNvGrpSpPr/>
          <p:nvPr/>
        </p:nvGrpSpPr>
        <p:grpSpPr>
          <a:xfrm>
            <a:off x="5166039" y="1243693"/>
            <a:ext cx="4871821" cy="4370614"/>
            <a:chOff x="4904781" y="1221280"/>
            <a:chExt cx="4871821" cy="4370614"/>
          </a:xfrm>
        </p:grpSpPr>
        <p:grpSp>
          <p:nvGrpSpPr>
            <p:cNvPr id="47" name="组合 46">
              <a:extLst>
                <a:ext uri="{FF2B5EF4-FFF2-40B4-BE49-F238E27FC236}">
                  <a16:creationId xmlns="" xmlns:a16="http://schemas.microsoft.com/office/drawing/2014/main" id="{EB113252-257F-4A85-B27E-36DF6D4BDE62}"/>
                </a:ext>
              </a:extLst>
            </p:cNvPr>
            <p:cNvGrpSpPr/>
            <p:nvPr/>
          </p:nvGrpSpPr>
          <p:grpSpPr>
            <a:xfrm>
              <a:off x="4904781" y="1221280"/>
              <a:ext cx="4871821" cy="4370614"/>
              <a:chOff x="4904781" y="1221280"/>
              <a:chExt cx="4871821" cy="4370614"/>
            </a:xfrm>
          </p:grpSpPr>
          <p:sp>
            <p:nvSpPr>
              <p:cNvPr id="9" name="文本框 8">
                <a:extLst>
                  <a:ext uri="{FF2B5EF4-FFF2-40B4-BE49-F238E27FC236}">
                    <a16:creationId xmlns="" xmlns:a16="http://schemas.microsoft.com/office/drawing/2014/main" id="{0E74E640-07C2-4693-9651-F24E4AF76DF6}"/>
                  </a:ext>
                </a:extLst>
              </p:cNvPr>
              <p:cNvSpPr txBox="1"/>
              <p:nvPr/>
            </p:nvSpPr>
            <p:spPr>
              <a:xfrm>
                <a:off x="5157393" y="1221280"/>
                <a:ext cx="4326737" cy="523220"/>
              </a:xfrm>
              <a:prstGeom prst="rect">
                <a:avLst/>
              </a:prstGeom>
              <a:noFill/>
            </p:spPr>
            <p:txBody>
              <a:bodyPr wrap="square" rtlCol="0">
                <a:spAutoFit/>
              </a:bodyPr>
              <a:lstStyle/>
              <a:p>
                <a:pPr algn="ctr"/>
                <a:r>
                  <a:rPr lang="zh-CN" altLang="en-US" sz="2800" dirty="0"/>
                  <a:t>研究背景与现状</a:t>
                </a:r>
              </a:p>
            </p:txBody>
          </p:sp>
          <p:sp>
            <p:nvSpPr>
              <p:cNvPr id="24" name="文本框 23">
                <a:extLst>
                  <a:ext uri="{FF2B5EF4-FFF2-40B4-BE49-F238E27FC236}">
                    <a16:creationId xmlns="" xmlns:a16="http://schemas.microsoft.com/office/drawing/2014/main" id="{93546CBD-A3FA-4B9D-9611-122C2430B8A6}"/>
                  </a:ext>
                </a:extLst>
              </p:cNvPr>
              <p:cNvSpPr txBox="1"/>
              <p:nvPr/>
            </p:nvSpPr>
            <p:spPr>
              <a:xfrm>
                <a:off x="4915576" y="2413515"/>
                <a:ext cx="4326737" cy="523220"/>
              </a:xfrm>
              <a:prstGeom prst="rect">
                <a:avLst/>
              </a:prstGeom>
              <a:noFill/>
            </p:spPr>
            <p:txBody>
              <a:bodyPr wrap="square">
                <a:spAutoFit/>
              </a:bodyPr>
              <a:lstStyle/>
              <a:p>
                <a:pPr algn="ctr"/>
                <a:r>
                  <a:rPr lang="en-US" altLang="zh-CN" sz="2800" dirty="0"/>
                  <a:t>     </a:t>
                </a:r>
                <a:r>
                  <a:rPr lang="zh-CN" altLang="en-US" sz="2800" dirty="0"/>
                  <a:t>研究方法与思路</a:t>
                </a:r>
              </a:p>
            </p:txBody>
          </p:sp>
          <p:sp>
            <p:nvSpPr>
              <p:cNvPr id="25" name="文本框 24">
                <a:extLst>
                  <a:ext uri="{FF2B5EF4-FFF2-40B4-BE49-F238E27FC236}">
                    <a16:creationId xmlns="" xmlns:a16="http://schemas.microsoft.com/office/drawing/2014/main" id="{56064002-2DE9-4E70-B32D-DE43AC0A22C7}"/>
                  </a:ext>
                </a:extLst>
              </p:cNvPr>
              <p:cNvSpPr txBox="1"/>
              <p:nvPr/>
            </p:nvSpPr>
            <p:spPr>
              <a:xfrm>
                <a:off x="4904781" y="3655754"/>
                <a:ext cx="4326737" cy="523220"/>
              </a:xfrm>
              <a:prstGeom prst="rect">
                <a:avLst/>
              </a:prstGeom>
              <a:noFill/>
            </p:spPr>
            <p:txBody>
              <a:bodyPr wrap="square">
                <a:spAutoFit/>
              </a:bodyPr>
              <a:lstStyle/>
              <a:p>
                <a:pPr algn="ctr"/>
                <a:r>
                  <a:rPr lang="en-US" altLang="zh-CN" sz="2800" dirty="0"/>
                  <a:t>     </a:t>
                </a:r>
                <a:r>
                  <a:rPr lang="zh-CN" altLang="en-US" sz="2800" dirty="0"/>
                  <a:t>关键知识与分析</a:t>
                </a:r>
              </a:p>
            </p:txBody>
          </p:sp>
          <p:sp>
            <p:nvSpPr>
              <p:cNvPr id="27" name="文本框 26">
                <a:extLst>
                  <a:ext uri="{FF2B5EF4-FFF2-40B4-BE49-F238E27FC236}">
                    <a16:creationId xmlns="" xmlns:a16="http://schemas.microsoft.com/office/drawing/2014/main" id="{5683C625-2A9E-439E-B889-F54B89C308E3}"/>
                  </a:ext>
                </a:extLst>
              </p:cNvPr>
              <p:cNvSpPr txBox="1"/>
              <p:nvPr/>
            </p:nvSpPr>
            <p:spPr>
              <a:xfrm>
                <a:off x="4911131" y="4857201"/>
                <a:ext cx="4326737" cy="523220"/>
              </a:xfrm>
              <a:prstGeom prst="rect">
                <a:avLst/>
              </a:prstGeom>
              <a:noFill/>
            </p:spPr>
            <p:txBody>
              <a:bodyPr wrap="square">
                <a:spAutoFit/>
              </a:bodyPr>
              <a:lstStyle/>
              <a:p>
                <a:pPr algn="ctr"/>
                <a:r>
                  <a:rPr lang="en-US" altLang="zh-CN" sz="2800" dirty="0"/>
                  <a:t>     </a:t>
                </a:r>
                <a:r>
                  <a:rPr lang="zh-CN" altLang="en-US" sz="2800" dirty="0"/>
                  <a:t>结论总结与推广</a:t>
                </a:r>
              </a:p>
            </p:txBody>
          </p:sp>
          <p:sp>
            <p:nvSpPr>
              <p:cNvPr id="30" name="文本框 29">
                <a:extLst>
                  <a:ext uri="{FF2B5EF4-FFF2-40B4-BE49-F238E27FC236}">
                    <a16:creationId xmlns="" xmlns:a16="http://schemas.microsoft.com/office/drawing/2014/main" id="{0CE6D8FE-7EF9-430B-89EF-E552C89A1431}"/>
                  </a:ext>
                </a:extLst>
              </p:cNvPr>
              <p:cNvSpPr txBox="1"/>
              <p:nvPr/>
            </p:nvSpPr>
            <p:spPr>
              <a:xfrm>
                <a:off x="5991855" y="1694496"/>
                <a:ext cx="2875305" cy="261610"/>
              </a:xfrm>
              <a:prstGeom prst="rect">
                <a:avLst/>
              </a:prstGeom>
              <a:noFill/>
            </p:spPr>
            <p:txBody>
              <a:bodyPr wrap="square">
                <a:spAutoFit/>
              </a:bodyPr>
              <a:lstStyle/>
              <a:p>
                <a:r>
                  <a:rPr lang="zh-CN" altLang="en-US" sz="1100" dirty="0"/>
                  <a:t>Research background and current situation</a:t>
                </a:r>
              </a:p>
            </p:txBody>
          </p:sp>
          <p:sp>
            <p:nvSpPr>
              <p:cNvPr id="32" name="文本框 31">
                <a:extLst>
                  <a:ext uri="{FF2B5EF4-FFF2-40B4-BE49-F238E27FC236}">
                    <a16:creationId xmlns="" xmlns:a16="http://schemas.microsoft.com/office/drawing/2014/main" id="{72300C81-C2CC-4D86-BA27-79DD957397A5}"/>
                  </a:ext>
                </a:extLst>
              </p:cNvPr>
              <p:cNvSpPr txBox="1"/>
              <p:nvPr/>
            </p:nvSpPr>
            <p:spPr>
              <a:xfrm>
                <a:off x="5987751" y="2933217"/>
                <a:ext cx="3046828" cy="276999"/>
              </a:xfrm>
              <a:prstGeom prst="rect">
                <a:avLst/>
              </a:prstGeom>
              <a:noFill/>
            </p:spPr>
            <p:txBody>
              <a:bodyPr wrap="square">
                <a:spAutoFit/>
              </a:bodyPr>
              <a:lstStyle/>
              <a:p>
                <a:r>
                  <a:rPr lang="zh-CN" altLang="en-US" sz="1200" dirty="0"/>
                  <a:t>Research methods and ideas</a:t>
                </a:r>
              </a:p>
            </p:txBody>
          </p:sp>
          <p:sp>
            <p:nvSpPr>
              <p:cNvPr id="34" name="文本框 33">
                <a:extLst>
                  <a:ext uri="{FF2B5EF4-FFF2-40B4-BE49-F238E27FC236}">
                    <a16:creationId xmlns="" xmlns:a16="http://schemas.microsoft.com/office/drawing/2014/main" id="{7E6F4356-A0E1-49DC-8020-AC1952895E50}"/>
                  </a:ext>
                </a:extLst>
              </p:cNvPr>
              <p:cNvSpPr txBox="1"/>
              <p:nvPr/>
            </p:nvSpPr>
            <p:spPr>
              <a:xfrm>
                <a:off x="5983941" y="4154319"/>
                <a:ext cx="3239086" cy="276999"/>
              </a:xfrm>
              <a:prstGeom prst="rect">
                <a:avLst/>
              </a:prstGeom>
              <a:noFill/>
            </p:spPr>
            <p:txBody>
              <a:bodyPr wrap="square">
                <a:spAutoFit/>
              </a:bodyPr>
              <a:lstStyle/>
              <a:p>
                <a:r>
                  <a:rPr lang="zh-CN" altLang="en-US" sz="1200" dirty="0"/>
                  <a:t>Key knowledge and analysis</a:t>
                </a:r>
              </a:p>
            </p:txBody>
          </p:sp>
          <p:sp>
            <p:nvSpPr>
              <p:cNvPr id="36" name="文本框 35">
                <a:extLst>
                  <a:ext uri="{FF2B5EF4-FFF2-40B4-BE49-F238E27FC236}">
                    <a16:creationId xmlns="" xmlns:a16="http://schemas.microsoft.com/office/drawing/2014/main" id="{247B2388-716C-4EA6-B5FA-D496C16B21AB}"/>
                  </a:ext>
                </a:extLst>
              </p:cNvPr>
              <p:cNvSpPr txBox="1"/>
              <p:nvPr/>
            </p:nvSpPr>
            <p:spPr>
              <a:xfrm>
                <a:off x="5987116" y="5314895"/>
                <a:ext cx="3789486" cy="276999"/>
              </a:xfrm>
              <a:prstGeom prst="rect">
                <a:avLst/>
              </a:prstGeom>
              <a:noFill/>
            </p:spPr>
            <p:txBody>
              <a:bodyPr wrap="square">
                <a:spAutoFit/>
              </a:bodyPr>
              <a:lstStyle/>
              <a:p>
                <a:r>
                  <a:rPr lang="zh-CN" altLang="en-US" sz="1200" dirty="0"/>
                  <a:t>Conclusion summary and promotion</a:t>
                </a:r>
              </a:p>
            </p:txBody>
          </p:sp>
        </p:grpSp>
        <p:sp>
          <p:nvSpPr>
            <p:cNvPr id="39" name="文本框 38">
              <a:extLst>
                <a:ext uri="{FF2B5EF4-FFF2-40B4-BE49-F238E27FC236}">
                  <a16:creationId xmlns="" xmlns:a16="http://schemas.microsoft.com/office/drawing/2014/main" id="{C1FDE7BF-A36E-4A96-9284-412FCC611F0C}"/>
                </a:ext>
              </a:extLst>
            </p:cNvPr>
            <p:cNvSpPr txBox="1"/>
            <p:nvPr/>
          </p:nvSpPr>
          <p:spPr>
            <a:xfrm>
              <a:off x="5016413" y="1248220"/>
              <a:ext cx="787199" cy="707886"/>
            </a:xfrm>
            <a:prstGeom prst="rect">
              <a:avLst/>
            </a:prstGeom>
            <a:noFill/>
          </p:spPr>
          <p:txBody>
            <a:bodyPr wrap="square">
              <a:spAutoFit/>
            </a:bodyPr>
            <a:lstStyle/>
            <a:p>
              <a:r>
                <a:rPr lang="en-US" altLang="zh-CN" sz="4000" dirty="0"/>
                <a:t>01</a:t>
              </a:r>
              <a:endParaRPr lang="zh-CN" altLang="en-US" sz="4000" dirty="0"/>
            </a:p>
          </p:txBody>
        </p:sp>
        <p:sp>
          <p:nvSpPr>
            <p:cNvPr id="44" name="文本框 43">
              <a:extLst>
                <a:ext uri="{FF2B5EF4-FFF2-40B4-BE49-F238E27FC236}">
                  <a16:creationId xmlns="" xmlns:a16="http://schemas.microsoft.com/office/drawing/2014/main" id="{3D05AFE7-F2CF-4EC9-ABB9-018B2041FAC3}"/>
                </a:ext>
              </a:extLst>
            </p:cNvPr>
            <p:cNvSpPr txBox="1"/>
            <p:nvPr/>
          </p:nvSpPr>
          <p:spPr>
            <a:xfrm>
              <a:off x="5016413" y="2502330"/>
              <a:ext cx="787199" cy="707886"/>
            </a:xfrm>
            <a:prstGeom prst="rect">
              <a:avLst/>
            </a:prstGeom>
            <a:noFill/>
          </p:spPr>
          <p:txBody>
            <a:bodyPr wrap="square">
              <a:spAutoFit/>
            </a:bodyPr>
            <a:lstStyle/>
            <a:p>
              <a:r>
                <a:rPr lang="en-US" altLang="zh-CN" sz="4000" dirty="0"/>
                <a:t>02</a:t>
              </a:r>
              <a:endParaRPr lang="zh-CN" altLang="en-US" sz="4000" dirty="0"/>
            </a:p>
          </p:txBody>
        </p:sp>
        <p:sp>
          <p:nvSpPr>
            <p:cNvPr id="45" name="文本框 44">
              <a:extLst>
                <a:ext uri="{FF2B5EF4-FFF2-40B4-BE49-F238E27FC236}">
                  <a16:creationId xmlns="" xmlns:a16="http://schemas.microsoft.com/office/drawing/2014/main" id="{79CA4657-47F8-4770-B1CB-933C0664CA54}"/>
                </a:ext>
              </a:extLst>
            </p:cNvPr>
            <p:cNvSpPr txBox="1"/>
            <p:nvPr/>
          </p:nvSpPr>
          <p:spPr>
            <a:xfrm>
              <a:off x="5016413" y="3723432"/>
              <a:ext cx="787199" cy="707886"/>
            </a:xfrm>
            <a:prstGeom prst="rect">
              <a:avLst/>
            </a:prstGeom>
            <a:noFill/>
          </p:spPr>
          <p:txBody>
            <a:bodyPr wrap="square">
              <a:spAutoFit/>
            </a:bodyPr>
            <a:lstStyle/>
            <a:p>
              <a:r>
                <a:rPr lang="en-US" altLang="zh-CN" sz="4000" dirty="0"/>
                <a:t>03</a:t>
              </a:r>
              <a:endParaRPr lang="zh-CN" altLang="en-US" sz="4000" dirty="0"/>
            </a:p>
          </p:txBody>
        </p:sp>
        <p:sp>
          <p:nvSpPr>
            <p:cNvPr id="46" name="文本框 45">
              <a:extLst>
                <a:ext uri="{FF2B5EF4-FFF2-40B4-BE49-F238E27FC236}">
                  <a16:creationId xmlns="" xmlns:a16="http://schemas.microsoft.com/office/drawing/2014/main" id="{97032DEB-239E-47EC-A6F0-49C6401142F7}"/>
                </a:ext>
              </a:extLst>
            </p:cNvPr>
            <p:cNvSpPr txBox="1"/>
            <p:nvPr/>
          </p:nvSpPr>
          <p:spPr>
            <a:xfrm>
              <a:off x="5016413" y="4884008"/>
              <a:ext cx="787199" cy="707886"/>
            </a:xfrm>
            <a:prstGeom prst="rect">
              <a:avLst/>
            </a:prstGeom>
            <a:noFill/>
          </p:spPr>
          <p:txBody>
            <a:bodyPr wrap="square">
              <a:spAutoFit/>
            </a:bodyPr>
            <a:lstStyle/>
            <a:p>
              <a:r>
                <a:rPr lang="en-US" altLang="zh-CN" sz="4000" dirty="0"/>
                <a:t>04</a:t>
              </a:r>
              <a:endParaRPr lang="zh-CN" altLang="en-US" sz="4000" dirty="0"/>
            </a:p>
          </p:txBody>
        </p:sp>
      </p:grpSp>
      <p:grpSp>
        <p:nvGrpSpPr>
          <p:cNvPr id="60" name="组合 59">
            <a:extLst>
              <a:ext uri="{FF2B5EF4-FFF2-40B4-BE49-F238E27FC236}">
                <a16:creationId xmlns="" xmlns:a16="http://schemas.microsoft.com/office/drawing/2014/main" id="{A9201B23-46C7-4D7B-9DDE-64B691698557}"/>
              </a:ext>
            </a:extLst>
          </p:cNvPr>
          <p:cNvGrpSpPr/>
          <p:nvPr/>
        </p:nvGrpSpPr>
        <p:grpSpPr>
          <a:xfrm>
            <a:off x="2073813" y="956519"/>
            <a:ext cx="1" cy="5009913"/>
            <a:chOff x="2073813" y="767835"/>
            <a:chExt cx="1" cy="5009913"/>
          </a:xfrm>
        </p:grpSpPr>
        <p:cxnSp>
          <p:nvCxnSpPr>
            <p:cNvPr id="50" name="直接连接符 49">
              <a:extLst>
                <a:ext uri="{FF2B5EF4-FFF2-40B4-BE49-F238E27FC236}">
                  <a16:creationId xmlns="" xmlns:a16="http://schemas.microsoft.com/office/drawing/2014/main" id="{689AEEFE-EC7D-4511-8429-4B8CA757E879}"/>
                </a:ext>
              </a:extLst>
            </p:cNvPr>
            <p:cNvCxnSpPr>
              <a:cxnSpLocks/>
            </p:cNvCxnSpPr>
            <p:nvPr/>
          </p:nvCxnSpPr>
          <p:spPr>
            <a:xfrm>
              <a:off x="2073813" y="767835"/>
              <a:ext cx="1" cy="1034769"/>
            </a:xfrm>
            <a:prstGeom prst="line">
              <a:avLst/>
            </a:prstGeom>
            <a:ln>
              <a:solidFill>
                <a:schemeClr val="bg1">
                  <a:lumMod val="85000"/>
                </a:schemeClr>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cxnSp>
          <p:nvCxnSpPr>
            <p:cNvPr id="59" name="直接连接符 58">
              <a:extLst>
                <a:ext uri="{FF2B5EF4-FFF2-40B4-BE49-F238E27FC236}">
                  <a16:creationId xmlns="" xmlns:a16="http://schemas.microsoft.com/office/drawing/2014/main" id="{569A5BD6-F30A-4FD8-B348-0F969EA53969}"/>
                </a:ext>
              </a:extLst>
            </p:cNvPr>
            <p:cNvCxnSpPr>
              <a:cxnSpLocks/>
            </p:cNvCxnSpPr>
            <p:nvPr/>
          </p:nvCxnSpPr>
          <p:spPr>
            <a:xfrm>
              <a:off x="2073813" y="4742979"/>
              <a:ext cx="1" cy="1034769"/>
            </a:xfrm>
            <a:prstGeom prst="line">
              <a:avLst/>
            </a:prstGeom>
            <a:ln>
              <a:solidFill>
                <a:schemeClr val="bg1">
                  <a:lumMod val="85000"/>
                </a:schemeClr>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2948111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par>
                                <p:cTn id="9" presetID="16" presetClass="entr" presetSubtype="21"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inVertical)">
                                      <p:cBhvr>
                                        <p:cTn id="11" dur="500"/>
                                        <p:tgtEl>
                                          <p:spTgt spid="2"/>
                                        </p:tgtEl>
                                      </p:cBhvr>
                                    </p:animEffect>
                                  </p:childTnLst>
                                </p:cTn>
                              </p:par>
                              <p:par>
                                <p:cTn id="12" presetID="22" presetClass="entr" presetSubtype="4" fill="hold" nodeType="withEffect">
                                  <p:stCondLst>
                                    <p:cond delay="0"/>
                                  </p:stCondLst>
                                  <p:childTnLst>
                                    <p:set>
                                      <p:cBhvr>
                                        <p:cTn id="13" dur="1" fill="hold">
                                          <p:stCondLst>
                                            <p:cond delay="0"/>
                                          </p:stCondLst>
                                        </p:cTn>
                                        <p:tgtEl>
                                          <p:spTgt spid="48"/>
                                        </p:tgtEl>
                                        <p:attrNameLst>
                                          <p:attrName>style.visibility</p:attrName>
                                        </p:attrNameLst>
                                      </p:cBhvr>
                                      <p:to>
                                        <p:strVal val="visible"/>
                                      </p:to>
                                    </p:set>
                                    <p:animEffect transition="in" filter="wipe(down)">
                                      <p:cBhvr>
                                        <p:cTn id="14"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 xmlns:a16="http://schemas.microsoft.com/office/drawing/2014/main" id="{07347152-8AB3-4366-ABBE-D274C9D8B39D}"/>
              </a:ext>
            </a:extLst>
          </p:cNvPr>
          <p:cNvPicPr>
            <a:picLocks noChangeAspect="1"/>
          </p:cNvPicPr>
          <p:nvPr/>
        </p:nvPicPr>
        <p:blipFill rotWithShape="1">
          <a:blip r:embed="rId3" cstate="print">
            <a:extLst>
              <a:ext uri="{BEBA8EAE-BF5A-486C-A8C5-ECC9F3942E4B}">
                <a14:imgProps xmlns:a14="http://schemas.microsoft.com/office/drawing/2010/main" xmlns="">
                  <a14:imgLayer r:embed="rId4">
                    <a14:imgEffect>
                      <a14:saturation sat="66000"/>
                    </a14:imgEffect>
                  </a14:imgLayer>
                </a14:imgProps>
              </a:ext>
              <a:ext uri="{28A0092B-C50C-407E-A947-70E740481C1C}">
                <a14:useLocalDpi xmlns:a14="http://schemas.microsoft.com/office/drawing/2010/main" xmlns="" val="0"/>
              </a:ext>
            </a:extLst>
          </a:blip>
          <a:srcRect l="12963" r="12963"/>
          <a:stretch/>
        </p:blipFill>
        <p:spPr>
          <a:xfrm>
            <a:off x="-1" y="0"/>
            <a:ext cx="12192000" cy="6858000"/>
          </a:xfrm>
          <a:prstGeom prst="rect">
            <a:avLst/>
          </a:prstGeom>
        </p:spPr>
      </p:pic>
      <p:sp>
        <p:nvSpPr>
          <p:cNvPr id="6" name="矩形 5">
            <a:extLst>
              <a:ext uri="{FF2B5EF4-FFF2-40B4-BE49-F238E27FC236}">
                <a16:creationId xmlns="" xmlns:a16="http://schemas.microsoft.com/office/drawing/2014/main" id="{EFE08CF2-3DAE-41B8-BDB4-FC5BA60E1132}"/>
              </a:ext>
            </a:extLst>
          </p:cNvPr>
          <p:cNvSpPr/>
          <p:nvPr/>
        </p:nvSpPr>
        <p:spPr>
          <a:xfrm>
            <a:off x="0" y="0"/>
            <a:ext cx="12192000" cy="6858000"/>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latin typeface="思源黑体 CN Normal" panose="020B0400000000000000" pitchFamily="34" charset="-122"/>
              <a:ea typeface="思源黑体 CN Normal" panose="020B0400000000000000" pitchFamily="34" charset="-122"/>
            </a:endParaRPr>
          </a:p>
        </p:txBody>
      </p:sp>
      <p:grpSp>
        <p:nvGrpSpPr>
          <p:cNvPr id="2" name="组合 1">
            <a:extLst>
              <a:ext uri="{FF2B5EF4-FFF2-40B4-BE49-F238E27FC236}">
                <a16:creationId xmlns="" xmlns:a16="http://schemas.microsoft.com/office/drawing/2014/main" id="{D6A37584-F983-46A6-B044-01F4560DA53A}"/>
              </a:ext>
            </a:extLst>
          </p:cNvPr>
          <p:cNvGrpSpPr/>
          <p:nvPr/>
        </p:nvGrpSpPr>
        <p:grpSpPr>
          <a:xfrm>
            <a:off x="-566057" y="1945674"/>
            <a:ext cx="13396686" cy="2966652"/>
            <a:chOff x="996462" y="805375"/>
            <a:chExt cx="10199076" cy="5247250"/>
          </a:xfrm>
        </p:grpSpPr>
        <p:sp>
          <p:nvSpPr>
            <p:cNvPr id="7" name="矩形 6">
              <a:extLst>
                <a:ext uri="{FF2B5EF4-FFF2-40B4-BE49-F238E27FC236}">
                  <a16:creationId xmlns="" xmlns:a16="http://schemas.microsoft.com/office/drawing/2014/main" id="{2D3EDC15-0B43-40FA-8876-FB8A8B61D195}"/>
                </a:ext>
              </a:extLst>
            </p:cNvPr>
            <p:cNvSpPr/>
            <p:nvPr/>
          </p:nvSpPr>
          <p:spPr>
            <a:xfrm>
              <a:off x="996462" y="805375"/>
              <a:ext cx="10199076" cy="5247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p>
          </p:txBody>
        </p:sp>
        <p:sp>
          <p:nvSpPr>
            <p:cNvPr id="8" name="矩形 7">
              <a:extLst>
                <a:ext uri="{FF2B5EF4-FFF2-40B4-BE49-F238E27FC236}">
                  <a16:creationId xmlns="" xmlns:a16="http://schemas.microsoft.com/office/drawing/2014/main" id="{5F17A58B-57DD-4E21-A1EC-6FBC09291A58}"/>
                </a:ext>
              </a:extLst>
            </p:cNvPr>
            <p:cNvSpPr/>
            <p:nvPr/>
          </p:nvSpPr>
          <p:spPr>
            <a:xfrm flipH="1" flipV="1">
              <a:off x="1323003" y="1065627"/>
              <a:ext cx="9545996" cy="4726745"/>
            </a:xfrm>
            <a:prstGeom prst="rect">
              <a:avLst/>
            </a:prstGeom>
            <a:solidFill>
              <a:schemeClr val="bg1"/>
            </a:solidFill>
            <a:ln>
              <a:solidFill>
                <a:srgbClr val="6C7369"/>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dirty="0">
                  <a:latin typeface="思源黑体 CN Normal" panose="020B0400000000000000" pitchFamily="34" charset="-122"/>
                  <a:ea typeface="思源黑体 CN Normal" panose="020B0400000000000000" pitchFamily="34" charset="-122"/>
                </a:rPr>
                <a:t>毕业答辩</a:t>
              </a:r>
              <a:r>
                <a:rPr lang="en-US" altLang="zh-CN" sz="3200" dirty="0">
                  <a:latin typeface="思源黑体 CN Normal" panose="020B0400000000000000" pitchFamily="34" charset="-122"/>
                  <a:ea typeface="思源黑体 CN Normal" panose="020B0400000000000000" pitchFamily="34" charset="-122"/>
                </a:rPr>
                <a:t>/</a:t>
              </a:r>
              <a:r>
                <a:rPr lang="zh-CN" altLang="en-US" sz="3200" dirty="0">
                  <a:latin typeface="思源黑体 CN Normal" panose="020B0400000000000000" pitchFamily="34" charset="-122"/>
                  <a:ea typeface="思源黑体 CN Normal" panose="020B0400000000000000" pitchFamily="34" charset="-122"/>
                </a:rPr>
                <a:t>开题报告模板</a:t>
              </a:r>
            </a:p>
          </p:txBody>
        </p:sp>
      </p:grpSp>
      <p:grpSp>
        <p:nvGrpSpPr>
          <p:cNvPr id="47" name="组合 46">
            <a:extLst>
              <a:ext uri="{FF2B5EF4-FFF2-40B4-BE49-F238E27FC236}">
                <a16:creationId xmlns="" xmlns:a16="http://schemas.microsoft.com/office/drawing/2014/main" id="{EB113252-257F-4A85-B27E-36DF6D4BDE62}"/>
              </a:ext>
            </a:extLst>
          </p:cNvPr>
          <p:cNvGrpSpPr/>
          <p:nvPr/>
        </p:nvGrpSpPr>
        <p:grpSpPr>
          <a:xfrm>
            <a:off x="3609211" y="2974082"/>
            <a:ext cx="5481578" cy="951629"/>
            <a:chOff x="5157393" y="1221280"/>
            <a:chExt cx="4326737" cy="951629"/>
          </a:xfrm>
        </p:grpSpPr>
        <p:sp>
          <p:nvSpPr>
            <p:cNvPr id="9" name="文本框 8">
              <a:extLst>
                <a:ext uri="{FF2B5EF4-FFF2-40B4-BE49-F238E27FC236}">
                  <a16:creationId xmlns="" xmlns:a16="http://schemas.microsoft.com/office/drawing/2014/main" id="{0E74E640-07C2-4693-9651-F24E4AF76DF6}"/>
                </a:ext>
              </a:extLst>
            </p:cNvPr>
            <p:cNvSpPr txBox="1"/>
            <p:nvPr/>
          </p:nvSpPr>
          <p:spPr>
            <a:xfrm>
              <a:off x="5157393" y="1221280"/>
              <a:ext cx="4326737" cy="707886"/>
            </a:xfrm>
            <a:prstGeom prst="rect">
              <a:avLst/>
            </a:prstGeom>
            <a:noFill/>
          </p:spPr>
          <p:txBody>
            <a:bodyPr wrap="square" rtlCol="0">
              <a:spAutoFit/>
            </a:bodyPr>
            <a:lstStyle/>
            <a:p>
              <a:pPr algn="ctr"/>
              <a:r>
                <a:rPr lang="zh-CN" altLang="en-US" sz="4000" dirty="0"/>
                <a:t>研究背景与现状</a:t>
              </a:r>
            </a:p>
          </p:txBody>
        </p:sp>
        <p:sp>
          <p:nvSpPr>
            <p:cNvPr id="30" name="文本框 29">
              <a:extLst>
                <a:ext uri="{FF2B5EF4-FFF2-40B4-BE49-F238E27FC236}">
                  <a16:creationId xmlns="" xmlns:a16="http://schemas.microsoft.com/office/drawing/2014/main" id="{0CE6D8FE-7EF9-430B-89EF-E552C89A1431}"/>
                </a:ext>
              </a:extLst>
            </p:cNvPr>
            <p:cNvSpPr txBox="1"/>
            <p:nvPr/>
          </p:nvSpPr>
          <p:spPr>
            <a:xfrm>
              <a:off x="5892528" y="1865132"/>
              <a:ext cx="3228776" cy="307777"/>
            </a:xfrm>
            <a:prstGeom prst="rect">
              <a:avLst/>
            </a:prstGeom>
            <a:noFill/>
          </p:spPr>
          <p:txBody>
            <a:bodyPr wrap="square">
              <a:spAutoFit/>
            </a:bodyPr>
            <a:lstStyle/>
            <a:p>
              <a:r>
                <a:rPr lang="zh-CN" altLang="en-US" sz="1400" dirty="0"/>
                <a:t>Research background and current situation</a:t>
              </a:r>
            </a:p>
          </p:txBody>
        </p:sp>
      </p:grpSp>
      <p:sp>
        <p:nvSpPr>
          <p:cNvPr id="39" name="文本框 38">
            <a:extLst>
              <a:ext uri="{FF2B5EF4-FFF2-40B4-BE49-F238E27FC236}">
                <a16:creationId xmlns="" xmlns:a16="http://schemas.microsoft.com/office/drawing/2014/main" id="{C1FDE7BF-A36E-4A96-9284-412FCC611F0C}"/>
              </a:ext>
            </a:extLst>
          </p:cNvPr>
          <p:cNvSpPr txBox="1"/>
          <p:nvPr/>
        </p:nvSpPr>
        <p:spPr>
          <a:xfrm>
            <a:off x="3214708" y="2875001"/>
            <a:ext cx="1768641" cy="1107996"/>
          </a:xfrm>
          <a:prstGeom prst="rect">
            <a:avLst/>
          </a:prstGeom>
          <a:noFill/>
        </p:spPr>
        <p:txBody>
          <a:bodyPr wrap="square">
            <a:spAutoFit/>
          </a:bodyPr>
          <a:lstStyle/>
          <a:p>
            <a:r>
              <a:rPr lang="en-US" altLang="zh-CN" sz="6600" dirty="0"/>
              <a:t>01</a:t>
            </a:r>
            <a:endParaRPr lang="zh-CN" altLang="en-US" sz="6600" dirty="0"/>
          </a:p>
        </p:txBody>
      </p:sp>
    </p:spTree>
    <p:extLst>
      <p:ext uri="{BB962C8B-B14F-4D97-AF65-F5344CB8AC3E}">
        <p14:creationId xmlns:p14="http://schemas.microsoft.com/office/powerpoint/2010/main" xmlns="" val="266228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47"/>
                                        </p:tgtEl>
                                        <p:attrNameLst>
                                          <p:attrName>style.visibility</p:attrName>
                                        </p:attrNameLst>
                                      </p:cBhvr>
                                      <p:to>
                                        <p:strVal val="visible"/>
                                      </p:to>
                                    </p:set>
                                    <p:anim calcmode="lin" valueType="num">
                                      <p:cBhvr additive="base">
                                        <p:cTn id="11" dur="500" fill="hold"/>
                                        <p:tgtEl>
                                          <p:spTgt spid="47"/>
                                        </p:tgtEl>
                                        <p:attrNameLst>
                                          <p:attrName>ppt_x</p:attrName>
                                        </p:attrNameLst>
                                      </p:cBhvr>
                                      <p:tavLst>
                                        <p:tav tm="0">
                                          <p:val>
                                            <p:strVal val="1+#ppt_w/2"/>
                                          </p:val>
                                        </p:tav>
                                        <p:tav tm="100000">
                                          <p:val>
                                            <p:strVal val="#ppt_x"/>
                                          </p:val>
                                        </p:tav>
                                      </p:tavLst>
                                    </p:anim>
                                    <p:anim calcmode="lin" valueType="num">
                                      <p:cBhvr additive="base">
                                        <p:cTn id="12" dur="500" fill="hold"/>
                                        <p:tgtEl>
                                          <p:spTgt spid="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 xmlns:a16="http://schemas.microsoft.com/office/drawing/2014/main" id="{BFA4638D-09CE-4EAD-BFA8-A14C90CCBC8E}"/>
              </a:ext>
            </a:extLst>
          </p:cNvPr>
          <p:cNvSpPr txBox="1"/>
          <p:nvPr/>
        </p:nvSpPr>
        <p:spPr>
          <a:xfrm>
            <a:off x="159659" y="213178"/>
            <a:ext cx="2772228" cy="523220"/>
          </a:xfrm>
          <a:prstGeom prst="rect">
            <a:avLst/>
          </a:prstGeom>
          <a:noFill/>
          <a:ln>
            <a:solidFill>
              <a:srgbClr val="6C7369"/>
            </a:solidFill>
          </a:ln>
        </p:spPr>
        <p:txBody>
          <a:bodyPr wrap="square" rtlCol="0">
            <a:spAutoFit/>
          </a:bodyPr>
          <a:lstStyle/>
          <a:p>
            <a:pPr algn="ctr"/>
            <a:r>
              <a:rPr lang="zh-CN" altLang="en-US" sz="2800" dirty="0"/>
              <a:t>研究背景与现状</a:t>
            </a:r>
          </a:p>
        </p:txBody>
      </p:sp>
      <p:grpSp>
        <p:nvGrpSpPr>
          <p:cNvPr id="9" name="组合 8">
            <a:extLst>
              <a:ext uri="{FF2B5EF4-FFF2-40B4-BE49-F238E27FC236}">
                <a16:creationId xmlns="" xmlns:a16="http://schemas.microsoft.com/office/drawing/2014/main" id="{65341A48-E818-48B5-A514-EACC40F848E2}"/>
              </a:ext>
            </a:extLst>
          </p:cNvPr>
          <p:cNvGrpSpPr/>
          <p:nvPr/>
        </p:nvGrpSpPr>
        <p:grpSpPr>
          <a:xfrm>
            <a:off x="1605691" y="1114167"/>
            <a:ext cx="8980619" cy="2525799"/>
            <a:chOff x="2318240" y="1491937"/>
            <a:chExt cx="7555520" cy="2124990"/>
          </a:xfrm>
        </p:grpSpPr>
        <p:pic>
          <p:nvPicPr>
            <p:cNvPr id="5" name="图片 4">
              <a:extLst>
                <a:ext uri="{FF2B5EF4-FFF2-40B4-BE49-F238E27FC236}">
                  <a16:creationId xmlns="" xmlns:a16="http://schemas.microsoft.com/office/drawing/2014/main" id="{05768C55-A822-4234-A902-6CF4AC6B45CD}"/>
                </a:ext>
              </a:extLst>
            </p:cNvPr>
            <p:cNvPicPr>
              <a:picLocks noChangeAspect="1"/>
            </p:cNvPicPr>
            <p:nvPr/>
          </p:nvPicPr>
          <p:blipFill rotWithShape="1">
            <a:blip r:embed="rId3" cstate="print">
              <a:extLst>
                <a:ext uri="{28A0092B-C50C-407E-A947-70E740481C1C}">
                  <a14:useLocalDpi xmlns:a14="http://schemas.microsoft.com/office/drawing/2010/main" xmlns="" val="0"/>
                </a:ext>
              </a:extLst>
            </a:blip>
            <a:srcRect t="2469" b="2469"/>
            <a:stretch/>
          </p:blipFill>
          <p:spPr>
            <a:xfrm>
              <a:off x="2318240" y="1491937"/>
              <a:ext cx="3777760" cy="2124990"/>
            </a:xfrm>
            <a:prstGeom prst="rect">
              <a:avLst/>
            </a:prstGeom>
          </p:spPr>
        </p:pic>
        <p:sp>
          <p:nvSpPr>
            <p:cNvPr id="8" name="矩形 7">
              <a:extLst>
                <a:ext uri="{FF2B5EF4-FFF2-40B4-BE49-F238E27FC236}">
                  <a16:creationId xmlns="" xmlns:a16="http://schemas.microsoft.com/office/drawing/2014/main" id="{0D3EEC31-995A-4207-9EEE-BA839E8C142B}"/>
                </a:ext>
              </a:extLst>
            </p:cNvPr>
            <p:cNvSpPr/>
            <p:nvPr/>
          </p:nvSpPr>
          <p:spPr>
            <a:xfrm>
              <a:off x="6096000" y="1491937"/>
              <a:ext cx="3777760" cy="2124990"/>
            </a:xfrm>
            <a:prstGeom prst="rect">
              <a:avLst/>
            </a:prstGeom>
            <a:solidFill>
              <a:srgbClr val="286D2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0000"/>
                </a:lnSpc>
              </a:pPr>
              <a:r>
                <a:rPr lang="zh-CN" altLang="en-US" sz="1600" dirty="0">
                  <a:solidFill>
                    <a:schemeClr val="bg1"/>
                  </a:solidFill>
                </a:rPr>
                <a:t>      点击添加文字内容，点击添加文字内容点击添加文字内容点击添加文字内容，点击添加文字内容点击添加文字内容点击添加文字内容，点击添加文字内容点击添加文字内容点击添加文字内容，点击添加文字内容点击添加文字内容内容点击添加文字内容内容点击添加文字内容</a:t>
              </a:r>
            </a:p>
          </p:txBody>
        </p:sp>
      </p:grpSp>
      <p:grpSp>
        <p:nvGrpSpPr>
          <p:cNvPr id="13" name="组合 12">
            <a:extLst>
              <a:ext uri="{FF2B5EF4-FFF2-40B4-BE49-F238E27FC236}">
                <a16:creationId xmlns="" xmlns:a16="http://schemas.microsoft.com/office/drawing/2014/main" id="{3932EE75-352D-4AF0-8C26-649BE0FBF9CA}"/>
              </a:ext>
            </a:extLst>
          </p:cNvPr>
          <p:cNvGrpSpPr/>
          <p:nvPr/>
        </p:nvGrpSpPr>
        <p:grpSpPr>
          <a:xfrm>
            <a:off x="1651930" y="3956557"/>
            <a:ext cx="8888140" cy="2525800"/>
            <a:chOff x="3998687" y="3956557"/>
            <a:chExt cx="8888140" cy="2525800"/>
          </a:xfrm>
        </p:grpSpPr>
        <p:pic>
          <p:nvPicPr>
            <p:cNvPr id="7" name="图片 6">
              <a:extLst>
                <a:ext uri="{FF2B5EF4-FFF2-40B4-BE49-F238E27FC236}">
                  <a16:creationId xmlns="" xmlns:a16="http://schemas.microsoft.com/office/drawing/2014/main" id="{00BCECB2-59C4-4FF9-BB54-D186F78AC052}"/>
                </a:ext>
              </a:extLst>
            </p:cNvPr>
            <p:cNvPicPr>
              <a:picLocks noChangeAspect="1"/>
            </p:cNvPicPr>
            <p:nvPr/>
          </p:nvPicPr>
          <p:blipFill rotWithShape="1">
            <a:blip r:embed="rId4" cstate="print">
              <a:extLst>
                <a:ext uri="{28A0092B-C50C-407E-A947-70E740481C1C}">
                  <a14:useLocalDpi xmlns:a14="http://schemas.microsoft.com/office/drawing/2010/main" xmlns="" val="0"/>
                </a:ext>
              </a:extLst>
            </a:blip>
            <a:srcRect l="2969" r="2969"/>
            <a:stretch/>
          </p:blipFill>
          <p:spPr>
            <a:xfrm>
              <a:off x="8396517" y="3956557"/>
              <a:ext cx="4490310" cy="2525799"/>
            </a:xfrm>
            <a:prstGeom prst="rect">
              <a:avLst/>
            </a:prstGeom>
          </p:spPr>
        </p:pic>
        <p:sp>
          <p:nvSpPr>
            <p:cNvPr id="12" name="矩形 11">
              <a:extLst>
                <a:ext uri="{FF2B5EF4-FFF2-40B4-BE49-F238E27FC236}">
                  <a16:creationId xmlns="" xmlns:a16="http://schemas.microsoft.com/office/drawing/2014/main" id="{9C027A28-19CB-451D-B79A-8EB6B9E6DD09}"/>
                </a:ext>
              </a:extLst>
            </p:cNvPr>
            <p:cNvSpPr/>
            <p:nvPr/>
          </p:nvSpPr>
          <p:spPr>
            <a:xfrm>
              <a:off x="3998687" y="3956558"/>
              <a:ext cx="4490310" cy="2525799"/>
            </a:xfrm>
            <a:prstGeom prst="rect">
              <a:avLst/>
            </a:prstGeom>
            <a:solidFill>
              <a:srgbClr val="286D2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0000"/>
                </a:lnSpc>
              </a:pPr>
              <a:r>
                <a:rPr lang="zh-CN" altLang="en-US" sz="1600" dirty="0">
                  <a:solidFill>
                    <a:schemeClr val="bg1"/>
                  </a:solidFill>
                </a:rPr>
                <a:t>      点击添加文字内容，点击添加文字内容点击添加文字内容点击添加文字内容，点击添加文字内容点击添加文字内容点击添加文字内容，点击添加文字内容点击添加文字内容点击添加文字内容，点击添加文字内容点击添加文字内容内容点击添加文字内容内容点击添加文字内</a:t>
              </a:r>
            </a:p>
          </p:txBody>
        </p:sp>
      </p:grpSp>
      <p:sp>
        <p:nvSpPr>
          <p:cNvPr id="16" name="矩形 15">
            <a:extLst>
              <a:ext uri="{FF2B5EF4-FFF2-40B4-BE49-F238E27FC236}">
                <a16:creationId xmlns="" xmlns:a16="http://schemas.microsoft.com/office/drawing/2014/main" id="{78AEFF60-3192-427E-9368-D72AF55F14DC}"/>
              </a:ext>
            </a:extLst>
          </p:cNvPr>
          <p:cNvSpPr/>
          <p:nvPr/>
        </p:nvSpPr>
        <p:spPr>
          <a:xfrm>
            <a:off x="3643090" y="213179"/>
            <a:ext cx="1045027" cy="523220"/>
          </a:xfrm>
          <a:prstGeom prst="rect">
            <a:avLst/>
          </a:prstGeom>
          <a:solidFill>
            <a:srgbClr val="286D22"/>
          </a:solidFill>
          <a:ln>
            <a:solidFill>
              <a:srgbClr val="286D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t>背景</a:t>
            </a:r>
          </a:p>
        </p:txBody>
      </p:sp>
      <p:sp>
        <p:nvSpPr>
          <p:cNvPr id="17" name="箭头: V 形 16">
            <a:extLst>
              <a:ext uri="{FF2B5EF4-FFF2-40B4-BE49-F238E27FC236}">
                <a16:creationId xmlns="" xmlns:a16="http://schemas.microsoft.com/office/drawing/2014/main" id="{9CBC2CE3-5E7B-4887-BFAC-B08DFBEA5859}"/>
              </a:ext>
            </a:extLst>
          </p:cNvPr>
          <p:cNvSpPr/>
          <p:nvPr/>
        </p:nvSpPr>
        <p:spPr>
          <a:xfrm>
            <a:off x="3062514" y="213178"/>
            <a:ext cx="391886" cy="523220"/>
          </a:xfrm>
          <a:prstGeom prst="chevron">
            <a:avLst/>
          </a:prstGeom>
          <a:solidFill>
            <a:srgbClr val="286D22"/>
          </a:solidFill>
          <a:ln>
            <a:solidFill>
              <a:srgbClr val="286D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extLst>
      <p:ext uri="{BB962C8B-B14F-4D97-AF65-F5344CB8AC3E}">
        <p14:creationId xmlns:p14="http://schemas.microsoft.com/office/powerpoint/2010/main" xmlns="" val="2883158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17"/>
                                        </p:tgtEl>
                                        <p:attrNameLst>
                                          <p:attrName>style.visibility</p:attrName>
                                        </p:attrNameLst>
                                      </p:cBhvr>
                                      <p:to>
                                        <p:strVal val="visible"/>
                                      </p:to>
                                    </p:set>
                                    <p:animEffect transition="in" filter="wipe(left)">
                                      <p:cBhvr>
                                        <p:cTn id="10" dur="500"/>
                                        <p:tgtEl>
                                          <p:spTgt spid="1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wipe(left)">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2"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right)">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6" grpId="0" animBg="1"/>
      <p:bldP spid="1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 xmlns:a16="http://schemas.microsoft.com/office/drawing/2014/main" id="{BFA4638D-09CE-4EAD-BFA8-A14C90CCBC8E}"/>
              </a:ext>
            </a:extLst>
          </p:cNvPr>
          <p:cNvSpPr txBox="1"/>
          <p:nvPr/>
        </p:nvSpPr>
        <p:spPr>
          <a:xfrm>
            <a:off x="159659" y="213178"/>
            <a:ext cx="2772228" cy="523220"/>
          </a:xfrm>
          <a:prstGeom prst="rect">
            <a:avLst/>
          </a:prstGeom>
          <a:noFill/>
          <a:ln>
            <a:solidFill>
              <a:srgbClr val="6C7369"/>
            </a:solidFill>
          </a:ln>
        </p:spPr>
        <p:txBody>
          <a:bodyPr wrap="square" rtlCol="0">
            <a:spAutoFit/>
          </a:bodyPr>
          <a:lstStyle/>
          <a:p>
            <a:pPr algn="ctr"/>
            <a:r>
              <a:rPr lang="zh-CN" altLang="en-US" sz="2800" dirty="0"/>
              <a:t>研究背景与现状</a:t>
            </a:r>
          </a:p>
        </p:txBody>
      </p:sp>
      <p:grpSp>
        <p:nvGrpSpPr>
          <p:cNvPr id="10" name="组合 9">
            <a:extLst>
              <a:ext uri="{FF2B5EF4-FFF2-40B4-BE49-F238E27FC236}">
                <a16:creationId xmlns="" xmlns:a16="http://schemas.microsoft.com/office/drawing/2014/main" id="{9C993676-A22A-4B7F-B89C-77578F44BF52}"/>
              </a:ext>
            </a:extLst>
          </p:cNvPr>
          <p:cNvGrpSpPr/>
          <p:nvPr/>
        </p:nvGrpSpPr>
        <p:grpSpPr>
          <a:xfrm>
            <a:off x="5597080" y="3026707"/>
            <a:ext cx="997843" cy="1017671"/>
            <a:chOff x="3793073" y="1761868"/>
            <a:chExt cx="1557850" cy="1588807"/>
          </a:xfrm>
        </p:grpSpPr>
        <p:sp>
          <p:nvSpPr>
            <p:cNvPr id="12" name="椭圆 11">
              <a:extLst>
                <a:ext uri="{FF2B5EF4-FFF2-40B4-BE49-F238E27FC236}">
                  <a16:creationId xmlns="" xmlns:a16="http://schemas.microsoft.com/office/drawing/2014/main" id="{1E932993-463E-4EF5-957A-FC0EDD228DE8}"/>
                </a:ext>
              </a:extLst>
            </p:cNvPr>
            <p:cNvSpPr/>
            <p:nvPr/>
          </p:nvSpPr>
          <p:spPr>
            <a:xfrm>
              <a:off x="3793073" y="1792824"/>
              <a:ext cx="1557850" cy="1557851"/>
            </a:xfrm>
            <a:prstGeom prst="ellipse">
              <a:avLst/>
            </a:prstGeom>
            <a:solidFill>
              <a:srgbClr val="13240C"/>
            </a:solidFill>
            <a:ln w="19050">
              <a:solidFill>
                <a:schemeClr val="bg1"/>
              </a:solidFill>
            </a:ln>
            <a:effectLst>
              <a:outerShdw blurRad="266700" dist="177800" dir="10800000" algn="r"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p>
          </p:txBody>
        </p:sp>
        <p:sp>
          <p:nvSpPr>
            <p:cNvPr id="13" name="TextBox 62">
              <a:extLst>
                <a:ext uri="{FF2B5EF4-FFF2-40B4-BE49-F238E27FC236}">
                  <a16:creationId xmlns="" xmlns:a16="http://schemas.microsoft.com/office/drawing/2014/main" id="{ECBAFBF4-EEE1-4037-91D1-5B356FD11822}"/>
                </a:ext>
              </a:extLst>
            </p:cNvPr>
            <p:cNvSpPr txBox="1"/>
            <p:nvPr/>
          </p:nvSpPr>
          <p:spPr>
            <a:xfrm>
              <a:off x="4154760" y="1761868"/>
              <a:ext cx="184731" cy="1569660"/>
            </a:xfrm>
            <a:prstGeom prst="rect">
              <a:avLst/>
            </a:prstGeom>
            <a:noFill/>
          </p:spPr>
          <p:txBody>
            <a:bodyPr wrap="none" rtlCol="0">
              <a:spAutoFit/>
            </a:bodyPr>
            <a:lstStyle/>
            <a:p>
              <a:endParaRPr lang="zh-CN" altLang="en-US" sz="9600" dirty="0">
                <a:solidFill>
                  <a:schemeClr val="bg1"/>
                </a:solidFill>
              </a:endParaRPr>
            </a:p>
          </p:txBody>
        </p:sp>
      </p:grpSp>
      <p:sp>
        <p:nvSpPr>
          <p:cNvPr id="11" name="等腰三角形 63">
            <a:extLst>
              <a:ext uri="{FF2B5EF4-FFF2-40B4-BE49-F238E27FC236}">
                <a16:creationId xmlns="" xmlns:a16="http://schemas.microsoft.com/office/drawing/2014/main" id="{4DDA7ACD-458D-4584-B027-AEEFA7DE074C}"/>
              </a:ext>
            </a:extLst>
          </p:cNvPr>
          <p:cNvSpPr/>
          <p:nvPr/>
        </p:nvSpPr>
        <p:spPr>
          <a:xfrm rot="5400000" flipH="1" flipV="1">
            <a:off x="4884666" y="2333186"/>
            <a:ext cx="2422670" cy="2424543"/>
          </a:xfrm>
          <a:custGeom>
            <a:avLst/>
            <a:gdLst/>
            <a:ahLst/>
            <a:cxnLst/>
            <a:rect l="l" t="t" r="r" b="b"/>
            <a:pathLst>
              <a:path w="2422670" h="2424543">
                <a:moveTo>
                  <a:pt x="759971" y="1944015"/>
                </a:moveTo>
                <a:lnTo>
                  <a:pt x="584277" y="2248328"/>
                </a:lnTo>
                <a:cubicBezTo>
                  <a:pt x="238106" y="2040014"/>
                  <a:pt x="5682" y="1662800"/>
                  <a:pt x="0" y="1230808"/>
                </a:cubicBezTo>
                <a:lnTo>
                  <a:pt x="349958" y="1230808"/>
                </a:lnTo>
                <a:cubicBezTo>
                  <a:pt x="355601" y="1533265"/>
                  <a:pt x="517697" y="1797404"/>
                  <a:pt x="759971" y="1944015"/>
                </a:cubicBezTo>
                <a:close/>
                <a:moveTo>
                  <a:pt x="763773" y="478466"/>
                </a:moveTo>
                <a:cubicBezTo>
                  <a:pt x="521662" y="623037"/>
                  <a:pt x="358754" y="884703"/>
                  <a:pt x="350394" y="1185090"/>
                </a:cubicBezTo>
                <a:lnTo>
                  <a:pt x="436" y="1185090"/>
                </a:lnTo>
                <a:cubicBezTo>
                  <a:pt x="8829" y="755168"/>
                  <a:pt x="242084" y="380444"/>
                  <a:pt x="587973" y="173971"/>
                </a:cubicBezTo>
                <a:close/>
                <a:moveTo>
                  <a:pt x="853160" y="1782607"/>
                </a:moveTo>
                <a:lnTo>
                  <a:pt x="813552" y="1851210"/>
                </a:lnTo>
                <a:cubicBezTo>
                  <a:pt x="729964" y="1800075"/>
                  <a:pt x="657382" y="1732921"/>
                  <a:pt x="600638" y="1653520"/>
                </a:cubicBezTo>
                <a:lnTo>
                  <a:pt x="503345" y="1653520"/>
                </a:lnTo>
                <a:lnTo>
                  <a:pt x="549875" y="1573296"/>
                </a:lnTo>
                <a:cubicBezTo>
                  <a:pt x="493011" y="1471646"/>
                  <a:pt x="460224" y="1354942"/>
                  <a:pt x="457566" y="1230809"/>
                </a:cubicBezTo>
                <a:lnTo>
                  <a:pt x="538044" y="1230809"/>
                </a:lnTo>
                <a:cubicBezTo>
                  <a:pt x="542728" y="1464024"/>
                  <a:pt x="667247" y="1667699"/>
                  <a:pt x="853160" y="1782607"/>
                </a:cubicBezTo>
                <a:close/>
                <a:moveTo>
                  <a:pt x="856963" y="639874"/>
                </a:moveTo>
                <a:cubicBezTo>
                  <a:pt x="671207" y="752726"/>
                  <a:pt x="545897" y="953932"/>
                  <a:pt x="538917" y="1185090"/>
                </a:cubicBezTo>
                <a:lnTo>
                  <a:pt x="458002" y="1185090"/>
                </a:lnTo>
                <a:cubicBezTo>
                  <a:pt x="461801" y="1066449"/>
                  <a:pt x="493163" y="954783"/>
                  <a:pt x="547153" y="857032"/>
                </a:cubicBezTo>
                <a:lnTo>
                  <a:pt x="501094" y="777255"/>
                </a:lnTo>
                <a:lnTo>
                  <a:pt x="596544" y="777444"/>
                </a:lnTo>
                <a:cubicBezTo>
                  <a:pt x="654482" y="694006"/>
                  <a:pt x="729979" y="623909"/>
                  <a:pt x="817354" y="571271"/>
                </a:cubicBezTo>
                <a:close/>
                <a:moveTo>
                  <a:pt x="1565121" y="549455"/>
                </a:moveTo>
                <a:lnTo>
                  <a:pt x="1525515" y="618058"/>
                </a:lnTo>
                <a:cubicBezTo>
                  <a:pt x="1432784" y="565382"/>
                  <a:pt x="1325361" y="537114"/>
                  <a:pt x="1211334" y="537114"/>
                </a:cubicBezTo>
                <a:cubicBezTo>
                  <a:pt x="1097309" y="537114"/>
                  <a:pt x="989887" y="565380"/>
                  <a:pt x="897158" y="618057"/>
                </a:cubicBezTo>
                <a:lnTo>
                  <a:pt x="857550" y="549454"/>
                </a:lnTo>
                <a:cubicBezTo>
                  <a:pt x="948341" y="497410"/>
                  <a:pt x="1051839" y="466328"/>
                  <a:pt x="1162031" y="460664"/>
                </a:cubicBezTo>
                <a:lnTo>
                  <a:pt x="1211334" y="375658"/>
                </a:lnTo>
                <a:lnTo>
                  <a:pt x="1260637" y="460663"/>
                </a:lnTo>
                <a:cubicBezTo>
                  <a:pt x="1370831" y="466327"/>
                  <a:pt x="1474330" y="497410"/>
                  <a:pt x="1565121" y="549455"/>
                </a:cubicBezTo>
                <a:close/>
                <a:moveTo>
                  <a:pt x="1568922" y="1873026"/>
                </a:moveTo>
                <a:cubicBezTo>
                  <a:pt x="1477445" y="1926141"/>
                  <a:pt x="1372915" y="1957951"/>
                  <a:pt x="1261527" y="1963788"/>
                </a:cubicBezTo>
                <a:lnTo>
                  <a:pt x="1212479" y="2048353"/>
                </a:lnTo>
                <a:lnTo>
                  <a:pt x="1163519" y="1963939"/>
                </a:lnTo>
                <a:cubicBezTo>
                  <a:pt x="1051246" y="1958402"/>
                  <a:pt x="945878" y="1926521"/>
                  <a:pt x="853749" y="1873028"/>
                </a:cubicBezTo>
                <a:lnTo>
                  <a:pt x="893357" y="1804425"/>
                </a:lnTo>
                <a:cubicBezTo>
                  <a:pt x="986968" y="1858391"/>
                  <a:pt x="1095760" y="1887430"/>
                  <a:pt x="1211334" y="1887430"/>
                </a:cubicBezTo>
                <a:cubicBezTo>
                  <a:pt x="1326910" y="1887429"/>
                  <a:pt x="1435703" y="1858389"/>
                  <a:pt x="1529315" y="1804423"/>
                </a:cubicBezTo>
                <a:close/>
                <a:moveTo>
                  <a:pt x="1795616" y="150227"/>
                </a:moveTo>
                <a:lnTo>
                  <a:pt x="1618702" y="456650"/>
                </a:lnTo>
                <a:cubicBezTo>
                  <a:pt x="1498852" y="387305"/>
                  <a:pt x="1359455" y="349959"/>
                  <a:pt x="1211334" y="349958"/>
                </a:cubicBezTo>
                <a:cubicBezTo>
                  <a:pt x="1063214" y="349958"/>
                  <a:pt x="923819" y="387304"/>
                  <a:pt x="803969" y="456649"/>
                </a:cubicBezTo>
                <a:lnTo>
                  <a:pt x="627056" y="150226"/>
                </a:lnTo>
                <a:cubicBezTo>
                  <a:pt x="800213" y="54374"/>
                  <a:pt x="999424" y="1"/>
                  <a:pt x="1211335" y="0"/>
                </a:cubicBezTo>
                <a:cubicBezTo>
                  <a:pt x="1423247" y="0"/>
                  <a:pt x="1622459" y="54374"/>
                  <a:pt x="1795616" y="150227"/>
                </a:cubicBezTo>
                <a:close/>
                <a:moveTo>
                  <a:pt x="1799311" y="2272071"/>
                </a:moveTo>
                <a:cubicBezTo>
                  <a:pt x="1625358" y="2369376"/>
                  <a:pt x="1424789" y="2424543"/>
                  <a:pt x="1211334" y="2424543"/>
                </a:cubicBezTo>
                <a:cubicBezTo>
                  <a:pt x="997881" y="2424544"/>
                  <a:pt x="797313" y="2369376"/>
                  <a:pt x="623360" y="2272071"/>
                </a:cubicBezTo>
                <a:lnTo>
                  <a:pt x="800168" y="1965833"/>
                </a:lnTo>
                <a:cubicBezTo>
                  <a:pt x="920902" y="2036454"/>
                  <a:pt x="1061665" y="2074585"/>
                  <a:pt x="1211333" y="2074585"/>
                </a:cubicBezTo>
                <a:cubicBezTo>
                  <a:pt x="1361005" y="2074585"/>
                  <a:pt x="1501769" y="2036453"/>
                  <a:pt x="1622503" y="1965831"/>
                </a:cubicBezTo>
                <a:close/>
                <a:moveTo>
                  <a:pt x="1964666" y="1185089"/>
                </a:moveTo>
                <a:lnTo>
                  <a:pt x="1883753" y="1185089"/>
                </a:lnTo>
                <a:cubicBezTo>
                  <a:pt x="1876773" y="953931"/>
                  <a:pt x="1751463" y="752728"/>
                  <a:pt x="1565709" y="639875"/>
                </a:cubicBezTo>
                <a:lnTo>
                  <a:pt x="1605317" y="571274"/>
                </a:lnTo>
                <a:cubicBezTo>
                  <a:pt x="1691734" y="623336"/>
                  <a:pt x="1766533" y="692474"/>
                  <a:pt x="1824246" y="774692"/>
                </a:cubicBezTo>
                <a:lnTo>
                  <a:pt x="1925063" y="774692"/>
                </a:lnTo>
                <a:lnTo>
                  <a:pt x="1876356" y="858668"/>
                </a:lnTo>
                <a:cubicBezTo>
                  <a:pt x="1929848" y="956012"/>
                  <a:pt x="1960887" y="1067100"/>
                  <a:pt x="1964666" y="1185089"/>
                </a:cubicBezTo>
                <a:close/>
                <a:moveTo>
                  <a:pt x="1965103" y="1230810"/>
                </a:moveTo>
                <a:cubicBezTo>
                  <a:pt x="1962485" y="1353097"/>
                  <a:pt x="1930627" y="1468176"/>
                  <a:pt x="1875129" y="1568661"/>
                </a:cubicBezTo>
                <a:lnTo>
                  <a:pt x="1921357" y="1649100"/>
                </a:lnTo>
                <a:lnTo>
                  <a:pt x="1824867" y="1649292"/>
                </a:lnTo>
                <a:cubicBezTo>
                  <a:pt x="1767810" y="1730578"/>
                  <a:pt x="1694160" y="1799185"/>
                  <a:pt x="1609118" y="1851208"/>
                </a:cubicBezTo>
                <a:lnTo>
                  <a:pt x="1569510" y="1782605"/>
                </a:lnTo>
                <a:cubicBezTo>
                  <a:pt x="1755423" y="1667695"/>
                  <a:pt x="1879943" y="1464023"/>
                  <a:pt x="1884623" y="1230809"/>
                </a:cubicBezTo>
                <a:close/>
                <a:moveTo>
                  <a:pt x="2422233" y="1185089"/>
                </a:moveTo>
                <a:lnTo>
                  <a:pt x="2072275" y="1185090"/>
                </a:lnTo>
                <a:cubicBezTo>
                  <a:pt x="2063917" y="884702"/>
                  <a:pt x="1901008" y="623039"/>
                  <a:pt x="1658898" y="478469"/>
                </a:cubicBezTo>
                <a:lnTo>
                  <a:pt x="1834700" y="173971"/>
                </a:lnTo>
                <a:cubicBezTo>
                  <a:pt x="2180586" y="380445"/>
                  <a:pt x="2413840" y="755170"/>
                  <a:pt x="2422233" y="1185089"/>
                </a:cubicBezTo>
                <a:close/>
                <a:moveTo>
                  <a:pt x="2422670" y="1230808"/>
                </a:moveTo>
                <a:cubicBezTo>
                  <a:pt x="2416988" y="1662798"/>
                  <a:pt x="2184565" y="2040012"/>
                  <a:pt x="1838396" y="2248327"/>
                </a:cubicBezTo>
                <a:lnTo>
                  <a:pt x="1662699" y="1944013"/>
                </a:lnTo>
                <a:cubicBezTo>
                  <a:pt x="1904974" y="1797402"/>
                  <a:pt x="2067069" y="1533266"/>
                  <a:pt x="2072711" y="1230809"/>
                </a:cubicBezTo>
                <a:close/>
              </a:path>
            </a:pathLst>
          </a:custGeom>
          <a:solidFill>
            <a:srgbClr val="286D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方正兰亭细黑_GBK" pitchFamily="2" charset="-122"/>
              <a:ea typeface="方正兰亭细黑_GBK" pitchFamily="2" charset="-122"/>
            </a:endParaRPr>
          </a:p>
        </p:txBody>
      </p:sp>
      <p:sp>
        <p:nvSpPr>
          <p:cNvPr id="16" name="TextBox 68">
            <a:extLst>
              <a:ext uri="{FF2B5EF4-FFF2-40B4-BE49-F238E27FC236}">
                <a16:creationId xmlns="" xmlns:a16="http://schemas.microsoft.com/office/drawing/2014/main" id="{BA74F932-BEA4-4B1C-B0DA-10099B9F9B1B}"/>
              </a:ext>
            </a:extLst>
          </p:cNvPr>
          <p:cNvSpPr txBox="1"/>
          <p:nvPr/>
        </p:nvSpPr>
        <p:spPr>
          <a:xfrm>
            <a:off x="2559756" y="1957214"/>
            <a:ext cx="184731" cy="276999"/>
          </a:xfrm>
          <a:prstGeom prst="rect">
            <a:avLst/>
          </a:prstGeom>
          <a:noFill/>
          <a:ln>
            <a:noFill/>
          </a:ln>
        </p:spPr>
        <p:txBody>
          <a:bodyPr wrap="none" rtlCol="0">
            <a:spAutoFit/>
          </a:bodyPr>
          <a:lstStyle/>
          <a:p>
            <a:endParaRPr lang="zh-CN" altLang="en-US" sz="1200" dirty="0">
              <a:solidFill>
                <a:srgbClr val="2D2A19"/>
              </a:solidFill>
              <a:latin typeface="方正兰亭细黑_GBK" pitchFamily="2" charset="-122"/>
              <a:ea typeface="方正兰亭细黑_GBK" pitchFamily="2" charset="-122"/>
            </a:endParaRPr>
          </a:p>
        </p:txBody>
      </p:sp>
      <p:sp>
        <p:nvSpPr>
          <p:cNvPr id="20" name="TextBox 72">
            <a:extLst>
              <a:ext uri="{FF2B5EF4-FFF2-40B4-BE49-F238E27FC236}">
                <a16:creationId xmlns="" xmlns:a16="http://schemas.microsoft.com/office/drawing/2014/main" id="{17F62B52-0C54-4F2E-B69E-550108EA7F41}"/>
              </a:ext>
            </a:extLst>
          </p:cNvPr>
          <p:cNvSpPr txBox="1"/>
          <p:nvPr/>
        </p:nvSpPr>
        <p:spPr>
          <a:xfrm>
            <a:off x="2269288" y="3112183"/>
            <a:ext cx="184731" cy="276999"/>
          </a:xfrm>
          <a:prstGeom prst="rect">
            <a:avLst/>
          </a:prstGeom>
          <a:noFill/>
          <a:ln>
            <a:noFill/>
          </a:ln>
        </p:spPr>
        <p:txBody>
          <a:bodyPr wrap="none" rtlCol="0">
            <a:spAutoFit/>
          </a:bodyPr>
          <a:lstStyle/>
          <a:p>
            <a:endParaRPr lang="zh-CN" altLang="en-US" sz="1200" dirty="0">
              <a:solidFill>
                <a:srgbClr val="2D2A19"/>
              </a:solidFill>
              <a:latin typeface="方正兰亭细黑_GBK" pitchFamily="2" charset="-122"/>
              <a:ea typeface="方正兰亭细黑_GBK" pitchFamily="2" charset="-122"/>
            </a:endParaRPr>
          </a:p>
        </p:txBody>
      </p:sp>
      <p:sp>
        <p:nvSpPr>
          <p:cNvPr id="21" name="TextBox 73">
            <a:extLst>
              <a:ext uri="{FF2B5EF4-FFF2-40B4-BE49-F238E27FC236}">
                <a16:creationId xmlns="" xmlns:a16="http://schemas.microsoft.com/office/drawing/2014/main" id="{32E0A4F9-0447-454D-A79C-93B1BFEB4B56}"/>
              </a:ext>
            </a:extLst>
          </p:cNvPr>
          <p:cNvSpPr txBox="1"/>
          <p:nvPr/>
        </p:nvSpPr>
        <p:spPr>
          <a:xfrm>
            <a:off x="2089875" y="3097728"/>
            <a:ext cx="2033427" cy="856519"/>
          </a:xfrm>
          <a:prstGeom prst="rect">
            <a:avLst/>
          </a:prstGeom>
          <a:solidFill>
            <a:schemeClr val="bg1"/>
          </a:solidFill>
          <a:ln>
            <a:solidFill>
              <a:srgbClr val="286D2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defRPr sz="1600">
                <a:solidFill>
                  <a:schemeClr val="tx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dirty="0"/>
              <a:t>点击添加文字内容，点击添加文字内容</a:t>
            </a:r>
          </a:p>
        </p:txBody>
      </p:sp>
      <p:sp>
        <p:nvSpPr>
          <p:cNvPr id="69" name="TextBox 73">
            <a:extLst>
              <a:ext uri="{FF2B5EF4-FFF2-40B4-BE49-F238E27FC236}">
                <a16:creationId xmlns="" xmlns:a16="http://schemas.microsoft.com/office/drawing/2014/main" id="{093A97DE-21F6-477E-B7CB-8C0B56F7A348}"/>
              </a:ext>
            </a:extLst>
          </p:cNvPr>
          <p:cNvSpPr txBox="1"/>
          <p:nvPr/>
        </p:nvSpPr>
        <p:spPr>
          <a:xfrm>
            <a:off x="2089875" y="1573505"/>
            <a:ext cx="2033427" cy="856519"/>
          </a:xfrm>
          <a:prstGeom prst="rect">
            <a:avLst/>
          </a:prstGeom>
          <a:solidFill>
            <a:schemeClr val="bg1"/>
          </a:solidFill>
          <a:ln>
            <a:solidFill>
              <a:srgbClr val="286D2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a:solidFill>
                  <a:srgbClr val="EEEEEE"/>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l"/>
            <a:r>
              <a:rPr lang="zh-CN" altLang="en-US" sz="1600" dirty="0">
                <a:solidFill>
                  <a:schemeClr val="tx1"/>
                </a:solidFill>
              </a:rPr>
              <a:t>点击添加文字内容，点击添加文字内容</a:t>
            </a:r>
          </a:p>
        </p:txBody>
      </p:sp>
      <p:sp>
        <p:nvSpPr>
          <p:cNvPr id="70" name="TextBox 73">
            <a:extLst>
              <a:ext uri="{FF2B5EF4-FFF2-40B4-BE49-F238E27FC236}">
                <a16:creationId xmlns="" xmlns:a16="http://schemas.microsoft.com/office/drawing/2014/main" id="{F0FEF31C-D015-4953-BEE1-EB11FD3184F4}"/>
              </a:ext>
            </a:extLst>
          </p:cNvPr>
          <p:cNvSpPr txBox="1"/>
          <p:nvPr/>
        </p:nvSpPr>
        <p:spPr>
          <a:xfrm>
            <a:off x="2089875" y="4660892"/>
            <a:ext cx="2033427" cy="856519"/>
          </a:xfrm>
          <a:prstGeom prst="rect">
            <a:avLst/>
          </a:prstGeom>
          <a:solidFill>
            <a:schemeClr val="bg1"/>
          </a:solidFill>
          <a:ln>
            <a:solidFill>
              <a:srgbClr val="286D2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defRPr sz="1600">
                <a:solidFill>
                  <a:schemeClr val="tx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dirty="0"/>
              <a:t>点击添加文字内容，点击添加文字内容</a:t>
            </a:r>
          </a:p>
        </p:txBody>
      </p:sp>
      <p:sp>
        <p:nvSpPr>
          <p:cNvPr id="71" name="TextBox 73">
            <a:extLst>
              <a:ext uri="{FF2B5EF4-FFF2-40B4-BE49-F238E27FC236}">
                <a16:creationId xmlns="" xmlns:a16="http://schemas.microsoft.com/office/drawing/2014/main" id="{806151CD-5CAB-404A-ACA2-34DA3F443B63}"/>
              </a:ext>
            </a:extLst>
          </p:cNvPr>
          <p:cNvSpPr txBox="1"/>
          <p:nvPr/>
        </p:nvSpPr>
        <p:spPr>
          <a:xfrm>
            <a:off x="8068698" y="3097728"/>
            <a:ext cx="2033427" cy="856519"/>
          </a:xfrm>
          <a:prstGeom prst="rect">
            <a:avLst/>
          </a:prstGeom>
          <a:solidFill>
            <a:schemeClr val="bg1"/>
          </a:solidFill>
          <a:ln>
            <a:solidFill>
              <a:srgbClr val="286D2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defRPr sz="1600">
                <a:solidFill>
                  <a:schemeClr val="tx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dirty="0"/>
              <a:t>点击添加文字内容，点击添加文字内容</a:t>
            </a:r>
          </a:p>
        </p:txBody>
      </p:sp>
      <p:sp>
        <p:nvSpPr>
          <p:cNvPr id="72" name="TextBox 73">
            <a:extLst>
              <a:ext uri="{FF2B5EF4-FFF2-40B4-BE49-F238E27FC236}">
                <a16:creationId xmlns="" xmlns:a16="http://schemas.microsoft.com/office/drawing/2014/main" id="{E1F23116-EBC3-4A19-A2B0-37B8625BAE87}"/>
              </a:ext>
            </a:extLst>
          </p:cNvPr>
          <p:cNvSpPr txBox="1"/>
          <p:nvPr/>
        </p:nvSpPr>
        <p:spPr>
          <a:xfrm>
            <a:off x="8068698" y="1573505"/>
            <a:ext cx="2033427" cy="856519"/>
          </a:xfrm>
          <a:prstGeom prst="rect">
            <a:avLst/>
          </a:prstGeom>
          <a:solidFill>
            <a:schemeClr val="bg1"/>
          </a:solidFill>
          <a:ln>
            <a:solidFill>
              <a:srgbClr val="286D2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defRPr sz="1600">
                <a:solidFill>
                  <a:schemeClr val="tx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dirty="0"/>
              <a:t>点击添加文字内容，点击添加文字内容</a:t>
            </a:r>
          </a:p>
        </p:txBody>
      </p:sp>
      <p:sp>
        <p:nvSpPr>
          <p:cNvPr id="73" name="TextBox 73">
            <a:extLst>
              <a:ext uri="{FF2B5EF4-FFF2-40B4-BE49-F238E27FC236}">
                <a16:creationId xmlns="" xmlns:a16="http://schemas.microsoft.com/office/drawing/2014/main" id="{AD83A7A4-FEED-4AE8-BF44-91183D8F1D21}"/>
              </a:ext>
            </a:extLst>
          </p:cNvPr>
          <p:cNvSpPr txBox="1"/>
          <p:nvPr/>
        </p:nvSpPr>
        <p:spPr>
          <a:xfrm>
            <a:off x="8068698" y="4660892"/>
            <a:ext cx="2033427" cy="856519"/>
          </a:xfrm>
          <a:prstGeom prst="rect">
            <a:avLst/>
          </a:prstGeom>
          <a:solidFill>
            <a:schemeClr val="bg1"/>
          </a:solidFill>
          <a:ln>
            <a:solidFill>
              <a:srgbClr val="286D2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defRPr sz="1600">
                <a:solidFill>
                  <a:schemeClr val="tx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dirty="0"/>
              <a:t>点击添加文字内容，点击添加文字内容</a:t>
            </a:r>
          </a:p>
        </p:txBody>
      </p:sp>
      <p:sp>
        <p:nvSpPr>
          <p:cNvPr id="24" name="TextBox 76">
            <a:extLst>
              <a:ext uri="{FF2B5EF4-FFF2-40B4-BE49-F238E27FC236}">
                <a16:creationId xmlns="" xmlns:a16="http://schemas.microsoft.com/office/drawing/2014/main" id="{7E2A5EFA-495A-43F4-BF2F-B57F8439E287}"/>
              </a:ext>
            </a:extLst>
          </p:cNvPr>
          <p:cNvSpPr txBox="1"/>
          <p:nvPr/>
        </p:nvSpPr>
        <p:spPr>
          <a:xfrm>
            <a:off x="2559756" y="4198573"/>
            <a:ext cx="184731" cy="276999"/>
          </a:xfrm>
          <a:prstGeom prst="rect">
            <a:avLst/>
          </a:prstGeom>
          <a:noFill/>
          <a:ln>
            <a:noFill/>
          </a:ln>
        </p:spPr>
        <p:txBody>
          <a:bodyPr wrap="none" rtlCol="0">
            <a:spAutoFit/>
          </a:bodyPr>
          <a:lstStyle/>
          <a:p>
            <a:endParaRPr lang="zh-CN" altLang="en-US" sz="1200" dirty="0">
              <a:solidFill>
                <a:srgbClr val="2D2A19"/>
              </a:solidFill>
              <a:latin typeface="方正兰亭细黑_GBK" pitchFamily="2" charset="-122"/>
              <a:ea typeface="方正兰亭细黑_GBK" pitchFamily="2" charset="-122"/>
            </a:endParaRPr>
          </a:p>
        </p:txBody>
      </p:sp>
      <p:sp>
        <p:nvSpPr>
          <p:cNvPr id="28" name="TextBox 80">
            <a:extLst>
              <a:ext uri="{FF2B5EF4-FFF2-40B4-BE49-F238E27FC236}">
                <a16:creationId xmlns="" xmlns:a16="http://schemas.microsoft.com/office/drawing/2014/main" id="{C12AE3D0-0260-4E13-B306-51BBA14E5732}"/>
              </a:ext>
            </a:extLst>
          </p:cNvPr>
          <p:cNvSpPr txBox="1"/>
          <p:nvPr/>
        </p:nvSpPr>
        <p:spPr>
          <a:xfrm>
            <a:off x="7766887" y="2016945"/>
            <a:ext cx="184731" cy="276999"/>
          </a:xfrm>
          <a:prstGeom prst="rect">
            <a:avLst/>
          </a:prstGeom>
          <a:noFill/>
          <a:ln>
            <a:noFill/>
          </a:ln>
        </p:spPr>
        <p:txBody>
          <a:bodyPr wrap="none" rtlCol="0">
            <a:spAutoFit/>
          </a:bodyPr>
          <a:lstStyle/>
          <a:p>
            <a:endParaRPr lang="zh-CN" altLang="en-US" sz="1200" dirty="0">
              <a:solidFill>
                <a:srgbClr val="2D2A19"/>
              </a:solidFill>
              <a:latin typeface="方正兰亭细黑_GBK" pitchFamily="2" charset="-122"/>
              <a:ea typeface="方正兰亭细黑_GBK" pitchFamily="2" charset="-122"/>
            </a:endParaRPr>
          </a:p>
        </p:txBody>
      </p:sp>
      <p:sp>
        <p:nvSpPr>
          <p:cNvPr id="32" name="TextBox 84">
            <a:extLst>
              <a:ext uri="{FF2B5EF4-FFF2-40B4-BE49-F238E27FC236}">
                <a16:creationId xmlns="" xmlns:a16="http://schemas.microsoft.com/office/drawing/2014/main" id="{3FE1A069-BE58-4C2E-98DC-F608BDD1C560}"/>
              </a:ext>
            </a:extLst>
          </p:cNvPr>
          <p:cNvSpPr txBox="1"/>
          <p:nvPr/>
        </p:nvSpPr>
        <p:spPr>
          <a:xfrm>
            <a:off x="7766887" y="3126079"/>
            <a:ext cx="184731" cy="276999"/>
          </a:xfrm>
          <a:prstGeom prst="rect">
            <a:avLst/>
          </a:prstGeom>
          <a:noFill/>
          <a:ln>
            <a:noFill/>
          </a:ln>
        </p:spPr>
        <p:txBody>
          <a:bodyPr wrap="none" rtlCol="0">
            <a:spAutoFit/>
          </a:bodyPr>
          <a:lstStyle/>
          <a:p>
            <a:endParaRPr lang="zh-CN" altLang="en-US" sz="1200" dirty="0">
              <a:solidFill>
                <a:srgbClr val="2D2A19"/>
              </a:solidFill>
              <a:latin typeface="方正兰亭细黑_GBK" pitchFamily="2" charset="-122"/>
              <a:ea typeface="方正兰亭细黑_GBK" pitchFamily="2" charset="-122"/>
            </a:endParaRPr>
          </a:p>
        </p:txBody>
      </p:sp>
      <p:sp>
        <p:nvSpPr>
          <p:cNvPr id="36" name="TextBox 88">
            <a:extLst>
              <a:ext uri="{FF2B5EF4-FFF2-40B4-BE49-F238E27FC236}">
                <a16:creationId xmlns="" xmlns:a16="http://schemas.microsoft.com/office/drawing/2014/main" id="{74514B24-52B5-4EE1-8804-A54E29C18FA3}"/>
              </a:ext>
            </a:extLst>
          </p:cNvPr>
          <p:cNvSpPr txBox="1"/>
          <p:nvPr/>
        </p:nvSpPr>
        <p:spPr>
          <a:xfrm>
            <a:off x="7766887" y="4210679"/>
            <a:ext cx="184731" cy="276999"/>
          </a:xfrm>
          <a:prstGeom prst="rect">
            <a:avLst/>
          </a:prstGeom>
          <a:noFill/>
          <a:ln>
            <a:noFill/>
          </a:ln>
        </p:spPr>
        <p:txBody>
          <a:bodyPr wrap="none" rtlCol="0">
            <a:spAutoFit/>
          </a:bodyPr>
          <a:lstStyle/>
          <a:p>
            <a:endParaRPr lang="zh-CN" altLang="en-US" sz="1200" dirty="0">
              <a:solidFill>
                <a:srgbClr val="2D2A19"/>
              </a:solidFill>
              <a:latin typeface="方正兰亭细黑_GBK" pitchFamily="2" charset="-122"/>
              <a:ea typeface="方正兰亭细黑_GBK" pitchFamily="2" charset="-122"/>
            </a:endParaRPr>
          </a:p>
        </p:txBody>
      </p:sp>
      <p:sp>
        <p:nvSpPr>
          <p:cNvPr id="39" name="文本框 38">
            <a:extLst>
              <a:ext uri="{FF2B5EF4-FFF2-40B4-BE49-F238E27FC236}">
                <a16:creationId xmlns="" xmlns:a16="http://schemas.microsoft.com/office/drawing/2014/main" id="{8DB87041-2614-4A90-9DD3-39D8C50FDAB5}"/>
              </a:ext>
            </a:extLst>
          </p:cNvPr>
          <p:cNvSpPr txBox="1"/>
          <p:nvPr/>
        </p:nvSpPr>
        <p:spPr>
          <a:xfrm>
            <a:off x="5704115" y="3345403"/>
            <a:ext cx="783771" cy="400110"/>
          </a:xfrm>
          <a:prstGeom prst="rect">
            <a:avLst/>
          </a:prstGeom>
          <a:noFill/>
        </p:spPr>
        <p:txBody>
          <a:bodyPr wrap="square">
            <a:spAutoFit/>
          </a:bodyPr>
          <a:lstStyle/>
          <a:p>
            <a:pPr algn="ctr"/>
            <a:r>
              <a:rPr lang="zh-CN" altLang="en-US" sz="2000" dirty="0">
                <a:solidFill>
                  <a:schemeClr val="bg1"/>
                </a:solidFill>
              </a:rPr>
              <a:t>现状</a:t>
            </a:r>
          </a:p>
        </p:txBody>
      </p:sp>
    </p:spTree>
    <p:extLst>
      <p:ext uri="{BB962C8B-B14F-4D97-AF65-F5344CB8AC3E}">
        <p14:creationId xmlns:p14="http://schemas.microsoft.com/office/powerpoint/2010/main" xmlns="" val="3086475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wipe(left)">
                                      <p:cBhvr>
                                        <p:cTn id="7" dur="250"/>
                                        <p:tgtEl>
                                          <p:spTgt spid="6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wipe(left)">
                                      <p:cBhvr>
                                        <p:cTn id="12" dur="25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70"/>
                                        </p:tgtEl>
                                        <p:attrNameLst>
                                          <p:attrName>style.visibility</p:attrName>
                                        </p:attrNameLst>
                                      </p:cBhvr>
                                      <p:to>
                                        <p:strVal val="visible"/>
                                      </p:to>
                                    </p:set>
                                    <p:animEffect transition="in" filter="wipe(left)">
                                      <p:cBhvr>
                                        <p:cTn id="17" dur="250"/>
                                        <p:tgtEl>
                                          <p:spTgt spid="7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72"/>
                                        </p:tgtEl>
                                        <p:attrNameLst>
                                          <p:attrName>style.visibility</p:attrName>
                                        </p:attrNameLst>
                                      </p:cBhvr>
                                      <p:to>
                                        <p:strVal val="visible"/>
                                      </p:to>
                                    </p:set>
                                    <p:animEffect transition="in" filter="wipe(left)">
                                      <p:cBhvr>
                                        <p:cTn id="22" dur="250"/>
                                        <p:tgtEl>
                                          <p:spTgt spid="72"/>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71"/>
                                        </p:tgtEl>
                                        <p:attrNameLst>
                                          <p:attrName>style.visibility</p:attrName>
                                        </p:attrNameLst>
                                      </p:cBhvr>
                                      <p:to>
                                        <p:strVal val="visible"/>
                                      </p:to>
                                    </p:set>
                                    <p:animEffect transition="in" filter="wipe(left)">
                                      <p:cBhvr>
                                        <p:cTn id="27" dur="250"/>
                                        <p:tgtEl>
                                          <p:spTgt spid="71"/>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73"/>
                                        </p:tgtEl>
                                        <p:attrNameLst>
                                          <p:attrName>style.visibility</p:attrName>
                                        </p:attrNameLst>
                                      </p:cBhvr>
                                      <p:to>
                                        <p:strVal val="visible"/>
                                      </p:to>
                                    </p:set>
                                    <p:animEffect transition="in" filter="wipe(left)">
                                      <p:cBhvr>
                                        <p:cTn id="32" dur="25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69" grpId="0" animBg="1"/>
      <p:bldP spid="70" grpId="0" animBg="1"/>
      <p:bldP spid="71" grpId="0" animBg="1"/>
      <p:bldP spid="72" grpId="0" animBg="1"/>
      <p:bldP spid="7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 xmlns:a16="http://schemas.microsoft.com/office/drawing/2014/main" id="{BFA4638D-09CE-4EAD-BFA8-A14C90CCBC8E}"/>
              </a:ext>
            </a:extLst>
          </p:cNvPr>
          <p:cNvSpPr txBox="1"/>
          <p:nvPr/>
        </p:nvSpPr>
        <p:spPr>
          <a:xfrm>
            <a:off x="159659" y="213178"/>
            <a:ext cx="2772228" cy="523220"/>
          </a:xfrm>
          <a:prstGeom prst="rect">
            <a:avLst/>
          </a:prstGeom>
          <a:noFill/>
          <a:ln>
            <a:solidFill>
              <a:srgbClr val="6C7369"/>
            </a:solidFill>
          </a:ln>
        </p:spPr>
        <p:txBody>
          <a:bodyPr wrap="square" rtlCol="0">
            <a:spAutoFit/>
          </a:bodyPr>
          <a:lstStyle/>
          <a:p>
            <a:pPr algn="ctr"/>
            <a:r>
              <a:rPr lang="zh-CN" altLang="en-US" sz="2800" dirty="0"/>
              <a:t>研究方法与思路</a:t>
            </a:r>
          </a:p>
        </p:txBody>
      </p:sp>
      <p:sp>
        <p:nvSpPr>
          <p:cNvPr id="37" name="任意多边形: 形状 36">
            <a:extLst>
              <a:ext uri="{FF2B5EF4-FFF2-40B4-BE49-F238E27FC236}">
                <a16:creationId xmlns="" xmlns:a16="http://schemas.microsoft.com/office/drawing/2014/main" id="{82AA394B-67AB-4AAD-ADD4-87F4C0FB10C0}"/>
              </a:ext>
            </a:extLst>
          </p:cNvPr>
          <p:cNvSpPr/>
          <p:nvPr/>
        </p:nvSpPr>
        <p:spPr>
          <a:xfrm>
            <a:off x="4968084" y="2193326"/>
            <a:ext cx="2275988" cy="2275988"/>
          </a:xfrm>
          <a:custGeom>
            <a:avLst/>
            <a:gdLst>
              <a:gd name="connsiteX0" fmla="*/ 1137995 w 2275988"/>
              <a:gd name="connsiteY0" fmla="*/ 214808 h 2275988"/>
              <a:gd name="connsiteX1" fmla="*/ 214808 w 2275988"/>
              <a:gd name="connsiteY1" fmla="*/ 1137995 h 2275988"/>
              <a:gd name="connsiteX2" fmla="*/ 1137995 w 2275988"/>
              <a:gd name="connsiteY2" fmla="*/ 2061182 h 2275988"/>
              <a:gd name="connsiteX3" fmla="*/ 2061182 w 2275988"/>
              <a:gd name="connsiteY3" fmla="*/ 1137995 h 2275988"/>
              <a:gd name="connsiteX4" fmla="*/ 1137995 w 2275988"/>
              <a:gd name="connsiteY4" fmla="*/ 214808 h 2275988"/>
              <a:gd name="connsiteX5" fmla="*/ 1137994 w 2275988"/>
              <a:gd name="connsiteY5" fmla="*/ 0 h 2275988"/>
              <a:gd name="connsiteX6" fmla="*/ 2275988 w 2275988"/>
              <a:gd name="connsiteY6" fmla="*/ 1137994 h 2275988"/>
              <a:gd name="connsiteX7" fmla="*/ 1137994 w 2275988"/>
              <a:gd name="connsiteY7" fmla="*/ 2275988 h 2275988"/>
              <a:gd name="connsiteX8" fmla="*/ 0 w 2275988"/>
              <a:gd name="connsiteY8" fmla="*/ 1137994 h 2275988"/>
              <a:gd name="connsiteX9" fmla="*/ 1137994 w 2275988"/>
              <a:gd name="connsiteY9" fmla="*/ 0 h 2275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75988" h="2275988">
                <a:moveTo>
                  <a:pt x="1137995" y="214808"/>
                </a:moveTo>
                <a:cubicBezTo>
                  <a:pt x="628133" y="214808"/>
                  <a:pt x="214808" y="628133"/>
                  <a:pt x="214808" y="1137995"/>
                </a:cubicBezTo>
                <a:cubicBezTo>
                  <a:pt x="214808" y="1647857"/>
                  <a:pt x="628133" y="2061182"/>
                  <a:pt x="1137995" y="2061182"/>
                </a:cubicBezTo>
                <a:cubicBezTo>
                  <a:pt x="1647857" y="2061182"/>
                  <a:pt x="2061182" y="1647857"/>
                  <a:pt x="2061182" y="1137995"/>
                </a:cubicBezTo>
                <a:cubicBezTo>
                  <a:pt x="2061182" y="628133"/>
                  <a:pt x="1647857" y="214808"/>
                  <a:pt x="1137995" y="214808"/>
                </a:cubicBezTo>
                <a:close/>
                <a:moveTo>
                  <a:pt x="1137994" y="0"/>
                </a:moveTo>
                <a:cubicBezTo>
                  <a:pt x="1766491" y="0"/>
                  <a:pt x="2275988" y="509497"/>
                  <a:pt x="2275988" y="1137994"/>
                </a:cubicBezTo>
                <a:cubicBezTo>
                  <a:pt x="2275988" y="1766491"/>
                  <a:pt x="1766491" y="2275988"/>
                  <a:pt x="1137994" y="2275988"/>
                </a:cubicBezTo>
                <a:cubicBezTo>
                  <a:pt x="509497" y="2275988"/>
                  <a:pt x="0" y="1766491"/>
                  <a:pt x="0" y="1137994"/>
                </a:cubicBezTo>
                <a:cubicBezTo>
                  <a:pt x="0" y="509497"/>
                  <a:pt x="509497" y="0"/>
                  <a:pt x="1137994" y="0"/>
                </a:cubicBezTo>
                <a:close/>
              </a:path>
            </a:pathLst>
          </a:custGeom>
          <a:solidFill>
            <a:srgbClr val="6C8F5D"/>
          </a:solidFill>
          <a:ln>
            <a:solidFill>
              <a:srgbClr val="6C8F5D"/>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grpSp>
        <p:nvGrpSpPr>
          <p:cNvPr id="12" name="组合 11">
            <a:extLst>
              <a:ext uri="{FF2B5EF4-FFF2-40B4-BE49-F238E27FC236}">
                <a16:creationId xmlns="" xmlns:a16="http://schemas.microsoft.com/office/drawing/2014/main" id="{662B577F-AC2E-4419-B23C-73B2AD7516F0}"/>
              </a:ext>
            </a:extLst>
          </p:cNvPr>
          <p:cNvGrpSpPr/>
          <p:nvPr/>
        </p:nvGrpSpPr>
        <p:grpSpPr>
          <a:xfrm>
            <a:off x="6502039" y="3811712"/>
            <a:ext cx="1023522" cy="1023522"/>
            <a:chOff x="4949740" y="3392050"/>
            <a:chExt cx="1023522" cy="1023522"/>
          </a:xfrm>
          <a:effectLst>
            <a:outerShdw blurRad="190500" dist="152400" dir="10800000" algn="r" rotWithShape="0">
              <a:prstClr val="black">
                <a:alpha val="20000"/>
              </a:prstClr>
            </a:outerShdw>
          </a:effectLst>
        </p:grpSpPr>
        <p:sp>
          <p:nvSpPr>
            <p:cNvPr id="13" name="椭圆 12">
              <a:extLst>
                <a:ext uri="{FF2B5EF4-FFF2-40B4-BE49-F238E27FC236}">
                  <a16:creationId xmlns="" xmlns:a16="http://schemas.microsoft.com/office/drawing/2014/main" id="{B6D74805-0B8C-4DC8-9E10-F448CB591C1D}"/>
                </a:ext>
              </a:extLst>
            </p:cNvPr>
            <p:cNvSpPr/>
            <p:nvPr/>
          </p:nvSpPr>
          <p:spPr>
            <a:xfrm>
              <a:off x="4949740" y="3392050"/>
              <a:ext cx="1023522" cy="1023522"/>
            </a:xfrm>
            <a:prstGeom prst="ellipse">
              <a:avLst/>
            </a:prstGeom>
            <a:solidFill>
              <a:schemeClr val="bg1"/>
            </a:solidFill>
            <a:ln w="76200">
              <a:solidFill>
                <a:srgbClr val="6C8F5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方正兰亭细黑_GBK" pitchFamily="2" charset="-122"/>
                <a:ea typeface="方正兰亭细黑_GBK" pitchFamily="2" charset="-122"/>
              </a:endParaRPr>
            </a:p>
          </p:txBody>
        </p:sp>
        <p:pic>
          <p:nvPicPr>
            <p:cNvPr id="14" name="Picture 3">
              <a:extLst>
                <a:ext uri="{FF2B5EF4-FFF2-40B4-BE49-F238E27FC236}">
                  <a16:creationId xmlns="" xmlns:a16="http://schemas.microsoft.com/office/drawing/2014/main" id="{73FFBD05-0F54-4650-A91E-47CFD2AE4ED4}"/>
                </a:ext>
              </a:extLst>
            </p:cNvPr>
            <p:cNvPicPr>
              <a:picLocks noChangeAspect="1" noChangeArrowheads="1"/>
            </p:cNvPicPr>
            <p:nvPr/>
          </p:nvPicPr>
          <p:blipFill>
            <a:blip r:embed="rId3" cstate="screen">
              <a:duotone>
                <a:prstClr val="black"/>
                <a:schemeClr val="accent6">
                  <a:tint val="45000"/>
                  <a:satMod val="400000"/>
                </a:schemeClr>
              </a:duotone>
              <a:extLst>
                <a:ext uri="{28A0092B-C50C-407E-A947-70E740481C1C}">
                  <a14:useLocalDpi xmlns:a14="http://schemas.microsoft.com/office/drawing/2010/main" xmlns=""/>
                </a:ext>
              </a:extLst>
            </a:blip>
            <a:stretch>
              <a:fillRect/>
            </a:stretch>
          </p:blipFill>
          <p:spPr bwMode="auto">
            <a:xfrm>
              <a:off x="5232045" y="3556924"/>
              <a:ext cx="449361" cy="679902"/>
            </a:xfrm>
            <a:prstGeom prst="rect">
              <a:avLst/>
            </a:prstGeom>
            <a:noFill/>
            <a:ln>
              <a:noFill/>
            </a:ln>
            <a:extLst>
              <a:ext uri="{909E8E84-426E-40DD-AFC4-6F175D3DCCD1}">
                <a14:hiddenFill xmlns:a14="http://schemas.microsoft.com/office/drawing/2010/main" xmlns="">
                  <a:solidFill>
                    <a:srgbClr val="FFFFFF"/>
                  </a:solidFill>
                </a14:hiddenFill>
              </a:ext>
            </a:extLst>
          </p:spPr>
        </p:pic>
      </p:grpSp>
      <p:grpSp>
        <p:nvGrpSpPr>
          <p:cNvPr id="15" name="组合 14">
            <a:extLst>
              <a:ext uri="{FF2B5EF4-FFF2-40B4-BE49-F238E27FC236}">
                <a16:creationId xmlns="" xmlns:a16="http://schemas.microsoft.com/office/drawing/2014/main" id="{D23149B4-9C21-40EB-A9F5-4BC45203AFA2}"/>
              </a:ext>
            </a:extLst>
          </p:cNvPr>
          <p:cNvGrpSpPr/>
          <p:nvPr/>
        </p:nvGrpSpPr>
        <p:grpSpPr>
          <a:xfrm>
            <a:off x="4666439" y="3806425"/>
            <a:ext cx="1023522" cy="1023522"/>
            <a:chOff x="3114140" y="3386763"/>
            <a:chExt cx="1023522" cy="1023522"/>
          </a:xfrm>
          <a:effectLst>
            <a:outerShdw blurRad="190500" dist="152400" dir="10800000" algn="r" rotWithShape="0">
              <a:prstClr val="black">
                <a:alpha val="20000"/>
              </a:prstClr>
            </a:outerShdw>
          </a:effectLst>
        </p:grpSpPr>
        <p:sp>
          <p:nvSpPr>
            <p:cNvPr id="16" name="椭圆 15">
              <a:extLst>
                <a:ext uri="{FF2B5EF4-FFF2-40B4-BE49-F238E27FC236}">
                  <a16:creationId xmlns="" xmlns:a16="http://schemas.microsoft.com/office/drawing/2014/main" id="{CC3E2F17-22A8-469D-B3B2-CC90FC79E35C}"/>
                </a:ext>
              </a:extLst>
            </p:cNvPr>
            <p:cNvSpPr/>
            <p:nvPr/>
          </p:nvSpPr>
          <p:spPr>
            <a:xfrm>
              <a:off x="3114140" y="3386763"/>
              <a:ext cx="1023522" cy="1023522"/>
            </a:xfrm>
            <a:prstGeom prst="ellipse">
              <a:avLst/>
            </a:prstGeom>
            <a:solidFill>
              <a:schemeClr val="bg1"/>
            </a:solidFill>
            <a:ln w="76200">
              <a:solidFill>
                <a:srgbClr val="6C8F5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细黑_GBK" pitchFamily="2" charset="-122"/>
                <a:ea typeface="方正兰亭细黑_GBK" pitchFamily="2" charset="-122"/>
              </a:endParaRPr>
            </a:p>
          </p:txBody>
        </p:sp>
        <p:pic>
          <p:nvPicPr>
            <p:cNvPr id="17" name="Picture 4">
              <a:extLst>
                <a:ext uri="{FF2B5EF4-FFF2-40B4-BE49-F238E27FC236}">
                  <a16:creationId xmlns="" xmlns:a16="http://schemas.microsoft.com/office/drawing/2014/main" id="{BC2198F7-CD29-4AA6-9D03-BA8C2B79FBA0}"/>
                </a:ext>
              </a:extLst>
            </p:cNvPr>
            <p:cNvPicPr>
              <a:picLocks noChangeAspect="1" noChangeArrowheads="1"/>
            </p:cNvPicPr>
            <p:nvPr/>
          </p:nvPicPr>
          <p:blipFill>
            <a:blip r:embed="rId4" cstate="screen">
              <a:duotone>
                <a:prstClr val="black"/>
                <a:schemeClr val="accent6">
                  <a:tint val="45000"/>
                  <a:satMod val="400000"/>
                </a:schemeClr>
              </a:duotone>
              <a:extLst>
                <a:ext uri="{28A0092B-C50C-407E-A947-70E740481C1C}">
                  <a14:useLocalDpi xmlns:a14="http://schemas.microsoft.com/office/drawing/2010/main" xmlns=""/>
                </a:ext>
              </a:extLst>
            </a:blip>
            <a:stretch>
              <a:fillRect/>
            </a:stretch>
          </p:blipFill>
          <p:spPr bwMode="auto">
            <a:xfrm>
              <a:off x="3350035" y="3577933"/>
              <a:ext cx="551732" cy="637882"/>
            </a:xfrm>
            <a:prstGeom prst="rect">
              <a:avLst/>
            </a:prstGeom>
            <a:noFill/>
            <a:ln>
              <a:noFill/>
            </a:ln>
            <a:extLst>
              <a:ext uri="{909E8E84-426E-40DD-AFC4-6F175D3DCCD1}">
                <a14:hiddenFill xmlns:a14="http://schemas.microsoft.com/office/drawing/2010/main" xmlns="">
                  <a:solidFill>
                    <a:srgbClr val="FFFFFF"/>
                  </a:solidFill>
                </a14:hiddenFill>
              </a:ext>
            </a:extLst>
          </p:spPr>
        </p:pic>
      </p:grpSp>
      <p:grpSp>
        <p:nvGrpSpPr>
          <p:cNvPr id="18" name="组合 17">
            <a:extLst>
              <a:ext uri="{FF2B5EF4-FFF2-40B4-BE49-F238E27FC236}">
                <a16:creationId xmlns="" xmlns:a16="http://schemas.microsoft.com/office/drawing/2014/main" id="{F835A285-2735-4703-8C70-BACC51CA0A98}"/>
              </a:ext>
            </a:extLst>
          </p:cNvPr>
          <p:cNvGrpSpPr/>
          <p:nvPr/>
        </p:nvGrpSpPr>
        <p:grpSpPr>
          <a:xfrm>
            <a:off x="4686074" y="2022767"/>
            <a:ext cx="1023522" cy="1023522"/>
            <a:chOff x="3133775" y="1603105"/>
            <a:chExt cx="1023522" cy="1023522"/>
          </a:xfrm>
          <a:effectLst>
            <a:outerShdw blurRad="190500" dist="152400" dir="10800000" algn="r" rotWithShape="0">
              <a:prstClr val="black">
                <a:alpha val="20000"/>
              </a:prstClr>
            </a:outerShdw>
          </a:effectLst>
        </p:grpSpPr>
        <p:sp>
          <p:nvSpPr>
            <p:cNvPr id="19" name="椭圆 18">
              <a:extLst>
                <a:ext uri="{FF2B5EF4-FFF2-40B4-BE49-F238E27FC236}">
                  <a16:creationId xmlns="" xmlns:a16="http://schemas.microsoft.com/office/drawing/2014/main" id="{DE0E6DEF-9487-4346-BE74-AAB9593E10DD}"/>
                </a:ext>
              </a:extLst>
            </p:cNvPr>
            <p:cNvSpPr/>
            <p:nvPr/>
          </p:nvSpPr>
          <p:spPr>
            <a:xfrm>
              <a:off x="3133775" y="1603105"/>
              <a:ext cx="1023522" cy="1023522"/>
            </a:xfrm>
            <a:prstGeom prst="ellipse">
              <a:avLst/>
            </a:prstGeom>
            <a:solidFill>
              <a:schemeClr val="bg1"/>
            </a:solidFill>
            <a:ln w="76200">
              <a:solidFill>
                <a:srgbClr val="6C8F5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细黑_GBK" pitchFamily="2" charset="-122"/>
                <a:ea typeface="方正兰亭细黑_GBK" pitchFamily="2" charset="-122"/>
              </a:endParaRPr>
            </a:p>
          </p:txBody>
        </p:sp>
        <p:pic>
          <p:nvPicPr>
            <p:cNvPr id="20" name="Picture 2">
              <a:extLst>
                <a:ext uri="{FF2B5EF4-FFF2-40B4-BE49-F238E27FC236}">
                  <a16:creationId xmlns="" xmlns:a16="http://schemas.microsoft.com/office/drawing/2014/main" id="{E6E2DB9A-DFB1-4715-B56E-471A9571699D}"/>
                </a:ext>
              </a:extLst>
            </p:cNvPr>
            <p:cNvPicPr>
              <a:picLocks noChangeAspect="1" noChangeArrowheads="1"/>
            </p:cNvPicPr>
            <p:nvPr/>
          </p:nvPicPr>
          <p:blipFill>
            <a:blip r:embed="rId5" cstate="screen">
              <a:duotone>
                <a:prstClr val="black"/>
                <a:schemeClr val="accent6">
                  <a:tint val="45000"/>
                  <a:satMod val="400000"/>
                </a:schemeClr>
              </a:duotone>
              <a:extLst>
                <a:ext uri="{28A0092B-C50C-407E-A947-70E740481C1C}">
                  <a14:useLocalDpi xmlns:a14="http://schemas.microsoft.com/office/drawing/2010/main" xmlns=""/>
                </a:ext>
              </a:extLst>
            </a:blip>
            <a:stretch>
              <a:fillRect/>
            </a:stretch>
          </p:blipFill>
          <p:spPr bwMode="auto">
            <a:xfrm>
              <a:off x="3405418" y="1773664"/>
              <a:ext cx="568133" cy="668271"/>
            </a:xfrm>
            <a:prstGeom prst="rect">
              <a:avLst/>
            </a:prstGeom>
            <a:noFill/>
            <a:ln>
              <a:noFill/>
            </a:ln>
            <a:extLst>
              <a:ext uri="{909E8E84-426E-40DD-AFC4-6F175D3DCCD1}">
                <a14:hiddenFill xmlns:a14="http://schemas.microsoft.com/office/drawing/2010/main" xmlns="">
                  <a:solidFill>
                    <a:srgbClr val="FFFFFF"/>
                  </a:solidFill>
                </a14:hiddenFill>
              </a:ext>
            </a:extLst>
          </p:spPr>
        </p:pic>
      </p:grpSp>
      <p:grpSp>
        <p:nvGrpSpPr>
          <p:cNvPr id="21" name="组合 20">
            <a:extLst>
              <a:ext uri="{FF2B5EF4-FFF2-40B4-BE49-F238E27FC236}">
                <a16:creationId xmlns="" xmlns:a16="http://schemas.microsoft.com/office/drawing/2014/main" id="{17718657-AACB-429B-89C0-F50B15C3FCCD}"/>
              </a:ext>
            </a:extLst>
          </p:cNvPr>
          <p:cNvGrpSpPr/>
          <p:nvPr/>
        </p:nvGrpSpPr>
        <p:grpSpPr>
          <a:xfrm>
            <a:off x="6489513" y="2022767"/>
            <a:ext cx="1023522" cy="1023522"/>
            <a:chOff x="4937214" y="1603105"/>
            <a:chExt cx="1023522" cy="1023522"/>
          </a:xfrm>
          <a:effectLst>
            <a:outerShdw blurRad="190500" dist="152400" dir="10800000" algn="r" rotWithShape="0">
              <a:prstClr val="black">
                <a:alpha val="20000"/>
              </a:prstClr>
            </a:outerShdw>
          </a:effectLst>
        </p:grpSpPr>
        <p:sp>
          <p:nvSpPr>
            <p:cNvPr id="22" name="椭圆 21">
              <a:extLst>
                <a:ext uri="{FF2B5EF4-FFF2-40B4-BE49-F238E27FC236}">
                  <a16:creationId xmlns="" xmlns:a16="http://schemas.microsoft.com/office/drawing/2014/main" id="{C59BEE0F-EF8B-429E-AB52-9AFC1FB8AD1A}"/>
                </a:ext>
              </a:extLst>
            </p:cNvPr>
            <p:cNvSpPr/>
            <p:nvPr/>
          </p:nvSpPr>
          <p:spPr>
            <a:xfrm>
              <a:off x="4937214" y="1603105"/>
              <a:ext cx="1023522" cy="1023522"/>
            </a:xfrm>
            <a:prstGeom prst="ellipse">
              <a:avLst/>
            </a:prstGeom>
            <a:solidFill>
              <a:schemeClr val="bg1"/>
            </a:solidFill>
            <a:ln w="76200">
              <a:solidFill>
                <a:srgbClr val="6C8F5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细黑_GBK" pitchFamily="2" charset="-122"/>
                <a:ea typeface="方正兰亭细黑_GBK" pitchFamily="2" charset="-122"/>
              </a:endParaRPr>
            </a:p>
          </p:txBody>
        </p:sp>
        <p:pic>
          <p:nvPicPr>
            <p:cNvPr id="23" name="Picture 5">
              <a:extLst>
                <a:ext uri="{FF2B5EF4-FFF2-40B4-BE49-F238E27FC236}">
                  <a16:creationId xmlns="" xmlns:a16="http://schemas.microsoft.com/office/drawing/2014/main" id="{F9FE08B9-1632-46E1-B589-5E2D56F92030}"/>
                </a:ext>
              </a:extLst>
            </p:cNvPr>
            <p:cNvPicPr>
              <a:picLocks noChangeAspect="1" noChangeArrowheads="1"/>
            </p:cNvPicPr>
            <p:nvPr/>
          </p:nvPicPr>
          <p:blipFill>
            <a:blip r:embed="rId6" cstate="screen">
              <a:duotone>
                <a:prstClr val="black"/>
                <a:schemeClr val="accent6">
                  <a:tint val="45000"/>
                  <a:satMod val="400000"/>
                </a:schemeClr>
              </a:duotone>
              <a:extLst>
                <a:ext uri="{28A0092B-C50C-407E-A947-70E740481C1C}">
                  <a14:useLocalDpi xmlns:a14="http://schemas.microsoft.com/office/drawing/2010/main" xmlns=""/>
                </a:ext>
              </a:extLst>
            </a:blip>
            <a:stretch>
              <a:fillRect/>
            </a:stretch>
          </p:blipFill>
          <p:spPr bwMode="auto">
            <a:xfrm>
              <a:off x="5210713" y="1831174"/>
              <a:ext cx="481060" cy="581280"/>
            </a:xfrm>
            <a:prstGeom prst="rect">
              <a:avLst/>
            </a:prstGeom>
            <a:noFill/>
            <a:ln>
              <a:noFill/>
            </a:ln>
            <a:extLst>
              <a:ext uri="{909E8E84-426E-40DD-AFC4-6F175D3DCCD1}">
                <a14:hiddenFill xmlns:a14="http://schemas.microsoft.com/office/drawing/2010/main" xmlns="">
                  <a:solidFill>
                    <a:srgbClr val="FFFFFF"/>
                  </a:solidFill>
                </a14:hiddenFill>
              </a:ext>
            </a:extLst>
          </p:spPr>
        </p:pic>
      </p:grpSp>
      <p:sp>
        <p:nvSpPr>
          <p:cNvPr id="26" name="TextBox 73">
            <a:extLst>
              <a:ext uri="{FF2B5EF4-FFF2-40B4-BE49-F238E27FC236}">
                <a16:creationId xmlns="" xmlns:a16="http://schemas.microsoft.com/office/drawing/2014/main" id="{64E4224F-6DC9-4DF9-81F1-9185390E2086}"/>
              </a:ext>
            </a:extLst>
          </p:cNvPr>
          <p:cNvSpPr txBox="1"/>
          <p:nvPr/>
        </p:nvSpPr>
        <p:spPr>
          <a:xfrm>
            <a:off x="8068698" y="4733135"/>
            <a:ext cx="2033427" cy="856519"/>
          </a:xfrm>
          <a:prstGeom prst="rect">
            <a:avLst/>
          </a:prstGeom>
          <a:solidFill>
            <a:schemeClr val="bg1"/>
          </a:solidFill>
          <a:ln>
            <a:solidFill>
              <a:srgbClr val="286D2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defRPr sz="1600">
                <a:solidFill>
                  <a:schemeClr val="tx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dirty="0"/>
              <a:t>点击添加文字内容，点击添加文字内容点击添加文字内容</a:t>
            </a:r>
          </a:p>
        </p:txBody>
      </p:sp>
      <p:sp>
        <p:nvSpPr>
          <p:cNvPr id="28" name="TextBox 73">
            <a:extLst>
              <a:ext uri="{FF2B5EF4-FFF2-40B4-BE49-F238E27FC236}">
                <a16:creationId xmlns="" xmlns:a16="http://schemas.microsoft.com/office/drawing/2014/main" id="{8D52E394-C179-4248-A889-1C3FE6CC2C7B}"/>
              </a:ext>
            </a:extLst>
          </p:cNvPr>
          <p:cNvSpPr txBox="1"/>
          <p:nvPr/>
        </p:nvSpPr>
        <p:spPr>
          <a:xfrm>
            <a:off x="2089875" y="1573505"/>
            <a:ext cx="2033427" cy="856519"/>
          </a:xfrm>
          <a:prstGeom prst="rect">
            <a:avLst/>
          </a:prstGeom>
          <a:solidFill>
            <a:schemeClr val="bg1"/>
          </a:solidFill>
          <a:ln>
            <a:solidFill>
              <a:srgbClr val="286D2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defRPr sz="1600">
                <a:solidFill>
                  <a:schemeClr val="tx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dirty="0"/>
              <a:t>点击添加文字内容，点击添加文字内容点击添加文字内容</a:t>
            </a:r>
          </a:p>
        </p:txBody>
      </p:sp>
      <p:sp>
        <p:nvSpPr>
          <p:cNvPr id="30" name="TextBox 73">
            <a:extLst>
              <a:ext uri="{FF2B5EF4-FFF2-40B4-BE49-F238E27FC236}">
                <a16:creationId xmlns="" xmlns:a16="http://schemas.microsoft.com/office/drawing/2014/main" id="{FCF53F7B-6F0F-4FAC-80BE-B0C81EE4DAC6}"/>
              </a:ext>
            </a:extLst>
          </p:cNvPr>
          <p:cNvSpPr txBox="1"/>
          <p:nvPr/>
        </p:nvSpPr>
        <p:spPr>
          <a:xfrm>
            <a:off x="2089875" y="4660892"/>
            <a:ext cx="2033427" cy="856519"/>
          </a:xfrm>
          <a:prstGeom prst="rect">
            <a:avLst/>
          </a:prstGeom>
          <a:solidFill>
            <a:schemeClr val="bg1"/>
          </a:solidFill>
          <a:ln>
            <a:solidFill>
              <a:srgbClr val="286D2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defRPr sz="1600">
                <a:solidFill>
                  <a:schemeClr val="tx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dirty="0"/>
              <a:t>点击添加文字内容，点击添加文字内容点击添加文字内容</a:t>
            </a:r>
          </a:p>
        </p:txBody>
      </p:sp>
      <p:sp>
        <p:nvSpPr>
          <p:cNvPr id="32" name="TextBox 73">
            <a:extLst>
              <a:ext uri="{FF2B5EF4-FFF2-40B4-BE49-F238E27FC236}">
                <a16:creationId xmlns="" xmlns:a16="http://schemas.microsoft.com/office/drawing/2014/main" id="{24893953-037A-483F-A841-14E8BCD59B4D}"/>
              </a:ext>
            </a:extLst>
          </p:cNvPr>
          <p:cNvSpPr txBox="1"/>
          <p:nvPr/>
        </p:nvSpPr>
        <p:spPr>
          <a:xfrm>
            <a:off x="8068698" y="1573505"/>
            <a:ext cx="2033427" cy="856519"/>
          </a:xfrm>
          <a:prstGeom prst="rect">
            <a:avLst/>
          </a:prstGeom>
          <a:solidFill>
            <a:schemeClr val="bg1"/>
          </a:solidFill>
          <a:ln>
            <a:solidFill>
              <a:srgbClr val="286D2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defRPr sz="1600">
                <a:solidFill>
                  <a:schemeClr val="tx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dirty="0"/>
              <a:t>点击添加文字内容，点击添加文字内容点击添加文字内容</a:t>
            </a:r>
          </a:p>
        </p:txBody>
      </p:sp>
    </p:spTree>
    <p:extLst>
      <p:ext uri="{BB962C8B-B14F-4D97-AF65-F5344CB8AC3E}">
        <p14:creationId xmlns:p14="http://schemas.microsoft.com/office/powerpoint/2010/main" xmlns="" val="2347011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wheel(1)">
                                      <p:cBhvr>
                                        <p:cTn id="12" dur="500"/>
                                        <p:tgtEl>
                                          <p:spTgt spid="28"/>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wheel(1)">
                                      <p:cBhvr>
                                        <p:cTn id="17" dur="500"/>
                                        <p:tgtEl>
                                          <p:spTgt spid="30"/>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wheel(1)">
                                      <p:cBhvr>
                                        <p:cTn id="22" dur="500"/>
                                        <p:tgtEl>
                                          <p:spTgt spid="32"/>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wheel(1)">
                                      <p:cBhvr>
                                        <p:cTn id="2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6" grpId="0" animBg="1"/>
      <p:bldP spid="28" grpId="0" animBg="1"/>
      <p:bldP spid="30" grpId="0" animBg="1"/>
      <p:bldP spid="3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a:extLst>
              <a:ext uri="{FF2B5EF4-FFF2-40B4-BE49-F238E27FC236}">
                <a16:creationId xmlns="" xmlns:a16="http://schemas.microsoft.com/office/drawing/2014/main" id="{0DB90DEB-9651-409C-A546-626800ED224B}"/>
              </a:ext>
            </a:extLst>
          </p:cNvPr>
          <p:cNvPicPr>
            <a:picLocks noChangeAspect="1"/>
          </p:cNvPicPr>
          <p:nvPr/>
        </p:nvPicPr>
        <p:blipFill rotWithShape="1">
          <a:blip r:embed="rId3" cstate="print">
            <a:extLst>
              <a:ext uri="{BEBA8EAE-BF5A-486C-A8C5-ECC9F3942E4B}">
                <a14:imgProps xmlns:a14="http://schemas.microsoft.com/office/drawing/2010/main" xmlns="">
                  <a14:imgLayer r:embed="rId4">
                    <a14:imgEffect>
                      <a14:saturation sat="66000"/>
                    </a14:imgEffect>
                  </a14:imgLayer>
                </a14:imgProps>
              </a:ext>
              <a:ext uri="{28A0092B-C50C-407E-A947-70E740481C1C}">
                <a14:useLocalDpi xmlns:a14="http://schemas.microsoft.com/office/drawing/2010/main" xmlns="" val="0"/>
              </a:ext>
            </a:extLst>
          </a:blip>
          <a:srcRect t="31323"/>
          <a:stretch/>
        </p:blipFill>
        <p:spPr>
          <a:xfrm>
            <a:off x="608579" y="1521290"/>
            <a:ext cx="10649068" cy="4709886"/>
          </a:xfrm>
          <a:prstGeom prst="rect">
            <a:avLst/>
          </a:prstGeom>
        </p:spPr>
      </p:pic>
      <p:sp>
        <p:nvSpPr>
          <p:cNvPr id="3" name="文本框 2">
            <a:extLst>
              <a:ext uri="{FF2B5EF4-FFF2-40B4-BE49-F238E27FC236}">
                <a16:creationId xmlns="" xmlns:a16="http://schemas.microsoft.com/office/drawing/2014/main" id="{BFA4638D-09CE-4EAD-BFA8-A14C90CCBC8E}"/>
              </a:ext>
            </a:extLst>
          </p:cNvPr>
          <p:cNvSpPr txBox="1"/>
          <p:nvPr/>
        </p:nvSpPr>
        <p:spPr>
          <a:xfrm>
            <a:off x="159659" y="213178"/>
            <a:ext cx="2772228" cy="523220"/>
          </a:xfrm>
          <a:prstGeom prst="rect">
            <a:avLst/>
          </a:prstGeom>
          <a:noFill/>
          <a:ln>
            <a:solidFill>
              <a:srgbClr val="6C7369"/>
            </a:solidFill>
          </a:ln>
        </p:spPr>
        <p:txBody>
          <a:bodyPr wrap="square" rtlCol="0">
            <a:spAutoFit/>
          </a:bodyPr>
          <a:lstStyle/>
          <a:p>
            <a:pPr algn="ctr"/>
            <a:r>
              <a:rPr lang="zh-CN" altLang="en-US" sz="2800" dirty="0"/>
              <a:t>研究方法与思路</a:t>
            </a:r>
          </a:p>
        </p:txBody>
      </p:sp>
      <p:sp>
        <p:nvSpPr>
          <p:cNvPr id="13" name="矩形 12">
            <a:extLst>
              <a:ext uri="{FF2B5EF4-FFF2-40B4-BE49-F238E27FC236}">
                <a16:creationId xmlns="" xmlns:a16="http://schemas.microsoft.com/office/drawing/2014/main" id="{784B956E-5601-4322-BF3A-FAAB42ECE7D8}"/>
              </a:ext>
            </a:extLst>
          </p:cNvPr>
          <p:cNvSpPr/>
          <p:nvPr/>
        </p:nvSpPr>
        <p:spPr>
          <a:xfrm>
            <a:off x="608579" y="1521290"/>
            <a:ext cx="10649068" cy="4709886"/>
          </a:xfrm>
          <a:prstGeom prst="rect">
            <a:avLst/>
          </a:prstGeom>
          <a:solidFill>
            <a:schemeClr val="bg1">
              <a:alpha val="38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63">
            <a:extLst>
              <a:ext uri="{FF2B5EF4-FFF2-40B4-BE49-F238E27FC236}">
                <a16:creationId xmlns="" xmlns:a16="http://schemas.microsoft.com/office/drawing/2014/main" id="{5CD6B112-B5F2-44CB-8DD1-51F305C14F06}"/>
              </a:ext>
            </a:extLst>
          </p:cNvPr>
          <p:cNvSpPr txBox="1"/>
          <p:nvPr/>
        </p:nvSpPr>
        <p:spPr>
          <a:xfrm>
            <a:off x="934353" y="3973645"/>
            <a:ext cx="2075862" cy="1363065"/>
          </a:xfrm>
          <a:prstGeom prst="wedgeRectCallout">
            <a:avLst>
              <a:gd name="adj1" fmla="val -20833"/>
              <a:gd name="adj2" fmla="val 77392"/>
            </a:avLst>
          </a:prstGeom>
          <a:solidFill>
            <a:srgbClr val="286D22"/>
          </a:solidFill>
        </p:spPr>
        <p:txBody>
          <a:bodyPr wrap="square" rtlCol="0">
            <a:spAutoFit/>
          </a:bodyPr>
          <a:lstStyle/>
          <a:p>
            <a:pPr>
              <a:lnSpc>
                <a:spcPct val="120000"/>
              </a:lnSpc>
            </a:pPr>
            <a:r>
              <a:rPr lang="zh-CN" altLang="en-US" sz="1400" dirty="0">
                <a:solidFill>
                  <a:schemeClr val="bg1"/>
                </a:solidFill>
                <a:latin typeface="方正兰亭细黑_GBK" pitchFamily="2" charset="-122"/>
                <a:ea typeface="方正兰亭细黑_GBK" pitchFamily="2" charset="-122"/>
              </a:rPr>
              <a:t>点击添加文字内容，内</a:t>
            </a:r>
            <a:endParaRPr lang="en-US" altLang="zh-CN" sz="1400" dirty="0">
              <a:solidFill>
                <a:schemeClr val="bg1"/>
              </a:solidFill>
              <a:latin typeface="方正兰亭细黑_GBK" pitchFamily="2" charset="-122"/>
              <a:ea typeface="方正兰亭细黑_GBK" pitchFamily="2" charset="-122"/>
            </a:endParaRPr>
          </a:p>
          <a:p>
            <a:pPr>
              <a:lnSpc>
                <a:spcPct val="120000"/>
              </a:lnSpc>
            </a:pPr>
            <a:r>
              <a:rPr lang="zh-CN" altLang="en-US" sz="1400" dirty="0">
                <a:solidFill>
                  <a:schemeClr val="bg1"/>
                </a:solidFill>
                <a:latin typeface="方正兰亭细黑_GBK" pitchFamily="2" charset="-122"/>
                <a:ea typeface="方正兰亭细黑_GBK" pitchFamily="2" charset="-122"/>
              </a:rPr>
              <a:t>容简要详尽，言简意赅</a:t>
            </a:r>
            <a:endParaRPr lang="en-US" altLang="zh-CN" sz="1400" dirty="0">
              <a:solidFill>
                <a:schemeClr val="bg1"/>
              </a:solidFill>
              <a:latin typeface="方正兰亭细黑_GBK" pitchFamily="2" charset="-122"/>
              <a:ea typeface="方正兰亭细黑_GBK" pitchFamily="2" charset="-122"/>
            </a:endParaRPr>
          </a:p>
          <a:p>
            <a:pPr>
              <a:lnSpc>
                <a:spcPct val="120000"/>
              </a:lnSpc>
            </a:pPr>
            <a:r>
              <a:rPr lang="zh-CN" altLang="en-US" sz="1400" dirty="0">
                <a:solidFill>
                  <a:schemeClr val="bg1"/>
                </a:solidFill>
                <a:latin typeface="方正兰亭细黑_GBK" pitchFamily="2" charset="-122"/>
                <a:ea typeface="方正兰亭细黑_GBK" pitchFamily="2" charset="-122"/>
              </a:rPr>
              <a:t>叙述内容概要。点击添</a:t>
            </a:r>
            <a:endParaRPr lang="en-US" altLang="zh-CN" sz="1400" dirty="0">
              <a:solidFill>
                <a:schemeClr val="bg1"/>
              </a:solidFill>
              <a:latin typeface="方正兰亭细黑_GBK" pitchFamily="2" charset="-122"/>
              <a:ea typeface="方正兰亭细黑_GBK" pitchFamily="2" charset="-122"/>
            </a:endParaRPr>
          </a:p>
          <a:p>
            <a:pPr>
              <a:lnSpc>
                <a:spcPct val="120000"/>
              </a:lnSpc>
            </a:pPr>
            <a:r>
              <a:rPr lang="zh-CN" altLang="en-US" sz="1400" dirty="0">
                <a:solidFill>
                  <a:schemeClr val="bg1"/>
                </a:solidFill>
                <a:latin typeface="方正兰亭细黑_GBK" pitchFamily="2" charset="-122"/>
                <a:ea typeface="方正兰亭细黑_GBK" pitchFamily="2" charset="-122"/>
              </a:rPr>
              <a:t>加文字内容，内容简要</a:t>
            </a:r>
            <a:endParaRPr lang="en-US" altLang="zh-CN" sz="1400" dirty="0">
              <a:solidFill>
                <a:schemeClr val="bg1"/>
              </a:solidFill>
              <a:latin typeface="方正兰亭细黑_GBK" pitchFamily="2" charset="-122"/>
              <a:ea typeface="方正兰亭细黑_GBK" pitchFamily="2" charset="-122"/>
            </a:endParaRPr>
          </a:p>
          <a:p>
            <a:pPr>
              <a:lnSpc>
                <a:spcPct val="120000"/>
              </a:lnSpc>
            </a:pPr>
            <a:r>
              <a:rPr lang="zh-CN" altLang="en-US" sz="1400" dirty="0">
                <a:solidFill>
                  <a:schemeClr val="bg1"/>
                </a:solidFill>
                <a:latin typeface="方正兰亭细黑_GBK" pitchFamily="2" charset="-122"/>
                <a:ea typeface="方正兰亭细黑_GBK" pitchFamily="2" charset="-122"/>
              </a:rPr>
              <a:t>详尽。</a:t>
            </a:r>
            <a:endParaRPr lang="en-US" altLang="zh-CN" sz="1400" dirty="0">
              <a:solidFill>
                <a:schemeClr val="bg1"/>
              </a:solidFill>
              <a:latin typeface="方正兰亭细黑_GBK" pitchFamily="2" charset="-122"/>
              <a:ea typeface="方正兰亭细黑_GBK" pitchFamily="2" charset="-122"/>
            </a:endParaRPr>
          </a:p>
        </p:txBody>
      </p:sp>
      <p:sp>
        <p:nvSpPr>
          <p:cNvPr id="6" name="TextBox 68">
            <a:extLst>
              <a:ext uri="{FF2B5EF4-FFF2-40B4-BE49-F238E27FC236}">
                <a16:creationId xmlns="" xmlns:a16="http://schemas.microsoft.com/office/drawing/2014/main" id="{FEB61F31-910F-42C7-80FB-900F10667E33}"/>
              </a:ext>
            </a:extLst>
          </p:cNvPr>
          <p:cNvSpPr txBox="1"/>
          <p:nvPr/>
        </p:nvSpPr>
        <p:spPr>
          <a:xfrm>
            <a:off x="4319172" y="2343806"/>
            <a:ext cx="1980029" cy="1363065"/>
          </a:xfrm>
          <a:prstGeom prst="wedgeRectCallout">
            <a:avLst>
              <a:gd name="adj1" fmla="val -21566"/>
              <a:gd name="adj2" fmla="val 74910"/>
            </a:avLst>
          </a:prstGeom>
          <a:solidFill>
            <a:srgbClr val="286D22"/>
          </a:solidFill>
        </p:spPr>
        <p:txBody>
          <a:bodyPr wrap="square" rtlCol="0">
            <a:spAutoFit/>
          </a:bodyPr>
          <a:lstStyle>
            <a:defPPr>
              <a:defRPr lang="zh-CN"/>
            </a:defPPr>
            <a:lvl1pPr>
              <a:defRPr sz="1400">
                <a:solidFill>
                  <a:schemeClr val="bg1"/>
                </a:solidFill>
                <a:latin typeface="方正兰亭细黑_GBK" pitchFamily="2" charset="-122"/>
                <a:ea typeface="方正兰亭细黑_GBK" pitchFamily="2" charset="-122"/>
              </a:defRPr>
            </a:lvl1pPr>
          </a:lstStyle>
          <a:p>
            <a:pPr>
              <a:lnSpc>
                <a:spcPct val="120000"/>
              </a:lnSpc>
            </a:pPr>
            <a:r>
              <a:rPr lang="zh-CN" altLang="en-US" dirty="0"/>
              <a:t>点击添加文字内容，内</a:t>
            </a:r>
            <a:endParaRPr lang="en-US" altLang="zh-CN" dirty="0"/>
          </a:p>
          <a:p>
            <a:pPr>
              <a:lnSpc>
                <a:spcPct val="120000"/>
              </a:lnSpc>
            </a:pPr>
            <a:r>
              <a:rPr lang="zh-CN" altLang="en-US" dirty="0"/>
              <a:t>容简要详尽，言简意赅</a:t>
            </a:r>
            <a:endParaRPr lang="en-US" altLang="zh-CN" dirty="0"/>
          </a:p>
          <a:p>
            <a:pPr>
              <a:lnSpc>
                <a:spcPct val="120000"/>
              </a:lnSpc>
            </a:pPr>
            <a:r>
              <a:rPr lang="zh-CN" altLang="en-US" dirty="0"/>
              <a:t>叙述内容概要。点击添</a:t>
            </a:r>
            <a:endParaRPr lang="en-US" altLang="zh-CN" dirty="0"/>
          </a:p>
          <a:p>
            <a:pPr>
              <a:lnSpc>
                <a:spcPct val="120000"/>
              </a:lnSpc>
            </a:pPr>
            <a:r>
              <a:rPr lang="zh-CN" altLang="en-US" dirty="0"/>
              <a:t>加文字内容，内容简要</a:t>
            </a:r>
            <a:endParaRPr lang="en-US" altLang="zh-CN" dirty="0"/>
          </a:p>
          <a:p>
            <a:pPr>
              <a:lnSpc>
                <a:spcPct val="120000"/>
              </a:lnSpc>
            </a:pPr>
            <a:r>
              <a:rPr lang="zh-CN" altLang="en-US" dirty="0"/>
              <a:t>详尽。</a:t>
            </a:r>
            <a:endParaRPr lang="en-US" altLang="zh-CN" dirty="0"/>
          </a:p>
        </p:txBody>
      </p:sp>
      <p:sp>
        <p:nvSpPr>
          <p:cNvPr id="7" name="TextBox 73">
            <a:extLst>
              <a:ext uri="{FF2B5EF4-FFF2-40B4-BE49-F238E27FC236}">
                <a16:creationId xmlns="" xmlns:a16="http://schemas.microsoft.com/office/drawing/2014/main" id="{7B294764-BAB8-4048-A772-1925FD8DA600}"/>
              </a:ext>
            </a:extLst>
          </p:cNvPr>
          <p:cNvSpPr txBox="1"/>
          <p:nvPr/>
        </p:nvSpPr>
        <p:spPr>
          <a:xfrm>
            <a:off x="8110913" y="1768033"/>
            <a:ext cx="1980029" cy="1363065"/>
          </a:xfrm>
          <a:prstGeom prst="wedgeRectCallout">
            <a:avLst/>
          </a:prstGeom>
          <a:solidFill>
            <a:srgbClr val="286D22"/>
          </a:solidFill>
        </p:spPr>
        <p:txBody>
          <a:bodyPr wrap="square" rtlCol="0">
            <a:spAutoFit/>
          </a:bodyPr>
          <a:lstStyle>
            <a:defPPr>
              <a:defRPr lang="zh-CN"/>
            </a:defPPr>
            <a:lvl1pPr>
              <a:defRPr sz="1400">
                <a:solidFill>
                  <a:schemeClr val="bg1"/>
                </a:solidFill>
                <a:latin typeface="方正兰亭细黑_GBK" pitchFamily="2" charset="-122"/>
                <a:ea typeface="方正兰亭细黑_GBK" pitchFamily="2" charset="-122"/>
              </a:defRPr>
            </a:lvl1pPr>
          </a:lstStyle>
          <a:p>
            <a:pPr>
              <a:lnSpc>
                <a:spcPct val="120000"/>
              </a:lnSpc>
            </a:pPr>
            <a:r>
              <a:rPr lang="zh-CN" altLang="en-US" dirty="0"/>
              <a:t>点击添加文字内容，内</a:t>
            </a:r>
            <a:endParaRPr lang="en-US" altLang="zh-CN" dirty="0"/>
          </a:p>
          <a:p>
            <a:pPr>
              <a:lnSpc>
                <a:spcPct val="120000"/>
              </a:lnSpc>
            </a:pPr>
            <a:r>
              <a:rPr lang="zh-CN" altLang="en-US" dirty="0"/>
              <a:t>容简要详尽，言简意赅</a:t>
            </a:r>
            <a:endParaRPr lang="en-US" altLang="zh-CN" dirty="0"/>
          </a:p>
          <a:p>
            <a:pPr>
              <a:lnSpc>
                <a:spcPct val="120000"/>
              </a:lnSpc>
            </a:pPr>
            <a:r>
              <a:rPr lang="zh-CN" altLang="en-US" dirty="0"/>
              <a:t>叙述内容概要。点击添</a:t>
            </a:r>
            <a:endParaRPr lang="en-US" altLang="zh-CN" dirty="0"/>
          </a:p>
          <a:p>
            <a:pPr>
              <a:lnSpc>
                <a:spcPct val="120000"/>
              </a:lnSpc>
            </a:pPr>
            <a:r>
              <a:rPr lang="zh-CN" altLang="en-US" dirty="0"/>
              <a:t>加文字内容，内容简要</a:t>
            </a:r>
            <a:endParaRPr lang="en-US" altLang="zh-CN" dirty="0"/>
          </a:p>
          <a:p>
            <a:pPr>
              <a:lnSpc>
                <a:spcPct val="120000"/>
              </a:lnSpc>
            </a:pPr>
            <a:r>
              <a:rPr lang="zh-CN" altLang="en-US" dirty="0"/>
              <a:t>详尽。</a:t>
            </a:r>
            <a:endParaRPr lang="en-US" altLang="zh-CN" dirty="0"/>
          </a:p>
        </p:txBody>
      </p:sp>
    </p:spTree>
    <p:extLst>
      <p:ext uri="{BB962C8B-B14F-4D97-AF65-F5344CB8AC3E}">
        <p14:creationId xmlns:p14="http://schemas.microsoft.com/office/powerpoint/2010/main" xmlns="" val="76059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 xmlns:a16="http://schemas.microsoft.com/office/drawing/2014/main" id="{BFA4638D-09CE-4EAD-BFA8-A14C90CCBC8E}"/>
              </a:ext>
            </a:extLst>
          </p:cNvPr>
          <p:cNvSpPr txBox="1"/>
          <p:nvPr/>
        </p:nvSpPr>
        <p:spPr>
          <a:xfrm>
            <a:off x="159659" y="213178"/>
            <a:ext cx="2772228" cy="523220"/>
          </a:xfrm>
          <a:prstGeom prst="rect">
            <a:avLst/>
          </a:prstGeom>
          <a:noFill/>
          <a:ln>
            <a:solidFill>
              <a:srgbClr val="6C7369"/>
            </a:solidFill>
          </a:ln>
        </p:spPr>
        <p:txBody>
          <a:bodyPr wrap="square" rtlCol="0">
            <a:spAutoFit/>
          </a:bodyPr>
          <a:lstStyle/>
          <a:p>
            <a:pPr algn="ctr"/>
            <a:r>
              <a:rPr lang="zh-CN" altLang="en-US" sz="2800" dirty="0"/>
              <a:t>关键知识与分析</a:t>
            </a:r>
          </a:p>
        </p:txBody>
      </p:sp>
      <p:cxnSp>
        <p:nvCxnSpPr>
          <p:cNvPr id="21" name="直接连接符 20">
            <a:extLst>
              <a:ext uri="{FF2B5EF4-FFF2-40B4-BE49-F238E27FC236}">
                <a16:creationId xmlns="" xmlns:a16="http://schemas.microsoft.com/office/drawing/2014/main" id="{B3A1C72F-2F82-40BF-8421-828C3DC9E028}"/>
              </a:ext>
            </a:extLst>
          </p:cNvPr>
          <p:cNvCxnSpPr>
            <a:cxnSpLocks/>
          </p:cNvCxnSpPr>
          <p:nvPr/>
        </p:nvCxnSpPr>
        <p:spPr>
          <a:xfrm flipV="1">
            <a:off x="6115030" y="1276331"/>
            <a:ext cx="0" cy="2429372"/>
          </a:xfrm>
          <a:prstGeom prst="line">
            <a:avLst/>
          </a:prstGeom>
          <a:ln w="15875">
            <a:solidFill>
              <a:srgbClr val="2D2A19"/>
            </a:solidFill>
            <a:prstDash val="dash"/>
          </a:ln>
        </p:spPr>
        <p:style>
          <a:lnRef idx="1">
            <a:schemeClr val="accent1"/>
          </a:lnRef>
          <a:fillRef idx="0">
            <a:schemeClr val="accent1"/>
          </a:fillRef>
          <a:effectRef idx="0">
            <a:schemeClr val="accent1"/>
          </a:effectRef>
          <a:fontRef idx="minor">
            <a:schemeClr val="tx1"/>
          </a:fontRef>
        </p:style>
      </p:cxnSp>
      <p:cxnSp>
        <p:nvCxnSpPr>
          <p:cNvPr id="22" name="直接连接符 21">
            <a:extLst>
              <a:ext uri="{FF2B5EF4-FFF2-40B4-BE49-F238E27FC236}">
                <a16:creationId xmlns="" xmlns:a16="http://schemas.microsoft.com/office/drawing/2014/main" id="{E7EAA547-6B2C-4D04-BA45-5D41174EAE8E}"/>
              </a:ext>
            </a:extLst>
          </p:cNvPr>
          <p:cNvCxnSpPr>
            <a:cxnSpLocks/>
          </p:cNvCxnSpPr>
          <p:nvPr/>
        </p:nvCxnSpPr>
        <p:spPr>
          <a:xfrm flipV="1">
            <a:off x="3716983" y="1276331"/>
            <a:ext cx="0" cy="2442342"/>
          </a:xfrm>
          <a:prstGeom prst="line">
            <a:avLst/>
          </a:prstGeom>
          <a:ln w="15875">
            <a:solidFill>
              <a:srgbClr val="2D2A19"/>
            </a:solidFill>
            <a:prstDash val="dash"/>
          </a:ln>
        </p:spPr>
        <p:style>
          <a:lnRef idx="1">
            <a:schemeClr val="accent1"/>
          </a:lnRef>
          <a:fillRef idx="0">
            <a:schemeClr val="accent1"/>
          </a:fillRef>
          <a:effectRef idx="0">
            <a:schemeClr val="accent1"/>
          </a:effectRef>
          <a:fontRef idx="minor">
            <a:schemeClr val="tx1"/>
          </a:fontRef>
        </p:style>
      </p:cxnSp>
      <p:cxnSp>
        <p:nvCxnSpPr>
          <p:cNvPr id="23" name="直接连接符 22">
            <a:extLst>
              <a:ext uri="{FF2B5EF4-FFF2-40B4-BE49-F238E27FC236}">
                <a16:creationId xmlns="" xmlns:a16="http://schemas.microsoft.com/office/drawing/2014/main" id="{C74EB9C9-7F27-4D56-B26F-9562AF5209AD}"/>
              </a:ext>
            </a:extLst>
          </p:cNvPr>
          <p:cNvCxnSpPr>
            <a:cxnSpLocks/>
          </p:cNvCxnSpPr>
          <p:nvPr/>
        </p:nvCxnSpPr>
        <p:spPr>
          <a:xfrm flipV="1">
            <a:off x="8474498" y="1276331"/>
            <a:ext cx="0" cy="2413006"/>
          </a:xfrm>
          <a:prstGeom prst="line">
            <a:avLst/>
          </a:prstGeom>
          <a:ln w="15875">
            <a:solidFill>
              <a:srgbClr val="2D2A19"/>
            </a:solidFill>
            <a:prstDash val="dash"/>
          </a:ln>
        </p:spPr>
        <p:style>
          <a:lnRef idx="1">
            <a:schemeClr val="accent1"/>
          </a:lnRef>
          <a:fillRef idx="0">
            <a:schemeClr val="accent1"/>
          </a:fillRef>
          <a:effectRef idx="0">
            <a:schemeClr val="accent1"/>
          </a:effectRef>
          <a:fontRef idx="minor">
            <a:schemeClr val="tx1"/>
          </a:fontRef>
        </p:style>
      </p:cxnSp>
      <p:grpSp>
        <p:nvGrpSpPr>
          <p:cNvPr id="62" name="组合 61">
            <a:extLst>
              <a:ext uri="{FF2B5EF4-FFF2-40B4-BE49-F238E27FC236}">
                <a16:creationId xmlns="" xmlns:a16="http://schemas.microsoft.com/office/drawing/2014/main" id="{47C29D20-C853-4F3E-9478-2182FE35F386}"/>
              </a:ext>
            </a:extLst>
          </p:cNvPr>
          <p:cNvGrpSpPr/>
          <p:nvPr/>
        </p:nvGrpSpPr>
        <p:grpSpPr>
          <a:xfrm>
            <a:off x="8792001" y="1489588"/>
            <a:ext cx="1707854" cy="1707852"/>
            <a:chOff x="8792001" y="1489588"/>
            <a:chExt cx="1707854" cy="1707852"/>
          </a:xfrm>
        </p:grpSpPr>
        <p:grpSp>
          <p:nvGrpSpPr>
            <p:cNvPr id="59" name="组合 58">
              <a:extLst>
                <a:ext uri="{FF2B5EF4-FFF2-40B4-BE49-F238E27FC236}">
                  <a16:creationId xmlns="" xmlns:a16="http://schemas.microsoft.com/office/drawing/2014/main" id="{D89337F5-F47C-478B-A5D1-096659D5E1DE}"/>
                </a:ext>
              </a:extLst>
            </p:cNvPr>
            <p:cNvGrpSpPr/>
            <p:nvPr/>
          </p:nvGrpSpPr>
          <p:grpSpPr>
            <a:xfrm>
              <a:off x="8792003" y="1489588"/>
              <a:ext cx="1707852" cy="1707852"/>
              <a:chOff x="8792003" y="1489588"/>
              <a:chExt cx="1707852" cy="1707852"/>
            </a:xfrm>
          </p:grpSpPr>
          <p:sp>
            <p:nvSpPr>
              <p:cNvPr id="9" name="同心圆 26">
                <a:extLst>
                  <a:ext uri="{FF2B5EF4-FFF2-40B4-BE49-F238E27FC236}">
                    <a16:creationId xmlns="" xmlns:a16="http://schemas.microsoft.com/office/drawing/2014/main" id="{4704A255-4F4D-457C-A474-B5D88C765DCE}"/>
                  </a:ext>
                </a:extLst>
              </p:cNvPr>
              <p:cNvSpPr/>
              <p:nvPr/>
            </p:nvSpPr>
            <p:spPr>
              <a:xfrm>
                <a:off x="8792003" y="1489588"/>
                <a:ext cx="1707852" cy="1707852"/>
              </a:xfrm>
              <a:prstGeom prst="donut">
                <a:avLst>
                  <a:gd name="adj" fmla="val 4534"/>
                </a:avLst>
              </a:prstGeom>
              <a:solidFill>
                <a:schemeClr val="bg1"/>
              </a:solidFill>
              <a:ln>
                <a:noFill/>
              </a:ln>
              <a:effectLst>
                <a:outerShdw blurRad="101600" dist="50800" dir="10800000" algn="r" rotWithShape="0">
                  <a:prstClr val="black">
                    <a:alpha val="4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7" name="TextBox 50">
                <a:extLst>
                  <a:ext uri="{FF2B5EF4-FFF2-40B4-BE49-F238E27FC236}">
                    <a16:creationId xmlns="" xmlns:a16="http://schemas.microsoft.com/office/drawing/2014/main" id="{BC0EEC57-086C-45AA-B638-182AA90D33D5}"/>
                  </a:ext>
                </a:extLst>
              </p:cNvPr>
              <p:cNvSpPr txBox="1"/>
              <p:nvPr/>
            </p:nvSpPr>
            <p:spPr>
              <a:xfrm>
                <a:off x="9192738" y="2304687"/>
                <a:ext cx="930895" cy="673413"/>
              </a:xfrm>
              <a:prstGeom prst="rect">
                <a:avLst/>
              </a:prstGeom>
              <a:noFill/>
            </p:spPr>
            <p:txBody>
              <a:bodyPr wrap="none" rtlCol="0">
                <a:spAutoFit/>
              </a:bodyPr>
              <a:lstStyle/>
              <a:p>
                <a:pPr algn="ctr"/>
                <a:r>
                  <a:rPr lang="en-US" altLang="zh-CN" sz="2800" dirty="0">
                    <a:solidFill>
                      <a:srgbClr val="414455"/>
                    </a:solidFill>
                    <a:latin typeface="GulimChe" pitchFamily="49" charset="-127"/>
                    <a:ea typeface="GulimChe" pitchFamily="49" charset="-127"/>
                  </a:rPr>
                  <a:t>78%</a:t>
                </a:r>
                <a:endParaRPr lang="zh-CN" altLang="en-US" sz="2800" dirty="0">
                  <a:solidFill>
                    <a:srgbClr val="414455"/>
                  </a:solidFill>
                  <a:latin typeface="GulimChe" pitchFamily="49" charset="-127"/>
                  <a:ea typeface="GulimChe" pitchFamily="49" charset="-127"/>
                </a:endParaRPr>
              </a:p>
            </p:txBody>
          </p:sp>
          <p:sp>
            <p:nvSpPr>
              <p:cNvPr id="36" name="等腰三角形 35">
                <a:extLst>
                  <a:ext uri="{FF2B5EF4-FFF2-40B4-BE49-F238E27FC236}">
                    <a16:creationId xmlns="" xmlns:a16="http://schemas.microsoft.com/office/drawing/2014/main" id="{83A24469-F081-4D15-8769-26D6678CECA4}"/>
                  </a:ext>
                </a:extLst>
              </p:cNvPr>
              <p:cNvSpPr/>
              <p:nvPr/>
            </p:nvSpPr>
            <p:spPr>
              <a:xfrm flipV="1">
                <a:off x="9442138" y="1927097"/>
                <a:ext cx="407576" cy="351359"/>
              </a:xfrm>
              <a:prstGeom prst="triangle">
                <a:avLst/>
              </a:prstGeom>
              <a:solidFill>
                <a:srgbClr val="A8C860"/>
              </a:solidFill>
              <a:ln>
                <a:noFill/>
              </a:ln>
              <a:effectLst>
                <a:outerShdw blurRad="76200" dist="50800" dir="10800000" algn="r" rotWithShape="0">
                  <a:prstClr val="black">
                    <a:alpha val="4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饼形 12">
              <a:extLst>
                <a:ext uri="{FF2B5EF4-FFF2-40B4-BE49-F238E27FC236}">
                  <a16:creationId xmlns="" xmlns:a16="http://schemas.microsoft.com/office/drawing/2014/main" id="{263BD8BA-6435-43D5-B687-03B4887FABBB}"/>
                </a:ext>
              </a:extLst>
            </p:cNvPr>
            <p:cNvSpPr/>
            <p:nvPr/>
          </p:nvSpPr>
          <p:spPr>
            <a:xfrm flipH="1">
              <a:off x="8792001" y="1489588"/>
              <a:ext cx="1707852" cy="1707704"/>
            </a:xfrm>
            <a:custGeom>
              <a:avLst/>
              <a:gdLst/>
              <a:ahLst/>
              <a:cxnLst/>
              <a:rect l="l" t="t" r="r" b="b"/>
              <a:pathLst>
                <a:path w="1475666" h="1475537">
                  <a:moveTo>
                    <a:pt x="735279" y="0"/>
                  </a:moveTo>
                  <a:lnTo>
                    <a:pt x="735279" y="86972"/>
                  </a:lnTo>
                  <a:cubicBezTo>
                    <a:pt x="376921" y="88096"/>
                    <a:pt x="86843" y="379024"/>
                    <a:pt x="86843" y="737704"/>
                  </a:cubicBezTo>
                  <a:cubicBezTo>
                    <a:pt x="86843" y="1097236"/>
                    <a:pt x="378301" y="1388694"/>
                    <a:pt x="737833" y="1388694"/>
                  </a:cubicBezTo>
                  <a:cubicBezTo>
                    <a:pt x="1097365" y="1388694"/>
                    <a:pt x="1388823" y="1097236"/>
                    <a:pt x="1388823" y="737704"/>
                  </a:cubicBezTo>
                  <a:cubicBezTo>
                    <a:pt x="1388823" y="680887"/>
                    <a:pt x="1381544" y="625771"/>
                    <a:pt x="1365464" y="573862"/>
                  </a:cubicBezTo>
                  <a:lnTo>
                    <a:pt x="1448299" y="549133"/>
                  </a:lnTo>
                  <a:cubicBezTo>
                    <a:pt x="1467145" y="608797"/>
                    <a:pt x="1475666" y="672256"/>
                    <a:pt x="1475666" y="737704"/>
                  </a:cubicBezTo>
                  <a:cubicBezTo>
                    <a:pt x="1475666" y="1145198"/>
                    <a:pt x="1145327" y="1475537"/>
                    <a:pt x="737833" y="1475537"/>
                  </a:cubicBezTo>
                  <a:cubicBezTo>
                    <a:pt x="330339" y="1475537"/>
                    <a:pt x="0" y="1145198"/>
                    <a:pt x="0" y="737704"/>
                  </a:cubicBezTo>
                  <a:cubicBezTo>
                    <a:pt x="0" y="331062"/>
                    <a:pt x="328959" y="1253"/>
                    <a:pt x="735279" y="0"/>
                  </a:cubicBezTo>
                  <a:close/>
                </a:path>
              </a:pathLst>
            </a:custGeom>
            <a:solidFill>
              <a:srgbClr val="A8C8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60" name="组合 59">
            <a:extLst>
              <a:ext uri="{FF2B5EF4-FFF2-40B4-BE49-F238E27FC236}">
                <a16:creationId xmlns="" xmlns:a16="http://schemas.microsoft.com/office/drawing/2014/main" id="{CCBB618C-A0AF-4460-8555-49430FC145ED}"/>
              </a:ext>
            </a:extLst>
          </p:cNvPr>
          <p:cNvGrpSpPr/>
          <p:nvPr/>
        </p:nvGrpSpPr>
        <p:grpSpPr>
          <a:xfrm>
            <a:off x="1692146" y="1505710"/>
            <a:ext cx="1707853" cy="1707852"/>
            <a:chOff x="1692146" y="1505710"/>
            <a:chExt cx="1707853" cy="1707852"/>
          </a:xfrm>
        </p:grpSpPr>
        <p:grpSp>
          <p:nvGrpSpPr>
            <p:cNvPr id="56" name="组合 55">
              <a:extLst>
                <a:ext uri="{FF2B5EF4-FFF2-40B4-BE49-F238E27FC236}">
                  <a16:creationId xmlns="" xmlns:a16="http://schemas.microsoft.com/office/drawing/2014/main" id="{CB086D73-9241-42FD-BA02-D227D9AB7D37}"/>
                </a:ext>
              </a:extLst>
            </p:cNvPr>
            <p:cNvGrpSpPr/>
            <p:nvPr/>
          </p:nvGrpSpPr>
          <p:grpSpPr>
            <a:xfrm>
              <a:off x="1692146" y="1505710"/>
              <a:ext cx="1707852" cy="1707852"/>
              <a:chOff x="1692146" y="1505710"/>
              <a:chExt cx="1707852" cy="1707852"/>
            </a:xfrm>
          </p:grpSpPr>
          <p:sp>
            <p:nvSpPr>
              <p:cNvPr id="10" name="同心圆 28">
                <a:extLst>
                  <a:ext uri="{FF2B5EF4-FFF2-40B4-BE49-F238E27FC236}">
                    <a16:creationId xmlns="" xmlns:a16="http://schemas.microsoft.com/office/drawing/2014/main" id="{DD7A0733-BC6F-44F7-88B5-45C9F99F3E99}"/>
                  </a:ext>
                </a:extLst>
              </p:cNvPr>
              <p:cNvSpPr/>
              <p:nvPr/>
            </p:nvSpPr>
            <p:spPr>
              <a:xfrm>
                <a:off x="1692146" y="1505710"/>
                <a:ext cx="1707852" cy="1707852"/>
              </a:xfrm>
              <a:prstGeom prst="donut">
                <a:avLst>
                  <a:gd name="adj" fmla="val 4534"/>
                </a:avLst>
              </a:prstGeom>
              <a:solidFill>
                <a:schemeClr val="bg1"/>
              </a:solidFill>
              <a:ln>
                <a:noFill/>
              </a:ln>
              <a:effectLst>
                <a:outerShdw blurRad="101600" dist="50800" dir="10800000" algn="r" rotWithShape="0">
                  <a:prstClr val="black">
                    <a:alpha val="4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5" name="TextBox 48">
                <a:extLst>
                  <a:ext uri="{FF2B5EF4-FFF2-40B4-BE49-F238E27FC236}">
                    <a16:creationId xmlns="" xmlns:a16="http://schemas.microsoft.com/office/drawing/2014/main" id="{8C69CBC4-14A0-462B-815E-12FCCD5AB68B}"/>
                  </a:ext>
                </a:extLst>
              </p:cNvPr>
              <p:cNvSpPr txBox="1"/>
              <p:nvPr/>
            </p:nvSpPr>
            <p:spPr>
              <a:xfrm>
                <a:off x="2068364" y="2359562"/>
                <a:ext cx="930895" cy="673413"/>
              </a:xfrm>
              <a:prstGeom prst="rect">
                <a:avLst/>
              </a:prstGeom>
              <a:noFill/>
            </p:spPr>
            <p:txBody>
              <a:bodyPr wrap="none" rtlCol="0">
                <a:spAutoFit/>
              </a:bodyPr>
              <a:lstStyle/>
              <a:p>
                <a:pPr algn="ctr"/>
                <a:r>
                  <a:rPr lang="en-US" altLang="zh-CN" sz="2800" dirty="0">
                    <a:solidFill>
                      <a:srgbClr val="13240C"/>
                    </a:solidFill>
                    <a:latin typeface="GulimChe" pitchFamily="49" charset="-127"/>
                    <a:ea typeface="GulimChe" pitchFamily="49" charset="-127"/>
                  </a:rPr>
                  <a:t>64%</a:t>
                </a:r>
                <a:endParaRPr lang="zh-CN" altLang="en-US" sz="2800" dirty="0">
                  <a:solidFill>
                    <a:srgbClr val="13240C"/>
                  </a:solidFill>
                  <a:latin typeface="GulimChe" pitchFamily="49" charset="-127"/>
                  <a:ea typeface="GulimChe" pitchFamily="49" charset="-127"/>
                </a:endParaRPr>
              </a:p>
            </p:txBody>
          </p:sp>
          <p:sp>
            <p:nvSpPr>
              <p:cNvPr id="33" name="等腰三角形 32">
                <a:extLst>
                  <a:ext uri="{FF2B5EF4-FFF2-40B4-BE49-F238E27FC236}">
                    <a16:creationId xmlns="" xmlns:a16="http://schemas.microsoft.com/office/drawing/2014/main" id="{D2276D62-2A8A-4728-AD4B-679FCDE27121}"/>
                  </a:ext>
                </a:extLst>
              </p:cNvPr>
              <p:cNvSpPr/>
              <p:nvPr/>
            </p:nvSpPr>
            <p:spPr>
              <a:xfrm>
                <a:off x="2345076" y="1957191"/>
                <a:ext cx="407576" cy="351359"/>
              </a:xfrm>
              <a:prstGeom prst="triangle">
                <a:avLst/>
              </a:prstGeom>
              <a:solidFill>
                <a:srgbClr val="6C8F5D"/>
              </a:solidFill>
              <a:ln>
                <a:noFill/>
              </a:ln>
              <a:effectLst>
                <a:outerShdw blurRad="76200" dist="50800" dir="10800000" algn="r" rotWithShape="0">
                  <a:prstClr val="black">
                    <a:alpha val="4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同心圆 26">
              <a:extLst>
                <a:ext uri="{FF2B5EF4-FFF2-40B4-BE49-F238E27FC236}">
                  <a16:creationId xmlns="" xmlns:a16="http://schemas.microsoft.com/office/drawing/2014/main" id="{57BCF74D-5389-4ADA-9338-50BE22F506C6}"/>
                </a:ext>
              </a:extLst>
            </p:cNvPr>
            <p:cNvSpPr/>
            <p:nvPr/>
          </p:nvSpPr>
          <p:spPr>
            <a:xfrm flipH="1">
              <a:off x="1909158" y="1506042"/>
              <a:ext cx="1490841" cy="1707520"/>
            </a:xfrm>
            <a:custGeom>
              <a:avLst/>
              <a:gdLst/>
              <a:ahLst/>
              <a:cxnLst/>
              <a:rect l="l" t="t" r="r" b="b"/>
              <a:pathLst>
                <a:path w="1288156" h="1475378">
                  <a:moveTo>
                    <a:pt x="732132" y="0"/>
                  </a:moveTo>
                  <a:lnTo>
                    <a:pt x="732132" y="87130"/>
                  </a:lnTo>
                  <a:cubicBezTo>
                    <a:pt x="375223" y="89644"/>
                    <a:pt x="86843" y="379917"/>
                    <a:pt x="86843" y="737545"/>
                  </a:cubicBezTo>
                  <a:cubicBezTo>
                    <a:pt x="86843" y="1097077"/>
                    <a:pt x="378301" y="1388535"/>
                    <a:pt x="737833" y="1388535"/>
                  </a:cubicBezTo>
                  <a:cubicBezTo>
                    <a:pt x="931636" y="1388535"/>
                    <a:pt x="1105659" y="1303847"/>
                    <a:pt x="1222994" y="1167757"/>
                  </a:cubicBezTo>
                  <a:lnTo>
                    <a:pt x="1288156" y="1224613"/>
                  </a:lnTo>
                  <a:cubicBezTo>
                    <a:pt x="1155176" y="1379174"/>
                    <a:pt x="957739" y="1475378"/>
                    <a:pt x="737833" y="1475378"/>
                  </a:cubicBezTo>
                  <a:cubicBezTo>
                    <a:pt x="330339" y="1475378"/>
                    <a:pt x="0" y="1145039"/>
                    <a:pt x="0" y="737545"/>
                  </a:cubicBezTo>
                  <a:cubicBezTo>
                    <a:pt x="0" y="331954"/>
                    <a:pt x="327261" y="2799"/>
                    <a:pt x="732132" y="0"/>
                  </a:cubicBezTo>
                  <a:close/>
                </a:path>
              </a:pathLst>
            </a:custGeom>
            <a:solidFill>
              <a:srgbClr val="6C8F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57" name="组合 56">
            <a:extLst>
              <a:ext uri="{FF2B5EF4-FFF2-40B4-BE49-F238E27FC236}">
                <a16:creationId xmlns="" xmlns:a16="http://schemas.microsoft.com/office/drawing/2014/main" id="{EFF3A2F5-F3FB-4F6F-B33F-BCA834DBD7C7}"/>
              </a:ext>
            </a:extLst>
          </p:cNvPr>
          <p:cNvGrpSpPr/>
          <p:nvPr/>
        </p:nvGrpSpPr>
        <p:grpSpPr>
          <a:xfrm>
            <a:off x="4054677" y="1505710"/>
            <a:ext cx="1711940" cy="1707852"/>
            <a:chOff x="4054677" y="1505710"/>
            <a:chExt cx="1711940" cy="1707852"/>
          </a:xfrm>
        </p:grpSpPr>
        <p:sp>
          <p:nvSpPr>
            <p:cNvPr id="11" name="同心圆 29">
              <a:extLst>
                <a:ext uri="{FF2B5EF4-FFF2-40B4-BE49-F238E27FC236}">
                  <a16:creationId xmlns="" xmlns:a16="http://schemas.microsoft.com/office/drawing/2014/main" id="{F3FAE647-6FB1-48BF-82E4-6EFA953CB0FE}"/>
                </a:ext>
              </a:extLst>
            </p:cNvPr>
            <p:cNvSpPr/>
            <p:nvPr/>
          </p:nvSpPr>
          <p:spPr>
            <a:xfrm>
              <a:off x="4058765" y="1505710"/>
              <a:ext cx="1707852" cy="1707852"/>
            </a:xfrm>
            <a:prstGeom prst="donut">
              <a:avLst>
                <a:gd name="adj" fmla="val 4534"/>
              </a:avLst>
            </a:prstGeom>
            <a:solidFill>
              <a:schemeClr val="bg1"/>
            </a:solidFill>
            <a:ln>
              <a:noFill/>
            </a:ln>
            <a:effectLst>
              <a:outerShdw blurRad="101600" dist="50800" dir="10800000" algn="r" rotWithShape="0">
                <a:prstClr val="black">
                  <a:alpha val="4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 name="饼形 13">
              <a:extLst>
                <a:ext uri="{FF2B5EF4-FFF2-40B4-BE49-F238E27FC236}">
                  <a16:creationId xmlns="" xmlns:a16="http://schemas.microsoft.com/office/drawing/2014/main" id="{883B2E99-B47A-4523-BF56-2CCB0E684FC1}"/>
                </a:ext>
              </a:extLst>
            </p:cNvPr>
            <p:cNvSpPr/>
            <p:nvPr/>
          </p:nvSpPr>
          <p:spPr>
            <a:xfrm flipH="1">
              <a:off x="4054677" y="1506253"/>
              <a:ext cx="1707854" cy="1707309"/>
            </a:xfrm>
            <a:custGeom>
              <a:avLst/>
              <a:gdLst/>
              <a:ahLst/>
              <a:cxnLst/>
              <a:rect l="l" t="t" r="r" b="b"/>
              <a:pathLst>
                <a:path w="1475666" h="1475196">
                  <a:moveTo>
                    <a:pt x="728532" y="0"/>
                  </a:moveTo>
                  <a:lnTo>
                    <a:pt x="728532" y="87311"/>
                  </a:lnTo>
                  <a:cubicBezTo>
                    <a:pt x="373281" y="91420"/>
                    <a:pt x="86843" y="380941"/>
                    <a:pt x="86843" y="737363"/>
                  </a:cubicBezTo>
                  <a:cubicBezTo>
                    <a:pt x="86843" y="1096895"/>
                    <a:pt x="378301" y="1388353"/>
                    <a:pt x="737833" y="1388353"/>
                  </a:cubicBezTo>
                  <a:cubicBezTo>
                    <a:pt x="1097365" y="1388353"/>
                    <a:pt x="1388823" y="1096895"/>
                    <a:pt x="1388823" y="737363"/>
                  </a:cubicBezTo>
                  <a:lnTo>
                    <a:pt x="1388654" y="735682"/>
                  </a:lnTo>
                  <a:lnTo>
                    <a:pt x="1475581" y="735682"/>
                  </a:lnTo>
                  <a:cubicBezTo>
                    <a:pt x="1475665" y="736242"/>
                    <a:pt x="1475666" y="736803"/>
                    <a:pt x="1475666" y="737363"/>
                  </a:cubicBezTo>
                  <a:cubicBezTo>
                    <a:pt x="1475666" y="1144857"/>
                    <a:pt x="1145327" y="1475196"/>
                    <a:pt x="737833" y="1475196"/>
                  </a:cubicBezTo>
                  <a:cubicBezTo>
                    <a:pt x="330339" y="1475196"/>
                    <a:pt x="0" y="1144857"/>
                    <a:pt x="0" y="737363"/>
                  </a:cubicBezTo>
                  <a:cubicBezTo>
                    <a:pt x="0" y="332976"/>
                    <a:pt x="325322" y="4571"/>
                    <a:pt x="728532" y="0"/>
                  </a:cubicBezTo>
                  <a:close/>
                </a:path>
              </a:pathLst>
            </a:custGeom>
            <a:solidFill>
              <a:srgbClr val="6C8F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4" name="TextBox 47">
              <a:extLst>
                <a:ext uri="{FF2B5EF4-FFF2-40B4-BE49-F238E27FC236}">
                  <a16:creationId xmlns="" xmlns:a16="http://schemas.microsoft.com/office/drawing/2014/main" id="{767E1B7A-C9E8-4771-800D-22FDC75298C4}"/>
                </a:ext>
              </a:extLst>
            </p:cNvPr>
            <p:cNvSpPr txBox="1"/>
            <p:nvPr/>
          </p:nvSpPr>
          <p:spPr>
            <a:xfrm>
              <a:off x="4434983" y="2353916"/>
              <a:ext cx="930895" cy="673413"/>
            </a:xfrm>
            <a:prstGeom prst="rect">
              <a:avLst/>
            </a:prstGeom>
            <a:noFill/>
          </p:spPr>
          <p:txBody>
            <a:bodyPr wrap="none" rtlCol="0">
              <a:spAutoFit/>
            </a:bodyPr>
            <a:lstStyle/>
            <a:p>
              <a:pPr algn="ctr"/>
              <a:r>
                <a:rPr lang="en-US" altLang="zh-CN" sz="2800" dirty="0">
                  <a:solidFill>
                    <a:srgbClr val="13240C"/>
                  </a:solidFill>
                  <a:latin typeface="GulimChe" pitchFamily="49" charset="-127"/>
                  <a:ea typeface="GulimChe" pitchFamily="49" charset="-127"/>
                </a:rPr>
                <a:t>75%</a:t>
              </a:r>
              <a:endParaRPr lang="zh-CN" altLang="en-US" sz="2800" dirty="0">
                <a:solidFill>
                  <a:srgbClr val="13240C"/>
                </a:solidFill>
                <a:latin typeface="GulimChe" pitchFamily="49" charset="-127"/>
                <a:ea typeface="GulimChe" pitchFamily="49" charset="-127"/>
              </a:endParaRPr>
            </a:p>
          </p:txBody>
        </p:sp>
        <p:sp>
          <p:nvSpPr>
            <p:cNvPr id="34" name="等腰三角形 33">
              <a:extLst>
                <a:ext uri="{FF2B5EF4-FFF2-40B4-BE49-F238E27FC236}">
                  <a16:creationId xmlns="" xmlns:a16="http://schemas.microsoft.com/office/drawing/2014/main" id="{AD93B681-673F-48A6-8739-005349B543D8}"/>
                </a:ext>
              </a:extLst>
            </p:cNvPr>
            <p:cNvSpPr/>
            <p:nvPr/>
          </p:nvSpPr>
          <p:spPr>
            <a:xfrm>
              <a:off x="4696641" y="1943219"/>
              <a:ext cx="407576" cy="351359"/>
            </a:xfrm>
            <a:prstGeom prst="triangle">
              <a:avLst/>
            </a:prstGeom>
            <a:solidFill>
              <a:srgbClr val="6C8F5D"/>
            </a:solidFill>
            <a:ln>
              <a:noFill/>
            </a:ln>
            <a:effectLst>
              <a:outerShdw blurRad="76200" dist="50800" dir="10800000" algn="r" rotWithShape="0">
                <a:prstClr val="black">
                  <a:alpha val="4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1" name="组合 60">
            <a:extLst>
              <a:ext uri="{FF2B5EF4-FFF2-40B4-BE49-F238E27FC236}">
                <a16:creationId xmlns="" xmlns:a16="http://schemas.microsoft.com/office/drawing/2014/main" id="{E75E7926-BDAD-4016-AC90-8FB04F3EB0A2}"/>
              </a:ext>
            </a:extLst>
          </p:cNvPr>
          <p:cNvGrpSpPr/>
          <p:nvPr/>
        </p:nvGrpSpPr>
        <p:grpSpPr>
          <a:xfrm>
            <a:off x="6437875" y="1489588"/>
            <a:ext cx="1710108" cy="1707869"/>
            <a:chOff x="6437875" y="1489588"/>
            <a:chExt cx="1710108" cy="1707869"/>
          </a:xfrm>
        </p:grpSpPr>
        <p:sp>
          <p:nvSpPr>
            <p:cNvPr id="14" name="同心圆 30">
              <a:extLst>
                <a:ext uri="{FF2B5EF4-FFF2-40B4-BE49-F238E27FC236}">
                  <a16:creationId xmlns="" xmlns:a16="http://schemas.microsoft.com/office/drawing/2014/main" id="{4824909C-90DF-423F-9216-1338AB909A21}"/>
                </a:ext>
              </a:extLst>
            </p:cNvPr>
            <p:cNvSpPr/>
            <p:nvPr/>
          </p:nvSpPr>
          <p:spPr>
            <a:xfrm>
              <a:off x="6440131" y="1489588"/>
              <a:ext cx="1707852" cy="1707852"/>
            </a:xfrm>
            <a:prstGeom prst="donut">
              <a:avLst>
                <a:gd name="adj" fmla="val 4534"/>
              </a:avLst>
            </a:prstGeom>
            <a:solidFill>
              <a:schemeClr val="bg1"/>
            </a:solidFill>
            <a:ln>
              <a:noFill/>
            </a:ln>
            <a:effectLst>
              <a:outerShdw blurRad="101600" dist="50800" dir="10800000" algn="r" rotWithShape="0">
                <a:prstClr val="black">
                  <a:alpha val="4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 name="饼形 11">
              <a:extLst>
                <a:ext uri="{FF2B5EF4-FFF2-40B4-BE49-F238E27FC236}">
                  <a16:creationId xmlns="" xmlns:a16="http://schemas.microsoft.com/office/drawing/2014/main" id="{B5159DC0-68D5-4376-A45F-0C2D884F8246}"/>
                </a:ext>
              </a:extLst>
            </p:cNvPr>
            <p:cNvSpPr/>
            <p:nvPr/>
          </p:nvSpPr>
          <p:spPr>
            <a:xfrm flipH="1">
              <a:off x="6437875" y="1490114"/>
              <a:ext cx="1707851" cy="1707343"/>
            </a:xfrm>
            <a:custGeom>
              <a:avLst/>
              <a:gdLst/>
              <a:ahLst/>
              <a:cxnLst/>
              <a:rect l="l" t="t" r="r" b="b"/>
              <a:pathLst>
                <a:path w="1475666" h="1475225">
                  <a:moveTo>
                    <a:pt x="729096" y="0"/>
                  </a:moveTo>
                  <a:lnTo>
                    <a:pt x="729096" y="87283"/>
                  </a:lnTo>
                  <a:cubicBezTo>
                    <a:pt x="373585" y="91142"/>
                    <a:pt x="86843" y="380781"/>
                    <a:pt x="86843" y="737392"/>
                  </a:cubicBezTo>
                  <a:cubicBezTo>
                    <a:pt x="86843" y="1096924"/>
                    <a:pt x="378301" y="1388382"/>
                    <a:pt x="737833" y="1388382"/>
                  </a:cubicBezTo>
                  <a:cubicBezTo>
                    <a:pt x="1097365" y="1388382"/>
                    <a:pt x="1388823" y="1096924"/>
                    <a:pt x="1388823" y="737392"/>
                  </a:cubicBezTo>
                  <a:cubicBezTo>
                    <a:pt x="1388823" y="463479"/>
                    <a:pt x="1219652" y="229079"/>
                    <a:pt x="979688" y="133978"/>
                  </a:cubicBezTo>
                  <a:lnTo>
                    <a:pt x="1012985" y="53802"/>
                  </a:lnTo>
                  <a:cubicBezTo>
                    <a:pt x="1284399" y="161922"/>
                    <a:pt x="1475666" y="427321"/>
                    <a:pt x="1475666" y="737392"/>
                  </a:cubicBezTo>
                  <a:cubicBezTo>
                    <a:pt x="1475666" y="1144886"/>
                    <a:pt x="1145327" y="1475225"/>
                    <a:pt x="737833" y="1475225"/>
                  </a:cubicBezTo>
                  <a:cubicBezTo>
                    <a:pt x="330339" y="1475225"/>
                    <a:pt x="0" y="1144886"/>
                    <a:pt x="0" y="737392"/>
                  </a:cubicBezTo>
                  <a:cubicBezTo>
                    <a:pt x="0" y="332816"/>
                    <a:pt x="325625" y="4294"/>
                    <a:pt x="729096" y="0"/>
                  </a:cubicBezTo>
                  <a:close/>
                </a:path>
              </a:pathLst>
            </a:custGeom>
            <a:solidFill>
              <a:srgbClr val="6C8F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nvGrpSpPr>
            <p:cNvPr id="58" name="组合 57">
              <a:extLst>
                <a:ext uri="{FF2B5EF4-FFF2-40B4-BE49-F238E27FC236}">
                  <a16:creationId xmlns="" xmlns:a16="http://schemas.microsoft.com/office/drawing/2014/main" id="{3848E0E9-D2E1-418E-B48A-2F328802BE01}"/>
                </a:ext>
              </a:extLst>
            </p:cNvPr>
            <p:cNvGrpSpPr/>
            <p:nvPr/>
          </p:nvGrpSpPr>
          <p:grpSpPr>
            <a:xfrm>
              <a:off x="6815595" y="1912500"/>
              <a:ext cx="930895" cy="1088495"/>
              <a:chOff x="6815595" y="1912500"/>
              <a:chExt cx="930895" cy="1088495"/>
            </a:xfrm>
          </p:grpSpPr>
          <p:sp>
            <p:nvSpPr>
              <p:cNvPr id="26" name="TextBox 49">
                <a:extLst>
                  <a:ext uri="{FF2B5EF4-FFF2-40B4-BE49-F238E27FC236}">
                    <a16:creationId xmlns="" xmlns:a16="http://schemas.microsoft.com/office/drawing/2014/main" id="{18C9E807-A96F-4875-97D7-37DEF08DEFD4}"/>
                  </a:ext>
                </a:extLst>
              </p:cNvPr>
              <p:cNvSpPr txBox="1"/>
              <p:nvPr/>
            </p:nvSpPr>
            <p:spPr>
              <a:xfrm>
                <a:off x="6815595" y="2327582"/>
                <a:ext cx="930895" cy="673413"/>
              </a:xfrm>
              <a:prstGeom prst="rect">
                <a:avLst/>
              </a:prstGeom>
              <a:noFill/>
            </p:spPr>
            <p:txBody>
              <a:bodyPr wrap="none" rtlCol="0">
                <a:spAutoFit/>
              </a:bodyPr>
              <a:lstStyle/>
              <a:p>
                <a:pPr algn="ctr"/>
                <a:r>
                  <a:rPr lang="en-US" altLang="zh-CN" sz="2800" dirty="0">
                    <a:solidFill>
                      <a:srgbClr val="13240C"/>
                    </a:solidFill>
                    <a:latin typeface="GulimChe" pitchFamily="49" charset="-127"/>
                    <a:ea typeface="GulimChe" pitchFamily="49" charset="-127"/>
                  </a:rPr>
                  <a:t>90%</a:t>
                </a:r>
                <a:endParaRPr lang="zh-CN" altLang="en-US" sz="2800" dirty="0">
                  <a:solidFill>
                    <a:srgbClr val="13240C"/>
                  </a:solidFill>
                  <a:latin typeface="GulimChe" pitchFamily="49" charset="-127"/>
                  <a:ea typeface="GulimChe" pitchFamily="49" charset="-127"/>
                </a:endParaRPr>
              </a:p>
            </p:txBody>
          </p:sp>
          <p:sp>
            <p:nvSpPr>
              <p:cNvPr id="35" name="等腰三角形 34">
                <a:extLst>
                  <a:ext uri="{FF2B5EF4-FFF2-40B4-BE49-F238E27FC236}">
                    <a16:creationId xmlns="" xmlns:a16="http://schemas.microsoft.com/office/drawing/2014/main" id="{AA51C3EE-42F5-4AA6-9E22-A1F7F5C9759A}"/>
                  </a:ext>
                </a:extLst>
              </p:cNvPr>
              <p:cNvSpPr/>
              <p:nvPr/>
            </p:nvSpPr>
            <p:spPr>
              <a:xfrm>
                <a:off x="7075521" y="1912500"/>
                <a:ext cx="407576" cy="351359"/>
              </a:xfrm>
              <a:prstGeom prst="triangle">
                <a:avLst/>
              </a:prstGeom>
              <a:solidFill>
                <a:srgbClr val="6C8F5D"/>
              </a:solidFill>
              <a:ln>
                <a:noFill/>
              </a:ln>
              <a:effectLst>
                <a:outerShdw blurRad="76200" dist="50800" dir="10800000" algn="r" rotWithShape="0">
                  <a:prstClr val="black">
                    <a:alpha val="4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grpSp>
      <p:sp>
        <p:nvSpPr>
          <p:cNvPr id="44" name="TextBox 73">
            <a:extLst>
              <a:ext uri="{FF2B5EF4-FFF2-40B4-BE49-F238E27FC236}">
                <a16:creationId xmlns="" xmlns:a16="http://schemas.microsoft.com/office/drawing/2014/main" id="{5E0ECB33-4EDF-4B8A-B57E-70CB08CBF91B}"/>
              </a:ext>
            </a:extLst>
          </p:cNvPr>
          <p:cNvSpPr txBox="1"/>
          <p:nvPr/>
        </p:nvSpPr>
        <p:spPr>
          <a:xfrm>
            <a:off x="6268995" y="4365522"/>
            <a:ext cx="2068518" cy="1449123"/>
          </a:xfrm>
          <a:prstGeom prst="rect">
            <a:avLst/>
          </a:prstGeom>
          <a:solidFill>
            <a:schemeClr val="bg1"/>
          </a:solidFill>
          <a:ln>
            <a:solidFill>
              <a:srgbClr val="286D2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defRPr sz="1600">
                <a:solidFill>
                  <a:schemeClr val="tx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dirty="0"/>
              <a:t>点击添加文字内容，点击添加文字内容点</a:t>
            </a:r>
          </a:p>
        </p:txBody>
      </p:sp>
      <p:sp>
        <p:nvSpPr>
          <p:cNvPr id="45" name="TextBox 73">
            <a:extLst>
              <a:ext uri="{FF2B5EF4-FFF2-40B4-BE49-F238E27FC236}">
                <a16:creationId xmlns="" xmlns:a16="http://schemas.microsoft.com/office/drawing/2014/main" id="{A3337DB6-FE01-43D4-8A62-2837C9247B0F}"/>
              </a:ext>
            </a:extLst>
          </p:cNvPr>
          <p:cNvSpPr txBox="1"/>
          <p:nvPr/>
        </p:nvSpPr>
        <p:spPr>
          <a:xfrm>
            <a:off x="8576788" y="4365522"/>
            <a:ext cx="2068518" cy="1449123"/>
          </a:xfrm>
          <a:prstGeom prst="rect">
            <a:avLst/>
          </a:prstGeom>
          <a:solidFill>
            <a:schemeClr val="bg1"/>
          </a:solidFill>
          <a:ln>
            <a:solidFill>
              <a:srgbClr val="286D2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defRPr sz="1600">
                <a:solidFill>
                  <a:schemeClr val="tx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dirty="0"/>
              <a:t>点击添加文字内容，点击添加文字内容点</a:t>
            </a:r>
          </a:p>
        </p:txBody>
      </p:sp>
      <p:sp>
        <p:nvSpPr>
          <p:cNvPr id="46" name="TextBox 73">
            <a:extLst>
              <a:ext uri="{FF2B5EF4-FFF2-40B4-BE49-F238E27FC236}">
                <a16:creationId xmlns="" xmlns:a16="http://schemas.microsoft.com/office/drawing/2014/main" id="{B310A6A8-FB52-4613-A065-758D886470BA}"/>
              </a:ext>
            </a:extLst>
          </p:cNvPr>
          <p:cNvSpPr txBox="1"/>
          <p:nvPr/>
        </p:nvSpPr>
        <p:spPr>
          <a:xfrm>
            <a:off x="1546695" y="4365522"/>
            <a:ext cx="2068518" cy="1449123"/>
          </a:xfrm>
          <a:prstGeom prst="rect">
            <a:avLst/>
          </a:prstGeom>
          <a:solidFill>
            <a:schemeClr val="bg1"/>
          </a:solidFill>
          <a:ln>
            <a:solidFill>
              <a:srgbClr val="286D2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defRPr sz="1600">
                <a:solidFill>
                  <a:schemeClr val="tx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dirty="0"/>
              <a:t>点击添加文字内容，点击添加文字内容点</a:t>
            </a:r>
          </a:p>
        </p:txBody>
      </p:sp>
      <p:sp>
        <p:nvSpPr>
          <p:cNvPr id="47" name="TextBox 73">
            <a:extLst>
              <a:ext uri="{FF2B5EF4-FFF2-40B4-BE49-F238E27FC236}">
                <a16:creationId xmlns="" xmlns:a16="http://schemas.microsoft.com/office/drawing/2014/main" id="{3F0D150D-60CA-465D-B5D3-84DFCA902226}"/>
              </a:ext>
            </a:extLst>
          </p:cNvPr>
          <p:cNvSpPr txBox="1"/>
          <p:nvPr/>
        </p:nvSpPr>
        <p:spPr>
          <a:xfrm>
            <a:off x="3872274" y="4365522"/>
            <a:ext cx="2068518" cy="1449123"/>
          </a:xfrm>
          <a:prstGeom prst="rect">
            <a:avLst/>
          </a:prstGeom>
          <a:solidFill>
            <a:schemeClr val="bg1"/>
          </a:solidFill>
          <a:ln>
            <a:solidFill>
              <a:srgbClr val="286D2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defRPr sz="1600">
                <a:solidFill>
                  <a:schemeClr val="tx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dirty="0"/>
              <a:t>点击添加文字内容，点击添加文字内容点</a:t>
            </a:r>
          </a:p>
        </p:txBody>
      </p:sp>
    </p:spTree>
    <p:extLst>
      <p:ext uri="{BB962C8B-B14F-4D97-AF65-F5344CB8AC3E}">
        <p14:creationId xmlns:p14="http://schemas.microsoft.com/office/powerpoint/2010/main" xmlns="" val="2000892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500"/>
                                        <p:tgtEl>
                                          <p:spTgt spid="60"/>
                                        </p:tgtEl>
                                      </p:cBhvr>
                                    </p:animEffect>
                                    <p:anim calcmode="lin" valueType="num">
                                      <p:cBhvr>
                                        <p:cTn id="8" dur="500" fill="hold"/>
                                        <p:tgtEl>
                                          <p:spTgt spid="60"/>
                                        </p:tgtEl>
                                        <p:attrNameLst>
                                          <p:attrName>ppt_x</p:attrName>
                                        </p:attrNameLst>
                                      </p:cBhvr>
                                      <p:tavLst>
                                        <p:tav tm="0">
                                          <p:val>
                                            <p:strVal val="#ppt_x"/>
                                          </p:val>
                                        </p:tav>
                                        <p:tav tm="100000">
                                          <p:val>
                                            <p:strVal val="#ppt_x"/>
                                          </p:val>
                                        </p:tav>
                                      </p:tavLst>
                                    </p:anim>
                                    <p:anim calcmode="lin" valueType="num">
                                      <p:cBhvr>
                                        <p:cTn id="9" dur="500" fill="hold"/>
                                        <p:tgtEl>
                                          <p:spTgt spid="60"/>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7"/>
                                        </p:tgtEl>
                                        <p:attrNameLst>
                                          <p:attrName>style.visibility</p:attrName>
                                        </p:attrNameLst>
                                      </p:cBhvr>
                                      <p:to>
                                        <p:strVal val="visible"/>
                                      </p:to>
                                    </p:set>
                                    <p:animEffect transition="in" filter="fade">
                                      <p:cBhvr>
                                        <p:cTn id="12" dur="500"/>
                                        <p:tgtEl>
                                          <p:spTgt spid="57"/>
                                        </p:tgtEl>
                                      </p:cBhvr>
                                    </p:animEffect>
                                    <p:anim calcmode="lin" valueType="num">
                                      <p:cBhvr>
                                        <p:cTn id="13" dur="500" fill="hold"/>
                                        <p:tgtEl>
                                          <p:spTgt spid="57"/>
                                        </p:tgtEl>
                                        <p:attrNameLst>
                                          <p:attrName>ppt_x</p:attrName>
                                        </p:attrNameLst>
                                      </p:cBhvr>
                                      <p:tavLst>
                                        <p:tav tm="0">
                                          <p:val>
                                            <p:strVal val="#ppt_x"/>
                                          </p:val>
                                        </p:tav>
                                        <p:tav tm="100000">
                                          <p:val>
                                            <p:strVal val="#ppt_x"/>
                                          </p:val>
                                        </p:tav>
                                      </p:tavLst>
                                    </p:anim>
                                    <p:anim calcmode="lin" valueType="num">
                                      <p:cBhvr>
                                        <p:cTn id="14" dur="500" fill="hold"/>
                                        <p:tgtEl>
                                          <p:spTgt spid="57"/>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61"/>
                                        </p:tgtEl>
                                        <p:attrNameLst>
                                          <p:attrName>style.visibility</p:attrName>
                                        </p:attrNameLst>
                                      </p:cBhvr>
                                      <p:to>
                                        <p:strVal val="visible"/>
                                      </p:to>
                                    </p:set>
                                    <p:animEffect transition="in" filter="fade">
                                      <p:cBhvr>
                                        <p:cTn id="17" dur="500"/>
                                        <p:tgtEl>
                                          <p:spTgt spid="61"/>
                                        </p:tgtEl>
                                      </p:cBhvr>
                                    </p:animEffect>
                                    <p:anim calcmode="lin" valueType="num">
                                      <p:cBhvr>
                                        <p:cTn id="18" dur="500" fill="hold"/>
                                        <p:tgtEl>
                                          <p:spTgt spid="61"/>
                                        </p:tgtEl>
                                        <p:attrNameLst>
                                          <p:attrName>ppt_x</p:attrName>
                                        </p:attrNameLst>
                                      </p:cBhvr>
                                      <p:tavLst>
                                        <p:tav tm="0">
                                          <p:val>
                                            <p:strVal val="#ppt_x"/>
                                          </p:val>
                                        </p:tav>
                                        <p:tav tm="100000">
                                          <p:val>
                                            <p:strVal val="#ppt_x"/>
                                          </p:val>
                                        </p:tav>
                                      </p:tavLst>
                                    </p:anim>
                                    <p:anim calcmode="lin" valueType="num">
                                      <p:cBhvr>
                                        <p:cTn id="19" dur="500" fill="hold"/>
                                        <p:tgtEl>
                                          <p:spTgt spid="61"/>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62"/>
                                        </p:tgtEl>
                                        <p:attrNameLst>
                                          <p:attrName>style.visibility</p:attrName>
                                        </p:attrNameLst>
                                      </p:cBhvr>
                                      <p:to>
                                        <p:strVal val="visible"/>
                                      </p:to>
                                    </p:set>
                                    <p:animEffect transition="in" filter="fade">
                                      <p:cBhvr>
                                        <p:cTn id="22" dur="500"/>
                                        <p:tgtEl>
                                          <p:spTgt spid="62"/>
                                        </p:tgtEl>
                                      </p:cBhvr>
                                    </p:animEffect>
                                    <p:anim calcmode="lin" valueType="num">
                                      <p:cBhvr>
                                        <p:cTn id="23" dur="500" fill="hold"/>
                                        <p:tgtEl>
                                          <p:spTgt spid="62"/>
                                        </p:tgtEl>
                                        <p:attrNameLst>
                                          <p:attrName>ppt_x</p:attrName>
                                        </p:attrNameLst>
                                      </p:cBhvr>
                                      <p:tavLst>
                                        <p:tav tm="0">
                                          <p:val>
                                            <p:strVal val="#ppt_x"/>
                                          </p:val>
                                        </p:tav>
                                        <p:tav tm="100000">
                                          <p:val>
                                            <p:strVal val="#ppt_x"/>
                                          </p:val>
                                        </p:tav>
                                      </p:tavLst>
                                    </p:anim>
                                    <p:anim calcmode="lin" valueType="num">
                                      <p:cBhvr>
                                        <p:cTn id="24" dur="500" fill="hold"/>
                                        <p:tgtEl>
                                          <p:spTgt spid="62"/>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46"/>
                                        </p:tgtEl>
                                        <p:attrNameLst>
                                          <p:attrName>style.visibility</p:attrName>
                                        </p:attrNameLst>
                                      </p:cBhvr>
                                      <p:to>
                                        <p:strVal val="visible"/>
                                      </p:to>
                                    </p:set>
                                    <p:anim calcmode="lin" valueType="num">
                                      <p:cBhvr additive="base">
                                        <p:cTn id="29" dur="500" fill="hold"/>
                                        <p:tgtEl>
                                          <p:spTgt spid="46"/>
                                        </p:tgtEl>
                                        <p:attrNameLst>
                                          <p:attrName>ppt_x</p:attrName>
                                        </p:attrNameLst>
                                      </p:cBhvr>
                                      <p:tavLst>
                                        <p:tav tm="0">
                                          <p:val>
                                            <p:strVal val="#ppt_x"/>
                                          </p:val>
                                        </p:tav>
                                        <p:tav tm="100000">
                                          <p:val>
                                            <p:strVal val="#ppt_x"/>
                                          </p:val>
                                        </p:tav>
                                      </p:tavLst>
                                    </p:anim>
                                    <p:anim calcmode="lin" valueType="num">
                                      <p:cBhvr additive="base">
                                        <p:cTn id="30"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47"/>
                                        </p:tgtEl>
                                        <p:attrNameLst>
                                          <p:attrName>style.visibility</p:attrName>
                                        </p:attrNameLst>
                                      </p:cBhvr>
                                      <p:to>
                                        <p:strVal val="visible"/>
                                      </p:to>
                                    </p:set>
                                    <p:anim calcmode="lin" valueType="num">
                                      <p:cBhvr additive="base">
                                        <p:cTn id="35" dur="500" fill="hold"/>
                                        <p:tgtEl>
                                          <p:spTgt spid="47"/>
                                        </p:tgtEl>
                                        <p:attrNameLst>
                                          <p:attrName>ppt_x</p:attrName>
                                        </p:attrNameLst>
                                      </p:cBhvr>
                                      <p:tavLst>
                                        <p:tav tm="0">
                                          <p:val>
                                            <p:strVal val="#ppt_x"/>
                                          </p:val>
                                        </p:tav>
                                        <p:tav tm="100000">
                                          <p:val>
                                            <p:strVal val="#ppt_x"/>
                                          </p:val>
                                        </p:tav>
                                      </p:tavLst>
                                    </p:anim>
                                    <p:anim calcmode="lin" valueType="num">
                                      <p:cBhvr additive="base">
                                        <p:cTn id="36" dur="500" fill="hold"/>
                                        <p:tgtEl>
                                          <p:spTgt spid="47"/>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additive="base">
                                        <p:cTn id="41" dur="500" fill="hold"/>
                                        <p:tgtEl>
                                          <p:spTgt spid="44"/>
                                        </p:tgtEl>
                                        <p:attrNameLst>
                                          <p:attrName>ppt_x</p:attrName>
                                        </p:attrNameLst>
                                      </p:cBhvr>
                                      <p:tavLst>
                                        <p:tav tm="0">
                                          <p:val>
                                            <p:strVal val="#ppt_x"/>
                                          </p:val>
                                        </p:tav>
                                        <p:tav tm="100000">
                                          <p:val>
                                            <p:strVal val="#ppt_x"/>
                                          </p:val>
                                        </p:tav>
                                      </p:tavLst>
                                    </p:anim>
                                    <p:anim calcmode="lin" valueType="num">
                                      <p:cBhvr additive="base">
                                        <p:cTn id="42" dur="500" fill="hold"/>
                                        <p:tgtEl>
                                          <p:spTgt spid="44"/>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45"/>
                                        </p:tgtEl>
                                        <p:attrNameLst>
                                          <p:attrName>style.visibility</p:attrName>
                                        </p:attrNameLst>
                                      </p:cBhvr>
                                      <p:to>
                                        <p:strVal val="visible"/>
                                      </p:to>
                                    </p:set>
                                    <p:anim calcmode="lin" valueType="num">
                                      <p:cBhvr additive="base">
                                        <p:cTn id="47" dur="500" fill="hold"/>
                                        <p:tgtEl>
                                          <p:spTgt spid="45"/>
                                        </p:tgtEl>
                                        <p:attrNameLst>
                                          <p:attrName>ppt_x</p:attrName>
                                        </p:attrNameLst>
                                      </p:cBhvr>
                                      <p:tavLst>
                                        <p:tav tm="0">
                                          <p:val>
                                            <p:strVal val="#ppt_x"/>
                                          </p:val>
                                        </p:tav>
                                        <p:tav tm="100000">
                                          <p:val>
                                            <p:strVal val="#ppt_x"/>
                                          </p:val>
                                        </p:tav>
                                      </p:tavLst>
                                    </p:anim>
                                    <p:anim calcmode="lin" valueType="num">
                                      <p:cBhvr additive="base">
                                        <p:cTn id="48"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5" grpId="0" animBg="1"/>
      <p:bldP spid="46" grpId="0" animBg="1"/>
      <p:bldP spid="4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 xmlns:a16="http://schemas.microsoft.com/office/drawing/2014/main" id="{BFA4638D-09CE-4EAD-BFA8-A14C90CCBC8E}"/>
              </a:ext>
            </a:extLst>
          </p:cNvPr>
          <p:cNvSpPr txBox="1"/>
          <p:nvPr/>
        </p:nvSpPr>
        <p:spPr>
          <a:xfrm>
            <a:off x="159659" y="213178"/>
            <a:ext cx="2772228" cy="523220"/>
          </a:xfrm>
          <a:prstGeom prst="rect">
            <a:avLst/>
          </a:prstGeom>
          <a:noFill/>
          <a:ln>
            <a:solidFill>
              <a:srgbClr val="6C7369"/>
            </a:solidFill>
          </a:ln>
        </p:spPr>
        <p:txBody>
          <a:bodyPr wrap="square" rtlCol="0">
            <a:spAutoFit/>
          </a:bodyPr>
          <a:lstStyle/>
          <a:p>
            <a:pPr algn="ctr"/>
            <a:r>
              <a:rPr lang="zh-CN" altLang="en-US" sz="2800" dirty="0"/>
              <a:t>关键知识与分析</a:t>
            </a:r>
          </a:p>
        </p:txBody>
      </p:sp>
      <p:graphicFrame>
        <p:nvGraphicFramePr>
          <p:cNvPr id="8" name="图表 7">
            <a:extLst>
              <a:ext uri="{FF2B5EF4-FFF2-40B4-BE49-F238E27FC236}">
                <a16:creationId xmlns="" xmlns:a16="http://schemas.microsoft.com/office/drawing/2014/main" id="{19DB2B89-DD62-4D0C-A681-8AB16577FAD4}"/>
              </a:ext>
            </a:extLst>
          </p:cNvPr>
          <p:cNvGraphicFramePr/>
          <p:nvPr>
            <p:extLst>
              <p:ext uri="{D42A27DB-BD31-4B8C-83A1-F6EECF244321}">
                <p14:modId xmlns:p14="http://schemas.microsoft.com/office/powerpoint/2010/main" xmlns="" val="463987625"/>
              </p:ext>
            </p:extLst>
          </p:nvPr>
        </p:nvGraphicFramePr>
        <p:xfrm>
          <a:off x="2032000" y="719666"/>
          <a:ext cx="8128000" cy="54186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xmlns="" val="3667221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73">
            <a:extLst>
              <a:ext uri="{FF2B5EF4-FFF2-40B4-BE49-F238E27FC236}">
                <a16:creationId xmlns="" xmlns:a16="http://schemas.microsoft.com/office/drawing/2014/main" id="{ECB7F9E4-401A-41C7-8F13-BE3302165C7E}"/>
              </a:ext>
            </a:extLst>
          </p:cNvPr>
          <p:cNvSpPr txBox="1"/>
          <p:nvPr/>
        </p:nvSpPr>
        <p:spPr>
          <a:xfrm>
            <a:off x="6712632" y="2345191"/>
            <a:ext cx="2729045" cy="3058452"/>
          </a:xfrm>
          <a:prstGeom prst="rect">
            <a:avLst/>
          </a:prstGeom>
          <a:solidFill>
            <a:schemeClr val="bg1"/>
          </a:solidFill>
          <a:ln>
            <a:solidFill>
              <a:srgbClr val="286D2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a:solidFill>
                  <a:srgbClr val="EEEEEE"/>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l">
              <a:lnSpc>
                <a:spcPct val="120000"/>
              </a:lnSpc>
            </a:pPr>
            <a:r>
              <a:rPr lang="zh-CN" altLang="en-US" sz="1600" dirty="0">
                <a:solidFill>
                  <a:schemeClr val="tx1"/>
                </a:solidFill>
              </a:rPr>
              <a:t>点击添加文字内容，点击添加文字内容点击添加文字内容点击添加文字内容，点击添加文字内容点击添加文字内</a:t>
            </a:r>
          </a:p>
          <a:p>
            <a:pPr algn="l">
              <a:lnSpc>
                <a:spcPct val="120000"/>
              </a:lnSpc>
            </a:pPr>
            <a:r>
              <a:rPr lang="zh-CN" altLang="en-US" sz="1600" dirty="0">
                <a:solidFill>
                  <a:schemeClr val="tx1"/>
                </a:solidFill>
              </a:rPr>
              <a:t>点击添加文字内容，点击添加文字内容点击添加文字内容</a:t>
            </a:r>
          </a:p>
        </p:txBody>
      </p:sp>
      <p:grpSp>
        <p:nvGrpSpPr>
          <p:cNvPr id="6" name="组合 5">
            <a:extLst>
              <a:ext uri="{FF2B5EF4-FFF2-40B4-BE49-F238E27FC236}">
                <a16:creationId xmlns="" xmlns:a16="http://schemas.microsoft.com/office/drawing/2014/main" id="{3AA68D52-650E-4B25-8684-1F941E738B3C}"/>
              </a:ext>
            </a:extLst>
          </p:cNvPr>
          <p:cNvGrpSpPr/>
          <p:nvPr/>
        </p:nvGrpSpPr>
        <p:grpSpPr>
          <a:xfrm>
            <a:off x="2678546" y="2345192"/>
            <a:ext cx="3435927" cy="3058451"/>
            <a:chOff x="2678546" y="2345192"/>
            <a:chExt cx="3435927" cy="3058451"/>
          </a:xfrm>
        </p:grpSpPr>
        <p:grpSp>
          <p:nvGrpSpPr>
            <p:cNvPr id="5" name="组合 4">
              <a:extLst>
                <a:ext uri="{FF2B5EF4-FFF2-40B4-BE49-F238E27FC236}">
                  <a16:creationId xmlns="" xmlns:a16="http://schemas.microsoft.com/office/drawing/2014/main" id="{1484A258-BFE5-4685-B3AB-D2706E8CDA13}"/>
                </a:ext>
              </a:extLst>
            </p:cNvPr>
            <p:cNvGrpSpPr/>
            <p:nvPr/>
          </p:nvGrpSpPr>
          <p:grpSpPr>
            <a:xfrm>
              <a:off x="2678546" y="2345192"/>
              <a:ext cx="3435927" cy="411552"/>
              <a:chOff x="2678546" y="2345192"/>
              <a:chExt cx="3435927" cy="411552"/>
            </a:xfrm>
          </p:grpSpPr>
          <p:sp>
            <p:nvSpPr>
              <p:cNvPr id="8" name="MH_Other_1"/>
              <p:cNvSpPr/>
              <p:nvPr>
                <p:custDataLst>
                  <p:tags r:id="rId8"/>
                </p:custDataLst>
              </p:nvPr>
            </p:nvSpPr>
            <p:spPr>
              <a:xfrm>
                <a:off x="2678546" y="2345193"/>
                <a:ext cx="598161" cy="411551"/>
              </a:xfrm>
              <a:custGeom>
                <a:avLst/>
                <a:gdLst>
                  <a:gd name="connsiteX0" fmla="*/ 0 w 624254"/>
                  <a:gd name="connsiteY0" fmla="*/ 0 h 504000"/>
                  <a:gd name="connsiteX1" fmla="*/ 96717 w 624254"/>
                  <a:gd name="connsiteY1" fmla="*/ 0 h 504000"/>
                  <a:gd name="connsiteX2" fmla="*/ 96717 w 624254"/>
                  <a:gd name="connsiteY2" fmla="*/ 202222 h 504000"/>
                  <a:gd name="connsiteX3" fmla="*/ 316524 w 624254"/>
                  <a:gd name="connsiteY3" fmla="*/ 422029 h 504000"/>
                  <a:gd name="connsiteX4" fmla="*/ 536331 w 624254"/>
                  <a:gd name="connsiteY4" fmla="*/ 202222 h 504000"/>
                  <a:gd name="connsiteX5" fmla="*/ 536331 w 624254"/>
                  <a:gd name="connsiteY5" fmla="*/ 0 h 504000"/>
                  <a:gd name="connsiteX6" fmla="*/ 624254 w 624254"/>
                  <a:gd name="connsiteY6" fmla="*/ 0 h 504000"/>
                  <a:gd name="connsiteX7" fmla="*/ 624254 w 624254"/>
                  <a:gd name="connsiteY7" fmla="*/ 504000 h 504000"/>
                  <a:gd name="connsiteX8" fmla="*/ 0 w 624254"/>
                  <a:gd name="connsiteY8" fmla="*/ 504000 h 50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4254" h="504000">
                    <a:moveTo>
                      <a:pt x="0" y="0"/>
                    </a:moveTo>
                    <a:lnTo>
                      <a:pt x="96717" y="0"/>
                    </a:lnTo>
                    <a:lnTo>
                      <a:pt x="96717" y="202222"/>
                    </a:lnTo>
                    <a:cubicBezTo>
                      <a:pt x="96717" y="323618"/>
                      <a:pt x="195128" y="422029"/>
                      <a:pt x="316524" y="422029"/>
                    </a:cubicBezTo>
                    <a:cubicBezTo>
                      <a:pt x="437920" y="422029"/>
                      <a:pt x="536331" y="323618"/>
                      <a:pt x="536331" y="202222"/>
                    </a:cubicBezTo>
                    <a:lnTo>
                      <a:pt x="536331" y="0"/>
                    </a:lnTo>
                    <a:lnTo>
                      <a:pt x="624254" y="0"/>
                    </a:lnTo>
                    <a:lnTo>
                      <a:pt x="624254" y="504000"/>
                    </a:lnTo>
                    <a:lnTo>
                      <a:pt x="0" y="504000"/>
                    </a:lnTo>
                    <a:close/>
                  </a:path>
                </a:pathLst>
              </a:custGeom>
              <a:solidFill>
                <a:srgbClr val="6C8F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altLang="zh-CN" dirty="0">
                    <a:solidFill>
                      <a:srgbClr val="13240C"/>
                    </a:solidFill>
                  </a:rPr>
                  <a:t>1</a:t>
                </a:r>
                <a:endParaRPr lang="zh-CN" altLang="en-US" dirty="0">
                  <a:solidFill>
                    <a:srgbClr val="13240C"/>
                  </a:solidFill>
                </a:endParaRPr>
              </a:p>
            </p:txBody>
          </p:sp>
          <p:sp>
            <p:nvSpPr>
              <p:cNvPr id="9" name="MH_SubTitle_1"/>
              <p:cNvSpPr/>
              <p:nvPr>
                <p:custDataLst>
                  <p:tags r:id="rId9"/>
                </p:custDataLst>
              </p:nvPr>
            </p:nvSpPr>
            <p:spPr>
              <a:xfrm>
                <a:off x="3276705" y="2345192"/>
                <a:ext cx="2837768" cy="411551"/>
              </a:xfrm>
              <a:prstGeom prst="rect">
                <a:avLst/>
              </a:prstGeom>
              <a:solidFill>
                <a:srgbClr val="6C8F5D"/>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r>
                  <a:rPr lang="zh-CN" altLang="en-US" sz="1600" dirty="0">
                    <a:solidFill>
                      <a:schemeClr val="bg1"/>
                    </a:solidFill>
                  </a:rPr>
                  <a:t>点击添加文字内容</a:t>
                </a:r>
              </a:p>
            </p:txBody>
          </p:sp>
        </p:grpSp>
        <p:sp>
          <p:nvSpPr>
            <p:cNvPr id="13" name="MH_Other_2"/>
            <p:cNvSpPr/>
            <p:nvPr>
              <p:custDataLst>
                <p:tags r:id="rId2"/>
              </p:custDataLst>
            </p:nvPr>
          </p:nvSpPr>
          <p:spPr>
            <a:xfrm>
              <a:off x="2678546" y="3227493"/>
              <a:ext cx="598161" cy="411551"/>
            </a:xfrm>
            <a:custGeom>
              <a:avLst/>
              <a:gdLst>
                <a:gd name="connsiteX0" fmla="*/ 0 w 624254"/>
                <a:gd name="connsiteY0" fmla="*/ 0 h 504000"/>
                <a:gd name="connsiteX1" fmla="*/ 96717 w 624254"/>
                <a:gd name="connsiteY1" fmla="*/ 0 h 504000"/>
                <a:gd name="connsiteX2" fmla="*/ 96717 w 624254"/>
                <a:gd name="connsiteY2" fmla="*/ 202222 h 504000"/>
                <a:gd name="connsiteX3" fmla="*/ 316524 w 624254"/>
                <a:gd name="connsiteY3" fmla="*/ 422029 h 504000"/>
                <a:gd name="connsiteX4" fmla="*/ 536331 w 624254"/>
                <a:gd name="connsiteY4" fmla="*/ 202222 h 504000"/>
                <a:gd name="connsiteX5" fmla="*/ 536331 w 624254"/>
                <a:gd name="connsiteY5" fmla="*/ 0 h 504000"/>
                <a:gd name="connsiteX6" fmla="*/ 624254 w 624254"/>
                <a:gd name="connsiteY6" fmla="*/ 0 h 504000"/>
                <a:gd name="connsiteX7" fmla="*/ 624254 w 624254"/>
                <a:gd name="connsiteY7" fmla="*/ 504000 h 504000"/>
                <a:gd name="connsiteX8" fmla="*/ 0 w 624254"/>
                <a:gd name="connsiteY8" fmla="*/ 504000 h 50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4254" h="504000">
                  <a:moveTo>
                    <a:pt x="0" y="0"/>
                  </a:moveTo>
                  <a:lnTo>
                    <a:pt x="96717" y="0"/>
                  </a:lnTo>
                  <a:lnTo>
                    <a:pt x="96717" y="202222"/>
                  </a:lnTo>
                  <a:cubicBezTo>
                    <a:pt x="96717" y="323618"/>
                    <a:pt x="195128" y="422029"/>
                    <a:pt x="316524" y="422029"/>
                  </a:cubicBezTo>
                  <a:cubicBezTo>
                    <a:pt x="437920" y="422029"/>
                    <a:pt x="536331" y="323618"/>
                    <a:pt x="536331" y="202222"/>
                  </a:cubicBezTo>
                  <a:lnTo>
                    <a:pt x="536331" y="0"/>
                  </a:lnTo>
                  <a:lnTo>
                    <a:pt x="624254" y="0"/>
                  </a:lnTo>
                  <a:lnTo>
                    <a:pt x="624254" y="504000"/>
                  </a:lnTo>
                  <a:lnTo>
                    <a:pt x="0" y="504000"/>
                  </a:lnTo>
                  <a:close/>
                </a:path>
              </a:pathLst>
            </a:custGeom>
            <a:solidFill>
              <a:srgbClr val="6C8F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altLang="zh-CN" dirty="0">
                  <a:solidFill>
                    <a:srgbClr val="13240C"/>
                  </a:solidFill>
                </a:rPr>
                <a:t>2</a:t>
              </a:r>
              <a:endParaRPr lang="zh-CN" altLang="en-US" dirty="0">
                <a:solidFill>
                  <a:srgbClr val="13240C"/>
                </a:solidFill>
              </a:endParaRPr>
            </a:p>
          </p:txBody>
        </p:sp>
        <p:sp>
          <p:nvSpPr>
            <p:cNvPr id="14" name="MH_SubTitle_2"/>
            <p:cNvSpPr/>
            <p:nvPr>
              <p:custDataLst>
                <p:tags r:id="rId3"/>
              </p:custDataLst>
            </p:nvPr>
          </p:nvSpPr>
          <p:spPr>
            <a:xfrm>
              <a:off x="3276705" y="3227493"/>
              <a:ext cx="2837768" cy="411551"/>
            </a:xfrm>
            <a:prstGeom prst="rect">
              <a:avLst/>
            </a:prstGeom>
            <a:solidFill>
              <a:srgbClr val="6C8F5D"/>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r>
                <a:rPr lang="zh-CN" altLang="en-US" sz="1600" dirty="0">
                  <a:solidFill>
                    <a:schemeClr val="bg1"/>
                  </a:solidFill>
                </a:rPr>
                <a:t>点击添加文字内容</a:t>
              </a:r>
            </a:p>
          </p:txBody>
        </p:sp>
        <p:sp>
          <p:nvSpPr>
            <p:cNvPr id="19" name="MH_Other_3"/>
            <p:cNvSpPr/>
            <p:nvPr>
              <p:custDataLst>
                <p:tags r:id="rId4"/>
              </p:custDataLst>
            </p:nvPr>
          </p:nvSpPr>
          <p:spPr>
            <a:xfrm>
              <a:off x="2678546" y="4109793"/>
              <a:ext cx="598161" cy="411551"/>
            </a:xfrm>
            <a:custGeom>
              <a:avLst/>
              <a:gdLst>
                <a:gd name="connsiteX0" fmla="*/ 0 w 624254"/>
                <a:gd name="connsiteY0" fmla="*/ 0 h 504000"/>
                <a:gd name="connsiteX1" fmla="*/ 96717 w 624254"/>
                <a:gd name="connsiteY1" fmla="*/ 0 h 504000"/>
                <a:gd name="connsiteX2" fmla="*/ 96717 w 624254"/>
                <a:gd name="connsiteY2" fmla="*/ 202222 h 504000"/>
                <a:gd name="connsiteX3" fmla="*/ 316524 w 624254"/>
                <a:gd name="connsiteY3" fmla="*/ 422029 h 504000"/>
                <a:gd name="connsiteX4" fmla="*/ 536331 w 624254"/>
                <a:gd name="connsiteY4" fmla="*/ 202222 h 504000"/>
                <a:gd name="connsiteX5" fmla="*/ 536331 w 624254"/>
                <a:gd name="connsiteY5" fmla="*/ 0 h 504000"/>
                <a:gd name="connsiteX6" fmla="*/ 624254 w 624254"/>
                <a:gd name="connsiteY6" fmla="*/ 0 h 504000"/>
                <a:gd name="connsiteX7" fmla="*/ 624254 w 624254"/>
                <a:gd name="connsiteY7" fmla="*/ 504000 h 504000"/>
                <a:gd name="connsiteX8" fmla="*/ 0 w 624254"/>
                <a:gd name="connsiteY8" fmla="*/ 504000 h 50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4254" h="504000">
                  <a:moveTo>
                    <a:pt x="0" y="0"/>
                  </a:moveTo>
                  <a:lnTo>
                    <a:pt x="96717" y="0"/>
                  </a:lnTo>
                  <a:lnTo>
                    <a:pt x="96717" y="202222"/>
                  </a:lnTo>
                  <a:cubicBezTo>
                    <a:pt x="96717" y="323618"/>
                    <a:pt x="195128" y="422029"/>
                    <a:pt x="316524" y="422029"/>
                  </a:cubicBezTo>
                  <a:cubicBezTo>
                    <a:pt x="437920" y="422029"/>
                    <a:pt x="536331" y="323618"/>
                    <a:pt x="536331" y="202222"/>
                  </a:cubicBezTo>
                  <a:lnTo>
                    <a:pt x="536331" y="0"/>
                  </a:lnTo>
                  <a:lnTo>
                    <a:pt x="624254" y="0"/>
                  </a:lnTo>
                  <a:lnTo>
                    <a:pt x="624254" y="504000"/>
                  </a:lnTo>
                  <a:lnTo>
                    <a:pt x="0" y="504000"/>
                  </a:lnTo>
                  <a:close/>
                </a:path>
              </a:pathLst>
            </a:custGeom>
            <a:solidFill>
              <a:srgbClr val="6C8F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altLang="zh-CN" dirty="0">
                  <a:solidFill>
                    <a:srgbClr val="13240C"/>
                  </a:solidFill>
                </a:rPr>
                <a:t>3</a:t>
              </a:r>
              <a:endParaRPr lang="zh-CN" altLang="en-US" dirty="0">
                <a:solidFill>
                  <a:srgbClr val="13240C"/>
                </a:solidFill>
              </a:endParaRPr>
            </a:p>
          </p:txBody>
        </p:sp>
        <p:sp>
          <p:nvSpPr>
            <p:cNvPr id="20" name="MH_SubTitle_3"/>
            <p:cNvSpPr/>
            <p:nvPr>
              <p:custDataLst>
                <p:tags r:id="rId5"/>
              </p:custDataLst>
            </p:nvPr>
          </p:nvSpPr>
          <p:spPr>
            <a:xfrm>
              <a:off x="3276705" y="4109793"/>
              <a:ext cx="2837768" cy="411551"/>
            </a:xfrm>
            <a:prstGeom prst="rect">
              <a:avLst/>
            </a:prstGeom>
            <a:solidFill>
              <a:srgbClr val="6C8F5D"/>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r>
                <a:rPr lang="zh-CN" altLang="en-US" sz="1600" dirty="0">
                  <a:solidFill>
                    <a:schemeClr val="bg1"/>
                  </a:solidFill>
                </a:rPr>
                <a:t>点击添加文字内容</a:t>
              </a:r>
            </a:p>
          </p:txBody>
        </p:sp>
        <p:sp>
          <p:nvSpPr>
            <p:cNvPr id="24" name="MH_Other_4"/>
            <p:cNvSpPr/>
            <p:nvPr>
              <p:custDataLst>
                <p:tags r:id="rId6"/>
              </p:custDataLst>
            </p:nvPr>
          </p:nvSpPr>
          <p:spPr>
            <a:xfrm>
              <a:off x="2678546" y="4992092"/>
              <a:ext cx="598161" cy="411551"/>
            </a:xfrm>
            <a:custGeom>
              <a:avLst/>
              <a:gdLst>
                <a:gd name="connsiteX0" fmla="*/ 0 w 624254"/>
                <a:gd name="connsiteY0" fmla="*/ 0 h 504000"/>
                <a:gd name="connsiteX1" fmla="*/ 96717 w 624254"/>
                <a:gd name="connsiteY1" fmla="*/ 0 h 504000"/>
                <a:gd name="connsiteX2" fmla="*/ 96717 w 624254"/>
                <a:gd name="connsiteY2" fmla="*/ 202222 h 504000"/>
                <a:gd name="connsiteX3" fmla="*/ 316524 w 624254"/>
                <a:gd name="connsiteY3" fmla="*/ 422029 h 504000"/>
                <a:gd name="connsiteX4" fmla="*/ 536331 w 624254"/>
                <a:gd name="connsiteY4" fmla="*/ 202222 h 504000"/>
                <a:gd name="connsiteX5" fmla="*/ 536331 w 624254"/>
                <a:gd name="connsiteY5" fmla="*/ 0 h 504000"/>
                <a:gd name="connsiteX6" fmla="*/ 624254 w 624254"/>
                <a:gd name="connsiteY6" fmla="*/ 0 h 504000"/>
                <a:gd name="connsiteX7" fmla="*/ 624254 w 624254"/>
                <a:gd name="connsiteY7" fmla="*/ 504000 h 504000"/>
                <a:gd name="connsiteX8" fmla="*/ 0 w 624254"/>
                <a:gd name="connsiteY8" fmla="*/ 504000 h 50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4254" h="504000">
                  <a:moveTo>
                    <a:pt x="0" y="0"/>
                  </a:moveTo>
                  <a:lnTo>
                    <a:pt x="96717" y="0"/>
                  </a:lnTo>
                  <a:lnTo>
                    <a:pt x="96717" y="202222"/>
                  </a:lnTo>
                  <a:cubicBezTo>
                    <a:pt x="96717" y="323618"/>
                    <a:pt x="195128" y="422029"/>
                    <a:pt x="316524" y="422029"/>
                  </a:cubicBezTo>
                  <a:cubicBezTo>
                    <a:pt x="437920" y="422029"/>
                    <a:pt x="536331" y="323618"/>
                    <a:pt x="536331" y="202222"/>
                  </a:cubicBezTo>
                  <a:lnTo>
                    <a:pt x="536331" y="0"/>
                  </a:lnTo>
                  <a:lnTo>
                    <a:pt x="624254" y="0"/>
                  </a:lnTo>
                  <a:lnTo>
                    <a:pt x="624254" y="504000"/>
                  </a:lnTo>
                  <a:lnTo>
                    <a:pt x="0" y="504000"/>
                  </a:lnTo>
                  <a:close/>
                </a:path>
              </a:pathLst>
            </a:custGeom>
            <a:solidFill>
              <a:srgbClr val="6C8F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altLang="zh-CN" dirty="0">
                  <a:solidFill>
                    <a:srgbClr val="13240C"/>
                  </a:solidFill>
                </a:rPr>
                <a:t>4</a:t>
              </a:r>
              <a:endParaRPr lang="zh-CN" altLang="en-US" dirty="0">
                <a:solidFill>
                  <a:srgbClr val="13240C"/>
                </a:solidFill>
              </a:endParaRPr>
            </a:p>
          </p:txBody>
        </p:sp>
        <p:sp>
          <p:nvSpPr>
            <p:cNvPr id="25" name="MH_SubTitle_4"/>
            <p:cNvSpPr/>
            <p:nvPr>
              <p:custDataLst>
                <p:tags r:id="rId7"/>
              </p:custDataLst>
            </p:nvPr>
          </p:nvSpPr>
          <p:spPr>
            <a:xfrm>
              <a:off x="3276705" y="4992092"/>
              <a:ext cx="2837768" cy="411551"/>
            </a:xfrm>
            <a:prstGeom prst="rect">
              <a:avLst/>
            </a:prstGeom>
            <a:solidFill>
              <a:srgbClr val="6C8F5D"/>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r>
                <a:rPr lang="zh-CN" altLang="en-US" sz="1600" dirty="0">
                  <a:solidFill>
                    <a:schemeClr val="bg1"/>
                  </a:solidFill>
                </a:rPr>
                <a:t>点击添加文字内容</a:t>
              </a:r>
            </a:p>
          </p:txBody>
        </p:sp>
      </p:grpSp>
      <p:sp>
        <p:nvSpPr>
          <p:cNvPr id="3" name="文本框 2">
            <a:extLst>
              <a:ext uri="{FF2B5EF4-FFF2-40B4-BE49-F238E27FC236}">
                <a16:creationId xmlns="" xmlns:a16="http://schemas.microsoft.com/office/drawing/2014/main" id="{8666AC49-E9F5-4C5B-A34F-4AA22FC67498}"/>
              </a:ext>
            </a:extLst>
          </p:cNvPr>
          <p:cNvSpPr txBox="1"/>
          <p:nvPr/>
        </p:nvSpPr>
        <p:spPr>
          <a:xfrm>
            <a:off x="159659" y="213178"/>
            <a:ext cx="2772228" cy="523220"/>
          </a:xfrm>
          <a:prstGeom prst="rect">
            <a:avLst/>
          </a:prstGeom>
          <a:noFill/>
          <a:ln>
            <a:solidFill>
              <a:srgbClr val="6C7369"/>
            </a:solidFill>
          </a:ln>
        </p:spPr>
        <p:txBody>
          <a:bodyPr wrap="square" rtlCol="0">
            <a:spAutoFit/>
          </a:bodyPr>
          <a:lstStyle/>
          <a:p>
            <a:pPr algn="ctr"/>
            <a:r>
              <a:rPr lang="zh-CN" altLang="en-US" sz="2800" dirty="0"/>
              <a:t>关键知识与分析</a:t>
            </a:r>
          </a:p>
        </p:txBody>
      </p:sp>
    </p:spTree>
    <p:custDataLst>
      <p:tags r:id="rId1"/>
    </p:custDataLst>
    <p:extLst>
      <p:ext uri="{BB962C8B-B14F-4D97-AF65-F5344CB8AC3E}">
        <p14:creationId xmlns:p14="http://schemas.microsoft.com/office/powerpoint/2010/main" xmlns="" val="2996894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295ECF52-ABBB-4824-BFCD-921EC2F0229D}"/>
              </a:ext>
            </a:extLst>
          </p:cNvPr>
          <p:cNvGrpSpPr/>
          <p:nvPr/>
        </p:nvGrpSpPr>
        <p:grpSpPr>
          <a:xfrm rot="10800000">
            <a:off x="-87084" y="1084633"/>
            <a:ext cx="3027818" cy="3868629"/>
            <a:chOff x="5186766" y="176345"/>
            <a:chExt cx="3957234" cy="5056140"/>
          </a:xfrm>
          <a:solidFill>
            <a:srgbClr val="6C8F5D"/>
          </a:solidFill>
        </p:grpSpPr>
        <p:grpSp>
          <p:nvGrpSpPr>
            <p:cNvPr id="7" name="组合 16">
              <a:extLst>
                <a:ext uri="{FF2B5EF4-FFF2-40B4-BE49-F238E27FC236}">
                  <a16:creationId xmlns="" xmlns:a16="http://schemas.microsoft.com/office/drawing/2014/main" id="{A5FE1FC3-88BE-43FF-8BCA-51655C284372}"/>
                </a:ext>
              </a:extLst>
            </p:cNvPr>
            <p:cNvGrpSpPr>
              <a:grpSpLocks/>
            </p:cNvGrpSpPr>
            <p:nvPr/>
          </p:nvGrpSpPr>
          <p:grpSpPr bwMode="auto">
            <a:xfrm rot="16200000">
              <a:off x="5368327" y="1162889"/>
              <a:ext cx="2709925" cy="3073047"/>
              <a:chOff x="5074731" y="1059582"/>
              <a:chExt cx="2924098" cy="3315920"/>
            </a:xfrm>
            <a:grpFill/>
          </p:grpSpPr>
          <p:sp>
            <p:nvSpPr>
              <p:cNvPr id="14" name="Rectangle 8">
                <a:extLst>
                  <a:ext uri="{FF2B5EF4-FFF2-40B4-BE49-F238E27FC236}">
                    <a16:creationId xmlns="" xmlns:a16="http://schemas.microsoft.com/office/drawing/2014/main" id="{0562A290-5919-40E5-9172-95EB4D40125E}"/>
                  </a:ext>
                </a:extLst>
              </p:cNvPr>
              <p:cNvSpPr>
                <a:spLocks noChangeArrowheads="1"/>
              </p:cNvSpPr>
              <p:nvPr/>
            </p:nvSpPr>
            <p:spPr bwMode="auto">
              <a:xfrm rot="-5400000">
                <a:off x="4048440" y="2805952"/>
                <a:ext cx="2595840" cy="54325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endParaRPr lang="zh-CN" altLang="en-US"/>
              </a:p>
            </p:txBody>
          </p:sp>
          <p:sp>
            <p:nvSpPr>
              <p:cNvPr id="15" name="Rectangle 9">
                <a:extLst>
                  <a:ext uri="{FF2B5EF4-FFF2-40B4-BE49-F238E27FC236}">
                    <a16:creationId xmlns="" xmlns:a16="http://schemas.microsoft.com/office/drawing/2014/main" id="{081F480C-7B7B-44BF-B86F-7E6DE8977068}"/>
                  </a:ext>
                </a:extLst>
              </p:cNvPr>
              <p:cNvSpPr>
                <a:spLocks noChangeArrowheads="1"/>
              </p:cNvSpPr>
              <p:nvPr/>
            </p:nvSpPr>
            <p:spPr bwMode="auto">
              <a:xfrm rot="-5400000">
                <a:off x="4893879" y="3054382"/>
                <a:ext cx="2091783" cy="550456"/>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endParaRPr lang="zh-CN" altLang="en-US"/>
              </a:p>
            </p:txBody>
          </p:sp>
          <p:sp>
            <p:nvSpPr>
              <p:cNvPr id="16" name="Rectangle 10">
                <a:extLst>
                  <a:ext uri="{FF2B5EF4-FFF2-40B4-BE49-F238E27FC236}">
                    <a16:creationId xmlns="" xmlns:a16="http://schemas.microsoft.com/office/drawing/2014/main" id="{D81F05F4-C3F8-4EA8-B3B7-1169F59DA90B}"/>
                  </a:ext>
                </a:extLst>
              </p:cNvPr>
              <p:cNvSpPr>
                <a:spLocks noChangeArrowheads="1"/>
              </p:cNvSpPr>
              <p:nvPr/>
            </p:nvSpPr>
            <p:spPr bwMode="auto">
              <a:xfrm rot="-5400000">
                <a:off x="4875221" y="2445913"/>
                <a:ext cx="3315920" cy="54325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endParaRPr lang="zh-CN" altLang="en-US"/>
              </a:p>
            </p:txBody>
          </p:sp>
          <p:sp>
            <p:nvSpPr>
              <p:cNvPr id="17" name="Rectangle 11">
                <a:extLst>
                  <a:ext uri="{FF2B5EF4-FFF2-40B4-BE49-F238E27FC236}">
                    <a16:creationId xmlns="" xmlns:a16="http://schemas.microsoft.com/office/drawing/2014/main" id="{B04B6754-6E58-4658-88B4-E7C6817B006F}"/>
                  </a:ext>
                </a:extLst>
              </p:cNvPr>
              <p:cNvSpPr>
                <a:spLocks noChangeArrowheads="1"/>
              </p:cNvSpPr>
              <p:nvPr/>
            </p:nvSpPr>
            <p:spPr bwMode="auto">
              <a:xfrm rot="-5400000">
                <a:off x="5826872" y="2804151"/>
                <a:ext cx="2595842" cy="546860"/>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endParaRPr lang="zh-CN" altLang="en-US"/>
              </a:p>
            </p:txBody>
          </p:sp>
          <p:sp>
            <p:nvSpPr>
              <p:cNvPr id="18" name="Rectangle 12">
                <a:extLst>
                  <a:ext uri="{FF2B5EF4-FFF2-40B4-BE49-F238E27FC236}">
                    <a16:creationId xmlns="" xmlns:a16="http://schemas.microsoft.com/office/drawing/2014/main" id="{C679F0A4-7F08-4C24-9BA4-D98FC7AB0DB2}"/>
                  </a:ext>
                </a:extLst>
              </p:cNvPr>
              <p:cNvSpPr>
                <a:spLocks noChangeArrowheads="1"/>
              </p:cNvSpPr>
              <p:nvPr/>
            </p:nvSpPr>
            <p:spPr bwMode="auto">
              <a:xfrm rot="-5400000">
                <a:off x="6207859" y="2584531"/>
                <a:ext cx="3027888" cy="554052"/>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endParaRPr lang="zh-CN" altLang="en-US"/>
              </a:p>
            </p:txBody>
          </p:sp>
        </p:grpSp>
        <p:grpSp>
          <p:nvGrpSpPr>
            <p:cNvPr id="8" name="组合 15">
              <a:extLst>
                <a:ext uri="{FF2B5EF4-FFF2-40B4-BE49-F238E27FC236}">
                  <a16:creationId xmlns="" xmlns:a16="http://schemas.microsoft.com/office/drawing/2014/main" id="{4041D273-09AF-4078-9E03-FE72A9086525}"/>
                </a:ext>
              </a:extLst>
            </p:cNvPr>
            <p:cNvGrpSpPr>
              <a:grpSpLocks/>
            </p:cNvGrpSpPr>
            <p:nvPr/>
          </p:nvGrpSpPr>
          <p:grpSpPr bwMode="auto">
            <a:xfrm rot="16200000">
              <a:off x="6173835" y="2262319"/>
              <a:ext cx="5056140" cy="884191"/>
              <a:chOff x="3803513" y="4375498"/>
              <a:chExt cx="5455741" cy="954071"/>
            </a:xfrm>
            <a:grpFill/>
          </p:grpSpPr>
          <p:sp>
            <p:nvSpPr>
              <p:cNvPr id="9" name="Rectangle 9">
                <a:extLst>
                  <a:ext uri="{FF2B5EF4-FFF2-40B4-BE49-F238E27FC236}">
                    <a16:creationId xmlns="" xmlns:a16="http://schemas.microsoft.com/office/drawing/2014/main" id="{2EA9272C-6BCF-46D8-9141-3903EDF5D290}"/>
                  </a:ext>
                </a:extLst>
              </p:cNvPr>
              <p:cNvSpPr>
                <a:spLocks noChangeArrowheads="1"/>
              </p:cNvSpPr>
              <p:nvPr/>
            </p:nvSpPr>
            <p:spPr bwMode="auto">
              <a:xfrm rot="16200000">
                <a:off x="4233717" y="3945296"/>
                <a:ext cx="954069" cy="1814477"/>
              </a:xfrm>
              <a:custGeom>
                <a:avLst/>
                <a:gdLst>
                  <a:gd name="T0" fmla="*/ 2 w 954069"/>
                  <a:gd name="T1" fmla="*/ 0 h 1814477"/>
                  <a:gd name="T2" fmla="*/ 954069 w 954069"/>
                  <a:gd name="T3" fmla="*/ 1264019 h 1814477"/>
                  <a:gd name="T4" fmla="*/ 954069 w 954069"/>
                  <a:gd name="T5" fmla="*/ 1814477 h 1814477"/>
                  <a:gd name="T6" fmla="*/ 0 w 954069"/>
                  <a:gd name="T7" fmla="*/ 1155577 h 1814477"/>
                  <a:gd name="T8" fmla="*/ 2 w 954069"/>
                  <a:gd name="T9" fmla="*/ 0 h 181447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54069" h="1814477">
                    <a:moveTo>
                      <a:pt x="2" y="0"/>
                    </a:moveTo>
                    <a:lnTo>
                      <a:pt x="954069" y="1264019"/>
                    </a:lnTo>
                    <a:lnTo>
                      <a:pt x="954069" y="1814477"/>
                    </a:lnTo>
                    <a:lnTo>
                      <a:pt x="0" y="1155577"/>
                    </a:lnTo>
                    <a:cubicBezTo>
                      <a:pt x="1" y="851066"/>
                      <a:pt x="1" y="304511"/>
                      <a:pt x="2"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0" name="Rectangle 9">
                <a:extLst>
                  <a:ext uri="{FF2B5EF4-FFF2-40B4-BE49-F238E27FC236}">
                    <a16:creationId xmlns="" xmlns:a16="http://schemas.microsoft.com/office/drawing/2014/main" id="{667657AB-A74B-4BE0-BE3C-C6CB124925FF}"/>
                  </a:ext>
                </a:extLst>
              </p:cNvPr>
              <p:cNvSpPr>
                <a:spLocks noChangeArrowheads="1"/>
              </p:cNvSpPr>
              <p:nvPr/>
            </p:nvSpPr>
            <p:spPr bwMode="auto">
              <a:xfrm rot="16200000">
                <a:off x="6059747" y="4335256"/>
                <a:ext cx="954068" cy="1034556"/>
              </a:xfrm>
              <a:custGeom>
                <a:avLst/>
                <a:gdLst>
                  <a:gd name="T0" fmla="*/ 0 w 954068"/>
                  <a:gd name="T1" fmla="*/ 0 h 1034556"/>
                  <a:gd name="T2" fmla="*/ 954068 w 954068"/>
                  <a:gd name="T3" fmla="*/ 242046 h 1034556"/>
                  <a:gd name="T4" fmla="*/ 954068 w 954068"/>
                  <a:gd name="T5" fmla="*/ 792504 h 1034556"/>
                  <a:gd name="T6" fmla="*/ 13447 w 954068"/>
                  <a:gd name="T7" fmla="*/ 1034556 h 1034556"/>
                  <a:gd name="T8" fmla="*/ 0 w 954068"/>
                  <a:gd name="T9" fmla="*/ 0 h 103455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54068" h="1034556">
                    <a:moveTo>
                      <a:pt x="0" y="0"/>
                    </a:moveTo>
                    <a:lnTo>
                      <a:pt x="954068" y="242046"/>
                    </a:lnTo>
                    <a:lnTo>
                      <a:pt x="954068" y="792504"/>
                    </a:lnTo>
                    <a:lnTo>
                      <a:pt x="13447" y="1034556"/>
                    </a:lnTo>
                    <a:cubicBezTo>
                      <a:pt x="13447" y="747977"/>
                      <a:pt x="0" y="286579"/>
                      <a:pt x="0"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1" name="Rectangle 9">
                <a:extLst>
                  <a:ext uri="{FF2B5EF4-FFF2-40B4-BE49-F238E27FC236}">
                    <a16:creationId xmlns="" xmlns:a16="http://schemas.microsoft.com/office/drawing/2014/main" id="{6EF93D71-1526-4BB2-A096-A14528831E04}"/>
                  </a:ext>
                </a:extLst>
              </p:cNvPr>
              <p:cNvSpPr>
                <a:spLocks noChangeArrowheads="1"/>
              </p:cNvSpPr>
              <p:nvPr/>
            </p:nvSpPr>
            <p:spPr bwMode="auto">
              <a:xfrm rot="5400000" flipH="1">
                <a:off x="7874981" y="3945294"/>
                <a:ext cx="954069" cy="1814477"/>
              </a:xfrm>
              <a:custGeom>
                <a:avLst/>
                <a:gdLst>
                  <a:gd name="T0" fmla="*/ 2 w 954069"/>
                  <a:gd name="T1" fmla="*/ 0 h 1814477"/>
                  <a:gd name="T2" fmla="*/ 954069 w 954069"/>
                  <a:gd name="T3" fmla="*/ 1264019 h 1814477"/>
                  <a:gd name="T4" fmla="*/ 954069 w 954069"/>
                  <a:gd name="T5" fmla="*/ 1814477 h 1814477"/>
                  <a:gd name="T6" fmla="*/ 0 w 954069"/>
                  <a:gd name="T7" fmla="*/ 1155577 h 1814477"/>
                  <a:gd name="T8" fmla="*/ 2 w 954069"/>
                  <a:gd name="T9" fmla="*/ 0 h 181447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54069" h="1814477">
                    <a:moveTo>
                      <a:pt x="2" y="0"/>
                    </a:moveTo>
                    <a:lnTo>
                      <a:pt x="954069" y="1264019"/>
                    </a:lnTo>
                    <a:lnTo>
                      <a:pt x="954069" y="1814477"/>
                    </a:lnTo>
                    <a:lnTo>
                      <a:pt x="0" y="1155577"/>
                    </a:lnTo>
                    <a:cubicBezTo>
                      <a:pt x="1" y="851066"/>
                      <a:pt x="1" y="304511"/>
                      <a:pt x="2"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2" name="Rectangle 9">
                <a:extLst>
                  <a:ext uri="{FF2B5EF4-FFF2-40B4-BE49-F238E27FC236}">
                    <a16:creationId xmlns="" xmlns:a16="http://schemas.microsoft.com/office/drawing/2014/main" id="{5C7E4065-F505-494A-9B71-5F1E143FFB3E}"/>
                  </a:ext>
                </a:extLst>
              </p:cNvPr>
              <p:cNvSpPr>
                <a:spLocks noChangeArrowheads="1"/>
              </p:cNvSpPr>
              <p:nvPr/>
            </p:nvSpPr>
            <p:spPr bwMode="auto">
              <a:xfrm rot="16200000">
                <a:off x="5173626" y="4261300"/>
                <a:ext cx="927174" cy="1155574"/>
              </a:xfrm>
              <a:custGeom>
                <a:avLst/>
                <a:gdLst>
                  <a:gd name="T0" fmla="*/ 0 w 927174"/>
                  <a:gd name="T1" fmla="*/ 0 h 1155574"/>
                  <a:gd name="T2" fmla="*/ 927174 w 927174"/>
                  <a:gd name="T3" fmla="*/ 605116 h 1155574"/>
                  <a:gd name="T4" fmla="*/ 927174 w 927174"/>
                  <a:gd name="T5" fmla="*/ 1155574 h 1155574"/>
                  <a:gd name="T6" fmla="*/ 1 w 927174"/>
                  <a:gd name="T7" fmla="*/ 900081 h 1155574"/>
                  <a:gd name="T8" fmla="*/ 0 w 927174"/>
                  <a:gd name="T9" fmla="*/ 0 h 115557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27174" h="1155574">
                    <a:moveTo>
                      <a:pt x="0" y="0"/>
                    </a:moveTo>
                    <a:lnTo>
                      <a:pt x="927174" y="605116"/>
                    </a:lnTo>
                    <a:lnTo>
                      <a:pt x="927174" y="1155574"/>
                    </a:lnTo>
                    <a:lnTo>
                      <a:pt x="1" y="900081"/>
                    </a:lnTo>
                    <a:cubicBezTo>
                      <a:pt x="1" y="568678"/>
                      <a:pt x="0" y="331403"/>
                      <a:pt x="0"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3" name="Rectangle 9">
                <a:extLst>
                  <a:ext uri="{FF2B5EF4-FFF2-40B4-BE49-F238E27FC236}">
                    <a16:creationId xmlns="" xmlns:a16="http://schemas.microsoft.com/office/drawing/2014/main" id="{620B4EA4-22E0-452F-9BA7-0E18C0389C39}"/>
                  </a:ext>
                </a:extLst>
              </p:cNvPr>
              <p:cNvSpPr>
                <a:spLocks noChangeArrowheads="1"/>
              </p:cNvSpPr>
              <p:nvPr/>
            </p:nvSpPr>
            <p:spPr bwMode="auto">
              <a:xfrm rot="5400000" flipH="1">
                <a:off x="6965563" y="4261299"/>
                <a:ext cx="927174" cy="1155574"/>
              </a:xfrm>
              <a:custGeom>
                <a:avLst/>
                <a:gdLst>
                  <a:gd name="T0" fmla="*/ 0 w 927174"/>
                  <a:gd name="T1" fmla="*/ 0 h 1155574"/>
                  <a:gd name="T2" fmla="*/ 927174 w 927174"/>
                  <a:gd name="T3" fmla="*/ 605116 h 1155574"/>
                  <a:gd name="T4" fmla="*/ 927174 w 927174"/>
                  <a:gd name="T5" fmla="*/ 1155574 h 1155574"/>
                  <a:gd name="T6" fmla="*/ 1 w 927174"/>
                  <a:gd name="T7" fmla="*/ 900081 h 1155574"/>
                  <a:gd name="T8" fmla="*/ 0 w 927174"/>
                  <a:gd name="T9" fmla="*/ 0 h 115557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27174" h="1155574">
                    <a:moveTo>
                      <a:pt x="0" y="0"/>
                    </a:moveTo>
                    <a:lnTo>
                      <a:pt x="927174" y="605116"/>
                    </a:lnTo>
                    <a:lnTo>
                      <a:pt x="927174" y="1155574"/>
                    </a:lnTo>
                    <a:lnTo>
                      <a:pt x="1" y="900081"/>
                    </a:lnTo>
                    <a:cubicBezTo>
                      <a:pt x="1" y="568678"/>
                      <a:pt x="0" y="331403"/>
                      <a:pt x="0"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grpSp>
      </p:grpSp>
      <p:sp>
        <p:nvSpPr>
          <p:cNvPr id="20" name="TextBox 73">
            <a:extLst>
              <a:ext uri="{FF2B5EF4-FFF2-40B4-BE49-F238E27FC236}">
                <a16:creationId xmlns="" xmlns:a16="http://schemas.microsoft.com/office/drawing/2014/main" id="{4FC9920F-646F-4BCC-B5F7-7082F12B79E4}"/>
              </a:ext>
            </a:extLst>
          </p:cNvPr>
          <p:cNvSpPr txBox="1"/>
          <p:nvPr/>
        </p:nvSpPr>
        <p:spPr>
          <a:xfrm>
            <a:off x="4274708" y="1904043"/>
            <a:ext cx="5349764" cy="2867935"/>
          </a:xfrm>
          <a:prstGeom prst="rect">
            <a:avLst/>
          </a:prstGeom>
          <a:solidFill>
            <a:schemeClr val="bg1"/>
          </a:solidFill>
          <a:ln>
            <a:solidFill>
              <a:srgbClr val="286D2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a:solidFill>
                  <a:srgbClr val="EEEEEE"/>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l">
              <a:lnSpc>
                <a:spcPct val="120000"/>
              </a:lnSpc>
            </a:pPr>
            <a:r>
              <a:rPr lang="zh-CN" altLang="en-US" sz="1600" dirty="0">
                <a:solidFill>
                  <a:schemeClr val="tx1"/>
                </a:solidFill>
              </a:rPr>
              <a:t>点击添加文字内容，点击添加文字内容点击添加文字内容点击添加文字内容，点击添加文字内容点击添加文字内容</a:t>
            </a:r>
          </a:p>
          <a:p>
            <a:pPr algn="l">
              <a:lnSpc>
                <a:spcPct val="120000"/>
              </a:lnSpc>
            </a:pPr>
            <a:r>
              <a:rPr lang="zh-CN" altLang="en-US" sz="1600" dirty="0">
                <a:solidFill>
                  <a:schemeClr val="tx1"/>
                </a:solidFill>
              </a:rPr>
              <a:t>点击添加文字内容，点击添加文字内容点击添加文字内容</a:t>
            </a:r>
          </a:p>
          <a:p>
            <a:pPr algn="l">
              <a:lnSpc>
                <a:spcPct val="120000"/>
              </a:lnSpc>
            </a:pPr>
            <a:r>
              <a:rPr lang="zh-CN" altLang="en-US" sz="1600" dirty="0">
                <a:solidFill>
                  <a:schemeClr val="tx1"/>
                </a:solidFill>
              </a:rPr>
              <a:t>点击添加文字内容，点击添加文字内容点击添加文字内容</a:t>
            </a:r>
          </a:p>
          <a:p>
            <a:pPr algn="l">
              <a:lnSpc>
                <a:spcPct val="120000"/>
              </a:lnSpc>
            </a:pPr>
            <a:r>
              <a:rPr lang="zh-CN" altLang="en-US" sz="1600" dirty="0">
                <a:solidFill>
                  <a:schemeClr val="tx1"/>
                </a:solidFill>
              </a:rPr>
              <a:t>点击添加文字内容，点击添加文字内容点击添加文字内容</a:t>
            </a:r>
            <a:endParaRPr lang="en-US" altLang="zh-CN" sz="1600" dirty="0">
              <a:solidFill>
                <a:schemeClr val="tx1"/>
              </a:solidFill>
            </a:endParaRPr>
          </a:p>
          <a:p>
            <a:pPr algn="l">
              <a:lnSpc>
                <a:spcPct val="120000"/>
              </a:lnSpc>
            </a:pPr>
            <a:r>
              <a:rPr lang="zh-CN" altLang="en-US" sz="1600" dirty="0">
                <a:solidFill>
                  <a:schemeClr val="tx1"/>
                </a:solidFill>
              </a:rPr>
              <a:t>点击添加文字内容，点击添加文字内容点击添加文字内容点击添加文字内容，点击添加文字内容点击添加文字内容点击添加文字内容，点击添加文字内容点击添加文字内容</a:t>
            </a:r>
          </a:p>
        </p:txBody>
      </p:sp>
      <p:sp>
        <p:nvSpPr>
          <p:cNvPr id="22" name="文本框 21">
            <a:extLst>
              <a:ext uri="{FF2B5EF4-FFF2-40B4-BE49-F238E27FC236}">
                <a16:creationId xmlns="" xmlns:a16="http://schemas.microsoft.com/office/drawing/2014/main" id="{B43EBA99-DFB1-4C72-992C-BC153FA3C36B}"/>
              </a:ext>
            </a:extLst>
          </p:cNvPr>
          <p:cNvSpPr txBox="1"/>
          <p:nvPr/>
        </p:nvSpPr>
        <p:spPr>
          <a:xfrm>
            <a:off x="159659" y="213178"/>
            <a:ext cx="2772228" cy="523220"/>
          </a:xfrm>
          <a:prstGeom prst="rect">
            <a:avLst/>
          </a:prstGeom>
          <a:noFill/>
          <a:ln>
            <a:solidFill>
              <a:srgbClr val="6C7369"/>
            </a:solidFill>
          </a:ln>
        </p:spPr>
        <p:txBody>
          <a:bodyPr wrap="square" rtlCol="0">
            <a:spAutoFit/>
          </a:bodyPr>
          <a:lstStyle/>
          <a:p>
            <a:pPr algn="ctr"/>
            <a:r>
              <a:rPr lang="zh-CN" altLang="en-US" sz="2800" dirty="0"/>
              <a:t>结论总结与推广</a:t>
            </a:r>
          </a:p>
        </p:txBody>
      </p:sp>
    </p:spTree>
    <p:extLst>
      <p:ext uri="{BB962C8B-B14F-4D97-AF65-F5344CB8AC3E}">
        <p14:creationId xmlns:p14="http://schemas.microsoft.com/office/powerpoint/2010/main" xmlns="" val="954613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文本框 2">
            <a:extLst>
              <a:ext uri="{FF2B5EF4-FFF2-40B4-BE49-F238E27FC236}">
                <a16:creationId xmlns="" xmlns:a16="http://schemas.microsoft.com/office/drawing/2014/main" id="{8666AC49-E9F5-4C5B-A34F-4AA22FC67498}"/>
              </a:ext>
            </a:extLst>
          </p:cNvPr>
          <p:cNvSpPr txBox="1"/>
          <p:nvPr/>
        </p:nvSpPr>
        <p:spPr>
          <a:xfrm>
            <a:off x="159659" y="213178"/>
            <a:ext cx="2772228" cy="523220"/>
          </a:xfrm>
          <a:prstGeom prst="rect">
            <a:avLst/>
          </a:prstGeom>
          <a:noFill/>
          <a:ln>
            <a:solidFill>
              <a:srgbClr val="6C7369"/>
            </a:solidFill>
          </a:ln>
        </p:spPr>
        <p:txBody>
          <a:bodyPr wrap="square" rtlCol="0">
            <a:spAutoFit/>
          </a:bodyPr>
          <a:lstStyle/>
          <a:p>
            <a:pPr algn="ctr"/>
            <a:r>
              <a:rPr lang="zh-CN" altLang="en-US" sz="2800" dirty="0"/>
              <a:t>结论总结与推广</a:t>
            </a:r>
          </a:p>
        </p:txBody>
      </p:sp>
      <p:grpSp>
        <p:nvGrpSpPr>
          <p:cNvPr id="2" name="组合 1">
            <a:extLst>
              <a:ext uri="{FF2B5EF4-FFF2-40B4-BE49-F238E27FC236}">
                <a16:creationId xmlns="" xmlns:a16="http://schemas.microsoft.com/office/drawing/2014/main" id="{A80ED114-D231-49FE-8F67-5031CA83310D}"/>
              </a:ext>
            </a:extLst>
          </p:cNvPr>
          <p:cNvGrpSpPr/>
          <p:nvPr/>
        </p:nvGrpSpPr>
        <p:grpSpPr>
          <a:xfrm>
            <a:off x="5206713" y="2608419"/>
            <a:ext cx="1778574" cy="1641162"/>
            <a:chOff x="3673289" y="2226936"/>
            <a:chExt cx="1778574" cy="1641162"/>
          </a:xfrm>
        </p:grpSpPr>
        <p:sp>
          <p:nvSpPr>
            <p:cNvPr id="12" name="Freeform 4">
              <a:extLst>
                <a:ext uri="{FF2B5EF4-FFF2-40B4-BE49-F238E27FC236}">
                  <a16:creationId xmlns="" xmlns:a16="http://schemas.microsoft.com/office/drawing/2014/main" id="{4DCDDAFE-225E-4C56-AFB2-2934FA9D03CE}"/>
                </a:ext>
              </a:extLst>
            </p:cNvPr>
            <p:cNvSpPr>
              <a:spLocks/>
            </p:cNvSpPr>
            <p:nvPr/>
          </p:nvSpPr>
          <p:spPr bwMode="blackWhite">
            <a:xfrm>
              <a:off x="3810028" y="2226936"/>
              <a:ext cx="1641835" cy="856300"/>
            </a:xfrm>
            <a:custGeom>
              <a:avLst/>
              <a:gdLst>
                <a:gd name="T0" fmla="*/ 1591 w 1717"/>
                <a:gd name="T1" fmla="*/ 589 h 887"/>
                <a:gd name="T2" fmla="*/ 1551 w 1717"/>
                <a:gd name="T3" fmla="*/ 480 h 887"/>
                <a:gd name="T4" fmla="*/ 1495 w 1717"/>
                <a:gd name="T5" fmla="*/ 378 h 887"/>
                <a:gd name="T6" fmla="*/ 1426 w 1717"/>
                <a:gd name="T7" fmla="*/ 284 h 887"/>
                <a:gd name="T8" fmla="*/ 1344 w 1717"/>
                <a:gd name="T9" fmla="*/ 201 h 887"/>
                <a:gd name="T10" fmla="*/ 1251 w 1717"/>
                <a:gd name="T11" fmla="*/ 131 h 887"/>
                <a:gd name="T12" fmla="*/ 1149 w 1717"/>
                <a:gd name="T13" fmla="*/ 75 h 887"/>
                <a:gd name="T14" fmla="*/ 1039 w 1717"/>
                <a:gd name="T15" fmla="*/ 34 h 887"/>
                <a:gd name="T16" fmla="*/ 926 w 1717"/>
                <a:gd name="T17" fmla="*/ 9 h 887"/>
                <a:gd name="T18" fmla="*/ 809 w 1717"/>
                <a:gd name="T19" fmla="*/ 0 h 887"/>
                <a:gd name="T20" fmla="*/ 694 w 1717"/>
                <a:gd name="T21" fmla="*/ 9 h 887"/>
                <a:gd name="T22" fmla="*/ 579 w 1717"/>
                <a:gd name="T23" fmla="*/ 33 h 887"/>
                <a:gd name="T24" fmla="*/ 470 w 1717"/>
                <a:gd name="T25" fmla="*/ 74 h 887"/>
                <a:gd name="T26" fmla="*/ 367 w 1717"/>
                <a:gd name="T27" fmla="*/ 130 h 887"/>
                <a:gd name="T28" fmla="*/ 275 w 1717"/>
                <a:gd name="T29" fmla="*/ 199 h 887"/>
                <a:gd name="T30" fmla="*/ 192 w 1717"/>
                <a:gd name="T31" fmla="*/ 282 h 887"/>
                <a:gd name="T32" fmla="*/ 122 w 1717"/>
                <a:gd name="T33" fmla="*/ 374 h 887"/>
                <a:gd name="T34" fmla="*/ 66 w 1717"/>
                <a:gd name="T35" fmla="*/ 477 h 887"/>
                <a:gd name="T36" fmla="*/ 25 w 1717"/>
                <a:gd name="T37" fmla="*/ 586 h 887"/>
                <a:gd name="T38" fmla="*/ 0 w 1717"/>
                <a:gd name="T39" fmla="*/ 699 h 887"/>
                <a:gd name="T40" fmla="*/ 237 w 1717"/>
                <a:gd name="T41" fmla="*/ 543 h 887"/>
                <a:gd name="T42" fmla="*/ 442 w 1717"/>
                <a:gd name="T43" fmla="*/ 660 h 887"/>
                <a:gd name="T44" fmla="*/ 484 w 1717"/>
                <a:gd name="T45" fmla="*/ 591 h 887"/>
                <a:gd name="T46" fmla="*/ 540 w 1717"/>
                <a:gd name="T47" fmla="*/ 531 h 887"/>
                <a:gd name="T48" fmla="*/ 605 w 1717"/>
                <a:gd name="T49" fmla="*/ 485 h 887"/>
                <a:gd name="T50" fmla="*/ 679 w 1717"/>
                <a:gd name="T51" fmla="*/ 451 h 887"/>
                <a:gd name="T52" fmla="*/ 758 w 1717"/>
                <a:gd name="T53" fmla="*/ 432 h 887"/>
                <a:gd name="T54" fmla="*/ 839 w 1717"/>
                <a:gd name="T55" fmla="*/ 430 h 887"/>
                <a:gd name="T56" fmla="*/ 919 w 1717"/>
                <a:gd name="T57" fmla="*/ 444 h 887"/>
                <a:gd name="T58" fmla="*/ 995 w 1717"/>
                <a:gd name="T59" fmla="*/ 473 h 887"/>
                <a:gd name="T60" fmla="*/ 1063 w 1717"/>
                <a:gd name="T61" fmla="*/ 516 h 887"/>
                <a:gd name="T62" fmla="*/ 1121 w 1717"/>
                <a:gd name="T63" fmla="*/ 573 h 887"/>
                <a:gd name="T64" fmla="*/ 1168 w 1717"/>
                <a:gd name="T65" fmla="*/ 640 h 887"/>
                <a:gd name="T66" fmla="*/ 1041 w 1717"/>
                <a:gd name="T67" fmla="*/ 646 h 887"/>
                <a:gd name="T68" fmla="*/ 1716 w 1717"/>
                <a:gd name="T69" fmla="*/ 646 h 8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17" h="887">
                  <a:moveTo>
                    <a:pt x="1606" y="646"/>
                  </a:moveTo>
                  <a:lnTo>
                    <a:pt x="1591" y="589"/>
                  </a:lnTo>
                  <a:lnTo>
                    <a:pt x="1573" y="534"/>
                  </a:lnTo>
                  <a:lnTo>
                    <a:pt x="1551" y="480"/>
                  </a:lnTo>
                  <a:lnTo>
                    <a:pt x="1525" y="428"/>
                  </a:lnTo>
                  <a:lnTo>
                    <a:pt x="1495" y="378"/>
                  </a:lnTo>
                  <a:lnTo>
                    <a:pt x="1463" y="330"/>
                  </a:lnTo>
                  <a:lnTo>
                    <a:pt x="1426" y="284"/>
                  </a:lnTo>
                  <a:lnTo>
                    <a:pt x="1386" y="241"/>
                  </a:lnTo>
                  <a:lnTo>
                    <a:pt x="1344" y="201"/>
                  </a:lnTo>
                  <a:lnTo>
                    <a:pt x="1298" y="165"/>
                  </a:lnTo>
                  <a:lnTo>
                    <a:pt x="1251" y="131"/>
                  </a:lnTo>
                  <a:lnTo>
                    <a:pt x="1201" y="102"/>
                  </a:lnTo>
                  <a:lnTo>
                    <a:pt x="1149" y="75"/>
                  </a:lnTo>
                  <a:lnTo>
                    <a:pt x="1095" y="52"/>
                  </a:lnTo>
                  <a:lnTo>
                    <a:pt x="1039" y="34"/>
                  </a:lnTo>
                  <a:lnTo>
                    <a:pt x="983" y="20"/>
                  </a:lnTo>
                  <a:lnTo>
                    <a:pt x="926" y="9"/>
                  </a:lnTo>
                  <a:lnTo>
                    <a:pt x="867" y="2"/>
                  </a:lnTo>
                  <a:lnTo>
                    <a:pt x="809" y="0"/>
                  </a:lnTo>
                  <a:lnTo>
                    <a:pt x="752" y="2"/>
                  </a:lnTo>
                  <a:lnTo>
                    <a:pt x="694" y="9"/>
                  </a:lnTo>
                  <a:lnTo>
                    <a:pt x="636" y="19"/>
                  </a:lnTo>
                  <a:lnTo>
                    <a:pt x="579" y="33"/>
                  </a:lnTo>
                  <a:lnTo>
                    <a:pt x="523" y="51"/>
                  </a:lnTo>
                  <a:lnTo>
                    <a:pt x="470" y="74"/>
                  </a:lnTo>
                  <a:lnTo>
                    <a:pt x="418" y="99"/>
                  </a:lnTo>
                  <a:lnTo>
                    <a:pt x="367" y="130"/>
                  </a:lnTo>
                  <a:lnTo>
                    <a:pt x="320" y="163"/>
                  </a:lnTo>
                  <a:lnTo>
                    <a:pt x="275" y="199"/>
                  </a:lnTo>
                  <a:lnTo>
                    <a:pt x="231" y="239"/>
                  </a:lnTo>
                  <a:lnTo>
                    <a:pt x="192" y="282"/>
                  </a:lnTo>
                  <a:lnTo>
                    <a:pt x="155" y="326"/>
                  </a:lnTo>
                  <a:lnTo>
                    <a:pt x="122" y="374"/>
                  </a:lnTo>
                  <a:lnTo>
                    <a:pt x="93" y="425"/>
                  </a:lnTo>
                  <a:lnTo>
                    <a:pt x="66" y="477"/>
                  </a:lnTo>
                  <a:lnTo>
                    <a:pt x="44" y="530"/>
                  </a:lnTo>
                  <a:lnTo>
                    <a:pt x="25" y="586"/>
                  </a:lnTo>
                  <a:lnTo>
                    <a:pt x="11" y="643"/>
                  </a:lnTo>
                  <a:lnTo>
                    <a:pt x="0" y="699"/>
                  </a:lnTo>
                  <a:lnTo>
                    <a:pt x="120" y="623"/>
                  </a:lnTo>
                  <a:lnTo>
                    <a:pt x="237" y="543"/>
                  </a:lnTo>
                  <a:lnTo>
                    <a:pt x="426" y="697"/>
                  </a:lnTo>
                  <a:lnTo>
                    <a:pt x="442" y="660"/>
                  </a:lnTo>
                  <a:lnTo>
                    <a:pt x="461" y="624"/>
                  </a:lnTo>
                  <a:lnTo>
                    <a:pt x="484" y="591"/>
                  </a:lnTo>
                  <a:lnTo>
                    <a:pt x="510" y="560"/>
                  </a:lnTo>
                  <a:lnTo>
                    <a:pt x="540" y="531"/>
                  </a:lnTo>
                  <a:lnTo>
                    <a:pt x="572" y="506"/>
                  </a:lnTo>
                  <a:lnTo>
                    <a:pt x="605" y="485"/>
                  </a:lnTo>
                  <a:lnTo>
                    <a:pt x="641" y="466"/>
                  </a:lnTo>
                  <a:lnTo>
                    <a:pt x="679" y="451"/>
                  </a:lnTo>
                  <a:lnTo>
                    <a:pt x="718" y="440"/>
                  </a:lnTo>
                  <a:lnTo>
                    <a:pt x="758" y="432"/>
                  </a:lnTo>
                  <a:lnTo>
                    <a:pt x="798" y="429"/>
                  </a:lnTo>
                  <a:lnTo>
                    <a:pt x="839" y="430"/>
                  </a:lnTo>
                  <a:lnTo>
                    <a:pt x="879" y="435"/>
                  </a:lnTo>
                  <a:lnTo>
                    <a:pt x="919" y="444"/>
                  </a:lnTo>
                  <a:lnTo>
                    <a:pt x="958" y="456"/>
                  </a:lnTo>
                  <a:lnTo>
                    <a:pt x="995" y="473"/>
                  </a:lnTo>
                  <a:lnTo>
                    <a:pt x="1030" y="493"/>
                  </a:lnTo>
                  <a:lnTo>
                    <a:pt x="1063" y="516"/>
                  </a:lnTo>
                  <a:lnTo>
                    <a:pt x="1094" y="543"/>
                  </a:lnTo>
                  <a:lnTo>
                    <a:pt x="1121" y="573"/>
                  </a:lnTo>
                  <a:lnTo>
                    <a:pt x="1146" y="605"/>
                  </a:lnTo>
                  <a:lnTo>
                    <a:pt x="1168" y="640"/>
                  </a:lnTo>
                  <a:lnTo>
                    <a:pt x="1171" y="646"/>
                  </a:lnTo>
                  <a:lnTo>
                    <a:pt x="1041" y="646"/>
                  </a:lnTo>
                  <a:lnTo>
                    <a:pt x="1382" y="886"/>
                  </a:lnTo>
                  <a:lnTo>
                    <a:pt x="1716" y="646"/>
                  </a:lnTo>
                  <a:lnTo>
                    <a:pt x="1606" y="646"/>
                  </a:lnTo>
                </a:path>
              </a:pathLst>
            </a:custGeom>
            <a:solidFill>
              <a:srgbClr val="6C8F5D"/>
            </a:solidFill>
            <a:ln w="28575" cap="rnd" cmpd="sng">
              <a:solidFill>
                <a:schemeClr val="bg1"/>
              </a:solidFill>
              <a:prstDash val="solid"/>
              <a:round/>
              <a:headEnd/>
              <a:tailEnd/>
            </a:ln>
            <a:effectLst>
              <a:outerShdw blurRad="101600" dist="63500" dir="10800000" algn="r" rotWithShape="0">
                <a:prstClr val="black">
                  <a:alpha val="30000"/>
                </a:prstClr>
              </a:outerShdw>
            </a:effectLst>
          </p:spPr>
          <p:txBody>
            <a:bodyPr/>
            <a:lstStyle/>
            <a:p>
              <a:endParaRPr lang="zh-CN" altLang="en-US">
                <a:solidFill>
                  <a:prstClr val="black"/>
                </a:solidFill>
              </a:endParaRPr>
            </a:p>
          </p:txBody>
        </p:sp>
        <p:sp>
          <p:nvSpPr>
            <p:cNvPr id="15" name="Freeform 5">
              <a:extLst>
                <a:ext uri="{FF2B5EF4-FFF2-40B4-BE49-F238E27FC236}">
                  <a16:creationId xmlns="" xmlns:a16="http://schemas.microsoft.com/office/drawing/2014/main" id="{9338BC76-F7B2-4AF4-AB52-6E1601E652C0}"/>
                </a:ext>
              </a:extLst>
            </p:cNvPr>
            <p:cNvSpPr>
              <a:spLocks/>
            </p:cNvSpPr>
            <p:nvPr/>
          </p:nvSpPr>
          <p:spPr bwMode="blackWhite">
            <a:xfrm>
              <a:off x="3673289" y="2810997"/>
              <a:ext cx="1698252" cy="1057101"/>
            </a:xfrm>
            <a:custGeom>
              <a:avLst/>
              <a:gdLst>
                <a:gd name="T0" fmla="*/ 1365 w 1776"/>
                <a:gd name="T1" fmla="*/ 265 h 1095"/>
                <a:gd name="T2" fmla="*/ 1360 w 1776"/>
                <a:gd name="T3" fmla="*/ 349 h 1095"/>
                <a:gd name="T4" fmla="*/ 1337 w 1776"/>
                <a:gd name="T5" fmla="*/ 429 h 1095"/>
                <a:gd name="T6" fmla="*/ 1299 w 1776"/>
                <a:gd name="T7" fmla="*/ 504 h 1095"/>
                <a:gd name="T8" fmla="*/ 1247 w 1776"/>
                <a:gd name="T9" fmla="*/ 569 h 1095"/>
                <a:gd name="T10" fmla="*/ 1183 w 1776"/>
                <a:gd name="T11" fmla="*/ 624 h 1095"/>
                <a:gd name="T12" fmla="*/ 1108 w 1776"/>
                <a:gd name="T13" fmla="*/ 663 h 1095"/>
                <a:gd name="T14" fmla="*/ 1028 w 1776"/>
                <a:gd name="T15" fmla="*/ 686 h 1095"/>
                <a:gd name="T16" fmla="*/ 945 w 1776"/>
                <a:gd name="T17" fmla="*/ 692 h 1095"/>
                <a:gd name="T18" fmla="*/ 861 w 1776"/>
                <a:gd name="T19" fmla="*/ 682 h 1095"/>
                <a:gd name="T20" fmla="*/ 782 w 1776"/>
                <a:gd name="T21" fmla="*/ 655 h 1095"/>
                <a:gd name="T22" fmla="*/ 709 w 1776"/>
                <a:gd name="T23" fmla="*/ 613 h 1095"/>
                <a:gd name="T24" fmla="*/ 647 w 1776"/>
                <a:gd name="T25" fmla="*/ 556 h 1095"/>
                <a:gd name="T26" fmla="*/ 598 w 1776"/>
                <a:gd name="T27" fmla="*/ 488 h 1095"/>
                <a:gd name="T28" fmla="*/ 563 w 1776"/>
                <a:gd name="T29" fmla="*/ 412 h 1095"/>
                <a:gd name="T30" fmla="*/ 544 w 1776"/>
                <a:gd name="T31" fmla="*/ 330 h 1095"/>
                <a:gd name="T32" fmla="*/ 543 w 1776"/>
                <a:gd name="T33" fmla="*/ 246 h 1095"/>
                <a:gd name="T34" fmla="*/ 379 w 1776"/>
                <a:gd name="T35" fmla="*/ 0 h 1095"/>
                <a:gd name="T36" fmla="*/ 134 w 1776"/>
                <a:gd name="T37" fmla="*/ 238 h 1095"/>
                <a:gd name="T38" fmla="*/ 138 w 1776"/>
                <a:gd name="T39" fmla="*/ 357 h 1095"/>
                <a:gd name="T40" fmla="*/ 158 w 1776"/>
                <a:gd name="T41" fmla="*/ 473 h 1095"/>
                <a:gd name="T42" fmla="*/ 195 w 1776"/>
                <a:gd name="T43" fmla="*/ 585 h 1095"/>
                <a:gd name="T44" fmla="*/ 248 w 1776"/>
                <a:gd name="T45" fmla="*/ 691 h 1095"/>
                <a:gd name="T46" fmla="*/ 315 w 1776"/>
                <a:gd name="T47" fmla="*/ 788 h 1095"/>
                <a:gd name="T48" fmla="*/ 396 w 1776"/>
                <a:gd name="T49" fmla="*/ 875 h 1095"/>
                <a:gd name="T50" fmla="*/ 489 w 1776"/>
                <a:gd name="T51" fmla="*/ 949 h 1095"/>
                <a:gd name="T52" fmla="*/ 590 w 1776"/>
                <a:gd name="T53" fmla="*/ 1009 h 1095"/>
                <a:gd name="T54" fmla="*/ 699 w 1776"/>
                <a:gd name="T55" fmla="*/ 1053 h 1095"/>
                <a:gd name="T56" fmla="*/ 815 w 1776"/>
                <a:gd name="T57" fmla="*/ 1082 h 1095"/>
                <a:gd name="T58" fmla="*/ 932 w 1776"/>
                <a:gd name="T59" fmla="*/ 1094 h 1095"/>
                <a:gd name="T60" fmla="*/ 1051 w 1776"/>
                <a:gd name="T61" fmla="*/ 1088 h 1095"/>
                <a:gd name="T62" fmla="*/ 1166 w 1776"/>
                <a:gd name="T63" fmla="*/ 1067 h 1095"/>
                <a:gd name="T64" fmla="*/ 1279 w 1776"/>
                <a:gd name="T65" fmla="*/ 1027 h 1095"/>
                <a:gd name="T66" fmla="*/ 1383 w 1776"/>
                <a:gd name="T67" fmla="*/ 973 h 1095"/>
                <a:gd name="T68" fmla="*/ 1479 w 1776"/>
                <a:gd name="T69" fmla="*/ 904 h 1095"/>
                <a:gd name="T70" fmla="*/ 1564 w 1776"/>
                <a:gd name="T71" fmla="*/ 822 h 1095"/>
                <a:gd name="T72" fmla="*/ 1636 w 1776"/>
                <a:gd name="T73" fmla="*/ 728 h 1095"/>
                <a:gd name="T74" fmla="*/ 1695 w 1776"/>
                <a:gd name="T75" fmla="*/ 626 h 1095"/>
                <a:gd name="T76" fmla="*/ 1738 w 1776"/>
                <a:gd name="T77" fmla="*/ 516 h 1095"/>
                <a:gd name="T78" fmla="*/ 1765 w 1776"/>
                <a:gd name="T79" fmla="*/ 400 h 1095"/>
                <a:gd name="T80" fmla="*/ 1775 w 1776"/>
                <a:gd name="T81" fmla="*/ 282 h 1095"/>
                <a:gd name="T82" fmla="*/ 1767 w 1776"/>
                <a:gd name="T83" fmla="*/ 164 h 1095"/>
                <a:gd name="T84" fmla="*/ 1361 w 1776"/>
                <a:gd name="T85" fmla="*/ 222 h 10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776" h="1095">
                  <a:moveTo>
                    <a:pt x="1361" y="222"/>
                  </a:moveTo>
                  <a:lnTo>
                    <a:pt x="1365" y="265"/>
                  </a:lnTo>
                  <a:lnTo>
                    <a:pt x="1365" y="306"/>
                  </a:lnTo>
                  <a:lnTo>
                    <a:pt x="1360" y="349"/>
                  </a:lnTo>
                  <a:lnTo>
                    <a:pt x="1351" y="389"/>
                  </a:lnTo>
                  <a:lnTo>
                    <a:pt x="1337" y="429"/>
                  </a:lnTo>
                  <a:lnTo>
                    <a:pt x="1321" y="468"/>
                  </a:lnTo>
                  <a:lnTo>
                    <a:pt x="1299" y="504"/>
                  </a:lnTo>
                  <a:lnTo>
                    <a:pt x="1275" y="539"/>
                  </a:lnTo>
                  <a:lnTo>
                    <a:pt x="1247" y="569"/>
                  </a:lnTo>
                  <a:lnTo>
                    <a:pt x="1216" y="597"/>
                  </a:lnTo>
                  <a:lnTo>
                    <a:pt x="1183" y="624"/>
                  </a:lnTo>
                  <a:lnTo>
                    <a:pt x="1146" y="644"/>
                  </a:lnTo>
                  <a:lnTo>
                    <a:pt x="1108" y="663"/>
                  </a:lnTo>
                  <a:lnTo>
                    <a:pt x="1069" y="676"/>
                  </a:lnTo>
                  <a:lnTo>
                    <a:pt x="1028" y="686"/>
                  </a:lnTo>
                  <a:lnTo>
                    <a:pt x="986" y="691"/>
                  </a:lnTo>
                  <a:lnTo>
                    <a:pt x="945" y="692"/>
                  </a:lnTo>
                  <a:lnTo>
                    <a:pt x="902" y="689"/>
                  </a:lnTo>
                  <a:lnTo>
                    <a:pt x="861" y="682"/>
                  </a:lnTo>
                  <a:lnTo>
                    <a:pt x="820" y="670"/>
                  </a:lnTo>
                  <a:lnTo>
                    <a:pt x="782" y="655"/>
                  </a:lnTo>
                  <a:lnTo>
                    <a:pt x="744" y="636"/>
                  </a:lnTo>
                  <a:lnTo>
                    <a:pt x="709" y="613"/>
                  </a:lnTo>
                  <a:lnTo>
                    <a:pt x="676" y="585"/>
                  </a:lnTo>
                  <a:lnTo>
                    <a:pt x="647" y="556"/>
                  </a:lnTo>
                  <a:lnTo>
                    <a:pt x="621" y="523"/>
                  </a:lnTo>
                  <a:lnTo>
                    <a:pt x="598" y="488"/>
                  </a:lnTo>
                  <a:lnTo>
                    <a:pt x="578" y="451"/>
                  </a:lnTo>
                  <a:lnTo>
                    <a:pt x="563" y="412"/>
                  </a:lnTo>
                  <a:lnTo>
                    <a:pt x="552" y="372"/>
                  </a:lnTo>
                  <a:lnTo>
                    <a:pt x="544" y="330"/>
                  </a:lnTo>
                  <a:lnTo>
                    <a:pt x="542" y="288"/>
                  </a:lnTo>
                  <a:lnTo>
                    <a:pt x="543" y="246"/>
                  </a:lnTo>
                  <a:lnTo>
                    <a:pt x="680" y="246"/>
                  </a:lnTo>
                  <a:lnTo>
                    <a:pt x="379" y="0"/>
                  </a:lnTo>
                  <a:lnTo>
                    <a:pt x="0" y="237"/>
                  </a:lnTo>
                  <a:lnTo>
                    <a:pt x="134" y="238"/>
                  </a:lnTo>
                  <a:lnTo>
                    <a:pt x="134" y="297"/>
                  </a:lnTo>
                  <a:lnTo>
                    <a:pt x="138" y="357"/>
                  </a:lnTo>
                  <a:lnTo>
                    <a:pt x="146" y="415"/>
                  </a:lnTo>
                  <a:lnTo>
                    <a:pt x="158" y="473"/>
                  </a:lnTo>
                  <a:lnTo>
                    <a:pt x="175" y="530"/>
                  </a:lnTo>
                  <a:lnTo>
                    <a:pt x="195" y="585"/>
                  </a:lnTo>
                  <a:lnTo>
                    <a:pt x="219" y="640"/>
                  </a:lnTo>
                  <a:lnTo>
                    <a:pt x="248" y="691"/>
                  </a:lnTo>
                  <a:lnTo>
                    <a:pt x="280" y="741"/>
                  </a:lnTo>
                  <a:lnTo>
                    <a:pt x="315" y="788"/>
                  </a:lnTo>
                  <a:lnTo>
                    <a:pt x="355" y="833"/>
                  </a:lnTo>
                  <a:lnTo>
                    <a:pt x="396" y="875"/>
                  </a:lnTo>
                  <a:lnTo>
                    <a:pt x="441" y="914"/>
                  </a:lnTo>
                  <a:lnTo>
                    <a:pt x="489" y="949"/>
                  </a:lnTo>
                  <a:lnTo>
                    <a:pt x="538" y="980"/>
                  </a:lnTo>
                  <a:lnTo>
                    <a:pt x="590" y="1009"/>
                  </a:lnTo>
                  <a:lnTo>
                    <a:pt x="645" y="1033"/>
                  </a:lnTo>
                  <a:lnTo>
                    <a:pt x="699" y="1053"/>
                  </a:lnTo>
                  <a:lnTo>
                    <a:pt x="757" y="1070"/>
                  </a:lnTo>
                  <a:lnTo>
                    <a:pt x="815" y="1082"/>
                  </a:lnTo>
                  <a:lnTo>
                    <a:pt x="873" y="1089"/>
                  </a:lnTo>
                  <a:lnTo>
                    <a:pt x="932" y="1094"/>
                  </a:lnTo>
                  <a:lnTo>
                    <a:pt x="992" y="1093"/>
                  </a:lnTo>
                  <a:lnTo>
                    <a:pt x="1051" y="1088"/>
                  </a:lnTo>
                  <a:lnTo>
                    <a:pt x="1108" y="1080"/>
                  </a:lnTo>
                  <a:lnTo>
                    <a:pt x="1166" y="1067"/>
                  </a:lnTo>
                  <a:lnTo>
                    <a:pt x="1223" y="1049"/>
                  </a:lnTo>
                  <a:lnTo>
                    <a:pt x="1279" y="1027"/>
                  </a:lnTo>
                  <a:lnTo>
                    <a:pt x="1332" y="1002"/>
                  </a:lnTo>
                  <a:lnTo>
                    <a:pt x="1383" y="973"/>
                  </a:lnTo>
                  <a:lnTo>
                    <a:pt x="1432" y="940"/>
                  </a:lnTo>
                  <a:lnTo>
                    <a:pt x="1479" y="904"/>
                  </a:lnTo>
                  <a:lnTo>
                    <a:pt x="1523" y="865"/>
                  </a:lnTo>
                  <a:lnTo>
                    <a:pt x="1564" y="822"/>
                  </a:lnTo>
                  <a:lnTo>
                    <a:pt x="1602" y="776"/>
                  </a:lnTo>
                  <a:lnTo>
                    <a:pt x="1636" y="728"/>
                  </a:lnTo>
                  <a:lnTo>
                    <a:pt x="1668" y="678"/>
                  </a:lnTo>
                  <a:lnTo>
                    <a:pt x="1695" y="626"/>
                  </a:lnTo>
                  <a:lnTo>
                    <a:pt x="1719" y="571"/>
                  </a:lnTo>
                  <a:lnTo>
                    <a:pt x="1738" y="516"/>
                  </a:lnTo>
                  <a:lnTo>
                    <a:pt x="1754" y="459"/>
                  </a:lnTo>
                  <a:lnTo>
                    <a:pt x="1765" y="400"/>
                  </a:lnTo>
                  <a:lnTo>
                    <a:pt x="1772" y="342"/>
                  </a:lnTo>
                  <a:lnTo>
                    <a:pt x="1775" y="282"/>
                  </a:lnTo>
                  <a:lnTo>
                    <a:pt x="1774" y="223"/>
                  </a:lnTo>
                  <a:lnTo>
                    <a:pt x="1767" y="164"/>
                  </a:lnTo>
                  <a:lnTo>
                    <a:pt x="1529" y="342"/>
                  </a:lnTo>
                  <a:lnTo>
                    <a:pt x="1361" y="222"/>
                  </a:lnTo>
                </a:path>
              </a:pathLst>
            </a:custGeom>
            <a:solidFill>
              <a:srgbClr val="A8C860"/>
            </a:solidFill>
            <a:ln w="28575" cap="rnd" cmpd="sng">
              <a:solidFill>
                <a:schemeClr val="bg1"/>
              </a:solidFill>
              <a:prstDash val="solid"/>
              <a:round/>
              <a:headEnd/>
              <a:tailEnd/>
            </a:ln>
            <a:effectLst>
              <a:outerShdw blurRad="101600" dist="63500" dir="10800000" algn="r" rotWithShape="0">
                <a:prstClr val="black">
                  <a:alpha val="30000"/>
                </a:prstClr>
              </a:outerShdw>
            </a:effectLst>
          </p:spPr>
          <p:txBody>
            <a:bodyPr/>
            <a:lstStyle/>
            <a:p>
              <a:endParaRPr lang="zh-CN" altLang="en-US" dirty="0">
                <a:solidFill>
                  <a:prstClr val="black"/>
                </a:solidFill>
              </a:endParaRPr>
            </a:p>
          </p:txBody>
        </p:sp>
      </p:grpSp>
      <p:grpSp>
        <p:nvGrpSpPr>
          <p:cNvPr id="6" name="组合 5">
            <a:extLst>
              <a:ext uri="{FF2B5EF4-FFF2-40B4-BE49-F238E27FC236}">
                <a16:creationId xmlns="" xmlns:a16="http://schemas.microsoft.com/office/drawing/2014/main" id="{F1036D7F-F33C-4CE0-B8F7-7C58BDD966F7}"/>
              </a:ext>
            </a:extLst>
          </p:cNvPr>
          <p:cNvGrpSpPr/>
          <p:nvPr/>
        </p:nvGrpSpPr>
        <p:grpSpPr>
          <a:xfrm rot="1440000">
            <a:off x="4416032" y="3222151"/>
            <a:ext cx="3359937" cy="413698"/>
            <a:chOff x="4349131" y="2594055"/>
            <a:chExt cx="3359937" cy="413698"/>
          </a:xfrm>
        </p:grpSpPr>
        <p:sp>
          <p:nvSpPr>
            <p:cNvPr id="16" name="右箭头 81">
              <a:extLst>
                <a:ext uri="{FF2B5EF4-FFF2-40B4-BE49-F238E27FC236}">
                  <a16:creationId xmlns="" xmlns:a16="http://schemas.microsoft.com/office/drawing/2014/main" id="{CBC15A4C-F880-4EBC-9CDE-56504F78C4A9}"/>
                </a:ext>
              </a:extLst>
            </p:cNvPr>
            <p:cNvSpPr/>
            <p:nvPr/>
          </p:nvSpPr>
          <p:spPr>
            <a:xfrm>
              <a:off x="7255827" y="2594055"/>
              <a:ext cx="453241" cy="398950"/>
            </a:xfrm>
            <a:prstGeom prst="rightArrow">
              <a:avLst/>
            </a:prstGeom>
            <a:solidFill>
              <a:srgbClr val="6C8F5D"/>
            </a:solid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细黑_GBK" pitchFamily="2" charset="-122"/>
                <a:ea typeface="方正兰亭细黑_GBK" pitchFamily="2" charset="-122"/>
              </a:endParaRPr>
            </a:p>
          </p:txBody>
        </p:sp>
        <p:sp>
          <p:nvSpPr>
            <p:cNvPr id="18" name="右箭头 81">
              <a:extLst>
                <a:ext uri="{FF2B5EF4-FFF2-40B4-BE49-F238E27FC236}">
                  <a16:creationId xmlns="" xmlns:a16="http://schemas.microsoft.com/office/drawing/2014/main" id="{7C395804-4DC2-4D44-9A27-08827A6260E4}"/>
                </a:ext>
              </a:extLst>
            </p:cNvPr>
            <p:cNvSpPr/>
            <p:nvPr/>
          </p:nvSpPr>
          <p:spPr>
            <a:xfrm flipH="1">
              <a:off x="4349131" y="2608803"/>
              <a:ext cx="453241" cy="398950"/>
            </a:xfrm>
            <a:prstGeom prst="rightArrow">
              <a:avLst/>
            </a:prstGeom>
            <a:solidFill>
              <a:srgbClr val="6C8F5D"/>
            </a:solid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细黑_GBK" pitchFamily="2" charset="-122"/>
                <a:ea typeface="方正兰亭细黑_GBK" pitchFamily="2" charset="-122"/>
              </a:endParaRPr>
            </a:p>
          </p:txBody>
        </p:sp>
      </p:grpSp>
      <p:grpSp>
        <p:nvGrpSpPr>
          <p:cNvPr id="26" name="组合 25">
            <a:extLst>
              <a:ext uri="{FF2B5EF4-FFF2-40B4-BE49-F238E27FC236}">
                <a16:creationId xmlns="" xmlns:a16="http://schemas.microsoft.com/office/drawing/2014/main" id="{AF8FA090-BD7A-45A0-87AD-E70BFF02F8D0}"/>
              </a:ext>
            </a:extLst>
          </p:cNvPr>
          <p:cNvGrpSpPr/>
          <p:nvPr/>
        </p:nvGrpSpPr>
        <p:grpSpPr>
          <a:xfrm rot="20280000">
            <a:off x="4364057" y="3220891"/>
            <a:ext cx="3473548" cy="433493"/>
            <a:chOff x="4349131" y="2594055"/>
            <a:chExt cx="3359937" cy="413698"/>
          </a:xfrm>
        </p:grpSpPr>
        <p:sp>
          <p:nvSpPr>
            <p:cNvPr id="27" name="右箭头 81">
              <a:extLst>
                <a:ext uri="{FF2B5EF4-FFF2-40B4-BE49-F238E27FC236}">
                  <a16:creationId xmlns="" xmlns:a16="http://schemas.microsoft.com/office/drawing/2014/main" id="{809A6D41-DACD-44E8-BF20-70B7BC787604}"/>
                </a:ext>
              </a:extLst>
            </p:cNvPr>
            <p:cNvSpPr/>
            <p:nvPr/>
          </p:nvSpPr>
          <p:spPr>
            <a:xfrm>
              <a:off x="7255827" y="2594055"/>
              <a:ext cx="453241" cy="398950"/>
            </a:xfrm>
            <a:prstGeom prst="rightArrow">
              <a:avLst/>
            </a:prstGeom>
            <a:solidFill>
              <a:srgbClr val="6C8F5D"/>
            </a:solid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细黑_GBK" pitchFamily="2" charset="-122"/>
                <a:ea typeface="方正兰亭细黑_GBK" pitchFamily="2" charset="-122"/>
              </a:endParaRPr>
            </a:p>
          </p:txBody>
        </p:sp>
        <p:sp>
          <p:nvSpPr>
            <p:cNvPr id="28" name="右箭头 81">
              <a:extLst>
                <a:ext uri="{FF2B5EF4-FFF2-40B4-BE49-F238E27FC236}">
                  <a16:creationId xmlns="" xmlns:a16="http://schemas.microsoft.com/office/drawing/2014/main" id="{D09A6C23-32E9-44E5-BB9A-B801910AB6A5}"/>
                </a:ext>
              </a:extLst>
            </p:cNvPr>
            <p:cNvSpPr/>
            <p:nvPr/>
          </p:nvSpPr>
          <p:spPr>
            <a:xfrm flipH="1">
              <a:off x="4349131" y="2608803"/>
              <a:ext cx="453241" cy="398950"/>
            </a:xfrm>
            <a:prstGeom prst="rightArrow">
              <a:avLst/>
            </a:prstGeom>
            <a:solidFill>
              <a:srgbClr val="6C8F5D"/>
            </a:solid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细黑_GBK" pitchFamily="2" charset="-122"/>
                <a:ea typeface="方正兰亭细黑_GBK" pitchFamily="2" charset="-122"/>
              </a:endParaRPr>
            </a:p>
          </p:txBody>
        </p:sp>
      </p:grpSp>
      <p:sp>
        <p:nvSpPr>
          <p:cNvPr id="11" name="TextBox 73">
            <a:extLst>
              <a:ext uri="{FF2B5EF4-FFF2-40B4-BE49-F238E27FC236}">
                <a16:creationId xmlns="" xmlns:a16="http://schemas.microsoft.com/office/drawing/2014/main" id="{3B74CF52-7353-426A-91FD-5623C112AAE7}"/>
              </a:ext>
            </a:extLst>
          </p:cNvPr>
          <p:cNvSpPr txBox="1"/>
          <p:nvPr/>
        </p:nvSpPr>
        <p:spPr>
          <a:xfrm>
            <a:off x="7963907" y="1356179"/>
            <a:ext cx="1636154" cy="1336272"/>
          </a:xfrm>
          <a:prstGeom prst="rect">
            <a:avLst/>
          </a:prstGeom>
          <a:solidFill>
            <a:schemeClr val="bg1"/>
          </a:solidFill>
          <a:ln>
            <a:solidFill>
              <a:srgbClr val="286D2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nSpc>
                <a:spcPct val="120000"/>
              </a:lnSpc>
              <a:defRPr sz="1600">
                <a:solidFill>
                  <a:schemeClr val="tx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dirty="0"/>
              <a:t>点击添加文字内容，点击添加文字内容点</a:t>
            </a:r>
          </a:p>
        </p:txBody>
      </p:sp>
      <p:sp>
        <p:nvSpPr>
          <p:cNvPr id="31" name="TextBox 73">
            <a:extLst>
              <a:ext uri="{FF2B5EF4-FFF2-40B4-BE49-F238E27FC236}">
                <a16:creationId xmlns="" xmlns:a16="http://schemas.microsoft.com/office/drawing/2014/main" id="{3A6D8F73-CB0C-40E2-A7D0-47A3DA7389C6}"/>
              </a:ext>
            </a:extLst>
          </p:cNvPr>
          <p:cNvSpPr txBox="1"/>
          <p:nvPr/>
        </p:nvSpPr>
        <p:spPr>
          <a:xfrm>
            <a:off x="8081891" y="4157944"/>
            <a:ext cx="1636154" cy="1336272"/>
          </a:xfrm>
          <a:prstGeom prst="rect">
            <a:avLst/>
          </a:prstGeom>
          <a:solidFill>
            <a:schemeClr val="bg1"/>
          </a:solidFill>
          <a:ln>
            <a:solidFill>
              <a:srgbClr val="286D2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nSpc>
                <a:spcPct val="120000"/>
              </a:lnSpc>
              <a:defRPr sz="1600">
                <a:solidFill>
                  <a:schemeClr val="tx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dirty="0"/>
              <a:t>点击添加文字内容，点击添加文字内容点</a:t>
            </a:r>
          </a:p>
        </p:txBody>
      </p:sp>
      <p:sp>
        <p:nvSpPr>
          <p:cNvPr id="33" name="TextBox 73">
            <a:extLst>
              <a:ext uri="{FF2B5EF4-FFF2-40B4-BE49-F238E27FC236}">
                <a16:creationId xmlns="" xmlns:a16="http://schemas.microsoft.com/office/drawing/2014/main" id="{3590A646-4B3E-48B2-A433-93FD8293B9F7}"/>
              </a:ext>
            </a:extLst>
          </p:cNvPr>
          <p:cNvSpPr txBox="1"/>
          <p:nvPr/>
        </p:nvSpPr>
        <p:spPr>
          <a:xfrm>
            <a:off x="2599805" y="1356179"/>
            <a:ext cx="1636154" cy="1336272"/>
          </a:xfrm>
          <a:prstGeom prst="rect">
            <a:avLst/>
          </a:prstGeom>
          <a:solidFill>
            <a:schemeClr val="bg1"/>
          </a:solidFill>
          <a:ln>
            <a:solidFill>
              <a:srgbClr val="286D2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a:solidFill>
                  <a:srgbClr val="EEEEEE"/>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l">
              <a:lnSpc>
                <a:spcPct val="120000"/>
              </a:lnSpc>
            </a:pPr>
            <a:r>
              <a:rPr lang="zh-CN" altLang="en-US" sz="1600" dirty="0">
                <a:solidFill>
                  <a:schemeClr val="tx1"/>
                </a:solidFill>
              </a:rPr>
              <a:t>点击添加文字内容，点击添加文字内容点</a:t>
            </a:r>
          </a:p>
        </p:txBody>
      </p:sp>
      <p:sp>
        <p:nvSpPr>
          <p:cNvPr id="35" name="TextBox 73">
            <a:extLst>
              <a:ext uri="{FF2B5EF4-FFF2-40B4-BE49-F238E27FC236}">
                <a16:creationId xmlns="" xmlns:a16="http://schemas.microsoft.com/office/drawing/2014/main" id="{9DA45176-BA83-483A-AF76-09A8E4A05332}"/>
              </a:ext>
            </a:extLst>
          </p:cNvPr>
          <p:cNvSpPr txBox="1"/>
          <p:nvPr/>
        </p:nvSpPr>
        <p:spPr>
          <a:xfrm>
            <a:off x="2599805" y="4157944"/>
            <a:ext cx="1636154" cy="1336272"/>
          </a:xfrm>
          <a:prstGeom prst="rect">
            <a:avLst/>
          </a:prstGeom>
          <a:solidFill>
            <a:schemeClr val="bg1"/>
          </a:solidFill>
          <a:ln>
            <a:solidFill>
              <a:srgbClr val="286D2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nSpc>
                <a:spcPct val="120000"/>
              </a:lnSpc>
              <a:defRPr sz="1600">
                <a:solidFill>
                  <a:schemeClr val="tx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dirty="0"/>
              <a:t>点击添加文字内容，点击添加文字内容点</a:t>
            </a:r>
          </a:p>
        </p:txBody>
      </p:sp>
    </p:spTree>
    <p:custDataLst>
      <p:tags r:id="rId1"/>
    </p:custDataLst>
    <p:extLst>
      <p:ext uri="{BB962C8B-B14F-4D97-AF65-F5344CB8AC3E}">
        <p14:creationId xmlns:p14="http://schemas.microsoft.com/office/powerpoint/2010/main" xmlns="" val="3437187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wipe(left)">
                                      <p:cBhvr>
                                        <p:cTn id="7" dur="500"/>
                                        <p:tgtEl>
                                          <p:spTgt spid="33"/>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left)">
                                      <p:cBhvr>
                                        <p:cTn id="10" dur="500"/>
                                        <p:tgtEl>
                                          <p:spTgt spid="11"/>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wipe(left)">
                                      <p:cBhvr>
                                        <p:cTn id="13" dur="500"/>
                                        <p:tgtEl>
                                          <p:spTgt spid="35"/>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wipe(left)">
                                      <p:cBhvr>
                                        <p:cTn id="16"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31" grpId="0" animBg="1"/>
      <p:bldP spid="33" grpId="0" animBg="1"/>
      <p:bldP spid="3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 xmlns:a16="http://schemas.microsoft.com/office/drawing/2014/main" id="{07347152-8AB3-4366-ABBE-D274C9D8B39D}"/>
              </a:ext>
            </a:extLst>
          </p:cNvPr>
          <p:cNvPicPr>
            <a:picLocks noChangeAspect="1"/>
          </p:cNvPicPr>
          <p:nvPr/>
        </p:nvPicPr>
        <p:blipFill rotWithShape="1">
          <a:blip r:embed="rId3" cstate="print">
            <a:extLst>
              <a:ext uri="{BEBA8EAE-BF5A-486C-A8C5-ECC9F3942E4B}">
                <a14:imgProps xmlns:a14="http://schemas.microsoft.com/office/drawing/2010/main" xmlns="">
                  <a14:imgLayer r:embed="rId4">
                    <a14:imgEffect>
                      <a14:saturation sat="66000"/>
                    </a14:imgEffect>
                  </a14:imgLayer>
                </a14:imgProps>
              </a:ext>
              <a:ext uri="{28A0092B-C50C-407E-A947-70E740481C1C}">
                <a14:useLocalDpi xmlns:a14="http://schemas.microsoft.com/office/drawing/2010/main" xmlns="" val="0"/>
              </a:ext>
            </a:extLst>
          </a:blip>
          <a:srcRect l="12963" r="12963"/>
          <a:stretch/>
        </p:blipFill>
        <p:spPr>
          <a:xfrm>
            <a:off x="-1" y="0"/>
            <a:ext cx="12192000" cy="6858000"/>
          </a:xfrm>
          <a:prstGeom prst="rect">
            <a:avLst/>
          </a:prstGeom>
        </p:spPr>
      </p:pic>
      <p:sp>
        <p:nvSpPr>
          <p:cNvPr id="6" name="矩形 5">
            <a:extLst>
              <a:ext uri="{FF2B5EF4-FFF2-40B4-BE49-F238E27FC236}">
                <a16:creationId xmlns="" xmlns:a16="http://schemas.microsoft.com/office/drawing/2014/main" id="{EFE08CF2-3DAE-41B8-BDB4-FC5BA60E1132}"/>
              </a:ext>
            </a:extLst>
          </p:cNvPr>
          <p:cNvSpPr/>
          <p:nvPr/>
        </p:nvSpPr>
        <p:spPr>
          <a:xfrm>
            <a:off x="0" y="0"/>
            <a:ext cx="12192000" cy="6858000"/>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a:latin typeface="思源黑体 CN Normal" panose="020B0400000000000000" pitchFamily="34" charset="-122"/>
                <a:ea typeface="思源黑体 CN Normal" panose="020B0400000000000000" pitchFamily="34" charset="-122"/>
              </a:rPr>
              <a:t>毕业答辩</a:t>
            </a:r>
            <a:r>
              <a:rPr lang="en-US" altLang="zh-CN" sz="1800">
                <a:latin typeface="思源黑体 CN Normal" panose="020B0400000000000000" pitchFamily="34" charset="-122"/>
                <a:ea typeface="思源黑体 CN Normal" panose="020B0400000000000000" pitchFamily="34" charset="-122"/>
              </a:rPr>
              <a:t>/</a:t>
            </a:r>
            <a:r>
              <a:rPr lang="zh-CN" altLang="en-US" sz="1800">
                <a:latin typeface="思源黑体 CN Normal" panose="020B0400000000000000" pitchFamily="34" charset="-122"/>
                <a:ea typeface="思源黑体 CN Normal" panose="020B0400000000000000" pitchFamily="34" charset="-122"/>
              </a:rPr>
              <a:t>开题报告模板</a:t>
            </a:r>
            <a:endParaRPr lang="zh-CN" altLang="en-US" sz="1800" dirty="0">
              <a:latin typeface="思源黑体 CN Normal" panose="020B0400000000000000" pitchFamily="34" charset="-122"/>
              <a:ea typeface="思源黑体 CN Normal" panose="020B0400000000000000" pitchFamily="34" charset="-122"/>
            </a:endParaRPr>
          </a:p>
        </p:txBody>
      </p:sp>
      <p:sp>
        <p:nvSpPr>
          <p:cNvPr id="7" name="矩形 6">
            <a:extLst>
              <a:ext uri="{FF2B5EF4-FFF2-40B4-BE49-F238E27FC236}">
                <a16:creationId xmlns="" xmlns:a16="http://schemas.microsoft.com/office/drawing/2014/main" id="{2D3EDC15-0B43-40FA-8876-FB8A8B61D195}"/>
              </a:ext>
            </a:extLst>
          </p:cNvPr>
          <p:cNvSpPr/>
          <p:nvPr/>
        </p:nvSpPr>
        <p:spPr>
          <a:xfrm>
            <a:off x="996462" y="805375"/>
            <a:ext cx="10199076" cy="5247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矩形 7">
            <a:extLst>
              <a:ext uri="{FF2B5EF4-FFF2-40B4-BE49-F238E27FC236}">
                <a16:creationId xmlns="" xmlns:a16="http://schemas.microsoft.com/office/drawing/2014/main" id="{5F17A58B-57DD-4E21-A1EC-6FBC09291A58}"/>
              </a:ext>
            </a:extLst>
          </p:cNvPr>
          <p:cNvSpPr/>
          <p:nvPr/>
        </p:nvSpPr>
        <p:spPr>
          <a:xfrm flipH="1" flipV="1">
            <a:off x="1249680" y="1065628"/>
            <a:ext cx="9692640" cy="4726745"/>
          </a:xfrm>
          <a:prstGeom prst="rect">
            <a:avLst/>
          </a:prstGeom>
          <a:solidFill>
            <a:schemeClr val="bg1"/>
          </a:solidFill>
          <a:ln>
            <a:solidFill>
              <a:srgbClr val="6C7369"/>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a:latin typeface="思源黑体 CN Normal" panose="020B0400000000000000" pitchFamily="34" charset="-122"/>
                <a:ea typeface="思源黑体 CN Normal" panose="020B0400000000000000" pitchFamily="34" charset="-122"/>
              </a:rPr>
              <a:t>毕业答辩</a:t>
            </a:r>
            <a:r>
              <a:rPr lang="en-US" altLang="zh-CN" sz="1800">
                <a:latin typeface="思源黑体 CN Normal" panose="020B0400000000000000" pitchFamily="34" charset="-122"/>
                <a:ea typeface="思源黑体 CN Normal" panose="020B0400000000000000" pitchFamily="34" charset="-122"/>
              </a:rPr>
              <a:t>/</a:t>
            </a:r>
            <a:r>
              <a:rPr lang="zh-CN" altLang="en-US" sz="1800">
                <a:latin typeface="思源黑体 CN Normal" panose="020B0400000000000000" pitchFamily="34" charset="-122"/>
                <a:ea typeface="思源黑体 CN Normal" panose="020B0400000000000000" pitchFamily="34" charset="-122"/>
              </a:rPr>
              <a:t>开题报告模板</a:t>
            </a:r>
            <a:endParaRPr lang="zh-CN" altLang="en-US" sz="1800" dirty="0">
              <a:latin typeface="思源黑体 CN Normal" panose="020B0400000000000000" pitchFamily="34" charset="-122"/>
              <a:ea typeface="思源黑体 CN Normal" panose="020B0400000000000000" pitchFamily="34" charset="-122"/>
            </a:endParaRPr>
          </a:p>
        </p:txBody>
      </p:sp>
      <p:sp>
        <p:nvSpPr>
          <p:cNvPr id="10" name="文本框 9">
            <a:extLst>
              <a:ext uri="{FF2B5EF4-FFF2-40B4-BE49-F238E27FC236}">
                <a16:creationId xmlns="" xmlns:a16="http://schemas.microsoft.com/office/drawing/2014/main" id="{DA821949-686A-4D53-8C08-A6F24FE43D8F}"/>
              </a:ext>
            </a:extLst>
          </p:cNvPr>
          <p:cNvSpPr txBox="1"/>
          <p:nvPr/>
        </p:nvSpPr>
        <p:spPr>
          <a:xfrm>
            <a:off x="1548674" y="1519000"/>
            <a:ext cx="9094649" cy="1015663"/>
          </a:xfrm>
          <a:prstGeom prst="rect">
            <a:avLst/>
          </a:prstGeom>
          <a:noFill/>
        </p:spPr>
        <p:txBody>
          <a:bodyPr wrap="square" rtlCol="0">
            <a:spAutoFit/>
          </a:bodyPr>
          <a:lstStyle/>
          <a:p>
            <a:pPr algn="ctr"/>
            <a:r>
              <a:rPr lang="en-US" altLang="zh-CN" sz="6000" dirty="0">
                <a:latin typeface="思源黑体 CN Normal" panose="020B0400000000000000" pitchFamily="34" charset="-122"/>
                <a:ea typeface="思源黑体 CN Normal" panose="020B0400000000000000" pitchFamily="34" charset="-122"/>
              </a:rPr>
              <a:t>2 0 2 0</a:t>
            </a:r>
          </a:p>
        </p:txBody>
      </p:sp>
      <p:cxnSp>
        <p:nvCxnSpPr>
          <p:cNvPr id="12" name="直接连接符 11">
            <a:extLst>
              <a:ext uri="{FF2B5EF4-FFF2-40B4-BE49-F238E27FC236}">
                <a16:creationId xmlns="" xmlns:a16="http://schemas.microsoft.com/office/drawing/2014/main" id="{3D07F3F7-6051-4D86-B1EE-741AF87D36EA}"/>
              </a:ext>
            </a:extLst>
          </p:cNvPr>
          <p:cNvCxnSpPr>
            <a:cxnSpLocks/>
          </p:cNvCxnSpPr>
          <p:nvPr/>
        </p:nvCxnSpPr>
        <p:spPr>
          <a:xfrm>
            <a:off x="2954215" y="2025748"/>
            <a:ext cx="1434905" cy="0"/>
          </a:xfrm>
          <a:prstGeom prst="line">
            <a:avLst/>
          </a:prstGeom>
          <a:ln>
            <a:solidFill>
              <a:schemeClr val="bg1">
                <a:lumMod val="85000"/>
              </a:schemeClr>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cxnSp>
        <p:nvCxnSpPr>
          <p:cNvPr id="16" name="直接连接符 15">
            <a:extLst>
              <a:ext uri="{FF2B5EF4-FFF2-40B4-BE49-F238E27FC236}">
                <a16:creationId xmlns="" xmlns:a16="http://schemas.microsoft.com/office/drawing/2014/main" id="{A2632C98-31C6-4E3E-AD98-DFA2FC6233A6}"/>
              </a:ext>
            </a:extLst>
          </p:cNvPr>
          <p:cNvCxnSpPr>
            <a:cxnSpLocks/>
          </p:cNvCxnSpPr>
          <p:nvPr/>
        </p:nvCxnSpPr>
        <p:spPr>
          <a:xfrm>
            <a:off x="7723163" y="2025748"/>
            <a:ext cx="1434905" cy="0"/>
          </a:xfrm>
          <a:prstGeom prst="line">
            <a:avLst/>
          </a:prstGeom>
          <a:ln>
            <a:solidFill>
              <a:schemeClr val="bg1">
                <a:lumMod val="85000"/>
              </a:schemeClr>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18" name="文本框 17">
            <a:extLst>
              <a:ext uri="{FF2B5EF4-FFF2-40B4-BE49-F238E27FC236}">
                <a16:creationId xmlns="" xmlns:a16="http://schemas.microsoft.com/office/drawing/2014/main" id="{7EBEA10B-66BE-410F-B198-FBC6BD4565CA}"/>
              </a:ext>
            </a:extLst>
          </p:cNvPr>
          <p:cNvSpPr txBox="1"/>
          <p:nvPr/>
        </p:nvSpPr>
        <p:spPr>
          <a:xfrm>
            <a:off x="1588562" y="2680626"/>
            <a:ext cx="9014877" cy="1107996"/>
          </a:xfrm>
          <a:prstGeom prst="rect">
            <a:avLst/>
          </a:prstGeom>
          <a:noFill/>
        </p:spPr>
        <p:txBody>
          <a:bodyPr wrap="square">
            <a:spAutoFit/>
          </a:bodyPr>
          <a:lstStyle/>
          <a:p>
            <a:pPr algn="ctr"/>
            <a:r>
              <a:rPr lang="zh-CN" altLang="en-US" sz="6600" dirty="0">
                <a:latin typeface="思源黑体 CN Normal" panose="020B0400000000000000" pitchFamily="34" charset="-122"/>
                <a:ea typeface="思源黑体 CN Normal" panose="020B0400000000000000" pitchFamily="34" charset="-122"/>
              </a:rPr>
              <a:t>谢谢观看！</a:t>
            </a:r>
          </a:p>
        </p:txBody>
      </p:sp>
      <p:sp>
        <p:nvSpPr>
          <p:cNvPr id="20" name="文本框 19">
            <a:extLst>
              <a:ext uri="{FF2B5EF4-FFF2-40B4-BE49-F238E27FC236}">
                <a16:creationId xmlns="" xmlns:a16="http://schemas.microsoft.com/office/drawing/2014/main" id="{52D7BF46-5673-433C-A0A3-AAEB18392676}"/>
              </a:ext>
            </a:extLst>
          </p:cNvPr>
          <p:cNvSpPr txBox="1"/>
          <p:nvPr/>
        </p:nvSpPr>
        <p:spPr>
          <a:xfrm>
            <a:off x="2277792" y="3762529"/>
            <a:ext cx="7636412" cy="307777"/>
          </a:xfrm>
          <a:prstGeom prst="rect">
            <a:avLst/>
          </a:prstGeom>
          <a:noFill/>
        </p:spPr>
        <p:txBody>
          <a:bodyPr wrap="square">
            <a:spAutoFit/>
          </a:bodyPr>
          <a:lstStyle/>
          <a:p>
            <a:pPr algn="dist"/>
            <a:r>
              <a:rPr lang="zh-CN" altLang="en-US" sz="1400" dirty="0"/>
              <a:t>Graduation defense / proposal report template</a:t>
            </a:r>
          </a:p>
        </p:txBody>
      </p:sp>
      <p:sp>
        <p:nvSpPr>
          <p:cNvPr id="22" name="文本框 21">
            <a:extLst>
              <a:ext uri="{FF2B5EF4-FFF2-40B4-BE49-F238E27FC236}">
                <a16:creationId xmlns="" xmlns:a16="http://schemas.microsoft.com/office/drawing/2014/main" id="{1213348E-DCF6-4983-9FFC-6224D6214DA8}"/>
              </a:ext>
            </a:extLst>
          </p:cNvPr>
          <p:cNvSpPr txBox="1"/>
          <p:nvPr/>
        </p:nvSpPr>
        <p:spPr>
          <a:xfrm>
            <a:off x="3185666" y="4617310"/>
            <a:ext cx="5820664" cy="461665"/>
          </a:xfrm>
          <a:prstGeom prst="rect">
            <a:avLst/>
          </a:prstGeom>
          <a:noFill/>
        </p:spPr>
        <p:txBody>
          <a:bodyPr wrap="square" rtlCol="0">
            <a:spAutoFit/>
          </a:bodyPr>
          <a:lstStyle/>
          <a:p>
            <a:pPr algn="ctr"/>
            <a:r>
              <a:rPr lang="zh-CN" altLang="en-US" sz="2400" dirty="0">
                <a:solidFill>
                  <a:sysClr val="windowText" lastClr="000000"/>
                </a:solidFill>
              </a:rPr>
              <a:t>答辩人</a:t>
            </a:r>
            <a:r>
              <a:rPr lang="zh-CN" altLang="en-US" sz="2400" dirty="0" smtClean="0">
                <a:solidFill>
                  <a:sysClr val="windowText" lastClr="000000"/>
                </a:solidFill>
              </a:rPr>
              <a:t>：</a:t>
            </a:r>
            <a:r>
              <a:rPr lang="en-US" altLang="zh-CN" sz="2400" dirty="0" smtClean="0">
                <a:solidFill>
                  <a:sysClr val="windowText" lastClr="000000"/>
                </a:solidFill>
              </a:rPr>
              <a:t>PPT          </a:t>
            </a:r>
            <a:r>
              <a:rPr lang="zh-CN" altLang="en-US" sz="2400" dirty="0" smtClean="0">
                <a:solidFill>
                  <a:sysClr val="windowText" lastClr="000000"/>
                </a:solidFill>
              </a:rPr>
              <a:t>导师：</a:t>
            </a:r>
            <a:r>
              <a:rPr lang="en-US" altLang="zh-CN" sz="2400" dirty="0" smtClean="0">
                <a:solidFill>
                  <a:sysClr val="windowText" lastClr="000000"/>
                </a:solidFill>
              </a:rPr>
              <a:t>PPT          </a:t>
            </a:r>
            <a:endParaRPr lang="zh-CN" altLang="en-US" sz="2400" dirty="0">
              <a:solidFill>
                <a:sysClr val="windowText" lastClr="000000"/>
              </a:solidFill>
            </a:endParaRPr>
          </a:p>
        </p:txBody>
      </p:sp>
    </p:spTree>
    <p:extLst>
      <p:ext uri="{BB962C8B-B14F-4D97-AF65-F5344CB8AC3E}">
        <p14:creationId xmlns:p14="http://schemas.microsoft.com/office/powerpoint/2010/main" xmlns="" val="1945963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BingLLB#"/>
  <p:tag name="MH_LAYOUT" val="SubTitleDesc"/>
  <p:tag name="MH" val="20200902004349"/>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MH" val="20200902004349"/>
  <p:tag name="MH_LIBRARY" val="GRAPHIC"/>
  <p:tag name="MH_TYPE" val="Other"/>
  <p:tag name="MH_ORDER" val="2"/>
</p:tagLst>
</file>

<file path=ppt/tags/tag4.xml><?xml version="1.0" encoding="utf-8"?>
<p:tagLst xmlns:a="http://schemas.openxmlformats.org/drawingml/2006/main" xmlns:r="http://schemas.openxmlformats.org/officeDocument/2006/relationships" xmlns:p="http://schemas.openxmlformats.org/presentationml/2006/main">
  <p:tag name="MH" val="20200902004349"/>
  <p:tag name="MH_LIBRARY" val="GRAPHIC"/>
  <p:tag name="MH_TYPE" val="SubTitle"/>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200902004349"/>
  <p:tag name="MH_LIBRARY" val="GRAPHIC"/>
  <p:tag name="MH_TYPE" val="Other"/>
  <p:tag name="MH_ORDER" val="3"/>
</p:tagLst>
</file>

<file path=ppt/tags/tag6.xml><?xml version="1.0" encoding="utf-8"?>
<p:tagLst xmlns:a="http://schemas.openxmlformats.org/drawingml/2006/main" xmlns:r="http://schemas.openxmlformats.org/officeDocument/2006/relationships" xmlns:p="http://schemas.openxmlformats.org/presentationml/2006/main">
  <p:tag name="MH" val="20200902004349"/>
  <p:tag name="MH_LIBRARY" val="GRAPHIC"/>
  <p:tag name="MH_TYPE" val="SubTitle"/>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200902004349"/>
  <p:tag name="MH_LIBRARY" val="GRAPHIC"/>
  <p:tag name="MH_TYPE" val="Other"/>
  <p:tag name="MH_ORDER" val="4"/>
</p:tagLst>
</file>

<file path=ppt/tags/tag8.xml><?xml version="1.0" encoding="utf-8"?>
<p:tagLst xmlns:a="http://schemas.openxmlformats.org/drawingml/2006/main" xmlns:r="http://schemas.openxmlformats.org/officeDocument/2006/relationships" xmlns:p="http://schemas.openxmlformats.org/presentationml/2006/main">
  <p:tag name="MH" val="20200902004349"/>
  <p:tag name="MH_LIBRARY" val="GRAPHIC"/>
  <p:tag name="MH_TYPE" val="SubTitle"/>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200902004349"/>
  <p:tag name="MH_LIBRARY" val="GRAPHIC"/>
  <p:tag name="MH_TYPE" val="Other"/>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200902004349"/>
  <p:tag name="MH_LIBRARY" val="GRAPHIC"/>
  <p:tag name="MH_TYPE" val="SubTitle"/>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BingLLB#"/>
  <p:tag name="MH_LAYOUT" val="SubTitleDesc"/>
  <p:tag name="MH" val="20200902004349"/>
  <p:tag name="MH_LIBRARY" val="GRAPHIC"/>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181</TotalTime>
  <Words>749</Words>
  <Application>Microsoft Office PowerPoint</Application>
  <PresentationFormat>自定义</PresentationFormat>
  <Paragraphs>110</Paragraphs>
  <Slides>13</Slides>
  <Notes>13</Notes>
  <HiddenSlides>0</HiddenSlides>
  <MMClips>0</MMClips>
  <ScaleCrop>false</ScaleCrop>
  <HeadingPairs>
    <vt:vector size="4" baseType="variant">
      <vt:variant>
        <vt:lpstr>主题</vt:lpstr>
      </vt:variant>
      <vt:variant>
        <vt:i4>1</vt:i4>
      </vt:variant>
      <vt:variant>
        <vt:lpstr>幻灯片标题</vt:lpstr>
      </vt:variant>
      <vt:variant>
        <vt:i4>13</vt:i4>
      </vt:variant>
    </vt:vector>
  </HeadingPairs>
  <TitlesOfParts>
    <vt:vector size="14"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vector>
  </TitlesOfParts>
  <Manager>www.51pp tmo ban.com</Manager>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PPT</dc:creator>
  <cp:keywords>PPT</cp:keywords>
  <dc:description>www.51pp tmob an.com</dc:description>
  <cp:lastModifiedBy>User</cp:lastModifiedBy>
  <cp:revision>43</cp:revision>
  <dcterms:created xsi:type="dcterms:W3CDTF">2020-09-01T14:40:36Z</dcterms:created>
  <dcterms:modified xsi:type="dcterms:W3CDTF">2020-10-08T05:33:31Z</dcterms:modified>
</cp:coreProperties>
</file>