
<file path=[Content_Types].xml><?xml version="1.0" encoding="utf-8"?>
<Types xmlns="http://schemas.openxmlformats.org/package/2006/content-types">
  <Override PartName="/ppt/notesSlides/notesSlide2.xml" ContentType="application/vnd.openxmlformats-officedocument.presentationml.notesSlide+xml"/>
  <Override PartName="/ppt/tags/tag8.xml" ContentType="application/vnd.openxmlformats-officedocument.presentationml.tags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6.xml" ContentType="application/vnd.openxmlformats-officedocument.presentationml.slideLayout+xml"/>
  <Override PartName="/ppt/tags/tag4.xml" ContentType="application/vnd.openxmlformats-officedocument.presentationml.tags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tags/tag2.xml" ContentType="application/vnd.openxmlformats-officedocument.presentationml.tags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tags/tag29.xml" ContentType="application/vnd.openxmlformats-officedocument.presentationml.tags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tags/tag16.xml" ContentType="application/vnd.openxmlformats-officedocument.presentationml.tags+xml"/>
  <Override PartName="/ppt/notesSlides/notesSlide14.xml" ContentType="application/vnd.openxmlformats-officedocument.presentationml.notesSlide+xml"/>
  <Override PartName="/ppt/tags/tag18.xml" ContentType="application/vnd.openxmlformats-officedocument.presentationml.tags+xml"/>
  <Override PartName="/ppt/tags/tag27.xml" ContentType="application/vnd.openxmlformats-officedocument.presentationml.tags+xml"/>
  <Override PartName="/docProps/custom.xml" ContentType="application/vnd.openxmlformats-officedocument.custom-properties+xml"/>
  <Override PartName="/ppt/tags/tag14.xml" ContentType="application/vnd.openxmlformats-officedocument.presentationml.tags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tags/tag25.xml" ContentType="application/vnd.openxmlformats-officedocument.presentationml.tags+xml"/>
  <Override PartName="/ppt/tags/tag34.xml" ContentType="application/vnd.openxmlformats-officedocument.presentationml.tags+xml"/>
  <Override PartName="/ppt/notesSlides/notesSlide21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12.xml" ContentType="application/vnd.openxmlformats-officedocument.presentationml.tags+xml"/>
  <Override PartName="/ppt/notesSlides/notesSlide10.xml" ContentType="application/vnd.openxmlformats-officedocument.presentationml.notesSlide+xml"/>
  <Default Extension="xlsx" ContentType="application/vnd.openxmlformats-officedocument.spreadsheetml.sheet"/>
  <Override PartName="/ppt/tags/tag23.xml" ContentType="application/vnd.openxmlformats-officedocument.presentationml.tags+xml"/>
  <Override PartName="/ppt/tags/tag32.xml" ContentType="application/vnd.openxmlformats-officedocument.presentationml.tags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charts/chart1.xml" ContentType="application/vnd.openxmlformats-officedocument.drawingml.chart+xml"/>
  <Override PartName="/ppt/tags/tag21.xml" ContentType="application/vnd.openxmlformats-officedocument.presentationml.tags+xml"/>
  <Override PartName="/ppt/tags/tag30.xml" ContentType="application/vnd.openxmlformats-officedocument.presentationml.tag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tags/tag7.xml" ContentType="application/vnd.openxmlformats-officedocument.presentationml.tags+xml"/>
  <Override PartName="/ppt/charts/style1.xml" ContentType="application/vnd.ms-office.chartstyl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ags/tag5.xml" ContentType="application/vnd.openxmlformats-officedocument.presentationml.tags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tags/tag3.xml" ContentType="application/vnd.openxmlformats-officedocument.presentationml.tags+xml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tags/tag19.xml" ContentType="application/vnd.openxmlformats-officedocument.presentationml.tags+xml"/>
  <Override PartName="/ppt/tags/tag28.xml" ContentType="application/vnd.openxmlformats-officedocument.presentationml.tags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notesSlides/notesSlide13.xml" ContentType="application/vnd.openxmlformats-officedocument.presentationml.notesSlide+xml"/>
  <Override PartName="/ppt/tags/tag17.xml" ContentType="application/vnd.openxmlformats-officedocument.presentationml.tags+xml"/>
  <Override PartName="/ppt/tags/tag26.xml" ContentType="application/vnd.openxmlformats-officedocument.presentationml.tags+xml"/>
  <Override PartName="/ppt/tags/tag35.xml" ContentType="application/vnd.openxmlformats-officedocument.presentationml.tags+xml"/>
  <Override PartName="/ppt/notesSlides/notesSlide22.xml" ContentType="application/vnd.openxmlformats-officedocument.presentationml.notesSlide+xml"/>
  <Override PartName="/ppt/charts/colors1.xml" ContentType="application/vnd.ms-office.chartcolorstyl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tags/tag15.xml" ContentType="application/vnd.openxmlformats-officedocument.presentationml.tags+xml"/>
  <Override PartName="/ppt/notesSlides/notesSlide11.xml" ContentType="application/vnd.openxmlformats-officedocument.presentationml.notesSlide+xml"/>
  <Override PartName="/ppt/tags/tag24.xml" ContentType="application/vnd.openxmlformats-officedocument.presentationml.tags+xml"/>
  <Override PartName="/ppt/tags/tag33.xml" ContentType="application/vnd.openxmlformats-officedocument.presentationml.tags+xml"/>
  <Override PartName="/ppt/notesSlides/notesSlide20.xml" ContentType="application/vnd.openxmlformats-officedocument.presentationml.notesSlide+xml"/>
  <Override PartName="/ppt/notesSlides/notesSlide6.xml" ContentType="application/vnd.openxmlformats-officedocument.presentationml.notesSlide+xml"/>
  <Override PartName="/ppt/tags/tag13.xml" ContentType="application/vnd.openxmlformats-officedocument.presentationml.tags+xml"/>
  <Override PartName="/ppt/tags/tag22.xml" ContentType="application/vnd.openxmlformats-officedocument.presentationml.tags+xml"/>
  <Override PartName="/ppt/tags/tag31.xml" ContentType="application/vnd.openxmlformats-officedocument.presentationml.tags+xml"/>
  <Override PartName="/ppt/slides/slide8.xml" ContentType="application/vnd.openxmlformats-officedocument.presentationml.slide+xml"/>
  <Override PartName="/ppt/notesSlides/notesSlide4.xml" ContentType="application/vnd.openxmlformats-officedocument.presentationml.notesSlide+xml"/>
  <Override PartName="/ppt/tags/tag11.xml" ContentType="application/vnd.openxmlformats-officedocument.presentationml.tags+xml"/>
  <Override PartName="/ppt/tags/tag20.xml" ContentType="application/vnd.openxmlformats-officedocument.presentationml.tags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tags/tag6.xml" ContentType="application/vnd.openxmlformats-officedocument.presentationml.tags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4"/>
  </p:notesMasterIdLst>
  <p:sldIdLst>
    <p:sldId id="256" r:id="rId2"/>
    <p:sldId id="257" r:id="rId3"/>
    <p:sldId id="279" r:id="rId4"/>
    <p:sldId id="258" r:id="rId5"/>
    <p:sldId id="259" r:id="rId6"/>
    <p:sldId id="266" r:id="rId7"/>
    <p:sldId id="265" r:id="rId8"/>
    <p:sldId id="264" r:id="rId9"/>
    <p:sldId id="263" r:id="rId10"/>
    <p:sldId id="262" r:id="rId11"/>
    <p:sldId id="260" r:id="rId12"/>
    <p:sldId id="261" r:id="rId13"/>
    <p:sldId id="269" r:id="rId14"/>
    <p:sldId id="271" r:id="rId15"/>
    <p:sldId id="272" r:id="rId16"/>
    <p:sldId id="273" r:id="rId17"/>
    <p:sldId id="274" r:id="rId18"/>
    <p:sldId id="268" r:id="rId19"/>
    <p:sldId id="270" r:id="rId20"/>
    <p:sldId id="267" r:id="rId21"/>
    <p:sldId id="281" r:id="rId22"/>
    <p:sldId id="282" r:id="rId23"/>
  </p:sldIdLst>
  <p:sldSz cx="12192000" cy="6858000"/>
  <p:notesSz cx="7104063" cy="10234613"/>
  <p:custDataLst>
    <p:tags r:id="rId25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09">
          <p15:clr>
            <a:srgbClr val="A4A3A4"/>
          </p15:clr>
        </p15:guide>
        <p15:guide id="2" pos="3862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9C1"/>
    <a:srgbClr val="003547"/>
    <a:srgbClr val="9D8CEB"/>
    <a:srgbClr val="678BE2"/>
    <a:srgbClr val="FF5485"/>
    <a:srgbClr val="0E2971"/>
    <a:srgbClr val="FF928C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53" autoAdjust="0"/>
    <p:restoredTop sz="94660"/>
  </p:normalViewPr>
  <p:slideViewPr>
    <p:cSldViewPr snapToGrid="0" showGuides="1">
      <p:cViewPr varScale="1">
        <p:scale>
          <a:sx n="112" d="100"/>
          <a:sy n="112" d="100"/>
        </p:scale>
        <p:origin x="-402" y="-72"/>
      </p:cViewPr>
      <p:guideLst>
        <p:guide orient="horz" pos="2109"/>
        <p:guide pos="3862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microsoft.com/office/2011/relationships/chartStyle" Target="style1.xml"/><Relationship Id="rId2" Type="http://schemas.microsoft.com/office/2011/relationships/chartColorStyle" Target="colors1.xml"/><Relationship Id="rId1" Type="http://schemas.openxmlformats.org/officeDocument/2006/relationships/package" Target="../embeddings/Microsoft_Office_Excel____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zh-CN"/>
  <c:chart>
    <c:autoTitleDeleted val="1"/>
    <c:plotArea>
      <c:layout/>
      <c:barChart>
        <c:barDir val="col"/>
        <c:grouping val="clustered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rgbClr val="0089C1"/>
            </a:solidFill>
            <a:ln>
              <a:noFill/>
            </a:ln>
            <a:effectLst/>
          </c:spPr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63B0-49BD-A9C6-C65FE345372F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rgbClr val="92D050"/>
            </a:solidFill>
            <a:ln>
              <a:noFill/>
            </a:ln>
            <a:effectLst/>
          </c:spPr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63B0-49BD-A9C6-C65FE345372F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solidFill>
              <a:schemeClr val="bg1">
                <a:lumMod val="75000"/>
              </a:schemeClr>
            </a:solidFill>
            <a:ln>
              <a:noFill/>
            </a:ln>
            <a:effectLst/>
          </c:spPr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63B0-49BD-A9C6-C65FE345372F}"/>
            </c:ext>
          </c:extLst>
        </c:ser>
        <c:dLbls/>
        <c:gapWidth val="219"/>
        <c:overlap val="-27"/>
        <c:axId val="128435712"/>
        <c:axId val="130486656"/>
      </c:barChart>
      <c:catAx>
        <c:axId val="128435712"/>
        <c:scaling>
          <c:orientation val="minMax"/>
        </c:scaling>
        <c:delete val="1"/>
        <c:axPos val="b"/>
        <c:numFmt formatCode="General" sourceLinked="1"/>
        <c:majorTickMark val="none"/>
        <c:tickLblPos val="none"/>
        <c:crossAx val="130486656"/>
        <c:crosses val="autoZero"/>
        <c:auto val="1"/>
        <c:lblAlgn val="ctr"/>
        <c:lblOffset val="100"/>
      </c:catAx>
      <c:valAx>
        <c:axId val="130486656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tickLblPos val="none"/>
        <c:crossAx val="12843571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</c:chart>
  <c:spPr>
    <a:noFill/>
    <a:ln>
      <a:noFill/>
    </a:ln>
    <a:effectLst/>
  </c:spPr>
  <c:txPr>
    <a:bodyPr/>
    <a:lstStyle/>
    <a:p>
      <a:pPr>
        <a:defRPr lang="zh-CN"/>
      </a:pPr>
      <a:endParaRPr lang="zh-CN"/>
    </a:p>
  </c:txPr>
  <c:externalData r:id="rId1"/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163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4024313" y="0"/>
            <a:ext cx="3078162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6CDF818-0FD2-4CA7-B8B3-85525598350B}" type="datetimeFigureOut">
              <a:rPr lang="zh-CN" altLang="en-US" smtClean="0"/>
              <a:pPr/>
              <a:t>2020/10/9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482600" y="1279525"/>
            <a:ext cx="6140450" cy="3454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711200" y="4926013"/>
            <a:ext cx="5683250" cy="402907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721850"/>
            <a:ext cx="3078163" cy="5127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4024313" y="9721850"/>
            <a:ext cx="3078162" cy="5127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DC9D2E7-1EBF-4938-984F-84473C74AE3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0189633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C9D2E7-1EBF-4938-984F-84473C74AE39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08421176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C9D2E7-1EBF-4938-984F-84473C74AE39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93436204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C9D2E7-1EBF-4938-984F-84473C74AE39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9836138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C9D2E7-1EBF-4938-984F-84473C74AE39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92235211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C9D2E7-1EBF-4938-984F-84473C74AE39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7832818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C9D2E7-1EBF-4938-984F-84473C74AE39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29398300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C9D2E7-1EBF-4938-984F-84473C74AE39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5478048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C9D2E7-1EBF-4938-984F-84473C74AE39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39295895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C9D2E7-1EBF-4938-984F-84473C74AE39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67529506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C9D2E7-1EBF-4938-984F-84473C74AE39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19487875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C9D2E7-1EBF-4938-984F-84473C74AE39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72605794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C9D2E7-1EBF-4938-984F-84473C74AE39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12978015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C9D2E7-1EBF-4938-984F-84473C74AE39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06096597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C9D2E7-1EBF-4938-984F-84473C74AE39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6279110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C9D2E7-1EBF-4938-984F-84473C74AE39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50720746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C9D2E7-1EBF-4938-984F-84473C74AE39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883483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C9D2E7-1EBF-4938-984F-84473C74AE39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00767604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C9D2E7-1EBF-4938-984F-84473C74AE39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53073228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C9D2E7-1EBF-4938-984F-84473C74AE39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73334831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C9D2E7-1EBF-4938-984F-84473C74AE39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90651739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C9D2E7-1EBF-4938-984F-84473C74AE39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48853672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C9D2E7-1EBF-4938-984F-84473C74AE39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486887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pPr/>
              <a:t>2020/10/9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0">
        <p:random/>
      </p:transition>
    </mc:Choice>
    <mc:Fallback>
      <p:transition spd="slow" advTm="0">
        <p:random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pPr/>
              <a:t>2020/10/9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0">
        <p:random/>
      </p:transition>
    </mc:Choice>
    <mc:Fallback>
      <p:transition spd="slow" advTm="0">
        <p:random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pPr/>
              <a:t>2020/10/9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0">
        <p:random/>
      </p:transition>
    </mc:Choice>
    <mc:Fallback>
      <p:transition spd="slow" advTm="0">
        <p:random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pPr/>
              <a:t>2020/10/9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0">
        <p:random/>
      </p:transition>
    </mc:Choice>
    <mc:Fallback>
      <p:transition spd="slow" advTm="0">
        <p:random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86774" y="1778438"/>
            <a:ext cx="4873574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86774" y="2665379"/>
            <a:ext cx="4873574" cy="3524284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938" y="1778438"/>
            <a:ext cx="4897576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938" y="2665379"/>
            <a:ext cx="4897576" cy="3524284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pPr/>
              <a:t>2020/10/9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0">
        <p:random/>
      </p:transition>
    </mc:Choice>
    <mc:Fallback>
      <p:transition spd="slow" advTm="0">
        <p:random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pPr/>
              <a:t>2020/10/9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0">
        <p:random/>
      </p:transition>
    </mc:Choice>
    <mc:Fallback>
      <p:transition spd="slow" advTm="0">
        <p:random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pPr/>
              <a:t>2020/10/9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0">
        <p:random/>
      </p:transition>
    </mc:Choice>
    <mc:Fallback>
      <p:transition spd="slow" advTm="0">
        <p:random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4165349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165349" cy="3811588"/>
          </a:xfrm>
        </p:spPr>
        <p:txBody>
          <a:bodyPr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pPr/>
              <a:t>2020/10/9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0">
        <p:random/>
      </p:transition>
    </mc:Choice>
    <mc:Fallback>
      <p:transition spd="slow" advTm="0">
        <p:random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pPr/>
              <a:t>2020/10/9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0">
        <p:random/>
      </p:transition>
    </mc:Choice>
    <mc:Fallback>
      <p:transition spd="slow" advTm="0">
        <p:random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838200" y="365125"/>
            <a:ext cx="10515600" cy="58118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pPr/>
              <a:t>2020/10/9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0">
        <p:random/>
      </p:transition>
    </mc:Choice>
    <mc:Fallback>
      <p:transition spd="slow" advTm="0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F288E0-7875-42C4-84C8-98DBBD3BF4D2}" type="datetimeFigureOut">
              <a:rPr lang="zh-CN" altLang="en-US" smtClean="0"/>
              <a:pPr/>
              <a:t>2020/10/9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9BB5D0-35E4-459D-AEF3-FE4D7C45CC19}" type="slidenum">
              <a:rPr lang="zh-CN" altLang="en-US" smtClean="0"/>
              <a:pPr/>
              <a:t>‹#›</a:t>
            </a:fld>
            <a:endParaRPr lang="zh-CN" altLang="en-US"/>
          </a:p>
        </p:txBody>
      </p:sp>
      <p:grpSp>
        <p:nvGrpSpPr>
          <p:cNvPr id="7" name="组合 6"/>
          <p:cNvGrpSpPr/>
          <p:nvPr userDrawn="1"/>
        </p:nvGrpSpPr>
        <p:grpSpPr>
          <a:xfrm>
            <a:off x="-104022" y="0"/>
            <a:ext cx="1054257" cy="1362285"/>
            <a:chOff x="0" y="0"/>
            <a:chExt cx="5307331" cy="6858000"/>
          </a:xfrm>
        </p:grpSpPr>
        <p:sp>
          <p:nvSpPr>
            <p:cNvPr id="8" name="平行四边形 7"/>
            <p:cNvSpPr/>
            <p:nvPr/>
          </p:nvSpPr>
          <p:spPr>
            <a:xfrm>
              <a:off x="0" y="0"/>
              <a:ext cx="4963886" cy="6858000"/>
            </a:xfrm>
            <a:prstGeom prst="parallelogram">
              <a:avLst>
                <a:gd name="adj" fmla="val 50127"/>
              </a:avLst>
            </a:prstGeom>
            <a:gradFill>
              <a:gsLst>
                <a:gs pos="73000">
                  <a:srgbClr val="0089C1">
                    <a:alpha val="0"/>
                  </a:srgbClr>
                </a:gs>
                <a:gs pos="0">
                  <a:srgbClr val="003547">
                    <a:alpha val="23000"/>
                  </a:srgb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平行四边形 8"/>
            <p:cNvSpPr/>
            <p:nvPr/>
          </p:nvSpPr>
          <p:spPr>
            <a:xfrm>
              <a:off x="2197994" y="0"/>
              <a:ext cx="3109337" cy="6858000"/>
            </a:xfrm>
            <a:prstGeom prst="parallelogram">
              <a:avLst>
                <a:gd name="adj" fmla="val 79068"/>
              </a:avLst>
            </a:prstGeom>
            <a:gradFill>
              <a:gsLst>
                <a:gs pos="0">
                  <a:srgbClr val="0089C1"/>
                </a:gs>
                <a:gs pos="87000">
                  <a:srgbClr val="0089C1">
                    <a:alpha val="0"/>
                  </a:srgb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0" name="组合 9"/>
          <p:cNvGrpSpPr/>
          <p:nvPr userDrawn="1"/>
        </p:nvGrpSpPr>
        <p:grpSpPr>
          <a:xfrm>
            <a:off x="7170738" y="6641724"/>
            <a:ext cx="5170824" cy="216276"/>
            <a:chOff x="0" y="-34226"/>
            <a:chExt cx="5994324" cy="6892226"/>
          </a:xfrm>
          <a:solidFill>
            <a:schemeClr val="bg1"/>
          </a:solidFill>
        </p:grpSpPr>
        <p:sp>
          <p:nvSpPr>
            <p:cNvPr id="11" name="平行四边形 10"/>
            <p:cNvSpPr/>
            <p:nvPr/>
          </p:nvSpPr>
          <p:spPr>
            <a:xfrm>
              <a:off x="0" y="0"/>
              <a:ext cx="4963885" cy="6858000"/>
            </a:xfrm>
            <a:prstGeom prst="parallelogram">
              <a:avLst>
                <a:gd name="adj" fmla="val 36849"/>
              </a:avLst>
            </a:prstGeom>
            <a:solidFill>
              <a:srgbClr val="0089C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平行四边形 11"/>
            <p:cNvSpPr/>
            <p:nvPr/>
          </p:nvSpPr>
          <p:spPr>
            <a:xfrm>
              <a:off x="2884987" y="-34226"/>
              <a:ext cx="3109337" cy="6858000"/>
            </a:xfrm>
            <a:prstGeom prst="parallelogram">
              <a:avLst>
                <a:gd name="adj" fmla="val 34807"/>
              </a:avLst>
            </a:prstGeom>
            <a:solidFill>
              <a:srgbClr val="00354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mc:AlternateContent xmlns:mc="http://schemas.openxmlformats.org/markup-compatibility/2006">
    <mc:Choice xmlns:p14="http://schemas.microsoft.com/office/powerpoint/2010/main" xmlns="" Requires="p14">
      <p:transition spd="slow" p14:dur="1500" advTm="0">
        <p:random/>
      </p:transition>
    </mc:Choice>
    <mc:Fallback>
      <p:transition spd="slow" advTm="0">
        <p:random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13" Type="http://schemas.openxmlformats.org/officeDocument/2006/relationships/tags" Target="../tags/tag14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tags" Target="../tags/tag13.xml"/><Relationship Id="rId17" Type="http://schemas.openxmlformats.org/officeDocument/2006/relationships/notesSlide" Target="../notesSlides/notesSlide9.xml"/><Relationship Id="rId2" Type="http://schemas.openxmlformats.org/officeDocument/2006/relationships/tags" Target="../tags/tag3.xml"/><Relationship Id="rId16" Type="http://schemas.openxmlformats.org/officeDocument/2006/relationships/slideLayout" Target="../slideLayouts/slideLayout1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tags" Target="../tags/tag12.xml"/><Relationship Id="rId5" Type="http://schemas.openxmlformats.org/officeDocument/2006/relationships/tags" Target="../tags/tag6.xml"/><Relationship Id="rId15" Type="http://schemas.openxmlformats.org/officeDocument/2006/relationships/tags" Target="../tags/tag16.xml"/><Relationship Id="rId10" Type="http://schemas.openxmlformats.org/officeDocument/2006/relationships/tags" Target="../tags/tag11.xml"/><Relationship Id="rId4" Type="http://schemas.openxmlformats.org/officeDocument/2006/relationships/tags" Target="../tags/tag5.xml"/><Relationship Id="rId9" Type="http://schemas.openxmlformats.org/officeDocument/2006/relationships/tags" Target="../tags/tag10.xml"/><Relationship Id="rId14" Type="http://schemas.openxmlformats.org/officeDocument/2006/relationships/tags" Target="../tags/tag1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tags" Target="../tags/tag24.xml"/><Relationship Id="rId13" Type="http://schemas.openxmlformats.org/officeDocument/2006/relationships/tags" Target="../tags/tag29.xml"/><Relationship Id="rId3" Type="http://schemas.openxmlformats.org/officeDocument/2006/relationships/tags" Target="../tags/tag19.xml"/><Relationship Id="rId7" Type="http://schemas.openxmlformats.org/officeDocument/2006/relationships/tags" Target="../tags/tag23.xml"/><Relationship Id="rId12" Type="http://schemas.openxmlformats.org/officeDocument/2006/relationships/tags" Target="../tags/tag28.xml"/><Relationship Id="rId17" Type="http://schemas.openxmlformats.org/officeDocument/2006/relationships/notesSlide" Target="../notesSlides/notesSlide18.xml"/><Relationship Id="rId2" Type="http://schemas.openxmlformats.org/officeDocument/2006/relationships/tags" Target="../tags/tag18.xml"/><Relationship Id="rId16" Type="http://schemas.openxmlformats.org/officeDocument/2006/relationships/slideLayout" Target="../slideLayouts/slideLayout1.xml"/><Relationship Id="rId1" Type="http://schemas.openxmlformats.org/officeDocument/2006/relationships/tags" Target="../tags/tag17.xml"/><Relationship Id="rId6" Type="http://schemas.openxmlformats.org/officeDocument/2006/relationships/tags" Target="../tags/tag22.xml"/><Relationship Id="rId11" Type="http://schemas.openxmlformats.org/officeDocument/2006/relationships/tags" Target="../tags/tag27.xml"/><Relationship Id="rId5" Type="http://schemas.openxmlformats.org/officeDocument/2006/relationships/tags" Target="../tags/tag21.xml"/><Relationship Id="rId15" Type="http://schemas.openxmlformats.org/officeDocument/2006/relationships/tags" Target="../tags/tag31.xml"/><Relationship Id="rId10" Type="http://schemas.openxmlformats.org/officeDocument/2006/relationships/tags" Target="../tags/tag26.xml"/><Relationship Id="rId4" Type="http://schemas.openxmlformats.org/officeDocument/2006/relationships/tags" Target="../tags/tag20.xml"/><Relationship Id="rId9" Type="http://schemas.openxmlformats.org/officeDocument/2006/relationships/tags" Target="../tags/tag25.xml"/><Relationship Id="rId14" Type="http://schemas.openxmlformats.org/officeDocument/2006/relationships/tags" Target="../tags/tag30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tags" Target="../tags/tag34.xml"/><Relationship Id="rId2" Type="http://schemas.openxmlformats.org/officeDocument/2006/relationships/tags" Target="../tags/tag33.xml"/><Relationship Id="rId1" Type="http://schemas.openxmlformats.org/officeDocument/2006/relationships/tags" Target="../tags/tag32.xml"/><Relationship Id="rId6" Type="http://schemas.openxmlformats.org/officeDocument/2006/relationships/notesSlide" Target="../notesSlides/notesSlide20.xml"/><Relationship Id="rId5" Type="http://schemas.openxmlformats.org/officeDocument/2006/relationships/slideLayout" Target="../slideLayouts/slideLayout1.xml"/><Relationship Id="rId4" Type="http://schemas.openxmlformats.org/officeDocument/2006/relationships/tags" Target="../tags/tag35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任意多边形 13"/>
          <p:cNvSpPr/>
          <p:nvPr/>
        </p:nvSpPr>
        <p:spPr>
          <a:xfrm>
            <a:off x="0" y="0"/>
            <a:ext cx="12192000" cy="6858000"/>
          </a:xfrm>
          <a:custGeom>
            <a:avLst/>
            <a:gdLst>
              <a:gd name="connsiteX0" fmla="*/ 6213403 w 12192000"/>
              <a:gd name="connsiteY0" fmla="*/ 234950 h 6858000"/>
              <a:gd name="connsiteX1" fmla="*/ 3019353 w 12192000"/>
              <a:gd name="connsiteY1" fmla="*/ 3429000 h 6858000"/>
              <a:gd name="connsiteX2" fmla="*/ 6213403 w 12192000"/>
              <a:gd name="connsiteY2" fmla="*/ 6623050 h 6858000"/>
              <a:gd name="connsiteX3" fmla="*/ 9407453 w 12192000"/>
              <a:gd name="connsiteY3" fmla="*/ 3429000 h 6858000"/>
              <a:gd name="connsiteX4" fmla="*/ 6213403 w 12192000"/>
              <a:gd name="connsiteY4" fmla="*/ 234950 h 6858000"/>
              <a:gd name="connsiteX5" fmla="*/ 0 w 12192000"/>
              <a:gd name="connsiteY5" fmla="*/ 0 h 6858000"/>
              <a:gd name="connsiteX6" fmla="*/ 12192000 w 12192000"/>
              <a:gd name="connsiteY6" fmla="*/ 0 h 6858000"/>
              <a:gd name="connsiteX7" fmla="*/ 12192000 w 12192000"/>
              <a:gd name="connsiteY7" fmla="*/ 6858000 h 6858000"/>
              <a:gd name="connsiteX8" fmla="*/ 0 w 12192000"/>
              <a:gd name="connsiteY8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192000" h="6858000">
                <a:moveTo>
                  <a:pt x="6213403" y="234950"/>
                </a:moveTo>
                <a:cubicBezTo>
                  <a:pt x="4449378" y="234950"/>
                  <a:pt x="3019353" y="1664975"/>
                  <a:pt x="3019353" y="3429000"/>
                </a:cubicBezTo>
                <a:cubicBezTo>
                  <a:pt x="3019353" y="5193025"/>
                  <a:pt x="4449378" y="6623050"/>
                  <a:pt x="6213403" y="6623050"/>
                </a:cubicBezTo>
                <a:cubicBezTo>
                  <a:pt x="7977428" y="6623050"/>
                  <a:pt x="9407453" y="5193025"/>
                  <a:pt x="9407453" y="3429000"/>
                </a:cubicBezTo>
                <a:cubicBezTo>
                  <a:pt x="9407453" y="1664975"/>
                  <a:pt x="7977428" y="234950"/>
                  <a:pt x="6213403" y="234950"/>
                </a:cubicBez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blipFill>
            <a:blip r:embed="rId3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a:blipFill>
          <a:ln>
            <a:noFill/>
          </a:ln>
          <a:effectLst>
            <a:outerShdw blurRad="241300" dist="266700" dir="2700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2931088" y="4395149"/>
            <a:ext cx="6564630" cy="307777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US" altLang="zh-CN" sz="1400" dirty="0" smtClean="0">
                <a:latin typeface="微软雅黑" panose="020B0503020204020204" charset="-122"/>
                <a:ea typeface="微软雅黑" panose="020B0503020204020204" charset="-122"/>
              </a:rPr>
              <a:t>—— </a:t>
            </a:r>
            <a:r>
              <a:rPr lang="zh-CN" altLang="en-US" sz="1400" dirty="0" smtClean="0">
                <a:latin typeface="微软雅黑" panose="020B0503020204020204" charset="-122"/>
                <a:ea typeface="微软雅黑" panose="020B0503020204020204" charset="-122"/>
              </a:rPr>
              <a:t>工作总结   工作汇报   商务述职 </a:t>
            </a:r>
            <a:r>
              <a:rPr lang="en-US" altLang="zh-CN" sz="1400" dirty="0" smtClean="0">
                <a:latin typeface="微软雅黑" panose="020B0503020204020204" charset="-122"/>
                <a:ea typeface="微软雅黑" panose="020B0503020204020204" charset="-122"/>
              </a:rPr>
              <a:t>——</a:t>
            </a:r>
            <a:endParaRPr lang="zh-CN" altLang="en-US" sz="1400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" name="圆角矩形 4"/>
          <p:cNvSpPr/>
          <p:nvPr/>
        </p:nvSpPr>
        <p:spPr>
          <a:xfrm>
            <a:off x="4937435" y="5264620"/>
            <a:ext cx="2551936" cy="595086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accent1">
                  <a:lumMod val="5000"/>
                  <a:lumOff val="95000"/>
                  <a:alpha val="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汇报人</a:t>
            </a:r>
            <a:r>
              <a:rPr lang="zh-CN" altLang="en-US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r>
              <a:rPr lang="en-US" altLang="zh-CN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endParaRPr lang="zh-CN" altLang="en-US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3620603" y="2689278"/>
            <a:ext cx="528221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000" b="1" dirty="0" smtClean="0">
                <a:latin typeface="微软雅黑" panose="020B0503020204020204" charset="-122"/>
                <a:ea typeface="微软雅黑" panose="020B0503020204020204" charset="-122"/>
              </a:rPr>
              <a:t>商务总结汇报通用</a:t>
            </a:r>
            <a:r>
              <a:rPr lang="en-US" altLang="zh-CN" sz="4000" b="1" dirty="0" smtClean="0">
                <a:latin typeface="微软雅黑" panose="020B0503020204020204" charset="-122"/>
                <a:ea typeface="微软雅黑" panose="020B0503020204020204" charset="-122"/>
              </a:rPr>
              <a:t>PPT</a:t>
            </a:r>
            <a:endParaRPr lang="zh-CN" altLang="en-US" sz="4000" b="1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3686485" y="3427202"/>
            <a:ext cx="515044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GENERAL PPT FOR BUSINESS SUMMARY REPORT </a:t>
            </a:r>
            <a:endParaRPr lang="zh-CN" altLang="en-US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椭圆 26"/>
          <p:cNvSpPr/>
          <p:nvPr/>
        </p:nvSpPr>
        <p:spPr>
          <a:xfrm>
            <a:off x="3019353" y="234950"/>
            <a:ext cx="6388100" cy="6388100"/>
          </a:xfrm>
          <a:prstGeom prst="ellipse">
            <a:avLst/>
          </a:prstGeom>
          <a:noFill/>
          <a:ln w="25400">
            <a:gradFill>
              <a:gsLst>
                <a:gs pos="0">
                  <a:schemeClr val="accent1">
                    <a:lumMod val="5000"/>
                    <a:lumOff val="95000"/>
                    <a:alpha val="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椭圆 19"/>
          <p:cNvSpPr/>
          <p:nvPr/>
        </p:nvSpPr>
        <p:spPr>
          <a:xfrm rot="9164495">
            <a:off x="3208461" y="899788"/>
            <a:ext cx="1009634" cy="1009634"/>
          </a:xfrm>
          <a:prstGeom prst="ellipse">
            <a:avLst/>
          </a:prstGeom>
          <a:solidFill>
            <a:srgbClr val="92D050"/>
          </a:solidFill>
          <a:ln w="6350">
            <a:noFill/>
          </a:ln>
          <a:effectLst>
            <a:outerShdw blurRad="304800" dist="50800" dir="13500000" sx="105000" sy="105000" algn="br" rotWithShape="0">
              <a:prstClr val="black">
                <a:alpha val="1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31" name="直接连接符 30"/>
          <p:cNvCxnSpPr/>
          <p:nvPr/>
        </p:nvCxnSpPr>
        <p:spPr>
          <a:xfrm>
            <a:off x="3918858" y="4251494"/>
            <a:ext cx="4685706" cy="0"/>
          </a:xfrm>
          <a:prstGeom prst="line">
            <a:avLst/>
          </a:prstGeom>
          <a:ln>
            <a:gradFill flip="none" rotWithShape="1">
              <a:gsLst>
                <a:gs pos="0">
                  <a:schemeClr val="tx1">
                    <a:lumMod val="95000"/>
                    <a:lumOff val="5000"/>
                    <a:alpha val="0"/>
                  </a:schemeClr>
                </a:gs>
                <a:gs pos="50000">
                  <a:schemeClr val="bg1">
                    <a:lumMod val="75000"/>
                    <a:alpha val="41000"/>
                  </a:schemeClr>
                </a:gs>
                <a:gs pos="100000">
                  <a:schemeClr val="tx1">
                    <a:alpha val="0"/>
                  </a:schemeClr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直接连接符 31"/>
          <p:cNvCxnSpPr/>
          <p:nvPr/>
        </p:nvCxnSpPr>
        <p:spPr>
          <a:xfrm>
            <a:off x="3918858" y="4846580"/>
            <a:ext cx="4685706" cy="0"/>
          </a:xfrm>
          <a:prstGeom prst="line">
            <a:avLst/>
          </a:prstGeom>
          <a:ln>
            <a:gradFill flip="none" rotWithShape="1">
              <a:gsLst>
                <a:gs pos="0">
                  <a:schemeClr val="tx1">
                    <a:lumMod val="95000"/>
                    <a:lumOff val="5000"/>
                    <a:alpha val="0"/>
                  </a:schemeClr>
                </a:gs>
                <a:gs pos="50000">
                  <a:schemeClr val="bg1">
                    <a:lumMod val="75000"/>
                    <a:alpha val="41000"/>
                  </a:schemeClr>
                </a:gs>
                <a:gs pos="100000">
                  <a:schemeClr val="tx1">
                    <a:alpha val="0"/>
                  </a:schemeClr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文本框 32"/>
          <p:cNvSpPr txBox="1"/>
          <p:nvPr/>
        </p:nvSpPr>
        <p:spPr>
          <a:xfrm>
            <a:off x="5425783" y="1299029"/>
            <a:ext cx="157523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5400" dirty="0" smtClean="0">
                <a:latin typeface="Impact" panose="020B0806030902050204" pitchFamily="34" charset="0"/>
              </a:rPr>
              <a:t>LOGO</a:t>
            </a:r>
            <a:endParaRPr lang="zh-CN" altLang="en-US" sz="5400" dirty="0">
              <a:latin typeface="Impact" panose="020B0806030902050204" pitchFamily="34" charset="0"/>
            </a:endParaRPr>
          </a:p>
        </p:txBody>
      </p:sp>
      <p:sp>
        <p:nvSpPr>
          <p:cNvPr id="34" name="椭圆 33"/>
          <p:cNvSpPr/>
          <p:nvPr/>
        </p:nvSpPr>
        <p:spPr>
          <a:xfrm>
            <a:off x="2005547" y="-780653"/>
            <a:ext cx="8415710" cy="8415710"/>
          </a:xfrm>
          <a:prstGeom prst="ellipse">
            <a:avLst/>
          </a:prstGeom>
          <a:noFill/>
          <a:ln w="12700">
            <a:gradFill>
              <a:gsLst>
                <a:gs pos="0">
                  <a:schemeClr val="accent1">
                    <a:lumMod val="5000"/>
                    <a:lumOff val="95000"/>
                    <a:alpha val="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/>
          <p:cNvGrpSpPr/>
          <p:nvPr/>
        </p:nvGrpSpPr>
        <p:grpSpPr>
          <a:xfrm>
            <a:off x="0" y="0"/>
            <a:ext cx="5307331" cy="6858000"/>
            <a:chOff x="0" y="0"/>
            <a:chExt cx="5307331" cy="6858000"/>
          </a:xfrm>
        </p:grpSpPr>
        <p:sp>
          <p:nvSpPr>
            <p:cNvPr id="21" name="平行四边形 20"/>
            <p:cNvSpPr/>
            <p:nvPr/>
          </p:nvSpPr>
          <p:spPr>
            <a:xfrm>
              <a:off x="0" y="0"/>
              <a:ext cx="4963886" cy="6858000"/>
            </a:xfrm>
            <a:prstGeom prst="parallelogram">
              <a:avLst>
                <a:gd name="adj" fmla="val 50127"/>
              </a:avLst>
            </a:prstGeom>
            <a:gradFill>
              <a:gsLst>
                <a:gs pos="73000">
                  <a:srgbClr val="0089C1">
                    <a:alpha val="0"/>
                  </a:srgbClr>
                </a:gs>
                <a:gs pos="0">
                  <a:srgbClr val="003547">
                    <a:alpha val="23000"/>
                  </a:srgb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平行四边形 28"/>
            <p:cNvSpPr/>
            <p:nvPr/>
          </p:nvSpPr>
          <p:spPr>
            <a:xfrm>
              <a:off x="2197994" y="0"/>
              <a:ext cx="3109337" cy="6858000"/>
            </a:xfrm>
            <a:prstGeom prst="parallelogram">
              <a:avLst>
                <a:gd name="adj" fmla="val 79068"/>
              </a:avLst>
            </a:prstGeom>
            <a:gradFill>
              <a:gsLst>
                <a:gs pos="0">
                  <a:srgbClr val="0089C1"/>
                </a:gs>
                <a:gs pos="87000">
                  <a:srgbClr val="0089C1">
                    <a:alpha val="0"/>
                  </a:srgb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5581792" y="1528481"/>
            <a:ext cx="3188978" cy="727831"/>
            <a:chOff x="4731194" y="2016817"/>
            <a:chExt cx="3188978" cy="727831"/>
          </a:xfrm>
        </p:grpSpPr>
        <p:sp>
          <p:nvSpPr>
            <p:cNvPr id="20" name="椭圆 1"/>
            <p:cNvSpPr>
              <a:spLocks noChangeArrowheads="1"/>
            </p:cNvSpPr>
            <p:nvPr/>
          </p:nvSpPr>
          <p:spPr bwMode="auto">
            <a:xfrm>
              <a:off x="4731194" y="2016817"/>
              <a:ext cx="727831" cy="727831"/>
            </a:xfrm>
            <a:prstGeom prst="roundRect">
              <a:avLst/>
            </a:prstGeom>
            <a:gradFill flip="none" rotWithShape="1">
              <a:gsLst>
                <a:gs pos="0">
                  <a:srgbClr val="003547"/>
                </a:gs>
                <a:gs pos="100000">
                  <a:srgbClr val="0089C1"/>
                </a:gs>
              </a:gsLst>
              <a:lin ang="18900000" scaled="1"/>
              <a:tileRect/>
            </a:gradFill>
            <a:ln>
              <a:noFill/>
            </a:ln>
            <a:effectLst>
              <a:outerShdw blurRad="127000" dist="635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Overflow="overflow" horzOverflow="overflow" vert="horz" wrap="square" numCol="1" spcCol="0" rtlCol="0" fromWordArt="0" anchor="ctr" anchorCtr="0" forceAA="0" compatLnSpc="1">
              <a:noAutofit/>
            </a:bodyPr>
            <a:lstStyle/>
            <a:p>
              <a:pPr lvl="0" algn="ctr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ym typeface="+mn-ea"/>
              </a:endParaRPr>
            </a:p>
          </p:txBody>
        </p:sp>
        <p:sp>
          <p:nvSpPr>
            <p:cNvPr id="25" name="TextBox 32"/>
            <p:cNvSpPr>
              <a:spLocks noChangeArrowheads="1"/>
            </p:cNvSpPr>
            <p:nvPr/>
          </p:nvSpPr>
          <p:spPr bwMode="auto">
            <a:xfrm>
              <a:off x="4798197" y="2203230"/>
              <a:ext cx="601447" cy="368300"/>
            </a:xfrm>
            <a:prstGeom prst="rect">
              <a:avLst/>
            </a:prstGeom>
            <a:noFill/>
            <a:ln>
              <a:noFill/>
            </a:ln>
            <a:effectLst>
              <a:outerShdw blurRad="127000" dist="63500" dir="2700000" algn="tl" rotWithShape="0">
                <a:prstClr val="black">
                  <a:alpha val="40000"/>
                </a:prstClr>
              </a:outerShdw>
            </a:effectLst>
            <a:extLst>
              <a:ext uri="{909E8E84-426E-40DD-AFC4-6F175D3DCCD1}">
                <a14:hiddenFill xmlns:a14="http://schemas.microsoft.com/office/drawing/2010/main" xmlns="">
                  <a:gradFill>
                    <a:gsLst>
                      <a:gs pos="0">
                        <a:srgbClr val="C38B32"/>
                      </a:gs>
                      <a:gs pos="39000">
                        <a:srgbClr val="EABF6B"/>
                      </a:gs>
                      <a:gs pos="67000">
                        <a:srgbClr val="C38B32"/>
                      </a:gs>
                      <a:gs pos="100000">
                        <a:srgbClr val="EABF6B"/>
                      </a:gs>
                    </a:gsLst>
                    <a:lin ang="5400000" scaled="0"/>
                  </a:gradFill>
                </a14:hiddenFill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Overflow="overflow" horzOverflow="overflow" vert="horz" wrap="square" numCol="1" spcCol="0" rtlCol="0" fromWordArt="0" anchor="ctr" anchorCtr="0" forceAA="0" compatLnSpc="1">
              <a:noAutofit/>
            </a:bodyPr>
            <a:lstStyle/>
            <a:p>
              <a:pPr lvl="0" algn="ctr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200">
                  <a:solidFill>
                    <a:schemeClr val="bg1">
                      <a:lumMod val="95000"/>
                    </a:schemeClr>
                  </a:solidFill>
                  <a:sym typeface="+mn-ea"/>
                </a:rPr>
                <a:t>01</a:t>
              </a:r>
            </a:p>
          </p:txBody>
        </p:sp>
        <p:sp>
          <p:nvSpPr>
            <p:cNvPr id="26" name="矩形 25"/>
            <p:cNvSpPr/>
            <p:nvPr/>
          </p:nvSpPr>
          <p:spPr>
            <a:xfrm>
              <a:off x="5650961" y="2436439"/>
              <a:ext cx="2269211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spcBef>
                  <a:spcPct val="0"/>
                </a:spcBef>
              </a:pPr>
              <a:r>
                <a:rPr lang="en-US" altLang="zh-CN" sz="1400" dirty="0">
                  <a:solidFill>
                    <a:schemeClr val="bg2">
                      <a:lumMod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Please add the title here</a:t>
              </a:r>
            </a:p>
          </p:txBody>
        </p:sp>
        <p:sp>
          <p:nvSpPr>
            <p:cNvPr id="27" name="TextBox 76"/>
            <p:cNvSpPr txBox="1"/>
            <p:nvPr/>
          </p:nvSpPr>
          <p:spPr>
            <a:xfrm>
              <a:off x="5650961" y="2067107"/>
              <a:ext cx="193460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>
                  <a:solidFill>
                    <a:srgbClr val="0E2971"/>
                  </a:solidFill>
                  <a:latin typeface="微软雅黑" panose="020B0503020204020204" charset="-122"/>
                  <a:ea typeface="微软雅黑" panose="020B0503020204020204" charset="-122"/>
                </a:rPr>
                <a:t>请在此添加标题</a:t>
              </a:r>
            </a:p>
          </p:txBody>
        </p:sp>
      </p:grpSp>
      <p:sp>
        <p:nvSpPr>
          <p:cNvPr id="23" name="椭圆 22"/>
          <p:cNvSpPr/>
          <p:nvPr/>
        </p:nvSpPr>
        <p:spPr>
          <a:xfrm rot="9164495">
            <a:off x="520964" y="573535"/>
            <a:ext cx="2261414" cy="2261414"/>
          </a:xfrm>
          <a:prstGeom prst="ellipse">
            <a:avLst/>
          </a:prstGeom>
          <a:solidFill>
            <a:srgbClr val="92D050"/>
          </a:solidFill>
          <a:ln w="6350">
            <a:noFill/>
          </a:ln>
          <a:effectLst>
            <a:outerShdw blurRad="304800" dist="50800" dir="13500000" sx="105000" sy="105000" algn="br" rotWithShape="0">
              <a:prstClr val="black">
                <a:alpha val="1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Text Box 3"/>
          <p:cNvSpPr>
            <a:spLocks noChangeArrowheads="1"/>
          </p:cNvSpPr>
          <p:nvPr/>
        </p:nvSpPr>
        <p:spPr bwMode="auto">
          <a:xfrm>
            <a:off x="769986" y="1055983"/>
            <a:ext cx="1829091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</a:pPr>
            <a:r>
              <a:rPr lang="zh-CN" altLang="en-US" sz="48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rPr>
              <a:t>目 录</a:t>
            </a:r>
          </a:p>
          <a:p>
            <a:pPr algn="ctr">
              <a:spcBef>
                <a:spcPct val="0"/>
              </a:spcBef>
            </a:pPr>
            <a:r>
              <a:rPr lang="en-US" altLang="zh-CN" sz="24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COMPANY</a:t>
            </a:r>
          </a:p>
        </p:txBody>
      </p:sp>
      <p:grpSp>
        <p:nvGrpSpPr>
          <p:cNvPr id="31" name="组合 30"/>
          <p:cNvGrpSpPr/>
          <p:nvPr/>
        </p:nvGrpSpPr>
        <p:grpSpPr>
          <a:xfrm>
            <a:off x="5073811" y="2701169"/>
            <a:ext cx="3188978" cy="727831"/>
            <a:chOff x="4731194" y="2016817"/>
            <a:chExt cx="3188978" cy="727831"/>
          </a:xfrm>
        </p:grpSpPr>
        <p:sp>
          <p:nvSpPr>
            <p:cNvPr id="32" name="椭圆 1"/>
            <p:cNvSpPr>
              <a:spLocks noChangeArrowheads="1"/>
            </p:cNvSpPr>
            <p:nvPr/>
          </p:nvSpPr>
          <p:spPr bwMode="auto">
            <a:xfrm>
              <a:off x="4731194" y="2016817"/>
              <a:ext cx="727831" cy="727831"/>
            </a:xfrm>
            <a:prstGeom prst="roundRect">
              <a:avLst/>
            </a:prstGeom>
            <a:gradFill flip="none" rotWithShape="1">
              <a:gsLst>
                <a:gs pos="0">
                  <a:srgbClr val="003547"/>
                </a:gs>
                <a:gs pos="100000">
                  <a:srgbClr val="0089C1"/>
                </a:gs>
              </a:gsLst>
              <a:lin ang="18900000" scaled="1"/>
              <a:tileRect/>
            </a:gradFill>
            <a:ln>
              <a:noFill/>
            </a:ln>
            <a:effectLst>
              <a:outerShdw blurRad="127000" dist="635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Overflow="overflow" horzOverflow="overflow" vert="horz" wrap="square" numCol="1" spcCol="0" rtlCol="0" fromWordArt="0" anchor="ctr" anchorCtr="0" forceAA="0" compatLnSpc="1">
              <a:noAutofit/>
            </a:bodyPr>
            <a:lstStyle/>
            <a:p>
              <a:pPr lvl="0" algn="ctr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ym typeface="+mn-ea"/>
              </a:endParaRPr>
            </a:p>
          </p:txBody>
        </p:sp>
        <p:sp>
          <p:nvSpPr>
            <p:cNvPr id="33" name="TextBox 32"/>
            <p:cNvSpPr>
              <a:spLocks noChangeArrowheads="1"/>
            </p:cNvSpPr>
            <p:nvPr/>
          </p:nvSpPr>
          <p:spPr bwMode="auto">
            <a:xfrm>
              <a:off x="4798197" y="2203230"/>
              <a:ext cx="601447" cy="368300"/>
            </a:xfrm>
            <a:prstGeom prst="rect">
              <a:avLst/>
            </a:prstGeom>
            <a:noFill/>
            <a:ln>
              <a:noFill/>
            </a:ln>
            <a:effectLst>
              <a:outerShdw blurRad="127000" dist="63500" dir="2700000" algn="tl" rotWithShape="0">
                <a:prstClr val="black">
                  <a:alpha val="40000"/>
                </a:prstClr>
              </a:outerShdw>
            </a:effectLst>
            <a:extLst>
              <a:ext uri="{909E8E84-426E-40DD-AFC4-6F175D3DCCD1}">
                <a14:hiddenFill xmlns:a14="http://schemas.microsoft.com/office/drawing/2010/main" xmlns="">
                  <a:gradFill>
                    <a:gsLst>
                      <a:gs pos="0">
                        <a:srgbClr val="C38B32"/>
                      </a:gs>
                      <a:gs pos="39000">
                        <a:srgbClr val="EABF6B"/>
                      </a:gs>
                      <a:gs pos="67000">
                        <a:srgbClr val="C38B32"/>
                      </a:gs>
                      <a:gs pos="100000">
                        <a:srgbClr val="EABF6B"/>
                      </a:gs>
                    </a:gsLst>
                    <a:lin ang="5400000" scaled="0"/>
                  </a:gradFill>
                </a14:hiddenFill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Overflow="overflow" horzOverflow="overflow" vert="horz" wrap="square" numCol="1" spcCol="0" rtlCol="0" fromWordArt="0" anchor="ctr" anchorCtr="0" forceAA="0" compatLnSpc="1">
              <a:noAutofit/>
            </a:bodyPr>
            <a:lstStyle/>
            <a:p>
              <a:pPr lvl="0" algn="ctr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3200" dirty="0" smtClean="0">
                  <a:solidFill>
                    <a:schemeClr val="bg1">
                      <a:lumMod val="95000"/>
                    </a:schemeClr>
                  </a:solidFill>
                  <a:sym typeface="+mn-ea"/>
                </a:rPr>
                <a:t>02</a:t>
              </a:r>
              <a:endParaRPr lang="zh-CN" altLang="en-US" sz="3200" dirty="0">
                <a:solidFill>
                  <a:schemeClr val="bg1">
                    <a:lumMod val="95000"/>
                  </a:schemeClr>
                </a:solidFill>
                <a:sym typeface="+mn-ea"/>
              </a:endParaRPr>
            </a:p>
          </p:txBody>
        </p:sp>
        <p:sp>
          <p:nvSpPr>
            <p:cNvPr id="41" name="矩形 40"/>
            <p:cNvSpPr/>
            <p:nvPr/>
          </p:nvSpPr>
          <p:spPr>
            <a:xfrm>
              <a:off x="5650961" y="2436439"/>
              <a:ext cx="2269211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spcBef>
                  <a:spcPct val="0"/>
                </a:spcBef>
              </a:pPr>
              <a:r>
                <a:rPr lang="en-US" altLang="zh-CN" sz="1400" dirty="0">
                  <a:solidFill>
                    <a:schemeClr val="bg2">
                      <a:lumMod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Please add the title here</a:t>
              </a:r>
            </a:p>
          </p:txBody>
        </p:sp>
        <p:sp>
          <p:nvSpPr>
            <p:cNvPr id="42" name="TextBox 76"/>
            <p:cNvSpPr txBox="1"/>
            <p:nvPr/>
          </p:nvSpPr>
          <p:spPr>
            <a:xfrm>
              <a:off x="5650961" y="2067107"/>
              <a:ext cx="193460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>
                  <a:solidFill>
                    <a:srgbClr val="0E2971"/>
                  </a:solidFill>
                  <a:latin typeface="微软雅黑" panose="020B0503020204020204" charset="-122"/>
                  <a:ea typeface="微软雅黑" panose="020B0503020204020204" charset="-122"/>
                </a:rPr>
                <a:t>请在此添加标题</a:t>
              </a: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4715134" y="3873857"/>
            <a:ext cx="3188978" cy="727831"/>
            <a:chOff x="4731194" y="2016817"/>
            <a:chExt cx="3188978" cy="727831"/>
          </a:xfrm>
        </p:grpSpPr>
        <p:sp>
          <p:nvSpPr>
            <p:cNvPr id="44" name="椭圆 1"/>
            <p:cNvSpPr>
              <a:spLocks noChangeArrowheads="1"/>
            </p:cNvSpPr>
            <p:nvPr/>
          </p:nvSpPr>
          <p:spPr bwMode="auto">
            <a:xfrm>
              <a:off x="4731194" y="2016817"/>
              <a:ext cx="727831" cy="727831"/>
            </a:xfrm>
            <a:prstGeom prst="roundRect">
              <a:avLst/>
            </a:prstGeom>
            <a:gradFill>
              <a:gsLst>
                <a:gs pos="0">
                  <a:srgbClr val="003547"/>
                </a:gs>
                <a:gs pos="100000">
                  <a:srgbClr val="0089C1"/>
                </a:gs>
              </a:gsLst>
              <a:lin ang="18900000" scaled="1"/>
            </a:gradFill>
            <a:ln>
              <a:noFill/>
            </a:ln>
            <a:effectLst>
              <a:outerShdw blurRad="127000" dist="635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Overflow="overflow" horzOverflow="overflow" vert="horz" wrap="square" numCol="1" spcCol="0" rtlCol="0" fromWordArt="0" anchor="ctr" anchorCtr="0" forceAA="0" compatLnSpc="1">
              <a:noAutofit/>
            </a:bodyPr>
            <a:lstStyle/>
            <a:p>
              <a:pPr lvl="0" algn="ctr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ym typeface="+mn-ea"/>
              </a:endParaRPr>
            </a:p>
          </p:txBody>
        </p:sp>
        <p:sp>
          <p:nvSpPr>
            <p:cNvPr id="45" name="TextBox 32"/>
            <p:cNvSpPr>
              <a:spLocks noChangeArrowheads="1"/>
            </p:cNvSpPr>
            <p:nvPr/>
          </p:nvSpPr>
          <p:spPr bwMode="auto">
            <a:xfrm>
              <a:off x="4798197" y="2203230"/>
              <a:ext cx="601447" cy="368300"/>
            </a:xfrm>
            <a:prstGeom prst="rect">
              <a:avLst/>
            </a:prstGeom>
            <a:noFill/>
            <a:ln>
              <a:noFill/>
            </a:ln>
            <a:effectLst>
              <a:outerShdw blurRad="127000" dist="63500" dir="2700000" algn="tl" rotWithShape="0">
                <a:prstClr val="black">
                  <a:alpha val="40000"/>
                </a:prstClr>
              </a:outerShdw>
            </a:effectLst>
            <a:extLst>
              <a:ext uri="{909E8E84-426E-40DD-AFC4-6F175D3DCCD1}">
                <a14:hiddenFill xmlns:a14="http://schemas.microsoft.com/office/drawing/2010/main" xmlns="">
                  <a:gradFill>
                    <a:gsLst>
                      <a:gs pos="0">
                        <a:srgbClr val="C38B32"/>
                      </a:gs>
                      <a:gs pos="39000">
                        <a:srgbClr val="EABF6B"/>
                      </a:gs>
                      <a:gs pos="67000">
                        <a:srgbClr val="C38B32"/>
                      </a:gs>
                      <a:gs pos="100000">
                        <a:srgbClr val="EABF6B"/>
                      </a:gs>
                    </a:gsLst>
                    <a:lin ang="5400000" scaled="0"/>
                  </a:gradFill>
                </a14:hiddenFill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Overflow="overflow" horzOverflow="overflow" vert="horz" wrap="square" numCol="1" spcCol="0" rtlCol="0" fromWordArt="0" anchor="ctr" anchorCtr="0" forceAA="0" compatLnSpc="1">
              <a:noAutofit/>
            </a:bodyPr>
            <a:lstStyle/>
            <a:p>
              <a:pPr lvl="0" algn="ctr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3200" dirty="0" smtClean="0">
                  <a:solidFill>
                    <a:schemeClr val="bg1">
                      <a:lumMod val="95000"/>
                    </a:schemeClr>
                  </a:solidFill>
                  <a:sym typeface="+mn-ea"/>
                </a:rPr>
                <a:t>03</a:t>
              </a:r>
              <a:endParaRPr lang="zh-CN" altLang="en-US" sz="3200" dirty="0">
                <a:solidFill>
                  <a:schemeClr val="bg1">
                    <a:lumMod val="95000"/>
                  </a:schemeClr>
                </a:solidFill>
                <a:sym typeface="+mn-ea"/>
              </a:endParaRPr>
            </a:p>
          </p:txBody>
        </p:sp>
        <p:sp>
          <p:nvSpPr>
            <p:cNvPr id="46" name="矩形 45"/>
            <p:cNvSpPr/>
            <p:nvPr/>
          </p:nvSpPr>
          <p:spPr>
            <a:xfrm>
              <a:off x="5650961" y="2436439"/>
              <a:ext cx="2269211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spcBef>
                  <a:spcPct val="0"/>
                </a:spcBef>
              </a:pPr>
              <a:r>
                <a:rPr lang="en-US" altLang="zh-CN" sz="1400" dirty="0">
                  <a:solidFill>
                    <a:schemeClr val="bg2">
                      <a:lumMod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Please add the title here</a:t>
              </a:r>
            </a:p>
          </p:txBody>
        </p:sp>
        <p:sp>
          <p:nvSpPr>
            <p:cNvPr id="47" name="TextBox 76"/>
            <p:cNvSpPr txBox="1"/>
            <p:nvPr/>
          </p:nvSpPr>
          <p:spPr>
            <a:xfrm>
              <a:off x="5650961" y="2067107"/>
              <a:ext cx="193460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>
                  <a:solidFill>
                    <a:srgbClr val="0E2971"/>
                  </a:solidFill>
                  <a:latin typeface="微软雅黑" panose="020B0503020204020204" charset="-122"/>
                  <a:ea typeface="微软雅黑" panose="020B0503020204020204" charset="-122"/>
                </a:rPr>
                <a:t>请在此添加标题</a:t>
              </a:r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4147772" y="5046545"/>
            <a:ext cx="3188978" cy="727831"/>
            <a:chOff x="4731194" y="2016817"/>
            <a:chExt cx="3188978" cy="727831"/>
          </a:xfrm>
        </p:grpSpPr>
        <p:sp>
          <p:nvSpPr>
            <p:cNvPr id="49" name="椭圆 1"/>
            <p:cNvSpPr>
              <a:spLocks noChangeArrowheads="1"/>
            </p:cNvSpPr>
            <p:nvPr/>
          </p:nvSpPr>
          <p:spPr bwMode="auto">
            <a:xfrm>
              <a:off x="4731194" y="2016817"/>
              <a:ext cx="727831" cy="727831"/>
            </a:xfrm>
            <a:prstGeom prst="roundRect">
              <a:avLst/>
            </a:prstGeom>
            <a:gradFill>
              <a:gsLst>
                <a:gs pos="0">
                  <a:srgbClr val="003547"/>
                </a:gs>
                <a:gs pos="100000">
                  <a:srgbClr val="0089C1"/>
                </a:gs>
              </a:gsLst>
              <a:lin ang="18900000" scaled="1"/>
            </a:gradFill>
            <a:ln>
              <a:noFill/>
            </a:ln>
            <a:effectLst>
              <a:outerShdw blurRad="127000" dist="635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Overflow="overflow" horzOverflow="overflow" vert="horz" wrap="square" numCol="1" spcCol="0" rtlCol="0" fromWordArt="0" anchor="ctr" anchorCtr="0" forceAA="0" compatLnSpc="1">
              <a:noAutofit/>
            </a:bodyPr>
            <a:lstStyle/>
            <a:p>
              <a:pPr lvl="0" algn="ctr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ym typeface="+mn-ea"/>
              </a:endParaRPr>
            </a:p>
          </p:txBody>
        </p:sp>
        <p:sp>
          <p:nvSpPr>
            <p:cNvPr id="50" name="TextBox 32"/>
            <p:cNvSpPr>
              <a:spLocks noChangeArrowheads="1"/>
            </p:cNvSpPr>
            <p:nvPr/>
          </p:nvSpPr>
          <p:spPr bwMode="auto">
            <a:xfrm>
              <a:off x="4798197" y="2203230"/>
              <a:ext cx="601447" cy="368300"/>
            </a:xfrm>
            <a:prstGeom prst="rect">
              <a:avLst/>
            </a:prstGeom>
            <a:noFill/>
            <a:ln>
              <a:noFill/>
            </a:ln>
            <a:effectLst>
              <a:outerShdw blurRad="127000" dist="63500" dir="2700000" algn="tl" rotWithShape="0">
                <a:prstClr val="black">
                  <a:alpha val="40000"/>
                </a:prstClr>
              </a:outerShdw>
            </a:effectLst>
            <a:extLst>
              <a:ext uri="{909E8E84-426E-40DD-AFC4-6F175D3DCCD1}">
                <a14:hiddenFill xmlns:a14="http://schemas.microsoft.com/office/drawing/2010/main" xmlns="">
                  <a:gradFill>
                    <a:gsLst>
                      <a:gs pos="0">
                        <a:srgbClr val="C38B32"/>
                      </a:gs>
                      <a:gs pos="39000">
                        <a:srgbClr val="EABF6B"/>
                      </a:gs>
                      <a:gs pos="67000">
                        <a:srgbClr val="C38B32"/>
                      </a:gs>
                      <a:gs pos="100000">
                        <a:srgbClr val="EABF6B"/>
                      </a:gs>
                    </a:gsLst>
                    <a:lin ang="5400000" scaled="0"/>
                  </a:gradFill>
                </a14:hiddenFill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Overflow="overflow" horzOverflow="overflow" vert="horz" wrap="square" numCol="1" spcCol="0" rtlCol="0" fromWordArt="0" anchor="ctr" anchorCtr="0" forceAA="0" compatLnSpc="1">
              <a:noAutofit/>
            </a:bodyPr>
            <a:lstStyle/>
            <a:p>
              <a:pPr lvl="0" algn="ctr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3200" dirty="0" smtClean="0">
                  <a:solidFill>
                    <a:schemeClr val="bg1">
                      <a:lumMod val="95000"/>
                    </a:schemeClr>
                  </a:solidFill>
                  <a:sym typeface="+mn-ea"/>
                </a:rPr>
                <a:t>04</a:t>
              </a:r>
              <a:endParaRPr lang="zh-CN" altLang="en-US" sz="3200" dirty="0">
                <a:solidFill>
                  <a:schemeClr val="bg1">
                    <a:lumMod val="95000"/>
                  </a:schemeClr>
                </a:solidFill>
                <a:sym typeface="+mn-ea"/>
              </a:endParaRPr>
            </a:p>
          </p:txBody>
        </p:sp>
        <p:sp>
          <p:nvSpPr>
            <p:cNvPr id="51" name="矩形 50"/>
            <p:cNvSpPr/>
            <p:nvPr/>
          </p:nvSpPr>
          <p:spPr>
            <a:xfrm>
              <a:off x="5650961" y="2436439"/>
              <a:ext cx="2269211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spcBef>
                  <a:spcPct val="0"/>
                </a:spcBef>
              </a:pPr>
              <a:r>
                <a:rPr lang="en-US" altLang="zh-CN" sz="1400" dirty="0">
                  <a:solidFill>
                    <a:schemeClr val="bg2">
                      <a:lumMod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Please add the title here</a:t>
              </a:r>
            </a:p>
          </p:txBody>
        </p:sp>
        <p:sp>
          <p:nvSpPr>
            <p:cNvPr id="52" name="TextBox 76"/>
            <p:cNvSpPr txBox="1"/>
            <p:nvPr/>
          </p:nvSpPr>
          <p:spPr>
            <a:xfrm>
              <a:off x="5650961" y="2067107"/>
              <a:ext cx="193460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>
                  <a:solidFill>
                    <a:srgbClr val="0E2971"/>
                  </a:solidFill>
                  <a:latin typeface="微软雅黑" panose="020B0503020204020204" charset="-122"/>
                  <a:ea typeface="微软雅黑" panose="020B0503020204020204" charset="-122"/>
                </a:rPr>
                <a:t>请在此添加标题</a:t>
              </a:r>
            </a:p>
          </p:txBody>
        </p:sp>
      </p:grpSp>
      <p:grpSp>
        <p:nvGrpSpPr>
          <p:cNvPr id="53" name="组合 52"/>
          <p:cNvGrpSpPr/>
          <p:nvPr/>
        </p:nvGrpSpPr>
        <p:grpSpPr>
          <a:xfrm rot="10800000">
            <a:off x="8568325" y="3788510"/>
            <a:ext cx="2375445" cy="3069490"/>
            <a:chOff x="0" y="0"/>
            <a:chExt cx="5307331" cy="6858000"/>
          </a:xfrm>
        </p:grpSpPr>
        <p:sp>
          <p:nvSpPr>
            <p:cNvPr id="54" name="平行四边形 53"/>
            <p:cNvSpPr/>
            <p:nvPr/>
          </p:nvSpPr>
          <p:spPr>
            <a:xfrm>
              <a:off x="0" y="0"/>
              <a:ext cx="4963886" cy="6858000"/>
            </a:xfrm>
            <a:prstGeom prst="parallelogram">
              <a:avLst>
                <a:gd name="adj" fmla="val 50127"/>
              </a:avLst>
            </a:prstGeom>
            <a:gradFill>
              <a:gsLst>
                <a:gs pos="73000">
                  <a:srgbClr val="0089C1">
                    <a:alpha val="0"/>
                  </a:srgbClr>
                </a:gs>
                <a:gs pos="0">
                  <a:srgbClr val="003547">
                    <a:alpha val="23000"/>
                  </a:srgb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5" name="平行四边形 54"/>
            <p:cNvSpPr/>
            <p:nvPr/>
          </p:nvSpPr>
          <p:spPr>
            <a:xfrm>
              <a:off x="2197994" y="0"/>
              <a:ext cx="3109337" cy="6858000"/>
            </a:xfrm>
            <a:prstGeom prst="parallelogram">
              <a:avLst>
                <a:gd name="adj" fmla="val 79068"/>
              </a:avLst>
            </a:prstGeom>
            <a:gradFill>
              <a:gsLst>
                <a:gs pos="0">
                  <a:srgbClr val="0089C1"/>
                </a:gs>
                <a:gs pos="87000">
                  <a:srgbClr val="0089C1">
                    <a:alpha val="0"/>
                  </a:srgb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/>
        </p:nvGrpSpPr>
        <p:grpSpPr>
          <a:xfrm>
            <a:off x="1824666" y="0"/>
            <a:ext cx="8818112" cy="8548914"/>
            <a:chOff x="0" y="0"/>
            <a:chExt cx="8818112" cy="8548914"/>
          </a:xfrm>
        </p:grpSpPr>
        <p:sp>
          <p:nvSpPr>
            <p:cNvPr id="7" name="平行四边形 6"/>
            <p:cNvSpPr/>
            <p:nvPr/>
          </p:nvSpPr>
          <p:spPr>
            <a:xfrm>
              <a:off x="0" y="0"/>
              <a:ext cx="4963886" cy="6858000"/>
            </a:xfrm>
            <a:prstGeom prst="parallelogram">
              <a:avLst>
                <a:gd name="adj" fmla="val 50127"/>
              </a:avLst>
            </a:prstGeom>
            <a:gradFill>
              <a:gsLst>
                <a:gs pos="73000">
                  <a:srgbClr val="0089C1">
                    <a:alpha val="0"/>
                  </a:srgbClr>
                </a:gs>
                <a:gs pos="0">
                  <a:srgbClr val="003547">
                    <a:alpha val="23000"/>
                  </a:srgb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平行四边形 7"/>
            <p:cNvSpPr/>
            <p:nvPr/>
          </p:nvSpPr>
          <p:spPr>
            <a:xfrm>
              <a:off x="2197994" y="0"/>
              <a:ext cx="3109337" cy="6858000"/>
            </a:xfrm>
            <a:prstGeom prst="parallelogram">
              <a:avLst>
                <a:gd name="adj" fmla="val 79068"/>
              </a:avLst>
            </a:prstGeom>
            <a:gradFill>
              <a:gsLst>
                <a:gs pos="0">
                  <a:srgbClr val="0089C1"/>
                </a:gs>
                <a:gs pos="87000">
                  <a:srgbClr val="0089C1">
                    <a:alpha val="0"/>
                  </a:srgb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平行四边形 11"/>
            <p:cNvSpPr/>
            <p:nvPr/>
          </p:nvSpPr>
          <p:spPr>
            <a:xfrm>
              <a:off x="2398490" y="4074026"/>
              <a:ext cx="6419622" cy="4474888"/>
            </a:xfrm>
            <a:prstGeom prst="parallelogram">
              <a:avLst>
                <a:gd name="adj" fmla="val 36051"/>
              </a:avLst>
            </a:prstGeom>
            <a:gradFill>
              <a:gsLst>
                <a:gs pos="100000">
                  <a:srgbClr val="0089C1">
                    <a:alpha val="0"/>
                  </a:srgbClr>
                </a:gs>
                <a:gs pos="0">
                  <a:srgbClr val="0089C1"/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9" name="椭圆 8"/>
          <p:cNvSpPr/>
          <p:nvPr/>
        </p:nvSpPr>
        <p:spPr>
          <a:xfrm rot="9164495">
            <a:off x="1112314" y="1220072"/>
            <a:ext cx="4026040" cy="4026040"/>
          </a:xfrm>
          <a:prstGeom prst="ellipse">
            <a:avLst/>
          </a:prstGeom>
          <a:solidFill>
            <a:srgbClr val="92D050"/>
          </a:solidFill>
          <a:ln w="6350">
            <a:noFill/>
          </a:ln>
          <a:effectLst>
            <a:outerShdw blurRad="304800" dist="50800" dir="13500000" sx="105000" sy="105000" algn="br" rotWithShape="0">
              <a:prstClr val="black">
                <a:alpha val="1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6194064" y="3073435"/>
            <a:ext cx="4986655" cy="82550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1600" dirty="0"/>
              <a:t>Please add a clear business template for the title content you want to add  Please add aclear business template for the title content you want to add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1824666" y="1990144"/>
            <a:ext cx="3583940" cy="28777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66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PART </a:t>
            </a:r>
            <a:endParaRPr lang="en-US" altLang="zh-CN" sz="6600" dirty="0" smtClean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r>
              <a:rPr lang="en-US" altLang="zh-CN" sz="11500" dirty="0" smtClean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charset="-122"/>
              </a:rPr>
              <a:t>01</a:t>
            </a:r>
            <a:endParaRPr lang="en-US" altLang="zh-CN" sz="11500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6445305" y="2475514"/>
            <a:ext cx="4484370" cy="5979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2800" b="1" dirty="0">
                <a:solidFill>
                  <a:srgbClr val="0E2971"/>
                </a:solidFill>
                <a:latin typeface="微软雅黑" panose="020B0503020204020204" charset="-122"/>
                <a:ea typeface="微软雅黑" panose="020B0503020204020204" charset="-122"/>
              </a:rPr>
              <a:t>Add You Text Here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泪滴形 2"/>
          <p:cNvSpPr/>
          <p:nvPr/>
        </p:nvSpPr>
        <p:spPr>
          <a:xfrm rot="8100000" flipH="1" flipV="1">
            <a:off x="6719253" y="2413635"/>
            <a:ext cx="1657350" cy="1657350"/>
          </a:xfrm>
          <a:prstGeom prst="teardrop">
            <a:avLst/>
          </a:prstGeom>
          <a:solidFill>
            <a:srgbClr val="0089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7" name="泪滴形 6"/>
          <p:cNvSpPr/>
          <p:nvPr/>
        </p:nvSpPr>
        <p:spPr>
          <a:xfrm rot="8100000" flipH="1" flipV="1">
            <a:off x="9475470" y="2413000"/>
            <a:ext cx="1657350" cy="1657350"/>
          </a:xfrm>
          <a:prstGeom prst="teardrop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" name="泪滴形 3"/>
          <p:cNvSpPr/>
          <p:nvPr/>
        </p:nvSpPr>
        <p:spPr>
          <a:xfrm rot="8100000" flipH="1" flipV="1">
            <a:off x="1289050" y="2414270"/>
            <a:ext cx="1657350" cy="1657350"/>
          </a:xfrm>
          <a:prstGeom prst="teardrop">
            <a:avLst/>
          </a:prstGeom>
          <a:solidFill>
            <a:srgbClr val="0089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" name="泪滴形 4"/>
          <p:cNvSpPr/>
          <p:nvPr/>
        </p:nvSpPr>
        <p:spPr>
          <a:xfrm rot="8100000" flipH="1" flipV="1">
            <a:off x="4005263" y="2413635"/>
            <a:ext cx="1657350" cy="1657350"/>
          </a:xfrm>
          <a:prstGeom prst="teardrop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8" name="Freeform 36"/>
          <p:cNvSpPr>
            <a:spLocks noEditPoints="1"/>
          </p:cNvSpPr>
          <p:nvPr/>
        </p:nvSpPr>
        <p:spPr bwMode="auto">
          <a:xfrm>
            <a:off x="1657350" y="2908935"/>
            <a:ext cx="876300" cy="666750"/>
          </a:xfrm>
          <a:custGeom>
            <a:avLst/>
            <a:gdLst>
              <a:gd name="T0" fmla="*/ 2147483647 w 286"/>
              <a:gd name="T1" fmla="*/ 2147483647 h 217"/>
              <a:gd name="T2" fmla="*/ 2147483647 w 286"/>
              <a:gd name="T3" fmla="*/ 2147483647 h 217"/>
              <a:gd name="T4" fmla="*/ 2147483647 w 286"/>
              <a:gd name="T5" fmla="*/ 2147483647 h 217"/>
              <a:gd name="T6" fmla="*/ 2147483647 w 286"/>
              <a:gd name="T7" fmla="*/ 2147483647 h 217"/>
              <a:gd name="T8" fmla="*/ 2147483647 w 286"/>
              <a:gd name="T9" fmla="*/ 2147483647 h 217"/>
              <a:gd name="T10" fmla="*/ 2147483647 w 286"/>
              <a:gd name="T11" fmla="*/ 2147483647 h 217"/>
              <a:gd name="T12" fmla="*/ 2147483647 w 286"/>
              <a:gd name="T13" fmla="*/ 2147483647 h 217"/>
              <a:gd name="T14" fmla="*/ 2147483647 w 286"/>
              <a:gd name="T15" fmla="*/ 2147483647 h 217"/>
              <a:gd name="T16" fmla="*/ 2147483647 w 286"/>
              <a:gd name="T17" fmla="*/ 2147483647 h 217"/>
              <a:gd name="T18" fmla="*/ 2147483647 w 286"/>
              <a:gd name="T19" fmla="*/ 2147483647 h 217"/>
              <a:gd name="T20" fmla="*/ 2147483647 w 286"/>
              <a:gd name="T21" fmla="*/ 2147483647 h 217"/>
              <a:gd name="T22" fmla="*/ 2147483647 w 286"/>
              <a:gd name="T23" fmla="*/ 2147483647 h 217"/>
              <a:gd name="T24" fmla="*/ 2147483647 w 286"/>
              <a:gd name="T25" fmla="*/ 2147483647 h 217"/>
              <a:gd name="T26" fmla="*/ 2147483647 w 286"/>
              <a:gd name="T27" fmla="*/ 2147483647 h 217"/>
              <a:gd name="T28" fmla="*/ 2147483647 w 286"/>
              <a:gd name="T29" fmla="*/ 2147483647 h 217"/>
              <a:gd name="T30" fmla="*/ 2147483647 w 286"/>
              <a:gd name="T31" fmla="*/ 0 h 217"/>
              <a:gd name="T32" fmla="*/ 2147483647 w 286"/>
              <a:gd name="T33" fmla="*/ 2147483647 h 217"/>
              <a:gd name="T34" fmla="*/ 2147483647 w 286"/>
              <a:gd name="T35" fmla="*/ 2147483647 h 217"/>
              <a:gd name="T36" fmla="*/ 2147483647 w 286"/>
              <a:gd name="T37" fmla="*/ 2147483647 h 217"/>
              <a:gd name="T38" fmla="*/ 2147483647 w 286"/>
              <a:gd name="T39" fmla="*/ 2147483647 h 217"/>
              <a:gd name="T40" fmla="*/ 2147483647 w 286"/>
              <a:gd name="T41" fmla="*/ 2147483647 h 217"/>
              <a:gd name="T42" fmla="*/ 2147483647 w 286"/>
              <a:gd name="T43" fmla="*/ 2147483647 h 217"/>
              <a:gd name="T44" fmla="*/ 2147483647 w 286"/>
              <a:gd name="T45" fmla="*/ 2147483647 h 217"/>
              <a:gd name="T46" fmla="*/ 2147483647 w 286"/>
              <a:gd name="T47" fmla="*/ 2147483647 h 217"/>
              <a:gd name="T48" fmla="*/ 2147483647 w 286"/>
              <a:gd name="T49" fmla="*/ 2147483647 h 217"/>
              <a:gd name="T50" fmla="*/ 2147483647 w 286"/>
              <a:gd name="T51" fmla="*/ 2147483647 h 217"/>
              <a:gd name="T52" fmla="*/ 2147483647 w 286"/>
              <a:gd name="T53" fmla="*/ 2147483647 h 217"/>
              <a:gd name="T54" fmla="*/ 2147483647 w 286"/>
              <a:gd name="T55" fmla="*/ 2147483647 h 217"/>
              <a:gd name="T56" fmla="*/ 2147483647 w 286"/>
              <a:gd name="T57" fmla="*/ 2147483647 h 217"/>
              <a:gd name="T58" fmla="*/ 2147483647 w 286"/>
              <a:gd name="T59" fmla="*/ 2147483647 h 217"/>
              <a:gd name="T60" fmla="*/ 2147483647 w 286"/>
              <a:gd name="T61" fmla="*/ 2147483647 h 217"/>
              <a:gd name="T62" fmla="*/ 2147483647 w 286"/>
              <a:gd name="T63" fmla="*/ 2147483647 h 217"/>
              <a:gd name="T64" fmla="*/ 2147483647 w 286"/>
              <a:gd name="T65" fmla="*/ 2147483647 h 217"/>
              <a:gd name="T66" fmla="*/ 2147483647 w 286"/>
              <a:gd name="T67" fmla="*/ 2147483647 h 217"/>
              <a:gd name="T68" fmla="*/ 2147483647 w 286"/>
              <a:gd name="T69" fmla="*/ 2147483647 h 217"/>
              <a:gd name="T70" fmla="*/ 2147483647 w 286"/>
              <a:gd name="T71" fmla="*/ 2147483647 h 217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</a:gdLst>
            <a:ahLst/>
            <a:cxnLst>
              <a:cxn ang="T72">
                <a:pos x="T0" y="T1"/>
              </a:cxn>
              <a:cxn ang="T73">
                <a:pos x="T2" y="T3"/>
              </a:cxn>
              <a:cxn ang="T74">
                <a:pos x="T4" y="T5"/>
              </a:cxn>
              <a:cxn ang="T75">
                <a:pos x="T6" y="T7"/>
              </a:cxn>
              <a:cxn ang="T76">
                <a:pos x="T8" y="T9"/>
              </a:cxn>
              <a:cxn ang="T77">
                <a:pos x="T10" y="T11"/>
              </a:cxn>
              <a:cxn ang="T78">
                <a:pos x="T12" y="T13"/>
              </a:cxn>
              <a:cxn ang="T79">
                <a:pos x="T14" y="T15"/>
              </a:cxn>
              <a:cxn ang="T80">
                <a:pos x="T16" y="T17"/>
              </a:cxn>
              <a:cxn ang="T81">
                <a:pos x="T18" y="T19"/>
              </a:cxn>
              <a:cxn ang="T82">
                <a:pos x="T20" y="T21"/>
              </a:cxn>
              <a:cxn ang="T83">
                <a:pos x="T22" y="T23"/>
              </a:cxn>
              <a:cxn ang="T84">
                <a:pos x="T24" y="T25"/>
              </a:cxn>
              <a:cxn ang="T85">
                <a:pos x="T26" y="T27"/>
              </a:cxn>
              <a:cxn ang="T86">
                <a:pos x="T28" y="T29"/>
              </a:cxn>
              <a:cxn ang="T87">
                <a:pos x="T30" y="T31"/>
              </a:cxn>
              <a:cxn ang="T88">
                <a:pos x="T32" y="T33"/>
              </a:cxn>
              <a:cxn ang="T89">
                <a:pos x="T34" y="T35"/>
              </a:cxn>
              <a:cxn ang="T90">
                <a:pos x="T36" y="T37"/>
              </a:cxn>
              <a:cxn ang="T91">
                <a:pos x="T38" y="T39"/>
              </a:cxn>
              <a:cxn ang="T92">
                <a:pos x="T40" y="T41"/>
              </a:cxn>
              <a:cxn ang="T93">
                <a:pos x="T42" y="T43"/>
              </a:cxn>
              <a:cxn ang="T94">
                <a:pos x="T44" y="T45"/>
              </a:cxn>
              <a:cxn ang="T95">
                <a:pos x="T46" y="T47"/>
              </a:cxn>
              <a:cxn ang="T96">
                <a:pos x="T48" y="T49"/>
              </a:cxn>
              <a:cxn ang="T97">
                <a:pos x="T50" y="T51"/>
              </a:cxn>
              <a:cxn ang="T98">
                <a:pos x="T52" y="T53"/>
              </a:cxn>
              <a:cxn ang="T99">
                <a:pos x="T54" y="T55"/>
              </a:cxn>
              <a:cxn ang="T100">
                <a:pos x="T56" y="T57"/>
              </a:cxn>
              <a:cxn ang="T101">
                <a:pos x="T58" y="T59"/>
              </a:cxn>
              <a:cxn ang="T102">
                <a:pos x="T60" y="T61"/>
              </a:cxn>
              <a:cxn ang="T103">
                <a:pos x="T62" y="T63"/>
              </a:cxn>
              <a:cxn ang="T104">
                <a:pos x="T64" y="T65"/>
              </a:cxn>
              <a:cxn ang="T105">
                <a:pos x="T66" y="T67"/>
              </a:cxn>
              <a:cxn ang="T106">
                <a:pos x="T68" y="T69"/>
              </a:cxn>
              <a:cxn ang="T107">
                <a:pos x="T70" y="T71"/>
              </a:cxn>
            </a:cxnLst>
            <a:rect l="0" t="0" r="r" b="b"/>
            <a:pathLst>
              <a:path w="286" h="217">
                <a:moveTo>
                  <a:pt x="100" y="62"/>
                </a:moveTo>
                <a:cubicBezTo>
                  <a:pt x="89" y="53"/>
                  <a:pt x="89" y="53"/>
                  <a:pt x="89" y="53"/>
                </a:cubicBezTo>
                <a:cubicBezTo>
                  <a:pt x="102" y="38"/>
                  <a:pt x="122" y="28"/>
                  <a:pt x="144" y="28"/>
                </a:cubicBezTo>
                <a:cubicBezTo>
                  <a:pt x="165" y="28"/>
                  <a:pt x="184" y="37"/>
                  <a:pt x="197" y="51"/>
                </a:cubicBezTo>
                <a:cubicBezTo>
                  <a:pt x="191" y="56"/>
                  <a:pt x="191" y="56"/>
                  <a:pt x="191" y="56"/>
                </a:cubicBezTo>
                <a:cubicBezTo>
                  <a:pt x="187" y="60"/>
                  <a:pt x="187" y="60"/>
                  <a:pt x="187" y="60"/>
                </a:cubicBezTo>
                <a:cubicBezTo>
                  <a:pt x="176" y="49"/>
                  <a:pt x="161" y="41"/>
                  <a:pt x="144" y="41"/>
                </a:cubicBezTo>
                <a:cubicBezTo>
                  <a:pt x="126" y="41"/>
                  <a:pt x="110" y="50"/>
                  <a:pt x="100" y="62"/>
                </a:cubicBezTo>
                <a:close/>
                <a:moveTo>
                  <a:pt x="110" y="71"/>
                </a:moveTo>
                <a:cubicBezTo>
                  <a:pt x="120" y="80"/>
                  <a:pt x="120" y="80"/>
                  <a:pt x="120" y="80"/>
                </a:cubicBezTo>
                <a:cubicBezTo>
                  <a:pt x="126" y="73"/>
                  <a:pt x="134" y="69"/>
                  <a:pt x="144" y="69"/>
                </a:cubicBezTo>
                <a:cubicBezTo>
                  <a:pt x="153" y="69"/>
                  <a:pt x="160" y="72"/>
                  <a:pt x="166" y="78"/>
                </a:cubicBezTo>
                <a:cubicBezTo>
                  <a:pt x="176" y="69"/>
                  <a:pt x="176" y="69"/>
                  <a:pt x="176" y="69"/>
                </a:cubicBezTo>
                <a:cubicBezTo>
                  <a:pt x="168" y="60"/>
                  <a:pt x="157" y="55"/>
                  <a:pt x="144" y="55"/>
                </a:cubicBezTo>
                <a:cubicBezTo>
                  <a:pt x="130" y="55"/>
                  <a:pt x="118" y="61"/>
                  <a:pt x="110" y="71"/>
                </a:cubicBezTo>
                <a:close/>
                <a:moveTo>
                  <a:pt x="144" y="82"/>
                </a:moveTo>
                <a:cubicBezTo>
                  <a:pt x="135" y="82"/>
                  <a:pt x="128" y="90"/>
                  <a:pt x="128" y="99"/>
                </a:cubicBezTo>
                <a:cubicBezTo>
                  <a:pt x="128" y="108"/>
                  <a:pt x="135" y="115"/>
                  <a:pt x="144" y="115"/>
                </a:cubicBezTo>
                <a:cubicBezTo>
                  <a:pt x="153" y="115"/>
                  <a:pt x="160" y="108"/>
                  <a:pt x="160" y="99"/>
                </a:cubicBezTo>
                <a:cubicBezTo>
                  <a:pt x="160" y="90"/>
                  <a:pt x="153" y="82"/>
                  <a:pt x="144" y="82"/>
                </a:cubicBezTo>
                <a:close/>
                <a:moveTo>
                  <a:pt x="275" y="206"/>
                </a:moveTo>
                <a:cubicBezTo>
                  <a:pt x="11" y="206"/>
                  <a:pt x="11" y="206"/>
                  <a:pt x="11" y="206"/>
                </a:cubicBezTo>
                <a:cubicBezTo>
                  <a:pt x="8" y="206"/>
                  <a:pt x="5" y="205"/>
                  <a:pt x="2" y="204"/>
                </a:cubicBezTo>
                <a:cubicBezTo>
                  <a:pt x="2" y="207"/>
                  <a:pt x="2" y="217"/>
                  <a:pt x="11" y="217"/>
                </a:cubicBezTo>
                <a:cubicBezTo>
                  <a:pt x="13" y="217"/>
                  <a:pt x="273" y="217"/>
                  <a:pt x="275" y="217"/>
                </a:cubicBezTo>
                <a:cubicBezTo>
                  <a:pt x="284" y="217"/>
                  <a:pt x="284" y="207"/>
                  <a:pt x="284" y="204"/>
                </a:cubicBezTo>
                <a:cubicBezTo>
                  <a:pt x="281" y="205"/>
                  <a:pt x="278" y="206"/>
                  <a:pt x="275" y="206"/>
                </a:cubicBezTo>
                <a:close/>
                <a:moveTo>
                  <a:pt x="282" y="177"/>
                </a:moveTo>
                <a:cubicBezTo>
                  <a:pt x="255" y="134"/>
                  <a:pt x="255" y="134"/>
                  <a:pt x="255" y="134"/>
                </a:cubicBezTo>
                <a:cubicBezTo>
                  <a:pt x="255" y="21"/>
                  <a:pt x="255" y="21"/>
                  <a:pt x="255" y="21"/>
                </a:cubicBezTo>
                <a:cubicBezTo>
                  <a:pt x="255" y="9"/>
                  <a:pt x="245" y="0"/>
                  <a:pt x="234" y="0"/>
                </a:cubicBezTo>
                <a:cubicBezTo>
                  <a:pt x="52" y="0"/>
                  <a:pt x="52" y="0"/>
                  <a:pt x="52" y="0"/>
                </a:cubicBezTo>
                <a:cubicBezTo>
                  <a:pt x="41" y="0"/>
                  <a:pt x="31" y="9"/>
                  <a:pt x="31" y="21"/>
                </a:cubicBezTo>
                <a:cubicBezTo>
                  <a:pt x="31" y="134"/>
                  <a:pt x="31" y="134"/>
                  <a:pt x="31" y="134"/>
                </a:cubicBezTo>
                <a:cubicBezTo>
                  <a:pt x="4" y="177"/>
                  <a:pt x="4" y="177"/>
                  <a:pt x="4" y="177"/>
                </a:cubicBezTo>
                <a:cubicBezTo>
                  <a:pt x="1" y="181"/>
                  <a:pt x="0" y="185"/>
                  <a:pt x="2" y="189"/>
                </a:cubicBezTo>
                <a:cubicBezTo>
                  <a:pt x="4" y="192"/>
                  <a:pt x="7" y="194"/>
                  <a:pt x="11" y="194"/>
                </a:cubicBezTo>
                <a:cubicBezTo>
                  <a:pt x="275" y="194"/>
                  <a:pt x="275" y="194"/>
                  <a:pt x="275" y="194"/>
                </a:cubicBezTo>
                <a:cubicBezTo>
                  <a:pt x="279" y="194"/>
                  <a:pt x="283" y="192"/>
                  <a:pt x="284" y="188"/>
                </a:cubicBezTo>
                <a:cubicBezTo>
                  <a:pt x="286" y="184"/>
                  <a:pt x="284" y="180"/>
                  <a:pt x="282" y="177"/>
                </a:cubicBezTo>
                <a:close/>
                <a:moveTo>
                  <a:pt x="46" y="24"/>
                </a:moveTo>
                <a:cubicBezTo>
                  <a:pt x="46" y="22"/>
                  <a:pt x="47" y="19"/>
                  <a:pt x="49" y="17"/>
                </a:cubicBezTo>
                <a:cubicBezTo>
                  <a:pt x="51" y="15"/>
                  <a:pt x="53" y="14"/>
                  <a:pt x="56" y="14"/>
                </a:cubicBezTo>
                <a:cubicBezTo>
                  <a:pt x="230" y="14"/>
                  <a:pt x="230" y="14"/>
                  <a:pt x="230" y="14"/>
                </a:cubicBezTo>
                <a:cubicBezTo>
                  <a:pt x="233" y="14"/>
                  <a:pt x="235" y="15"/>
                  <a:pt x="237" y="17"/>
                </a:cubicBezTo>
                <a:cubicBezTo>
                  <a:pt x="239" y="19"/>
                  <a:pt x="240" y="22"/>
                  <a:pt x="240" y="24"/>
                </a:cubicBezTo>
                <a:cubicBezTo>
                  <a:pt x="240" y="120"/>
                  <a:pt x="240" y="120"/>
                  <a:pt x="240" y="120"/>
                </a:cubicBezTo>
                <a:cubicBezTo>
                  <a:pt x="240" y="123"/>
                  <a:pt x="239" y="125"/>
                  <a:pt x="237" y="127"/>
                </a:cubicBezTo>
                <a:cubicBezTo>
                  <a:pt x="235" y="129"/>
                  <a:pt x="233" y="130"/>
                  <a:pt x="230" y="130"/>
                </a:cubicBezTo>
                <a:cubicBezTo>
                  <a:pt x="228" y="130"/>
                  <a:pt x="56" y="130"/>
                  <a:pt x="56" y="130"/>
                </a:cubicBezTo>
                <a:cubicBezTo>
                  <a:pt x="53" y="130"/>
                  <a:pt x="51" y="129"/>
                  <a:pt x="49" y="127"/>
                </a:cubicBezTo>
                <a:cubicBezTo>
                  <a:pt x="47" y="125"/>
                  <a:pt x="46" y="123"/>
                  <a:pt x="46" y="120"/>
                </a:cubicBezTo>
                <a:lnTo>
                  <a:pt x="46" y="24"/>
                </a:lnTo>
                <a:close/>
                <a:moveTo>
                  <a:pt x="43" y="143"/>
                </a:moveTo>
                <a:cubicBezTo>
                  <a:pt x="243" y="143"/>
                  <a:pt x="243" y="143"/>
                  <a:pt x="243" y="143"/>
                </a:cubicBezTo>
                <a:cubicBezTo>
                  <a:pt x="248" y="151"/>
                  <a:pt x="248" y="151"/>
                  <a:pt x="248" y="151"/>
                </a:cubicBezTo>
                <a:cubicBezTo>
                  <a:pt x="38" y="151"/>
                  <a:pt x="38" y="151"/>
                  <a:pt x="38" y="151"/>
                </a:cubicBezTo>
                <a:lnTo>
                  <a:pt x="43" y="143"/>
                </a:lnTo>
                <a:close/>
                <a:moveTo>
                  <a:pt x="34" y="157"/>
                </a:moveTo>
                <a:cubicBezTo>
                  <a:pt x="252" y="157"/>
                  <a:pt x="252" y="157"/>
                  <a:pt x="252" y="157"/>
                </a:cubicBezTo>
                <a:cubicBezTo>
                  <a:pt x="257" y="165"/>
                  <a:pt x="257" y="165"/>
                  <a:pt x="257" y="165"/>
                </a:cubicBezTo>
                <a:cubicBezTo>
                  <a:pt x="29" y="165"/>
                  <a:pt x="29" y="165"/>
                  <a:pt x="29" y="165"/>
                </a:cubicBezTo>
                <a:lnTo>
                  <a:pt x="34" y="157"/>
                </a:lnTo>
                <a:close/>
                <a:moveTo>
                  <a:pt x="97" y="179"/>
                </a:moveTo>
                <a:cubicBezTo>
                  <a:pt x="20" y="179"/>
                  <a:pt x="20" y="179"/>
                  <a:pt x="20" y="179"/>
                </a:cubicBezTo>
                <a:cubicBezTo>
                  <a:pt x="25" y="171"/>
                  <a:pt x="25" y="171"/>
                  <a:pt x="25" y="171"/>
                </a:cubicBezTo>
                <a:cubicBezTo>
                  <a:pt x="100" y="171"/>
                  <a:pt x="100" y="171"/>
                  <a:pt x="100" y="171"/>
                </a:cubicBezTo>
                <a:lnTo>
                  <a:pt x="97" y="179"/>
                </a:lnTo>
                <a:close/>
                <a:moveTo>
                  <a:pt x="189" y="179"/>
                </a:moveTo>
                <a:cubicBezTo>
                  <a:pt x="186" y="171"/>
                  <a:pt x="186" y="171"/>
                  <a:pt x="186" y="171"/>
                </a:cubicBezTo>
                <a:cubicBezTo>
                  <a:pt x="261" y="171"/>
                  <a:pt x="261" y="171"/>
                  <a:pt x="261" y="171"/>
                </a:cubicBezTo>
                <a:cubicBezTo>
                  <a:pt x="266" y="179"/>
                  <a:pt x="266" y="179"/>
                  <a:pt x="266" y="179"/>
                </a:cubicBezTo>
                <a:lnTo>
                  <a:pt x="189" y="17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" name="Freeform 28"/>
          <p:cNvSpPr>
            <a:spLocks noEditPoints="1"/>
          </p:cNvSpPr>
          <p:nvPr/>
        </p:nvSpPr>
        <p:spPr bwMode="auto">
          <a:xfrm>
            <a:off x="4464050" y="2853373"/>
            <a:ext cx="777875" cy="777875"/>
          </a:xfrm>
          <a:custGeom>
            <a:avLst/>
            <a:gdLst>
              <a:gd name="T0" fmla="*/ 2147483647 w 207"/>
              <a:gd name="T1" fmla="*/ 2147483647 h 207"/>
              <a:gd name="T2" fmla="*/ 2147483647 w 207"/>
              <a:gd name="T3" fmla="*/ 2147483647 h 207"/>
              <a:gd name="T4" fmla="*/ 2147483647 w 207"/>
              <a:gd name="T5" fmla="*/ 2147483647 h 207"/>
              <a:gd name="T6" fmla="*/ 2147483647 w 207"/>
              <a:gd name="T7" fmla="*/ 2147483647 h 207"/>
              <a:gd name="T8" fmla="*/ 2147483647 w 207"/>
              <a:gd name="T9" fmla="*/ 2147483647 h 207"/>
              <a:gd name="T10" fmla="*/ 2147483647 w 207"/>
              <a:gd name="T11" fmla="*/ 2147483647 h 207"/>
              <a:gd name="T12" fmla="*/ 2147483647 w 207"/>
              <a:gd name="T13" fmla="*/ 2147483647 h 207"/>
              <a:gd name="T14" fmla="*/ 2147483647 w 207"/>
              <a:gd name="T15" fmla="*/ 2147483647 h 207"/>
              <a:gd name="T16" fmla="*/ 2147483647 w 207"/>
              <a:gd name="T17" fmla="*/ 2147483647 h 207"/>
              <a:gd name="T18" fmla="*/ 2147483647 w 207"/>
              <a:gd name="T19" fmla="*/ 2147483647 h 207"/>
              <a:gd name="T20" fmla="*/ 2147483647 w 207"/>
              <a:gd name="T21" fmla="*/ 2147483647 h 207"/>
              <a:gd name="T22" fmla="*/ 2147483647 w 207"/>
              <a:gd name="T23" fmla="*/ 2147483647 h 207"/>
              <a:gd name="T24" fmla="*/ 2147483647 w 207"/>
              <a:gd name="T25" fmla="*/ 2147483647 h 207"/>
              <a:gd name="T26" fmla="*/ 2147483647 w 207"/>
              <a:gd name="T27" fmla="*/ 2147483647 h 207"/>
              <a:gd name="T28" fmla="*/ 0 w 207"/>
              <a:gd name="T29" fmla="*/ 2147483647 h 207"/>
              <a:gd name="T30" fmla="*/ 2147483647 w 207"/>
              <a:gd name="T31" fmla="*/ 2147483647 h 207"/>
              <a:gd name="T32" fmla="*/ 2147483647 w 207"/>
              <a:gd name="T33" fmla="*/ 0 h 207"/>
              <a:gd name="T34" fmla="*/ 2147483647 w 207"/>
              <a:gd name="T35" fmla="*/ 2147483647 h 207"/>
              <a:gd name="T36" fmla="*/ 2147483647 w 207"/>
              <a:gd name="T37" fmla="*/ 2147483647 h 207"/>
              <a:gd name="T38" fmla="*/ 2147483647 w 207"/>
              <a:gd name="T39" fmla="*/ 2147483647 h 207"/>
              <a:gd name="T40" fmla="*/ 2147483647 w 207"/>
              <a:gd name="T41" fmla="*/ 2147483647 h 207"/>
              <a:gd name="T42" fmla="*/ 2147483647 w 207"/>
              <a:gd name="T43" fmla="*/ 2147483647 h 207"/>
              <a:gd name="T44" fmla="*/ 2147483647 w 207"/>
              <a:gd name="T45" fmla="*/ 2147483647 h 207"/>
              <a:gd name="T46" fmla="*/ 2147483647 w 207"/>
              <a:gd name="T47" fmla="*/ 2147483647 h 207"/>
              <a:gd name="T48" fmla="*/ 2147483647 w 207"/>
              <a:gd name="T49" fmla="*/ 2147483647 h 207"/>
              <a:gd name="T50" fmla="*/ 2147483647 w 207"/>
              <a:gd name="T51" fmla="*/ 2147483647 h 207"/>
              <a:gd name="T52" fmla="*/ 2147483647 w 207"/>
              <a:gd name="T53" fmla="*/ 2147483647 h 207"/>
              <a:gd name="T54" fmla="*/ 2147483647 w 207"/>
              <a:gd name="T55" fmla="*/ 2147483647 h 207"/>
              <a:gd name="T56" fmla="*/ 2147483647 w 207"/>
              <a:gd name="T57" fmla="*/ 2147483647 h 207"/>
              <a:gd name="T58" fmla="*/ 2147483647 w 207"/>
              <a:gd name="T59" fmla="*/ 2147483647 h 207"/>
              <a:gd name="T60" fmla="*/ 2147483647 w 207"/>
              <a:gd name="T61" fmla="*/ 2147483647 h 207"/>
              <a:gd name="T62" fmla="*/ 2147483647 w 207"/>
              <a:gd name="T63" fmla="*/ 2147483647 h 207"/>
              <a:gd name="T64" fmla="*/ 2147483647 w 207"/>
              <a:gd name="T65" fmla="*/ 2147483647 h 207"/>
              <a:gd name="T66" fmla="*/ 2147483647 w 207"/>
              <a:gd name="T67" fmla="*/ 2147483647 h 207"/>
              <a:gd name="T68" fmla="*/ 2147483647 w 207"/>
              <a:gd name="T69" fmla="*/ 2147483647 h 207"/>
              <a:gd name="T70" fmla="*/ 2147483647 w 207"/>
              <a:gd name="T71" fmla="*/ 2147483647 h 207"/>
              <a:gd name="T72" fmla="*/ 2147483647 w 207"/>
              <a:gd name="T73" fmla="*/ 2147483647 h 207"/>
              <a:gd name="T74" fmla="*/ 2147483647 w 207"/>
              <a:gd name="T75" fmla="*/ 2147483647 h 207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</a:gdLst>
            <a:ahLst/>
            <a:cxnLst>
              <a:cxn ang="T76">
                <a:pos x="T0" y="T1"/>
              </a:cxn>
              <a:cxn ang="T77">
                <a:pos x="T2" y="T3"/>
              </a:cxn>
              <a:cxn ang="T78">
                <a:pos x="T4" y="T5"/>
              </a:cxn>
              <a:cxn ang="T79">
                <a:pos x="T6" y="T7"/>
              </a:cxn>
              <a:cxn ang="T80">
                <a:pos x="T8" y="T9"/>
              </a:cxn>
              <a:cxn ang="T81">
                <a:pos x="T10" y="T11"/>
              </a:cxn>
              <a:cxn ang="T82">
                <a:pos x="T12" y="T13"/>
              </a:cxn>
              <a:cxn ang="T83">
                <a:pos x="T14" y="T15"/>
              </a:cxn>
              <a:cxn ang="T84">
                <a:pos x="T16" y="T17"/>
              </a:cxn>
              <a:cxn ang="T85">
                <a:pos x="T18" y="T19"/>
              </a:cxn>
              <a:cxn ang="T86">
                <a:pos x="T20" y="T21"/>
              </a:cxn>
              <a:cxn ang="T87">
                <a:pos x="T22" y="T23"/>
              </a:cxn>
              <a:cxn ang="T88">
                <a:pos x="T24" y="T25"/>
              </a:cxn>
              <a:cxn ang="T89">
                <a:pos x="T26" y="T27"/>
              </a:cxn>
              <a:cxn ang="T90">
                <a:pos x="T28" y="T29"/>
              </a:cxn>
              <a:cxn ang="T91">
                <a:pos x="T30" y="T31"/>
              </a:cxn>
              <a:cxn ang="T92">
                <a:pos x="T32" y="T33"/>
              </a:cxn>
              <a:cxn ang="T93">
                <a:pos x="T34" y="T35"/>
              </a:cxn>
              <a:cxn ang="T94">
                <a:pos x="T36" y="T37"/>
              </a:cxn>
              <a:cxn ang="T95">
                <a:pos x="T38" y="T39"/>
              </a:cxn>
              <a:cxn ang="T96">
                <a:pos x="T40" y="T41"/>
              </a:cxn>
              <a:cxn ang="T97">
                <a:pos x="T42" y="T43"/>
              </a:cxn>
              <a:cxn ang="T98">
                <a:pos x="T44" y="T45"/>
              </a:cxn>
              <a:cxn ang="T99">
                <a:pos x="T46" y="T47"/>
              </a:cxn>
              <a:cxn ang="T100">
                <a:pos x="T48" y="T49"/>
              </a:cxn>
              <a:cxn ang="T101">
                <a:pos x="T50" y="T51"/>
              </a:cxn>
              <a:cxn ang="T102">
                <a:pos x="T52" y="T53"/>
              </a:cxn>
              <a:cxn ang="T103">
                <a:pos x="T54" y="T55"/>
              </a:cxn>
              <a:cxn ang="T104">
                <a:pos x="T56" y="T57"/>
              </a:cxn>
              <a:cxn ang="T105">
                <a:pos x="T58" y="T59"/>
              </a:cxn>
              <a:cxn ang="T106">
                <a:pos x="T60" y="T61"/>
              </a:cxn>
              <a:cxn ang="T107">
                <a:pos x="T62" y="T63"/>
              </a:cxn>
              <a:cxn ang="T108">
                <a:pos x="T64" y="T65"/>
              </a:cxn>
              <a:cxn ang="T109">
                <a:pos x="T66" y="T67"/>
              </a:cxn>
              <a:cxn ang="T110">
                <a:pos x="T68" y="T69"/>
              </a:cxn>
              <a:cxn ang="T111">
                <a:pos x="T70" y="T71"/>
              </a:cxn>
              <a:cxn ang="T112">
                <a:pos x="T72" y="T73"/>
              </a:cxn>
              <a:cxn ang="T113">
                <a:pos x="T74" y="T75"/>
              </a:cxn>
            </a:cxnLst>
            <a:rect l="0" t="0" r="r" b="b"/>
            <a:pathLst>
              <a:path w="207" h="207">
                <a:moveTo>
                  <a:pt x="137" y="51"/>
                </a:moveTo>
                <a:cubicBezTo>
                  <a:pt x="153" y="51"/>
                  <a:pt x="153" y="51"/>
                  <a:pt x="153" y="51"/>
                </a:cubicBezTo>
                <a:cubicBezTo>
                  <a:pt x="142" y="113"/>
                  <a:pt x="142" y="113"/>
                  <a:pt x="142" y="113"/>
                </a:cubicBezTo>
                <a:cubicBezTo>
                  <a:pt x="141" y="120"/>
                  <a:pt x="141" y="125"/>
                  <a:pt x="142" y="128"/>
                </a:cubicBezTo>
                <a:cubicBezTo>
                  <a:pt x="143" y="132"/>
                  <a:pt x="146" y="133"/>
                  <a:pt x="150" y="133"/>
                </a:cubicBezTo>
                <a:cubicBezTo>
                  <a:pt x="154" y="133"/>
                  <a:pt x="158" y="132"/>
                  <a:pt x="161" y="130"/>
                </a:cubicBezTo>
                <a:cubicBezTo>
                  <a:pt x="165" y="129"/>
                  <a:pt x="169" y="126"/>
                  <a:pt x="172" y="122"/>
                </a:cubicBezTo>
                <a:cubicBezTo>
                  <a:pt x="175" y="118"/>
                  <a:pt x="177" y="114"/>
                  <a:pt x="179" y="108"/>
                </a:cubicBezTo>
                <a:cubicBezTo>
                  <a:pt x="181" y="102"/>
                  <a:pt x="182" y="95"/>
                  <a:pt x="182" y="87"/>
                </a:cubicBezTo>
                <a:cubicBezTo>
                  <a:pt x="182" y="76"/>
                  <a:pt x="180" y="66"/>
                  <a:pt x="176" y="58"/>
                </a:cubicBezTo>
                <a:cubicBezTo>
                  <a:pt x="172" y="50"/>
                  <a:pt x="167" y="44"/>
                  <a:pt x="161" y="38"/>
                </a:cubicBezTo>
                <a:cubicBezTo>
                  <a:pt x="154" y="33"/>
                  <a:pt x="146" y="29"/>
                  <a:pt x="137" y="27"/>
                </a:cubicBezTo>
                <a:cubicBezTo>
                  <a:pt x="128" y="24"/>
                  <a:pt x="119" y="23"/>
                  <a:pt x="109" y="23"/>
                </a:cubicBezTo>
                <a:cubicBezTo>
                  <a:pt x="97" y="23"/>
                  <a:pt x="86" y="25"/>
                  <a:pt x="76" y="30"/>
                </a:cubicBezTo>
                <a:cubicBezTo>
                  <a:pt x="65" y="34"/>
                  <a:pt x="57" y="40"/>
                  <a:pt x="49" y="47"/>
                </a:cubicBezTo>
                <a:cubicBezTo>
                  <a:pt x="42" y="55"/>
                  <a:pt x="36" y="63"/>
                  <a:pt x="31" y="74"/>
                </a:cubicBezTo>
                <a:cubicBezTo>
                  <a:pt x="27" y="84"/>
                  <a:pt x="25" y="95"/>
                  <a:pt x="25" y="107"/>
                </a:cubicBezTo>
                <a:cubicBezTo>
                  <a:pt x="25" y="119"/>
                  <a:pt x="27" y="129"/>
                  <a:pt x="30" y="139"/>
                </a:cubicBezTo>
                <a:cubicBezTo>
                  <a:pt x="34" y="148"/>
                  <a:pt x="39" y="156"/>
                  <a:pt x="46" y="163"/>
                </a:cubicBezTo>
                <a:cubicBezTo>
                  <a:pt x="53" y="169"/>
                  <a:pt x="61" y="174"/>
                  <a:pt x="71" y="178"/>
                </a:cubicBezTo>
                <a:cubicBezTo>
                  <a:pt x="81" y="181"/>
                  <a:pt x="93" y="183"/>
                  <a:pt x="106" y="183"/>
                </a:cubicBezTo>
                <a:cubicBezTo>
                  <a:pt x="110" y="183"/>
                  <a:pt x="115" y="183"/>
                  <a:pt x="121" y="182"/>
                </a:cubicBezTo>
                <a:cubicBezTo>
                  <a:pt x="127" y="181"/>
                  <a:pt x="132" y="179"/>
                  <a:pt x="136" y="177"/>
                </a:cubicBezTo>
                <a:cubicBezTo>
                  <a:pt x="143" y="199"/>
                  <a:pt x="143" y="199"/>
                  <a:pt x="143" y="199"/>
                </a:cubicBezTo>
                <a:cubicBezTo>
                  <a:pt x="137" y="202"/>
                  <a:pt x="131" y="204"/>
                  <a:pt x="124" y="205"/>
                </a:cubicBezTo>
                <a:cubicBezTo>
                  <a:pt x="118" y="206"/>
                  <a:pt x="110" y="207"/>
                  <a:pt x="102" y="207"/>
                </a:cubicBezTo>
                <a:cubicBezTo>
                  <a:pt x="87" y="207"/>
                  <a:pt x="74" y="205"/>
                  <a:pt x="61" y="200"/>
                </a:cubicBezTo>
                <a:cubicBezTo>
                  <a:pt x="49" y="196"/>
                  <a:pt x="38" y="190"/>
                  <a:pt x="29" y="182"/>
                </a:cubicBezTo>
                <a:cubicBezTo>
                  <a:pt x="20" y="173"/>
                  <a:pt x="13" y="163"/>
                  <a:pt x="7" y="151"/>
                </a:cubicBezTo>
                <a:cubicBezTo>
                  <a:pt x="2" y="138"/>
                  <a:pt x="0" y="124"/>
                  <a:pt x="0" y="108"/>
                </a:cubicBezTo>
                <a:cubicBezTo>
                  <a:pt x="0" y="91"/>
                  <a:pt x="3" y="76"/>
                  <a:pt x="9" y="63"/>
                </a:cubicBezTo>
                <a:cubicBezTo>
                  <a:pt x="14" y="50"/>
                  <a:pt x="22" y="38"/>
                  <a:pt x="32" y="29"/>
                </a:cubicBezTo>
                <a:cubicBezTo>
                  <a:pt x="42" y="20"/>
                  <a:pt x="54" y="12"/>
                  <a:pt x="67" y="7"/>
                </a:cubicBezTo>
                <a:cubicBezTo>
                  <a:pt x="80" y="2"/>
                  <a:pt x="94" y="0"/>
                  <a:pt x="109" y="0"/>
                </a:cubicBezTo>
                <a:cubicBezTo>
                  <a:pt x="123" y="0"/>
                  <a:pt x="136" y="2"/>
                  <a:pt x="148" y="6"/>
                </a:cubicBezTo>
                <a:cubicBezTo>
                  <a:pt x="160" y="10"/>
                  <a:pt x="170" y="15"/>
                  <a:pt x="179" y="23"/>
                </a:cubicBezTo>
                <a:cubicBezTo>
                  <a:pt x="188" y="30"/>
                  <a:pt x="195" y="40"/>
                  <a:pt x="200" y="50"/>
                </a:cubicBezTo>
                <a:cubicBezTo>
                  <a:pt x="205" y="61"/>
                  <a:pt x="207" y="74"/>
                  <a:pt x="207" y="87"/>
                </a:cubicBezTo>
                <a:cubicBezTo>
                  <a:pt x="207" y="97"/>
                  <a:pt x="205" y="106"/>
                  <a:pt x="202" y="115"/>
                </a:cubicBezTo>
                <a:cubicBezTo>
                  <a:pt x="199" y="123"/>
                  <a:pt x="194" y="130"/>
                  <a:pt x="188" y="137"/>
                </a:cubicBezTo>
                <a:cubicBezTo>
                  <a:pt x="182" y="143"/>
                  <a:pt x="175" y="148"/>
                  <a:pt x="167" y="151"/>
                </a:cubicBezTo>
                <a:cubicBezTo>
                  <a:pt x="159" y="155"/>
                  <a:pt x="151" y="157"/>
                  <a:pt x="141" y="157"/>
                </a:cubicBezTo>
                <a:cubicBezTo>
                  <a:pt x="138" y="157"/>
                  <a:pt x="134" y="156"/>
                  <a:pt x="131" y="156"/>
                </a:cubicBezTo>
                <a:cubicBezTo>
                  <a:pt x="128" y="155"/>
                  <a:pt x="125" y="153"/>
                  <a:pt x="123" y="151"/>
                </a:cubicBezTo>
                <a:cubicBezTo>
                  <a:pt x="121" y="149"/>
                  <a:pt x="119" y="147"/>
                  <a:pt x="118" y="144"/>
                </a:cubicBezTo>
                <a:cubicBezTo>
                  <a:pt x="117" y="140"/>
                  <a:pt x="116" y="137"/>
                  <a:pt x="117" y="132"/>
                </a:cubicBezTo>
                <a:cubicBezTo>
                  <a:pt x="116" y="132"/>
                  <a:pt x="116" y="132"/>
                  <a:pt x="116" y="132"/>
                </a:cubicBezTo>
                <a:cubicBezTo>
                  <a:pt x="114" y="135"/>
                  <a:pt x="111" y="138"/>
                  <a:pt x="109" y="141"/>
                </a:cubicBezTo>
                <a:cubicBezTo>
                  <a:pt x="106" y="144"/>
                  <a:pt x="103" y="147"/>
                  <a:pt x="100" y="149"/>
                </a:cubicBezTo>
                <a:cubicBezTo>
                  <a:pt x="97" y="152"/>
                  <a:pt x="93" y="153"/>
                  <a:pt x="89" y="155"/>
                </a:cubicBezTo>
                <a:cubicBezTo>
                  <a:pt x="86" y="156"/>
                  <a:pt x="81" y="157"/>
                  <a:pt x="77" y="157"/>
                </a:cubicBezTo>
                <a:cubicBezTo>
                  <a:pt x="73" y="157"/>
                  <a:pt x="70" y="156"/>
                  <a:pt x="66" y="154"/>
                </a:cubicBezTo>
                <a:cubicBezTo>
                  <a:pt x="63" y="153"/>
                  <a:pt x="60" y="151"/>
                  <a:pt x="58" y="148"/>
                </a:cubicBezTo>
                <a:cubicBezTo>
                  <a:pt x="55" y="145"/>
                  <a:pt x="53" y="141"/>
                  <a:pt x="52" y="137"/>
                </a:cubicBezTo>
                <a:cubicBezTo>
                  <a:pt x="51" y="133"/>
                  <a:pt x="50" y="129"/>
                  <a:pt x="50" y="124"/>
                </a:cubicBezTo>
                <a:cubicBezTo>
                  <a:pt x="50" y="114"/>
                  <a:pt x="51" y="105"/>
                  <a:pt x="54" y="96"/>
                </a:cubicBezTo>
                <a:cubicBezTo>
                  <a:pt x="57" y="87"/>
                  <a:pt x="62" y="80"/>
                  <a:pt x="67" y="73"/>
                </a:cubicBezTo>
                <a:cubicBezTo>
                  <a:pt x="72" y="66"/>
                  <a:pt x="78" y="60"/>
                  <a:pt x="85" y="56"/>
                </a:cubicBezTo>
                <a:cubicBezTo>
                  <a:pt x="92" y="52"/>
                  <a:pt x="99" y="50"/>
                  <a:pt x="107" y="50"/>
                </a:cubicBezTo>
                <a:cubicBezTo>
                  <a:pt x="112" y="50"/>
                  <a:pt x="117" y="51"/>
                  <a:pt x="120" y="52"/>
                </a:cubicBezTo>
                <a:cubicBezTo>
                  <a:pt x="124" y="54"/>
                  <a:pt x="127" y="56"/>
                  <a:pt x="130" y="59"/>
                </a:cubicBezTo>
                <a:lnTo>
                  <a:pt x="137" y="51"/>
                </a:lnTo>
                <a:close/>
                <a:moveTo>
                  <a:pt x="123" y="79"/>
                </a:moveTo>
                <a:cubicBezTo>
                  <a:pt x="121" y="77"/>
                  <a:pt x="119" y="76"/>
                  <a:pt x="117" y="75"/>
                </a:cubicBezTo>
                <a:cubicBezTo>
                  <a:pt x="115" y="74"/>
                  <a:pt x="112" y="74"/>
                  <a:pt x="109" y="74"/>
                </a:cubicBezTo>
                <a:cubicBezTo>
                  <a:pt x="104" y="74"/>
                  <a:pt x="100" y="75"/>
                  <a:pt x="96" y="78"/>
                </a:cubicBezTo>
                <a:cubicBezTo>
                  <a:pt x="92" y="80"/>
                  <a:pt x="89" y="83"/>
                  <a:pt x="86" y="88"/>
                </a:cubicBezTo>
                <a:cubicBezTo>
                  <a:pt x="84" y="92"/>
                  <a:pt x="81" y="96"/>
                  <a:pt x="80" y="101"/>
                </a:cubicBezTo>
                <a:cubicBezTo>
                  <a:pt x="78" y="106"/>
                  <a:pt x="78" y="111"/>
                  <a:pt x="78" y="116"/>
                </a:cubicBezTo>
                <a:cubicBezTo>
                  <a:pt x="78" y="121"/>
                  <a:pt x="79" y="125"/>
                  <a:pt x="81" y="128"/>
                </a:cubicBezTo>
                <a:cubicBezTo>
                  <a:pt x="83" y="132"/>
                  <a:pt x="86" y="133"/>
                  <a:pt x="91" y="133"/>
                </a:cubicBezTo>
                <a:cubicBezTo>
                  <a:pt x="93" y="133"/>
                  <a:pt x="96" y="133"/>
                  <a:pt x="98" y="131"/>
                </a:cubicBezTo>
                <a:cubicBezTo>
                  <a:pt x="100" y="130"/>
                  <a:pt x="103" y="128"/>
                  <a:pt x="105" y="126"/>
                </a:cubicBezTo>
                <a:cubicBezTo>
                  <a:pt x="107" y="124"/>
                  <a:pt x="110" y="122"/>
                  <a:pt x="112" y="119"/>
                </a:cubicBezTo>
                <a:cubicBezTo>
                  <a:pt x="114" y="116"/>
                  <a:pt x="116" y="113"/>
                  <a:pt x="117" y="110"/>
                </a:cubicBezTo>
                <a:lnTo>
                  <a:pt x="123" y="7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6" name="Freeform 12"/>
          <p:cNvSpPr>
            <a:spLocks noEditPoints="1"/>
          </p:cNvSpPr>
          <p:nvPr/>
        </p:nvSpPr>
        <p:spPr bwMode="auto">
          <a:xfrm>
            <a:off x="7170738" y="2834323"/>
            <a:ext cx="773112" cy="814387"/>
          </a:xfrm>
          <a:custGeom>
            <a:avLst/>
            <a:gdLst>
              <a:gd name="T0" fmla="*/ 2147483647 w 96"/>
              <a:gd name="T1" fmla="*/ 2147483647 h 101"/>
              <a:gd name="T2" fmla="*/ 2147483647 w 96"/>
              <a:gd name="T3" fmla="*/ 2147483647 h 101"/>
              <a:gd name="T4" fmla="*/ 2147483647 w 96"/>
              <a:gd name="T5" fmla="*/ 2147483647 h 101"/>
              <a:gd name="T6" fmla="*/ 2147483647 w 96"/>
              <a:gd name="T7" fmla="*/ 2147483647 h 101"/>
              <a:gd name="T8" fmla="*/ 2147483647 w 96"/>
              <a:gd name="T9" fmla="*/ 2147483647 h 101"/>
              <a:gd name="T10" fmla="*/ 2147483647 w 96"/>
              <a:gd name="T11" fmla="*/ 2147483647 h 101"/>
              <a:gd name="T12" fmla="*/ 2147483647 w 96"/>
              <a:gd name="T13" fmla="*/ 2147483647 h 101"/>
              <a:gd name="T14" fmla="*/ 2147483647 w 96"/>
              <a:gd name="T15" fmla="*/ 2147483647 h 101"/>
              <a:gd name="T16" fmla="*/ 2147483647 w 96"/>
              <a:gd name="T17" fmla="*/ 2147483647 h 101"/>
              <a:gd name="T18" fmla="*/ 2147483647 w 96"/>
              <a:gd name="T19" fmla="*/ 2147483647 h 101"/>
              <a:gd name="T20" fmla="*/ 2147483647 w 96"/>
              <a:gd name="T21" fmla="*/ 2147483647 h 101"/>
              <a:gd name="T22" fmla="*/ 2147483647 w 96"/>
              <a:gd name="T23" fmla="*/ 2147483647 h 101"/>
              <a:gd name="T24" fmla="*/ 2147483647 w 96"/>
              <a:gd name="T25" fmla="*/ 2147483647 h 101"/>
              <a:gd name="T26" fmla="*/ 2147483647 w 96"/>
              <a:gd name="T27" fmla="*/ 2147483647 h 101"/>
              <a:gd name="T28" fmla="*/ 2147483647 w 96"/>
              <a:gd name="T29" fmla="*/ 2147483647 h 101"/>
              <a:gd name="T30" fmla="*/ 2147483647 w 96"/>
              <a:gd name="T31" fmla="*/ 2147483647 h 101"/>
              <a:gd name="T32" fmla="*/ 2147483647 w 96"/>
              <a:gd name="T33" fmla="*/ 2147483647 h 101"/>
              <a:gd name="T34" fmla="*/ 2147483647 w 96"/>
              <a:gd name="T35" fmla="*/ 2147483647 h 101"/>
              <a:gd name="T36" fmla="*/ 2147483647 w 96"/>
              <a:gd name="T37" fmla="*/ 2147483647 h 101"/>
              <a:gd name="T38" fmla="*/ 2147483647 w 96"/>
              <a:gd name="T39" fmla="*/ 2147483647 h 101"/>
              <a:gd name="T40" fmla="*/ 2147483647 w 96"/>
              <a:gd name="T41" fmla="*/ 2147483647 h 101"/>
              <a:gd name="T42" fmla="*/ 2147483647 w 96"/>
              <a:gd name="T43" fmla="*/ 2147483647 h 101"/>
              <a:gd name="T44" fmla="*/ 2147483647 w 96"/>
              <a:gd name="T45" fmla="*/ 2147483647 h 101"/>
              <a:gd name="T46" fmla="*/ 2147483647 w 96"/>
              <a:gd name="T47" fmla="*/ 2147483647 h 101"/>
              <a:gd name="T48" fmla="*/ 2147483647 w 96"/>
              <a:gd name="T49" fmla="*/ 2147483647 h 101"/>
              <a:gd name="T50" fmla="*/ 2147483647 w 96"/>
              <a:gd name="T51" fmla="*/ 2147483647 h 101"/>
              <a:gd name="T52" fmla="*/ 2147483647 w 96"/>
              <a:gd name="T53" fmla="*/ 2147483647 h 101"/>
              <a:gd name="T54" fmla="*/ 2147483647 w 96"/>
              <a:gd name="T55" fmla="*/ 2147483647 h 101"/>
              <a:gd name="T56" fmla="*/ 2147483647 w 96"/>
              <a:gd name="T57" fmla="*/ 2147483647 h 101"/>
              <a:gd name="T58" fmla="*/ 2147483647 w 96"/>
              <a:gd name="T59" fmla="*/ 0 h 101"/>
              <a:gd name="T60" fmla="*/ 2147483647 w 96"/>
              <a:gd name="T61" fmla="*/ 2147483647 h 101"/>
              <a:gd name="T62" fmla="*/ 2147483647 w 96"/>
              <a:gd name="T63" fmla="*/ 2147483647 h 101"/>
              <a:gd name="T64" fmla="*/ 2147483647 w 96"/>
              <a:gd name="T65" fmla="*/ 0 h 101"/>
              <a:gd name="T66" fmla="*/ 2147483647 w 96"/>
              <a:gd name="T67" fmla="*/ 2147483647 h 101"/>
              <a:gd name="T68" fmla="*/ 2147483647 w 96"/>
              <a:gd name="T69" fmla="*/ 2147483647 h 101"/>
              <a:gd name="T70" fmla="*/ 2147483647 w 96"/>
              <a:gd name="T71" fmla="*/ 2147483647 h 101"/>
              <a:gd name="T72" fmla="*/ 2147483647 w 96"/>
              <a:gd name="T73" fmla="*/ 2147483647 h 101"/>
              <a:gd name="T74" fmla="*/ 2147483647 w 96"/>
              <a:gd name="T75" fmla="*/ 2147483647 h 101"/>
              <a:gd name="T76" fmla="*/ 2147483647 w 96"/>
              <a:gd name="T77" fmla="*/ 2147483647 h 101"/>
              <a:gd name="T78" fmla="*/ 2147483647 w 96"/>
              <a:gd name="T79" fmla="*/ 2147483647 h 101"/>
              <a:gd name="T80" fmla="*/ 2147483647 w 96"/>
              <a:gd name="T81" fmla="*/ 2147483647 h 101"/>
              <a:gd name="T82" fmla="*/ 2147483647 w 96"/>
              <a:gd name="T83" fmla="*/ 2147483647 h 101"/>
              <a:gd name="T84" fmla="*/ 2147483647 w 96"/>
              <a:gd name="T85" fmla="*/ 2147483647 h 101"/>
              <a:gd name="T86" fmla="*/ 2147483647 w 96"/>
              <a:gd name="T87" fmla="*/ 2147483647 h 101"/>
              <a:gd name="T88" fmla="*/ 2147483647 w 96"/>
              <a:gd name="T89" fmla="*/ 2147483647 h 101"/>
              <a:gd name="T90" fmla="*/ 2147483647 w 96"/>
              <a:gd name="T91" fmla="*/ 2147483647 h 101"/>
              <a:gd name="T92" fmla="*/ 2147483647 w 96"/>
              <a:gd name="T93" fmla="*/ 2147483647 h 101"/>
              <a:gd name="T94" fmla="*/ 2147483647 w 96"/>
              <a:gd name="T95" fmla="*/ 2147483647 h 101"/>
              <a:gd name="T96" fmla="*/ 2147483647 w 96"/>
              <a:gd name="T97" fmla="*/ 2147483647 h 101"/>
              <a:gd name="T98" fmla="*/ 2147483647 w 96"/>
              <a:gd name="T99" fmla="*/ 2147483647 h 101"/>
              <a:gd name="T100" fmla="*/ 2147483647 w 96"/>
              <a:gd name="T101" fmla="*/ 2147483647 h 101"/>
              <a:gd name="T102" fmla="*/ 2147483647 w 96"/>
              <a:gd name="T103" fmla="*/ 2147483647 h 101"/>
              <a:gd name="T104" fmla="*/ 2147483647 w 96"/>
              <a:gd name="T105" fmla="*/ 2147483647 h 101"/>
              <a:gd name="T106" fmla="*/ 2147483647 w 96"/>
              <a:gd name="T107" fmla="*/ 2147483647 h 101"/>
              <a:gd name="T108" fmla="*/ 2147483647 w 96"/>
              <a:gd name="T109" fmla="*/ 2147483647 h 101"/>
              <a:gd name="T110" fmla="*/ 2147483647 w 96"/>
              <a:gd name="T111" fmla="*/ 2147483647 h 101"/>
              <a:gd name="T112" fmla="*/ 2147483647 w 96"/>
              <a:gd name="T113" fmla="*/ 2147483647 h 101"/>
              <a:gd name="T114" fmla="*/ 2147483647 w 96"/>
              <a:gd name="T115" fmla="*/ 2147483647 h 101"/>
              <a:gd name="T116" fmla="*/ 2147483647 w 96"/>
              <a:gd name="T117" fmla="*/ 2147483647 h 101"/>
              <a:gd name="T118" fmla="*/ 2147483647 w 96"/>
              <a:gd name="T119" fmla="*/ 2147483647 h 101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</a:gdLst>
            <a:ahLst/>
            <a:cxnLst>
              <a:cxn ang="T120">
                <a:pos x="T0" y="T1"/>
              </a:cxn>
              <a:cxn ang="T121">
                <a:pos x="T2" y="T3"/>
              </a:cxn>
              <a:cxn ang="T122">
                <a:pos x="T4" y="T5"/>
              </a:cxn>
              <a:cxn ang="T123">
                <a:pos x="T6" y="T7"/>
              </a:cxn>
              <a:cxn ang="T124">
                <a:pos x="T8" y="T9"/>
              </a:cxn>
              <a:cxn ang="T125">
                <a:pos x="T10" y="T11"/>
              </a:cxn>
              <a:cxn ang="T126">
                <a:pos x="T12" y="T13"/>
              </a:cxn>
              <a:cxn ang="T127">
                <a:pos x="T14" y="T15"/>
              </a:cxn>
              <a:cxn ang="T128">
                <a:pos x="T16" y="T17"/>
              </a:cxn>
              <a:cxn ang="T129">
                <a:pos x="T18" y="T19"/>
              </a:cxn>
              <a:cxn ang="T130">
                <a:pos x="T20" y="T21"/>
              </a:cxn>
              <a:cxn ang="T131">
                <a:pos x="T22" y="T23"/>
              </a:cxn>
              <a:cxn ang="T132">
                <a:pos x="T24" y="T25"/>
              </a:cxn>
              <a:cxn ang="T133">
                <a:pos x="T26" y="T27"/>
              </a:cxn>
              <a:cxn ang="T134">
                <a:pos x="T28" y="T29"/>
              </a:cxn>
              <a:cxn ang="T135">
                <a:pos x="T30" y="T31"/>
              </a:cxn>
              <a:cxn ang="T136">
                <a:pos x="T32" y="T33"/>
              </a:cxn>
              <a:cxn ang="T137">
                <a:pos x="T34" y="T35"/>
              </a:cxn>
              <a:cxn ang="T138">
                <a:pos x="T36" y="T37"/>
              </a:cxn>
              <a:cxn ang="T139">
                <a:pos x="T38" y="T39"/>
              </a:cxn>
              <a:cxn ang="T140">
                <a:pos x="T40" y="T41"/>
              </a:cxn>
              <a:cxn ang="T141">
                <a:pos x="T42" y="T43"/>
              </a:cxn>
              <a:cxn ang="T142">
                <a:pos x="T44" y="T45"/>
              </a:cxn>
              <a:cxn ang="T143">
                <a:pos x="T46" y="T47"/>
              </a:cxn>
              <a:cxn ang="T144">
                <a:pos x="T48" y="T49"/>
              </a:cxn>
              <a:cxn ang="T145">
                <a:pos x="T50" y="T51"/>
              </a:cxn>
              <a:cxn ang="T146">
                <a:pos x="T52" y="T53"/>
              </a:cxn>
              <a:cxn ang="T147">
                <a:pos x="T54" y="T55"/>
              </a:cxn>
              <a:cxn ang="T148">
                <a:pos x="T56" y="T57"/>
              </a:cxn>
              <a:cxn ang="T149">
                <a:pos x="T58" y="T59"/>
              </a:cxn>
              <a:cxn ang="T150">
                <a:pos x="T60" y="T61"/>
              </a:cxn>
              <a:cxn ang="T151">
                <a:pos x="T62" y="T63"/>
              </a:cxn>
              <a:cxn ang="T152">
                <a:pos x="T64" y="T65"/>
              </a:cxn>
              <a:cxn ang="T153">
                <a:pos x="T66" y="T67"/>
              </a:cxn>
              <a:cxn ang="T154">
                <a:pos x="T68" y="T69"/>
              </a:cxn>
              <a:cxn ang="T155">
                <a:pos x="T70" y="T71"/>
              </a:cxn>
              <a:cxn ang="T156">
                <a:pos x="T72" y="T73"/>
              </a:cxn>
              <a:cxn ang="T157">
                <a:pos x="T74" y="T75"/>
              </a:cxn>
              <a:cxn ang="T158">
                <a:pos x="T76" y="T77"/>
              </a:cxn>
              <a:cxn ang="T159">
                <a:pos x="T78" y="T79"/>
              </a:cxn>
              <a:cxn ang="T160">
                <a:pos x="T80" y="T81"/>
              </a:cxn>
              <a:cxn ang="T161">
                <a:pos x="T82" y="T83"/>
              </a:cxn>
              <a:cxn ang="T162">
                <a:pos x="T84" y="T85"/>
              </a:cxn>
              <a:cxn ang="T163">
                <a:pos x="T86" y="T87"/>
              </a:cxn>
              <a:cxn ang="T164">
                <a:pos x="T88" y="T89"/>
              </a:cxn>
              <a:cxn ang="T165">
                <a:pos x="T90" y="T91"/>
              </a:cxn>
              <a:cxn ang="T166">
                <a:pos x="T92" y="T93"/>
              </a:cxn>
              <a:cxn ang="T167">
                <a:pos x="T94" y="T95"/>
              </a:cxn>
              <a:cxn ang="T168">
                <a:pos x="T96" y="T97"/>
              </a:cxn>
              <a:cxn ang="T169">
                <a:pos x="T98" y="T99"/>
              </a:cxn>
              <a:cxn ang="T170">
                <a:pos x="T100" y="T101"/>
              </a:cxn>
              <a:cxn ang="T171">
                <a:pos x="T102" y="T103"/>
              </a:cxn>
              <a:cxn ang="T172">
                <a:pos x="T104" y="T105"/>
              </a:cxn>
              <a:cxn ang="T173">
                <a:pos x="T106" y="T107"/>
              </a:cxn>
              <a:cxn ang="T174">
                <a:pos x="T108" y="T109"/>
              </a:cxn>
              <a:cxn ang="T175">
                <a:pos x="T110" y="T111"/>
              </a:cxn>
              <a:cxn ang="T176">
                <a:pos x="T112" y="T113"/>
              </a:cxn>
              <a:cxn ang="T177">
                <a:pos x="T114" y="T115"/>
              </a:cxn>
              <a:cxn ang="T178">
                <a:pos x="T116" y="T117"/>
              </a:cxn>
              <a:cxn ang="T179">
                <a:pos x="T118" y="T119"/>
              </a:cxn>
            </a:cxnLst>
            <a:rect l="0" t="0" r="r" b="b"/>
            <a:pathLst>
              <a:path w="96" h="101">
                <a:moveTo>
                  <a:pt x="20" y="86"/>
                </a:moveTo>
                <a:cubicBezTo>
                  <a:pt x="12" y="78"/>
                  <a:pt x="8" y="68"/>
                  <a:pt x="7" y="58"/>
                </a:cubicBezTo>
                <a:cubicBezTo>
                  <a:pt x="7" y="48"/>
                  <a:pt x="10" y="38"/>
                  <a:pt x="18" y="29"/>
                </a:cubicBezTo>
                <a:cubicBezTo>
                  <a:pt x="24" y="22"/>
                  <a:pt x="33" y="18"/>
                  <a:pt x="42" y="17"/>
                </a:cubicBezTo>
                <a:cubicBezTo>
                  <a:pt x="41" y="9"/>
                  <a:pt x="41" y="9"/>
                  <a:pt x="41" y="9"/>
                </a:cubicBezTo>
                <a:cubicBezTo>
                  <a:pt x="36" y="10"/>
                  <a:pt x="36" y="10"/>
                  <a:pt x="36" y="10"/>
                </a:cubicBezTo>
                <a:cubicBezTo>
                  <a:pt x="35" y="5"/>
                  <a:pt x="35" y="5"/>
                  <a:pt x="35" y="5"/>
                </a:cubicBezTo>
                <a:cubicBezTo>
                  <a:pt x="48" y="3"/>
                  <a:pt x="48" y="3"/>
                  <a:pt x="48" y="3"/>
                </a:cubicBezTo>
                <a:cubicBezTo>
                  <a:pt x="49" y="8"/>
                  <a:pt x="49" y="8"/>
                  <a:pt x="49" y="8"/>
                </a:cubicBezTo>
                <a:cubicBezTo>
                  <a:pt x="44" y="9"/>
                  <a:pt x="44" y="9"/>
                  <a:pt x="44" y="9"/>
                </a:cubicBezTo>
                <a:cubicBezTo>
                  <a:pt x="46" y="16"/>
                  <a:pt x="46" y="16"/>
                  <a:pt x="46" y="16"/>
                </a:cubicBezTo>
                <a:cubicBezTo>
                  <a:pt x="56" y="16"/>
                  <a:pt x="66" y="19"/>
                  <a:pt x="74" y="27"/>
                </a:cubicBezTo>
                <a:cubicBezTo>
                  <a:pt x="82" y="34"/>
                  <a:pt x="87" y="44"/>
                  <a:pt x="87" y="54"/>
                </a:cubicBezTo>
                <a:cubicBezTo>
                  <a:pt x="88" y="65"/>
                  <a:pt x="84" y="75"/>
                  <a:pt x="77" y="83"/>
                </a:cubicBezTo>
                <a:cubicBezTo>
                  <a:pt x="76" y="84"/>
                  <a:pt x="76" y="84"/>
                  <a:pt x="75" y="85"/>
                </a:cubicBezTo>
                <a:cubicBezTo>
                  <a:pt x="79" y="101"/>
                  <a:pt x="79" y="101"/>
                  <a:pt x="79" y="101"/>
                </a:cubicBezTo>
                <a:cubicBezTo>
                  <a:pt x="74" y="101"/>
                  <a:pt x="74" y="101"/>
                  <a:pt x="74" y="101"/>
                </a:cubicBezTo>
                <a:cubicBezTo>
                  <a:pt x="63" y="93"/>
                  <a:pt x="63" y="93"/>
                  <a:pt x="63" y="93"/>
                </a:cubicBezTo>
                <a:cubicBezTo>
                  <a:pt x="59" y="95"/>
                  <a:pt x="54" y="96"/>
                  <a:pt x="49" y="96"/>
                </a:cubicBezTo>
                <a:cubicBezTo>
                  <a:pt x="44" y="96"/>
                  <a:pt x="38" y="95"/>
                  <a:pt x="32" y="93"/>
                </a:cubicBezTo>
                <a:cubicBezTo>
                  <a:pt x="22" y="101"/>
                  <a:pt x="22" y="101"/>
                  <a:pt x="22" y="101"/>
                </a:cubicBezTo>
                <a:cubicBezTo>
                  <a:pt x="17" y="101"/>
                  <a:pt x="17" y="101"/>
                  <a:pt x="17" y="101"/>
                </a:cubicBezTo>
                <a:cubicBezTo>
                  <a:pt x="21" y="86"/>
                  <a:pt x="21" y="86"/>
                  <a:pt x="21" y="86"/>
                </a:cubicBezTo>
                <a:cubicBezTo>
                  <a:pt x="20" y="86"/>
                  <a:pt x="20" y="86"/>
                  <a:pt x="20" y="86"/>
                </a:cubicBezTo>
                <a:close/>
                <a:moveTo>
                  <a:pt x="82" y="6"/>
                </a:moveTo>
                <a:cubicBezTo>
                  <a:pt x="74" y="3"/>
                  <a:pt x="66" y="5"/>
                  <a:pt x="60" y="11"/>
                </a:cubicBezTo>
                <a:cubicBezTo>
                  <a:pt x="92" y="31"/>
                  <a:pt x="92" y="31"/>
                  <a:pt x="92" y="31"/>
                </a:cubicBezTo>
                <a:cubicBezTo>
                  <a:pt x="96" y="24"/>
                  <a:pt x="94" y="15"/>
                  <a:pt x="88" y="9"/>
                </a:cubicBezTo>
                <a:cubicBezTo>
                  <a:pt x="92" y="3"/>
                  <a:pt x="92" y="3"/>
                  <a:pt x="92" y="3"/>
                </a:cubicBezTo>
                <a:cubicBezTo>
                  <a:pt x="86" y="0"/>
                  <a:pt x="86" y="0"/>
                  <a:pt x="86" y="0"/>
                </a:cubicBezTo>
                <a:cubicBezTo>
                  <a:pt x="82" y="6"/>
                  <a:pt x="82" y="6"/>
                  <a:pt x="82" y="6"/>
                </a:cubicBezTo>
                <a:close/>
                <a:moveTo>
                  <a:pt x="14" y="6"/>
                </a:moveTo>
                <a:cubicBezTo>
                  <a:pt x="10" y="0"/>
                  <a:pt x="10" y="0"/>
                  <a:pt x="10" y="0"/>
                </a:cubicBezTo>
                <a:cubicBezTo>
                  <a:pt x="4" y="3"/>
                  <a:pt x="4" y="3"/>
                  <a:pt x="4" y="3"/>
                </a:cubicBezTo>
                <a:cubicBezTo>
                  <a:pt x="8" y="9"/>
                  <a:pt x="8" y="9"/>
                  <a:pt x="8" y="9"/>
                </a:cubicBezTo>
                <a:cubicBezTo>
                  <a:pt x="2" y="15"/>
                  <a:pt x="0" y="24"/>
                  <a:pt x="4" y="31"/>
                </a:cubicBezTo>
                <a:cubicBezTo>
                  <a:pt x="36" y="11"/>
                  <a:pt x="36" y="11"/>
                  <a:pt x="36" y="11"/>
                </a:cubicBezTo>
                <a:cubicBezTo>
                  <a:pt x="30" y="5"/>
                  <a:pt x="21" y="3"/>
                  <a:pt x="14" y="6"/>
                </a:cubicBezTo>
                <a:close/>
                <a:moveTo>
                  <a:pt x="43" y="54"/>
                </a:moveTo>
                <a:cubicBezTo>
                  <a:pt x="42" y="55"/>
                  <a:pt x="42" y="55"/>
                  <a:pt x="42" y="56"/>
                </a:cubicBezTo>
                <a:cubicBezTo>
                  <a:pt x="35" y="57"/>
                  <a:pt x="28" y="58"/>
                  <a:pt x="22" y="61"/>
                </a:cubicBezTo>
                <a:cubicBezTo>
                  <a:pt x="22" y="62"/>
                  <a:pt x="22" y="63"/>
                  <a:pt x="22" y="64"/>
                </a:cubicBezTo>
                <a:cubicBezTo>
                  <a:pt x="29" y="63"/>
                  <a:pt x="37" y="62"/>
                  <a:pt x="43" y="59"/>
                </a:cubicBezTo>
                <a:cubicBezTo>
                  <a:pt x="44" y="60"/>
                  <a:pt x="45" y="61"/>
                  <a:pt x="46" y="61"/>
                </a:cubicBezTo>
                <a:cubicBezTo>
                  <a:pt x="49" y="62"/>
                  <a:pt x="53" y="61"/>
                  <a:pt x="54" y="58"/>
                </a:cubicBezTo>
                <a:cubicBezTo>
                  <a:pt x="55" y="55"/>
                  <a:pt x="53" y="51"/>
                  <a:pt x="50" y="50"/>
                </a:cubicBezTo>
                <a:cubicBezTo>
                  <a:pt x="50" y="50"/>
                  <a:pt x="49" y="50"/>
                  <a:pt x="49" y="50"/>
                </a:cubicBezTo>
                <a:cubicBezTo>
                  <a:pt x="47" y="46"/>
                  <a:pt x="44" y="41"/>
                  <a:pt x="41" y="37"/>
                </a:cubicBezTo>
                <a:cubicBezTo>
                  <a:pt x="40" y="38"/>
                  <a:pt x="39" y="39"/>
                  <a:pt x="38" y="39"/>
                </a:cubicBezTo>
                <a:cubicBezTo>
                  <a:pt x="39" y="44"/>
                  <a:pt x="41" y="48"/>
                  <a:pt x="44" y="52"/>
                </a:cubicBezTo>
                <a:cubicBezTo>
                  <a:pt x="43" y="52"/>
                  <a:pt x="43" y="53"/>
                  <a:pt x="43" y="54"/>
                </a:cubicBezTo>
                <a:close/>
                <a:moveTo>
                  <a:pt x="18" y="58"/>
                </a:moveTo>
                <a:cubicBezTo>
                  <a:pt x="19" y="65"/>
                  <a:pt x="22" y="72"/>
                  <a:pt x="28" y="78"/>
                </a:cubicBezTo>
                <a:cubicBezTo>
                  <a:pt x="34" y="83"/>
                  <a:pt x="41" y="86"/>
                  <a:pt x="49" y="85"/>
                </a:cubicBezTo>
                <a:cubicBezTo>
                  <a:pt x="56" y="85"/>
                  <a:pt x="63" y="82"/>
                  <a:pt x="69" y="76"/>
                </a:cubicBezTo>
                <a:cubicBezTo>
                  <a:pt x="74" y="70"/>
                  <a:pt x="77" y="62"/>
                  <a:pt x="76" y="55"/>
                </a:cubicBezTo>
                <a:cubicBezTo>
                  <a:pt x="76" y="47"/>
                  <a:pt x="73" y="40"/>
                  <a:pt x="67" y="35"/>
                </a:cubicBezTo>
                <a:cubicBezTo>
                  <a:pt x="61" y="29"/>
                  <a:pt x="53" y="27"/>
                  <a:pt x="46" y="27"/>
                </a:cubicBezTo>
                <a:cubicBezTo>
                  <a:pt x="38" y="28"/>
                  <a:pt x="31" y="31"/>
                  <a:pt x="26" y="37"/>
                </a:cubicBezTo>
                <a:cubicBezTo>
                  <a:pt x="20" y="43"/>
                  <a:pt x="18" y="50"/>
                  <a:pt x="18" y="5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7" name="Freeform 10"/>
          <p:cNvSpPr>
            <a:spLocks noEditPoints="1"/>
          </p:cNvSpPr>
          <p:nvPr/>
        </p:nvSpPr>
        <p:spPr bwMode="auto">
          <a:xfrm>
            <a:off x="9931400" y="2820035"/>
            <a:ext cx="744538" cy="844550"/>
          </a:xfrm>
          <a:custGeom>
            <a:avLst/>
            <a:gdLst>
              <a:gd name="T0" fmla="*/ 2147483647 w 90"/>
              <a:gd name="T1" fmla="*/ 2147483647 h 102"/>
              <a:gd name="T2" fmla="*/ 2147483647 w 90"/>
              <a:gd name="T3" fmla="*/ 2147483647 h 102"/>
              <a:gd name="T4" fmla="*/ 2147483647 w 90"/>
              <a:gd name="T5" fmla="*/ 2147483647 h 102"/>
              <a:gd name="T6" fmla="*/ 2147483647 w 90"/>
              <a:gd name="T7" fmla="*/ 2147483647 h 102"/>
              <a:gd name="T8" fmla="*/ 2147483647 w 90"/>
              <a:gd name="T9" fmla="*/ 2147483647 h 102"/>
              <a:gd name="T10" fmla="*/ 2147483647 w 90"/>
              <a:gd name="T11" fmla="*/ 2147483647 h 102"/>
              <a:gd name="T12" fmla="*/ 2147483647 w 90"/>
              <a:gd name="T13" fmla="*/ 2147483647 h 102"/>
              <a:gd name="T14" fmla="*/ 2147483647 w 90"/>
              <a:gd name="T15" fmla="*/ 2147483647 h 102"/>
              <a:gd name="T16" fmla="*/ 2147483647 w 90"/>
              <a:gd name="T17" fmla="*/ 2147483647 h 102"/>
              <a:gd name="T18" fmla="*/ 0 w 90"/>
              <a:gd name="T19" fmla="*/ 2147483647 h 102"/>
              <a:gd name="T20" fmla="*/ 0 w 90"/>
              <a:gd name="T21" fmla="*/ 2147483647 h 102"/>
              <a:gd name="T22" fmla="*/ 0 w 90"/>
              <a:gd name="T23" fmla="*/ 2147483647 h 102"/>
              <a:gd name="T24" fmla="*/ 2147483647 w 90"/>
              <a:gd name="T25" fmla="*/ 2147483647 h 102"/>
              <a:gd name="T26" fmla="*/ 2147483647 w 90"/>
              <a:gd name="T27" fmla="*/ 2147483647 h 102"/>
              <a:gd name="T28" fmla="*/ 2147483647 w 90"/>
              <a:gd name="T29" fmla="*/ 2147483647 h 102"/>
              <a:gd name="T30" fmla="*/ 2147483647 w 90"/>
              <a:gd name="T31" fmla="*/ 2147483647 h 102"/>
              <a:gd name="T32" fmla="*/ 2147483647 w 90"/>
              <a:gd name="T33" fmla="*/ 2147483647 h 102"/>
              <a:gd name="T34" fmla="*/ 2147483647 w 90"/>
              <a:gd name="T35" fmla="*/ 2147483647 h 102"/>
              <a:gd name="T36" fmla="*/ 2147483647 w 90"/>
              <a:gd name="T37" fmla="*/ 0 h 102"/>
              <a:gd name="T38" fmla="*/ 2147483647 w 90"/>
              <a:gd name="T39" fmla="*/ 2147483647 h 102"/>
              <a:gd name="T40" fmla="*/ 2147483647 w 90"/>
              <a:gd name="T41" fmla="*/ 2147483647 h 102"/>
              <a:gd name="T42" fmla="*/ 2147483647 w 90"/>
              <a:gd name="T43" fmla="*/ 2147483647 h 102"/>
              <a:gd name="T44" fmla="*/ 2147483647 w 90"/>
              <a:gd name="T45" fmla="*/ 2147483647 h 102"/>
              <a:gd name="T46" fmla="*/ 2147483647 w 90"/>
              <a:gd name="T47" fmla="*/ 2147483647 h 102"/>
              <a:gd name="T48" fmla="*/ 2147483647 w 90"/>
              <a:gd name="T49" fmla="*/ 2147483647 h 102"/>
              <a:gd name="T50" fmla="*/ 2147483647 w 90"/>
              <a:gd name="T51" fmla="*/ 2147483647 h 102"/>
              <a:gd name="T52" fmla="*/ 2147483647 w 90"/>
              <a:gd name="T53" fmla="*/ 2147483647 h 102"/>
              <a:gd name="T54" fmla="*/ 2147483647 w 90"/>
              <a:gd name="T55" fmla="*/ 2147483647 h 102"/>
              <a:gd name="T56" fmla="*/ 2147483647 w 90"/>
              <a:gd name="T57" fmla="*/ 2147483647 h 102"/>
              <a:gd name="T58" fmla="*/ 2147483647 w 90"/>
              <a:gd name="T59" fmla="*/ 2147483647 h 102"/>
              <a:gd name="T60" fmla="*/ 2147483647 w 90"/>
              <a:gd name="T61" fmla="*/ 2147483647 h 102"/>
              <a:gd name="T62" fmla="*/ 2147483647 w 90"/>
              <a:gd name="T63" fmla="*/ 2147483647 h 102"/>
              <a:gd name="T64" fmla="*/ 2147483647 w 90"/>
              <a:gd name="T65" fmla="*/ 2147483647 h 102"/>
              <a:gd name="T66" fmla="*/ 2147483647 w 90"/>
              <a:gd name="T67" fmla="*/ 2147483647 h 102"/>
              <a:gd name="T68" fmla="*/ 2147483647 w 90"/>
              <a:gd name="T69" fmla="*/ 2147483647 h 102"/>
              <a:gd name="T70" fmla="*/ 2147483647 w 90"/>
              <a:gd name="T71" fmla="*/ 2147483647 h 102"/>
              <a:gd name="T72" fmla="*/ 2147483647 w 90"/>
              <a:gd name="T73" fmla="*/ 2147483647 h 102"/>
              <a:gd name="T74" fmla="*/ 2147483647 w 90"/>
              <a:gd name="T75" fmla="*/ 2147483647 h 102"/>
              <a:gd name="T76" fmla="*/ 2147483647 w 90"/>
              <a:gd name="T77" fmla="*/ 2147483647 h 102"/>
              <a:gd name="T78" fmla="*/ 2147483647 w 90"/>
              <a:gd name="T79" fmla="*/ 2147483647 h 102"/>
              <a:gd name="T80" fmla="*/ 2147483647 w 90"/>
              <a:gd name="T81" fmla="*/ 2147483647 h 102"/>
              <a:gd name="T82" fmla="*/ 2147483647 w 90"/>
              <a:gd name="T83" fmla="*/ 2147483647 h 102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</a:gdLst>
            <a:ahLst/>
            <a:cxnLst>
              <a:cxn ang="T84">
                <a:pos x="T0" y="T1"/>
              </a:cxn>
              <a:cxn ang="T85">
                <a:pos x="T2" y="T3"/>
              </a:cxn>
              <a:cxn ang="T86">
                <a:pos x="T4" y="T5"/>
              </a:cxn>
              <a:cxn ang="T87">
                <a:pos x="T6" y="T7"/>
              </a:cxn>
              <a:cxn ang="T88">
                <a:pos x="T8" y="T9"/>
              </a:cxn>
              <a:cxn ang="T89">
                <a:pos x="T10" y="T11"/>
              </a:cxn>
              <a:cxn ang="T90">
                <a:pos x="T12" y="T13"/>
              </a:cxn>
              <a:cxn ang="T91">
                <a:pos x="T14" y="T15"/>
              </a:cxn>
              <a:cxn ang="T92">
                <a:pos x="T16" y="T17"/>
              </a:cxn>
              <a:cxn ang="T93">
                <a:pos x="T18" y="T19"/>
              </a:cxn>
              <a:cxn ang="T94">
                <a:pos x="T20" y="T21"/>
              </a:cxn>
              <a:cxn ang="T95">
                <a:pos x="T22" y="T23"/>
              </a:cxn>
              <a:cxn ang="T96">
                <a:pos x="T24" y="T25"/>
              </a:cxn>
              <a:cxn ang="T97">
                <a:pos x="T26" y="T27"/>
              </a:cxn>
              <a:cxn ang="T98">
                <a:pos x="T28" y="T29"/>
              </a:cxn>
              <a:cxn ang="T99">
                <a:pos x="T30" y="T31"/>
              </a:cxn>
              <a:cxn ang="T100">
                <a:pos x="T32" y="T33"/>
              </a:cxn>
              <a:cxn ang="T101">
                <a:pos x="T34" y="T35"/>
              </a:cxn>
              <a:cxn ang="T102">
                <a:pos x="T36" y="T37"/>
              </a:cxn>
              <a:cxn ang="T103">
                <a:pos x="T38" y="T39"/>
              </a:cxn>
              <a:cxn ang="T104">
                <a:pos x="T40" y="T41"/>
              </a:cxn>
              <a:cxn ang="T105">
                <a:pos x="T42" y="T43"/>
              </a:cxn>
              <a:cxn ang="T106">
                <a:pos x="T44" y="T45"/>
              </a:cxn>
              <a:cxn ang="T107">
                <a:pos x="T46" y="T47"/>
              </a:cxn>
              <a:cxn ang="T108">
                <a:pos x="T48" y="T49"/>
              </a:cxn>
              <a:cxn ang="T109">
                <a:pos x="T50" y="T51"/>
              </a:cxn>
              <a:cxn ang="T110">
                <a:pos x="T52" y="T53"/>
              </a:cxn>
              <a:cxn ang="T111">
                <a:pos x="T54" y="T55"/>
              </a:cxn>
              <a:cxn ang="T112">
                <a:pos x="T56" y="T57"/>
              </a:cxn>
              <a:cxn ang="T113">
                <a:pos x="T58" y="T59"/>
              </a:cxn>
              <a:cxn ang="T114">
                <a:pos x="T60" y="T61"/>
              </a:cxn>
              <a:cxn ang="T115">
                <a:pos x="T62" y="T63"/>
              </a:cxn>
              <a:cxn ang="T116">
                <a:pos x="T64" y="T65"/>
              </a:cxn>
              <a:cxn ang="T117">
                <a:pos x="T66" y="T67"/>
              </a:cxn>
              <a:cxn ang="T118">
                <a:pos x="T68" y="T69"/>
              </a:cxn>
              <a:cxn ang="T119">
                <a:pos x="T70" y="T71"/>
              </a:cxn>
              <a:cxn ang="T120">
                <a:pos x="T72" y="T73"/>
              </a:cxn>
              <a:cxn ang="T121">
                <a:pos x="T74" y="T75"/>
              </a:cxn>
              <a:cxn ang="T122">
                <a:pos x="T76" y="T77"/>
              </a:cxn>
              <a:cxn ang="T123">
                <a:pos x="T78" y="T79"/>
              </a:cxn>
              <a:cxn ang="T124">
                <a:pos x="T80" y="T81"/>
              </a:cxn>
              <a:cxn ang="T125">
                <a:pos x="T82" y="T83"/>
              </a:cxn>
            </a:cxnLst>
            <a:rect l="0" t="0" r="r" b="b"/>
            <a:pathLst>
              <a:path w="90" h="102">
                <a:moveTo>
                  <a:pt x="14" y="40"/>
                </a:moveTo>
                <a:cubicBezTo>
                  <a:pt x="65" y="40"/>
                  <a:pt x="65" y="40"/>
                  <a:pt x="65" y="40"/>
                </a:cubicBezTo>
                <a:cubicBezTo>
                  <a:pt x="72" y="40"/>
                  <a:pt x="79" y="47"/>
                  <a:pt x="79" y="54"/>
                </a:cubicBezTo>
                <a:cubicBezTo>
                  <a:pt x="79" y="63"/>
                  <a:pt x="79" y="63"/>
                  <a:pt x="79" y="63"/>
                </a:cubicBezTo>
                <a:cubicBezTo>
                  <a:pt x="44" y="63"/>
                  <a:pt x="44" y="63"/>
                  <a:pt x="44" y="63"/>
                </a:cubicBezTo>
                <a:cubicBezTo>
                  <a:pt x="44" y="81"/>
                  <a:pt x="44" y="81"/>
                  <a:pt x="44" y="81"/>
                </a:cubicBezTo>
                <a:cubicBezTo>
                  <a:pt x="79" y="81"/>
                  <a:pt x="79" y="81"/>
                  <a:pt x="79" y="81"/>
                </a:cubicBezTo>
                <a:cubicBezTo>
                  <a:pt x="79" y="89"/>
                  <a:pt x="79" y="89"/>
                  <a:pt x="79" y="89"/>
                </a:cubicBezTo>
                <a:cubicBezTo>
                  <a:pt x="79" y="96"/>
                  <a:pt x="72" y="102"/>
                  <a:pt x="65" y="102"/>
                </a:cubicBezTo>
                <a:cubicBezTo>
                  <a:pt x="0" y="102"/>
                  <a:pt x="0" y="102"/>
                  <a:pt x="0" y="102"/>
                </a:cubicBezTo>
                <a:cubicBezTo>
                  <a:pt x="0" y="36"/>
                  <a:pt x="0" y="36"/>
                  <a:pt x="0" y="36"/>
                </a:cubicBezTo>
                <a:cubicBezTo>
                  <a:pt x="0" y="36"/>
                  <a:pt x="0" y="35"/>
                  <a:pt x="0" y="35"/>
                </a:cubicBezTo>
                <a:cubicBezTo>
                  <a:pt x="0" y="33"/>
                  <a:pt x="0" y="30"/>
                  <a:pt x="1" y="28"/>
                </a:cubicBezTo>
                <a:cubicBezTo>
                  <a:pt x="3" y="24"/>
                  <a:pt x="5" y="22"/>
                  <a:pt x="7" y="20"/>
                </a:cubicBezTo>
                <a:cubicBezTo>
                  <a:pt x="8" y="19"/>
                  <a:pt x="8" y="19"/>
                  <a:pt x="8" y="19"/>
                </a:cubicBezTo>
                <a:cubicBezTo>
                  <a:pt x="10" y="19"/>
                  <a:pt x="10" y="19"/>
                  <a:pt x="10" y="19"/>
                </a:cubicBezTo>
                <a:cubicBezTo>
                  <a:pt x="30" y="19"/>
                  <a:pt x="30" y="19"/>
                  <a:pt x="30" y="19"/>
                </a:cubicBezTo>
                <a:cubicBezTo>
                  <a:pt x="45" y="3"/>
                  <a:pt x="45" y="3"/>
                  <a:pt x="45" y="3"/>
                </a:cubicBezTo>
                <a:cubicBezTo>
                  <a:pt x="48" y="0"/>
                  <a:pt x="48" y="0"/>
                  <a:pt x="48" y="0"/>
                </a:cubicBezTo>
                <a:cubicBezTo>
                  <a:pt x="51" y="3"/>
                  <a:pt x="51" y="3"/>
                  <a:pt x="51" y="3"/>
                </a:cubicBezTo>
                <a:cubicBezTo>
                  <a:pt x="70" y="19"/>
                  <a:pt x="70" y="19"/>
                  <a:pt x="70" y="19"/>
                </a:cubicBezTo>
                <a:cubicBezTo>
                  <a:pt x="74" y="19"/>
                  <a:pt x="74" y="19"/>
                  <a:pt x="74" y="19"/>
                </a:cubicBezTo>
                <a:cubicBezTo>
                  <a:pt x="74" y="23"/>
                  <a:pt x="74" y="23"/>
                  <a:pt x="74" y="23"/>
                </a:cubicBezTo>
                <a:cubicBezTo>
                  <a:pt x="87" y="34"/>
                  <a:pt x="87" y="34"/>
                  <a:pt x="87" y="34"/>
                </a:cubicBezTo>
                <a:cubicBezTo>
                  <a:pt x="90" y="37"/>
                  <a:pt x="90" y="37"/>
                  <a:pt x="90" y="37"/>
                </a:cubicBezTo>
                <a:cubicBezTo>
                  <a:pt x="81" y="47"/>
                  <a:pt x="81" y="47"/>
                  <a:pt x="81" y="47"/>
                </a:cubicBezTo>
                <a:cubicBezTo>
                  <a:pt x="75" y="41"/>
                  <a:pt x="75" y="41"/>
                  <a:pt x="75" y="41"/>
                </a:cubicBezTo>
                <a:cubicBezTo>
                  <a:pt x="78" y="38"/>
                  <a:pt x="78" y="38"/>
                  <a:pt x="78" y="38"/>
                </a:cubicBezTo>
                <a:cubicBezTo>
                  <a:pt x="49" y="12"/>
                  <a:pt x="49" y="12"/>
                  <a:pt x="49" y="12"/>
                </a:cubicBezTo>
                <a:cubicBezTo>
                  <a:pt x="25" y="37"/>
                  <a:pt x="25" y="37"/>
                  <a:pt x="25" y="37"/>
                </a:cubicBezTo>
                <a:cubicBezTo>
                  <a:pt x="13" y="37"/>
                  <a:pt x="13" y="37"/>
                  <a:pt x="13" y="37"/>
                </a:cubicBezTo>
                <a:cubicBezTo>
                  <a:pt x="22" y="28"/>
                  <a:pt x="22" y="28"/>
                  <a:pt x="22" y="28"/>
                </a:cubicBezTo>
                <a:cubicBezTo>
                  <a:pt x="11" y="28"/>
                  <a:pt x="11" y="28"/>
                  <a:pt x="11" y="28"/>
                </a:cubicBezTo>
                <a:cubicBezTo>
                  <a:pt x="10" y="29"/>
                  <a:pt x="10" y="30"/>
                  <a:pt x="9" y="31"/>
                </a:cubicBezTo>
                <a:cubicBezTo>
                  <a:pt x="9" y="32"/>
                  <a:pt x="9" y="33"/>
                  <a:pt x="9" y="34"/>
                </a:cubicBezTo>
                <a:cubicBezTo>
                  <a:pt x="9" y="36"/>
                  <a:pt x="9" y="37"/>
                  <a:pt x="10" y="38"/>
                </a:cubicBezTo>
                <a:cubicBezTo>
                  <a:pt x="11" y="39"/>
                  <a:pt x="12" y="40"/>
                  <a:pt x="14" y="40"/>
                </a:cubicBezTo>
                <a:close/>
                <a:moveTo>
                  <a:pt x="57" y="67"/>
                </a:moveTo>
                <a:cubicBezTo>
                  <a:pt x="53" y="67"/>
                  <a:pt x="51" y="69"/>
                  <a:pt x="51" y="73"/>
                </a:cubicBezTo>
                <a:cubicBezTo>
                  <a:pt x="51" y="76"/>
                  <a:pt x="53" y="79"/>
                  <a:pt x="57" y="79"/>
                </a:cubicBezTo>
                <a:cubicBezTo>
                  <a:pt x="60" y="79"/>
                  <a:pt x="63" y="76"/>
                  <a:pt x="63" y="73"/>
                </a:cubicBezTo>
                <a:cubicBezTo>
                  <a:pt x="63" y="69"/>
                  <a:pt x="60" y="67"/>
                  <a:pt x="57" y="6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4" name="TextBox 13"/>
          <p:cNvSpPr txBox="1">
            <a:spLocks noChangeArrowheads="1"/>
          </p:cNvSpPr>
          <p:nvPr/>
        </p:nvSpPr>
        <p:spPr bwMode="auto">
          <a:xfrm>
            <a:off x="1348105" y="4299585"/>
            <a:ext cx="1495425" cy="2463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defTabSz="1216025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defTabSz="1216025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defTabSz="1216025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defTabSz="1216025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lvl="0" algn="ctr" eaLnBrk="1" hangingPunct="1">
              <a:spcBef>
                <a:spcPct val="20000"/>
              </a:spcBef>
            </a:pPr>
            <a:r>
              <a:rPr lang="zh-CN" altLang="en-US" sz="1600" b="1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添加你的标题</a:t>
            </a:r>
          </a:p>
        </p:txBody>
      </p:sp>
      <p:sp>
        <p:nvSpPr>
          <p:cNvPr id="25" name="TextBox 13"/>
          <p:cNvSpPr txBox="1">
            <a:spLocks noChangeArrowheads="1"/>
          </p:cNvSpPr>
          <p:nvPr/>
        </p:nvSpPr>
        <p:spPr bwMode="auto">
          <a:xfrm>
            <a:off x="1123950" y="4620260"/>
            <a:ext cx="1943735" cy="4749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defTabSz="1216025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defTabSz="1216025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defTabSz="1216025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defTabSz="1216025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defTabSz="1216025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  <a:spcBef>
                <a:spcPct val="20000"/>
              </a:spcBef>
            </a:pPr>
            <a:r>
              <a:rPr lang="zh-CN" altLang="zh-CN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请在此添加您的文字内容， 请在此添加您的文字内容。</a:t>
            </a:r>
            <a:endParaRPr lang="en-US" altLang="zh-CN" sz="1200" dirty="0">
              <a:solidFill>
                <a:schemeClr val="bg2">
                  <a:lumMod val="25000"/>
                </a:schemeClr>
              </a:solidFill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26" name="TextBox 13"/>
          <p:cNvSpPr txBox="1">
            <a:spLocks noChangeArrowheads="1"/>
          </p:cNvSpPr>
          <p:nvPr/>
        </p:nvSpPr>
        <p:spPr bwMode="auto">
          <a:xfrm>
            <a:off x="4105275" y="4299585"/>
            <a:ext cx="1495425" cy="2463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defTabSz="1216025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defTabSz="1216025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defTabSz="1216025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defTabSz="1216025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lvl="0" algn="ctr" eaLnBrk="1" hangingPunct="1">
              <a:spcBef>
                <a:spcPct val="20000"/>
              </a:spcBef>
            </a:pPr>
            <a:r>
              <a:rPr lang="zh-CN" altLang="en-US" sz="1600" b="1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添加你的标题</a:t>
            </a:r>
          </a:p>
        </p:txBody>
      </p:sp>
      <p:sp>
        <p:nvSpPr>
          <p:cNvPr id="27" name="TextBox 13"/>
          <p:cNvSpPr txBox="1">
            <a:spLocks noChangeArrowheads="1"/>
          </p:cNvSpPr>
          <p:nvPr/>
        </p:nvSpPr>
        <p:spPr bwMode="auto">
          <a:xfrm>
            <a:off x="3881120" y="4620260"/>
            <a:ext cx="1943735" cy="4749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defTabSz="1216025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defTabSz="1216025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defTabSz="1216025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defTabSz="1216025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defTabSz="1216025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  <a:spcBef>
                <a:spcPct val="20000"/>
              </a:spcBef>
            </a:pPr>
            <a:r>
              <a:rPr lang="zh-CN" altLang="zh-CN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请在此添加您的文字内容， 请在此添加您的文字内容。</a:t>
            </a:r>
            <a:endParaRPr lang="en-US" altLang="zh-CN" sz="1200" dirty="0">
              <a:solidFill>
                <a:schemeClr val="bg2">
                  <a:lumMod val="25000"/>
                </a:schemeClr>
              </a:solidFill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28" name="TextBox 13"/>
          <p:cNvSpPr txBox="1">
            <a:spLocks noChangeArrowheads="1"/>
          </p:cNvSpPr>
          <p:nvPr/>
        </p:nvSpPr>
        <p:spPr bwMode="auto">
          <a:xfrm>
            <a:off x="6809740" y="4299585"/>
            <a:ext cx="1495425" cy="2463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defTabSz="1216025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defTabSz="1216025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defTabSz="1216025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defTabSz="1216025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lvl="0" algn="ctr" eaLnBrk="1" hangingPunct="1">
              <a:spcBef>
                <a:spcPct val="20000"/>
              </a:spcBef>
            </a:pPr>
            <a:r>
              <a:rPr lang="zh-CN" altLang="en-US" sz="1600" b="1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添加你的标题</a:t>
            </a:r>
          </a:p>
        </p:txBody>
      </p:sp>
      <p:sp>
        <p:nvSpPr>
          <p:cNvPr id="29" name="TextBox 13"/>
          <p:cNvSpPr txBox="1">
            <a:spLocks noChangeArrowheads="1"/>
          </p:cNvSpPr>
          <p:nvPr/>
        </p:nvSpPr>
        <p:spPr bwMode="auto">
          <a:xfrm>
            <a:off x="6585585" y="4620260"/>
            <a:ext cx="1943735" cy="4749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defTabSz="1216025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defTabSz="1216025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defTabSz="1216025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defTabSz="1216025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defTabSz="1216025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  <a:spcBef>
                <a:spcPct val="20000"/>
              </a:spcBef>
            </a:pPr>
            <a:r>
              <a:rPr lang="zh-CN" altLang="zh-CN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请在此添加您的文字内容， 请在此添加您的文字内容。</a:t>
            </a:r>
            <a:endParaRPr lang="en-US" altLang="zh-CN" sz="1200" dirty="0">
              <a:solidFill>
                <a:schemeClr val="bg2">
                  <a:lumMod val="25000"/>
                </a:schemeClr>
              </a:solidFill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30" name="TextBox 13"/>
          <p:cNvSpPr txBox="1">
            <a:spLocks noChangeArrowheads="1"/>
          </p:cNvSpPr>
          <p:nvPr/>
        </p:nvSpPr>
        <p:spPr bwMode="auto">
          <a:xfrm>
            <a:off x="9556115" y="4299585"/>
            <a:ext cx="1495425" cy="2463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defTabSz="1216025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defTabSz="1216025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defTabSz="1216025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defTabSz="1216025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lvl="0" algn="ctr" eaLnBrk="1" hangingPunct="1">
              <a:spcBef>
                <a:spcPct val="20000"/>
              </a:spcBef>
            </a:pPr>
            <a:r>
              <a:rPr lang="zh-CN" altLang="en-US" sz="1600" b="1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添加你的标题</a:t>
            </a:r>
          </a:p>
        </p:txBody>
      </p:sp>
      <p:sp>
        <p:nvSpPr>
          <p:cNvPr id="31" name="TextBox 13"/>
          <p:cNvSpPr txBox="1">
            <a:spLocks noChangeArrowheads="1"/>
          </p:cNvSpPr>
          <p:nvPr/>
        </p:nvSpPr>
        <p:spPr bwMode="auto">
          <a:xfrm>
            <a:off x="9331960" y="4620260"/>
            <a:ext cx="1943735" cy="4749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defTabSz="1216025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defTabSz="1216025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defTabSz="1216025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defTabSz="1216025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defTabSz="1216025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  <a:spcBef>
                <a:spcPct val="20000"/>
              </a:spcBef>
            </a:pPr>
            <a:r>
              <a:rPr lang="zh-CN" altLang="zh-CN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请在此添加您的文字内容， 请在此添加您的文字内容。</a:t>
            </a:r>
            <a:endParaRPr lang="en-US" altLang="zh-CN" sz="1200" dirty="0">
              <a:solidFill>
                <a:schemeClr val="bg2">
                  <a:lumMod val="25000"/>
                </a:schemeClr>
              </a:solidFill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102" name="TextBox 76"/>
          <p:cNvSpPr txBox="1"/>
          <p:nvPr/>
        </p:nvSpPr>
        <p:spPr>
          <a:xfrm>
            <a:off x="1063429" y="235585"/>
            <a:ext cx="4350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请在此处添加标题</a:t>
            </a:r>
          </a:p>
        </p:txBody>
      </p:sp>
      <p:sp>
        <p:nvSpPr>
          <p:cNvPr id="103" name="文本框 102"/>
          <p:cNvSpPr txBox="1"/>
          <p:nvPr/>
        </p:nvSpPr>
        <p:spPr>
          <a:xfrm>
            <a:off x="1063429" y="758805"/>
            <a:ext cx="5031742" cy="308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200" dirty="0">
                <a:solidFill>
                  <a:srgbClr val="14213F"/>
                </a:solidFill>
                <a:latin typeface="微软雅黑" panose="020B0503020204020204" charset="-122"/>
                <a:ea typeface="微软雅黑" panose="020B0503020204020204" charset="-122"/>
              </a:rPr>
              <a:t>Add You Text Here Add You Text Here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组合 43"/>
          <p:cNvGrpSpPr/>
          <p:nvPr/>
        </p:nvGrpSpPr>
        <p:grpSpPr>
          <a:xfrm>
            <a:off x="2348230" y="2421890"/>
            <a:ext cx="7922895" cy="2289175"/>
            <a:chOff x="2347913" y="2421930"/>
            <a:chExt cx="7923212" cy="2289200"/>
          </a:xfrm>
        </p:grpSpPr>
        <p:sp>
          <p:nvSpPr>
            <p:cNvPr id="14" name="Line 11"/>
            <p:cNvSpPr>
              <a:spLocks noChangeShapeType="1"/>
            </p:cNvSpPr>
            <p:nvPr/>
          </p:nvSpPr>
          <p:spPr bwMode="auto">
            <a:xfrm>
              <a:off x="2728911" y="4210644"/>
              <a:ext cx="7542213" cy="0"/>
            </a:xfrm>
            <a:prstGeom prst="line">
              <a:avLst/>
            </a:prstGeom>
            <a:noFill/>
            <a:ln w="12700">
              <a:solidFill>
                <a:schemeClr val="tx1">
                  <a:lumMod val="85000"/>
                  <a:lumOff val="15000"/>
                </a:schemeClr>
              </a:solidFill>
              <a:round/>
              <a:tailEnd type="arrow" w="med" len="med"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" name="Line 11"/>
            <p:cNvSpPr>
              <a:spLocks noChangeShapeType="1"/>
            </p:cNvSpPr>
            <p:nvPr/>
          </p:nvSpPr>
          <p:spPr bwMode="auto">
            <a:xfrm>
              <a:off x="2728911" y="3709044"/>
              <a:ext cx="7542213" cy="0"/>
            </a:xfrm>
            <a:prstGeom prst="line">
              <a:avLst/>
            </a:prstGeom>
            <a:noFill/>
            <a:ln w="12700">
              <a:solidFill>
                <a:schemeClr val="tx1">
                  <a:lumMod val="85000"/>
                  <a:lumOff val="15000"/>
                </a:schemeClr>
              </a:solidFill>
              <a:round/>
              <a:tailEnd type="arrow" w="med" len="med"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" name="Line 11"/>
            <p:cNvSpPr>
              <a:spLocks noChangeShapeType="1"/>
            </p:cNvSpPr>
            <p:nvPr/>
          </p:nvSpPr>
          <p:spPr bwMode="auto">
            <a:xfrm>
              <a:off x="2728911" y="3286026"/>
              <a:ext cx="7542213" cy="0"/>
            </a:xfrm>
            <a:prstGeom prst="line">
              <a:avLst/>
            </a:prstGeom>
            <a:noFill/>
            <a:ln w="12700">
              <a:solidFill>
                <a:schemeClr val="tx1">
                  <a:lumMod val="85000"/>
                  <a:lumOff val="15000"/>
                </a:schemeClr>
              </a:solidFill>
              <a:round/>
              <a:tailEnd type="arrow" w="med" len="med"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" name="Line 11"/>
            <p:cNvSpPr>
              <a:spLocks noChangeShapeType="1"/>
            </p:cNvSpPr>
            <p:nvPr/>
          </p:nvSpPr>
          <p:spPr bwMode="auto">
            <a:xfrm>
              <a:off x="2728911" y="2853978"/>
              <a:ext cx="7542213" cy="0"/>
            </a:xfrm>
            <a:prstGeom prst="line">
              <a:avLst/>
            </a:prstGeom>
            <a:noFill/>
            <a:ln w="12700">
              <a:solidFill>
                <a:schemeClr val="tx1">
                  <a:lumMod val="85000"/>
                  <a:lumOff val="15000"/>
                </a:schemeClr>
              </a:solidFill>
              <a:round/>
              <a:tailEnd type="arrow" w="med" len="med"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" name="Line 11"/>
            <p:cNvSpPr>
              <a:spLocks noChangeShapeType="1"/>
            </p:cNvSpPr>
            <p:nvPr/>
          </p:nvSpPr>
          <p:spPr bwMode="auto">
            <a:xfrm>
              <a:off x="2728911" y="2421930"/>
              <a:ext cx="7542213" cy="0"/>
            </a:xfrm>
            <a:prstGeom prst="line">
              <a:avLst/>
            </a:prstGeom>
            <a:noFill/>
            <a:ln w="12700">
              <a:solidFill>
                <a:schemeClr val="tx1">
                  <a:lumMod val="85000"/>
                  <a:lumOff val="15000"/>
                </a:schemeClr>
              </a:solidFill>
              <a:round/>
              <a:tailEnd type="arrow" w="med" len="med"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" name="Line 11"/>
            <p:cNvSpPr>
              <a:spLocks noChangeShapeType="1"/>
            </p:cNvSpPr>
            <p:nvPr/>
          </p:nvSpPr>
          <p:spPr bwMode="auto">
            <a:xfrm>
              <a:off x="2347913" y="4711130"/>
              <a:ext cx="7923212" cy="0"/>
            </a:xfrm>
            <a:prstGeom prst="line">
              <a:avLst/>
            </a:prstGeom>
            <a:noFill/>
            <a:ln w="12700">
              <a:solidFill>
                <a:schemeClr val="tx1">
                  <a:lumMod val="85000"/>
                  <a:lumOff val="15000"/>
                </a:schemeClr>
              </a:solidFill>
              <a:round/>
              <a:tailEnd type="arrow" w="med" len="med"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2" name="Line 12"/>
          <p:cNvSpPr>
            <a:spLocks noChangeShapeType="1"/>
          </p:cNvSpPr>
          <p:nvPr/>
        </p:nvSpPr>
        <p:spPr bwMode="auto">
          <a:xfrm rot="16200000" flipV="1">
            <a:off x="1167765" y="3376930"/>
            <a:ext cx="3122295" cy="0"/>
          </a:xfrm>
          <a:prstGeom prst="line">
            <a:avLst/>
          </a:prstGeom>
          <a:noFill/>
          <a:ln w="12700">
            <a:solidFill>
              <a:schemeClr val="tx1">
                <a:lumMod val="85000"/>
                <a:lumOff val="15000"/>
              </a:schemeClr>
            </a:solidFill>
            <a:round/>
            <a:tailEnd type="arrow" w="med" len="med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3" name="Rectangle 13"/>
          <p:cNvSpPr>
            <a:spLocks noChangeArrowheads="1"/>
          </p:cNvSpPr>
          <p:nvPr/>
        </p:nvSpPr>
        <p:spPr bwMode="auto">
          <a:xfrm>
            <a:off x="3467100" y="3034665"/>
            <a:ext cx="533400" cy="1676400"/>
          </a:xfrm>
          <a:prstGeom prst="rect">
            <a:avLst/>
          </a:prstGeom>
          <a:solidFill>
            <a:srgbClr val="0089C1"/>
          </a:solidFill>
          <a:ln>
            <a:noFill/>
          </a:ln>
          <a:effectLst/>
        </p:spPr>
        <p:txBody>
          <a:bodyPr wrap="none" anchor="ctr"/>
          <a:lstStyle>
            <a:lvl1pPr eaLnBrk="0" hangingPunct="0">
              <a:defRPr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18" name="Rectangle 14"/>
          <p:cNvSpPr>
            <a:spLocks noChangeArrowheads="1"/>
          </p:cNvSpPr>
          <p:nvPr/>
        </p:nvSpPr>
        <p:spPr bwMode="auto">
          <a:xfrm>
            <a:off x="4548505" y="2729865"/>
            <a:ext cx="533400" cy="1981200"/>
          </a:xfrm>
          <a:prstGeom prst="rect">
            <a:avLst/>
          </a:prstGeom>
          <a:solidFill>
            <a:srgbClr val="92D050"/>
          </a:solidFill>
          <a:ln>
            <a:noFill/>
          </a:ln>
          <a:effectLst/>
        </p:spPr>
        <p:txBody>
          <a:bodyPr wrap="none" anchor="ctr"/>
          <a:lstStyle>
            <a:lvl1pPr eaLnBrk="0" hangingPunct="0">
              <a:defRPr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19" name="Rectangle 15"/>
          <p:cNvSpPr>
            <a:spLocks noChangeArrowheads="1"/>
          </p:cNvSpPr>
          <p:nvPr/>
        </p:nvSpPr>
        <p:spPr bwMode="auto">
          <a:xfrm>
            <a:off x="5629275" y="3415665"/>
            <a:ext cx="533400" cy="1295400"/>
          </a:xfrm>
          <a:prstGeom prst="rect">
            <a:avLst/>
          </a:prstGeom>
          <a:solidFill>
            <a:srgbClr val="0089C1"/>
          </a:solidFill>
          <a:ln>
            <a:noFill/>
          </a:ln>
          <a:effectLst/>
        </p:spPr>
        <p:txBody>
          <a:bodyPr wrap="none" anchor="ctr"/>
          <a:lstStyle>
            <a:lvl1pPr eaLnBrk="0" hangingPunct="0">
              <a:defRPr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20" name="Rectangle 16"/>
          <p:cNvSpPr>
            <a:spLocks noChangeArrowheads="1"/>
          </p:cNvSpPr>
          <p:nvPr/>
        </p:nvSpPr>
        <p:spPr bwMode="auto">
          <a:xfrm>
            <a:off x="6711950" y="2348865"/>
            <a:ext cx="533400" cy="2362200"/>
          </a:xfrm>
          <a:prstGeom prst="rect">
            <a:avLst/>
          </a:prstGeom>
          <a:solidFill>
            <a:srgbClr val="92D050"/>
          </a:solidFill>
          <a:ln>
            <a:noFill/>
          </a:ln>
          <a:effectLst/>
        </p:spPr>
        <p:txBody>
          <a:bodyPr wrap="none" anchor="ctr"/>
          <a:lstStyle>
            <a:lvl1pPr eaLnBrk="0" hangingPunct="0">
              <a:defRPr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22" name="Rectangle 17"/>
          <p:cNvSpPr>
            <a:spLocks noChangeArrowheads="1"/>
          </p:cNvSpPr>
          <p:nvPr/>
        </p:nvSpPr>
        <p:spPr bwMode="auto">
          <a:xfrm>
            <a:off x="7793355" y="3034665"/>
            <a:ext cx="533400" cy="1676400"/>
          </a:xfrm>
          <a:prstGeom prst="rect">
            <a:avLst/>
          </a:prstGeom>
          <a:solidFill>
            <a:srgbClr val="0089C1"/>
          </a:solidFill>
          <a:ln>
            <a:noFill/>
          </a:ln>
          <a:effectLst/>
        </p:spPr>
        <p:txBody>
          <a:bodyPr wrap="none" anchor="ctr"/>
          <a:lstStyle>
            <a:lvl1pPr eaLnBrk="0" hangingPunct="0">
              <a:defRPr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23" name="Rectangle 18"/>
          <p:cNvSpPr>
            <a:spLocks noChangeArrowheads="1"/>
          </p:cNvSpPr>
          <p:nvPr/>
        </p:nvSpPr>
        <p:spPr bwMode="auto">
          <a:xfrm>
            <a:off x="8876030" y="1586865"/>
            <a:ext cx="533400" cy="3124200"/>
          </a:xfrm>
          <a:prstGeom prst="rect">
            <a:avLst/>
          </a:prstGeom>
          <a:solidFill>
            <a:srgbClr val="92D050"/>
          </a:solidFill>
          <a:ln>
            <a:noFill/>
          </a:ln>
          <a:effectLst/>
        </p:spPr>
        <p:txBody>
          <a:bodyPr wrap="none" anchor="ctr"/>
          <a:lstStyle>
            <a:lvl1pPr eaLnBrk="0" hangingPunct="0">
              <a:defRPr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grpSp>
        <p:nvGrpSpPr>
          <p:cNvPr id="46" name="组合 45"/>
          <p:cNvGrpSpPr/>
          <p:nvPr/>
        </p:nvGrpSpPr>
        <p:grpSpPr>
          <a:xfrm>
            <a:off x="1922780" y="2274570"/>
            <a:ext cx="806450" cy="2204085"/>
            <a:chOff x="1922711" y="2214181"/>
            <a:chExt cx="806200" cy="2204212"/>
          </a:xfrm>
        </p:grpSpPr>
        <p:sp>
          <p:nvSpPr>
            <p:cNvPr id="32" name="TextBox 25"/>
            <p:cNvSpPr txBox="1"/>
            <p:nvPr/>
          </p:nvSpPr>
          <p:spPr>
            <a:xfrm>
              <a:off x="2079374" y="4002895"/>
              <a:ext cx="649537" cy="41549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/>
                <a:t>20%</a:t>
              </a:r>
              <a:endParaRPr lang="zh-CN" altLang="en-US" dirty="0"/>
            </a:p>
          </p:txBody>
        </p:sp>
        <p:sp>
          <p:nvSpPr>
            <p:cNvPr id="33" name="TextBox 26"/>
            <p:cNvSpPr txBox="1"/>
            <p:nvPr/>
          </p:nvSpPr>
          <p:spPr>
            <a:xfrm>
              <a:off x="2079374" y="3501295"/>
              <a:ext cx="649537" cy="41549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/>
                <a:t>40%</a:t>
              </a:r>
              <a:endParaRPr lang="zh-CN" altLang="en-US" dirty="0"/>
            </a:p>
          </p:txBody>
        </p:sp>
        <p:sp>
          <p:nvSpPr>
            <p:cNvPr id="34" name="TextBox 27"/>
            <p:cNvSpPr txBox="1"/>
            <p:nvPr/>
          </p:nvSpPr>
          <p:spPr>
            <a:xfrm>
              <a:off x="2079374" y="3074417"/>
              <a:ext cx="649537" cy="41549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/>
                <a:t>60%</a:t>
              </a:r>
              <a:endParaRPr lang="zh-CN" altLang="en-US" dirty="0"/>
            </a:p>
          </p:txBody>
        </p:sp>
        <p:sp>
          <p:nvSpPr>
            <p:cNvPr id="36" name="TextBox 28"/>
            <p:cNvSpPr txBox="1"/>
            <p:nvPr/>
          </p:nvSpPr>
          <p:spPr>
            <a:xfrm>
              <a:off x="2079374" y="2646229"/>
              <a:ext cx="649537" cy="41549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/>
                <a:t>80%</a:t>
              </a:r>
              <a:endParaRPr lang="zh-CN" altLang="en-US" dirty="0"/>
            </a:p>
          </p:txBody>
        </p:sp>
        <p:sp>
          <p:nvSpPr>
            <p:cNvPr id="37" name="TextBox 29"/>
            <p:cNvSpPr txBox="1"/>
            <p:nvPr/>
          </p:nvSpPr>
          <p:spPr>
            <a:xfrm>
              <a:off x="1922711" y="2214181"/>
              <a:ext cx="785793" cy="41549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/>
                <a:t>100%</a:t>
              </a:r>
              <a:endParaRPr lang="zh-CN" altLang="en-US" dirty="0"/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3290570" y="4812665"/>
            <a:ext cx="6371590" cy="421005"/>
            <a:chOff x="3290863" y="4752074"/>
            <a:chExt cx="6371885" cy="420760"/>
          </a:xfrm>
        </p:grpSpPr>
        <p:sp>
          <p:nvSpPr>
            <p:cNvPr id="38" name="TextBox 30"/>
            <p:cNvSpPr txBox="1"/>
            <p:nvPr/>
          </p:nvSpPr>
          <p:spPr>
            <a:xfrm>
              <a:off x="3409031" y="4752074"/>
              <a:ext cx="184731" cy="41549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endParaRPr lang="zh-CN" altLang="en-US" dirty="0"/>
            </a:p>
          </p:txBody>
        </p:sp>
        <p:sp>
          <p:nvSpPr>
            <p:cNvPr id="39" name="TextBox 36"/>
            <p:cNvSpPr txBox="1"/>
            <p:nvPr/>
          </p:nvSpPr>
          <p:spPr>
            <a:xfrm>
              <a:off x="3290863" y="4752074"/>
              <a:ext cx="881973" cy="41549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dirty="0">
                  <a:latin typeface="微软雅黑" panose="020B0503020204020204" charset="-122"/>
                  <a:ea typeface="微软雅黑" panose="020B0503020204020204" charset="-122"/>
                </a:rPr>
                <a:t>2</a:t>
              </a:r>
              <a:r>
                <a:rPr lang="zh-CN" altLang="en-US" dirty="0">
                  <a:latin typeface="微软雅黑" panose="020B0503020204020204" charset="-122"/>
                  <a:ea typeface="微软雅黑" panose="020B0503020204020204" charset="-122"/>
                </a:rPr>
                <a:t>月份</a:t>
              </a:r>
            </a:p>
          </p:txBody>
        </p:sp>
        <p:sp>
          <p:nvSpPr>
            <p:cNvPr id="40" name="TextBox 37"/>
            <p:cNvSpPr txBox="1"/>
            <p:nvPr/>
          </p:nvSpPr>
          <p:spPr>
            <a:xfrm>
              <a:off x="4373901" y="4757336"/>
              <a:ext cx="881973" cy="41549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dirty="0">
                  <a:latin typeface="微软雅黑" panose="020B0503020204020204" charset="-122"/>
                  <a:ea typeface="微软雅黑" panose="020B0503020204020204" charset="-122"/>
                </a:rPr>
                <a:t>4</a:t>
              </a:r>
              <a:r>
                <a:rPr lang="zh-CN" altLang="en-US" dirty="0">
                  <a:latin typeface="微软雅黑" panose="020B0503020204020204" charset="-122"/>
                  <a:ea typeface="微软雅黑" panose="020B0503020204020204" charset="-122"/>
                </a:rPr>
                <a:t>月份</a:t>
              </a:r>
            </a:p>
          </p:txBody>
        </p:sp>
        <p:sp>
          <p:nvSpPr>
            <p:cNvPr id="41" name="TextBox 38"/>
            <p:cNvSpPr txBox="1"/>
            <p:nvPr/>
          </p:nvSpPr>
          <p:spPr>
            <a:xfrm>
              <a:off x="5427546" y="4757336"/>
              <a:ext cx="881973" cy="41549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dirty="0">
                  <a:latin typeface="微软雅黑" panose="020B0503020204020204" charset="-122"/>
                  <a:ea typeface="微软雅黑" panose="020B0503020204020204" charset="-122"/>
                </a:rPr>
                <a:t>6</a:t>
              </a:r>
              <a:r>
                <a:rPr lang="zh-CN" altLang="en-US" dirty="0">
                  <a:latin typeface="微软雅黑" panose="020B0503020204020204" charset="-122"/>
                  <a:ea typeface="微软雅黑" panose="020B0503020204020204" charset="-122"/>
                </a:rPr>
                <a:t>月份</a:t>
              </a:r>
            </a:p>
          </p:txBody>
        </p:sp>
        <p:sp>
          <p:nvSpPr>
            <p:cNvPr id="42" name="TextBox 40"/>
            <p:cNvSpPr txBox="1"/>
            <p:nvPr/>
          </p:nvSpPr>
          <p:spPr>
            <a:xfrm>
              <a:off x="6537663" y="4757336"/>
              <a:ext cx="881973" cy="41549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dirty="0">
                  <a:latin typeface="微软雅黑" panose="020B0503020204020204" charset="-122"/>
                  <a:ea typeface="微软雅黑" panose="020B0503020204020204" charset="-122"/>
                </a:rPr>
                <a:t>8</a:t>
              </a:r>
              <a:r>
                <a:rPr lang="zh-CN" altLang="en-US" dirty="0">
                  <a:latin typeface="微软雅黑" panose="020B0503020204020204" charset="-122"/>
                  <a:ea typeface="微软雅黑" panose="020B0503020204020204" charset="-122"/>
                </a:rPr>
                <a:t>月份</a:t>
              </a:r>
            </a:p>
          </p:txBody>
        </p:sp>
        <p:sp>
          <p:nvSpPr>
            <p:cNvPr id="43" name="TextBox 41"/>
            <p:cNvSpPr txBox="1"/>
            <p:nvPr/>
          </p:nvSpPr>
          <p:spPr>
            <a:xfrm>
              <a:off x="7539402" y="4757336"/>
              <a:ext cx="1040671" cy="41549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dirty="0">
                  <a:latin typeface="微软雅黑" panose="020B0503020204020204" charset="-122"/>
                  <a:ea typeface="微软雅黑" panose="020B0503020204020204" charset="-122"/>
                </a:rPr>
                <a:t>10</a:t>
              </a:r>
              <a:r>
                <a:rPr lang="zh-CN" altLang="en-US" dirty="0">
                  <a:latin typeface="微软雅黑" panose="020B0503020204020204" charset="-122"/>
                  <a:ea typeface="微软雅黑" panose="020B0503020204020204" charset="-122"/>
                </a:rPr>
                <a:t>月份</a:t>
              </a:r>
            </a:p>
          </p:txBody>
        </p:sp>
        <p:sp>
          <p:nvSpPr>
            <p:cNvPr id="47" name="TextBox 42"/>
            <p:cNvSpPr txBox="1"/>
            <p:nvPr/>
          </p:nvSpPr>
          <p:spPr>
            <a:xfrm>
              <a:off x="8622077" y="4757336"/>
              <a:ext cx="1040671" cy="41549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dirty="0">
                  <a:latin typeface="微软雅黑" panose="020B0503020204020204" charset="-122"/>
                  <a:ea typeface="微软雅黑" panose="020B0503020204020204" charset="-122"/>
                </a:rPr>
                <a:t>12</a:t>
              </a:r>
              <a:r>
                <a:rPr lang="zh-CN" altLang="en-US" dirty="0">
                  <a:latin typeface="微软雅黑" panose="020B0503020204020204" charset="-122"/>
                  <a:ea typeface="微软雅黑" panose="020B0503020204020204" charset="-122"/>
                </a:rPr>
                <a:t>月份</a:t>
              </a:r>
            </a:p>
          </p:txBody>
        </p:sp>
      </p:grpSp>
      <p:sp>
        <p:nvSpPr>
          <p:cNvPr id="48" name="矩形 47"/>
          <p:cNvSpPr/>
          <p:nvPr/>
        </p:nvSpPr>
        <p:spPr>
          <a:xfrm>
            <a:off x="1351915" y="5464810"/>
            <a:ext cx="9030335" cy="907415"/>
          </a:xfrm>
          <a:prstGeom prst="rect">
            <a:avLst/>
          </a:prstGeom>
        </p:spPr>
        <p:txBody>
          <a:bodyPr/>
          <a:lstStyle/>
          <a:p>
            <a:pPr algn="l">
              <a:lnSpc>
                <a:spcPct val="130000"/>
              </a:lnSpc>
            </a:pPr>
            <a:r>
              <a:rPr lang="zh-CN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请在此添加您的文字内容，请在此添加您的文字内容。请在此添加您的文字内容，请在此添加您的文字内容。请在此添加您的文字内容，请在此添加您的文字内容。请在此添加您的文字内容，请在此添加您的文字内容。</a:t>
            </a:r>
            <a:endParaRPr lang="zh-CN" altLang="en-US" sz="1400" dirty="0">
              <a:solidFill>
                <a:schemeClr val="bg2">
                  <a:lumMod val="2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49" name="TextBox 76"/>
          <p:cNvSpPr txBox="1"/>
          <p:nvPr/>
        </p:nvSpPr>
        <p:spPr>
          <a:xfrm>
            <a:off x="1063429" y="235585"/>
            <a:ext cx="4350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请在此处添加标题</a:t>
            </a:r>
          </a:p>
        </p:txBody>
      </p:sp>
      <p:sp>
        <p:nvSpPr>
          <p:cNvPr id="50" name="文本框 49"/>
          <p:cNvSpPr txBox="1"/>
          <p:nvPr/>
        </p:nvSpPr>
        <p:spPr>
          <a:xfrm>
            <a:off x="1063429" y="758805"/>
            <a:ext cx="5031742" cy="308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200" dirty="0">
                <a:solidFill>
                  <a:srgbClr val="14213F"/>
                </a:solidFill>
                <a:latin typeface="微软雅黑" panose="020B0503020204020204" charset="-122"/>
                <a:ea typeface="微软雅黑" panose="020B0503020204020204" charset="-122"/>
              </a:rPr>
              <a:t>Add You Text Here Add You Text Here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966470" y="1909445"/>
            <a:ext cx="4804410" cy="3964305"/>
          </a:xfrm>
          <a:prstGeom prst="rect">
            <a:avLst/>
          </a:prstGeom>
          <a:blipFill rotWithShape="1">
            <a:blip r:embed="rId3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6278880" y="2833370"/>
            <a:ext cx="1808480" cy="61341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x-none" sz="3200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rPr>
              <a:t>添加标题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6153785" y="3511550"/>
            <a:ext cx="5366385" cy="171323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请在此添加您的文字内容，请在此添加您的文字内容。请在此添加您的文字内容，请在此添加您的文字内容。请在此添加您的文字内容，请在此添加您的文字内容。请在此添加您的文字内容，请在此添加您的文字内容。请在此添加您的文字内容，请在此添加您的文字内容。请在此添加您的文字内容，请在此添加您的文字内容。</a:t>
            </a:r>
            <a:endParaRPr lang="zh-CN" altLang="x-none" sz="1200" dirty="0">
              <a:solidFill>
                <a:schemeClr val="bg2">
                  <a:lumMod val="2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</a:pPr>
            <a:endParaRPr lang="zh-CN" altLang="x-none" sz="1200" dirty="0">
              <a:solidFill>
                <a:schemeClr val="bg2">
                  <a:lumMod val="2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8" name="TextBox 76"/>
          <p:cNvSpPr txBox="1"/>
          <p:nvPr/>
        </p:nvSpPr>
        <p:spPr>
          <a:xfrm>
            <a:off x="1063429" y="235585"/>
            <a:ext cx="4350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请在此处添加标题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1063429" y="758805"/>
            <a:ext cx="5031742" cy="308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200" dirty="0">
                <a:solidFill>
                  <a:srgbClr val="14213F"/>
                </a:solidFill>
                <a:latin typeface="微软雅黑" panose="020B0503020204020204" charset="-122"/>
                <a:ea typeface="微软雅黑" panose="020B0503020204020204" charset="-122"/>
              </a:rPr>
              <a:t>Add You Text Here Add You Text Here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2" name="矩形 4"/>
          <p:cNvSpPr/>
          <p:nvPr/>
        </p:nvSpPr>
        <p:spPr>
          <a:xfrm>
            <a:off x="6851968" y="2228961"/>
            <a:ext cx="4792662" cy="3457575"/>
          </a:xfrm>
          <a:prstGeom prst="rect">
            <a:avLst/>
          </a:prstGeom>
          <a:blipFill rotWithShape="1">
            <a:blip r:embed="rId3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a:blipFill>
          <a:ln w="12700">
            <a:noFill/>
          </a:ln>
        </p:spPr>
        <p:txBody>
          <a:bodyPr anchor="ctr"/>
          <a:lstStyle/>
          <a:p>
            <a:pPr lvl="0" algn="ctr">
              <a:lnSpc>
                <a:spcPct val="100000"/>
              </a:lnSpc>
            </a:pPr>
            <a:endParaRPr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144270" y="2602023"/>
            <a:ext cx="1808480" cy="61341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x-none" sz="3200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rPr>
              <a:t>添加标题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1019175" y="3280203"/>
            <a:ext cx="5366385" cy="171323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请在此添加您的文字内容，请在此添加您的文字内容。请在此添加您的文字内容，请在此添加您的文字内容。请在此添加您的文字内容，请在此添加您的文字内容。请在此添加您的文字内容，请在此添加您的文字内容。请在此添加您的文字内容，请在此添加您的文字内容。请在此添加您的文字内容，请在此添加您的文字内容。</a:t>
            </a:r>
            <a:endParaRPr lang="zh-CN" altLang="x-none" sz="1400" dirty="0">
              <a:solidFill>
                <a:schemeClr val="bg2">
                  <a:lumMod val="2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</a:pPr>
            <a:endParaRPr lang="zh-CN" altLang="x-none" sz="1400" dirty="0">
              <a:solidFill>
                <a:schemeClr val="bg2">
                  <a:lumMod val="2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8" name="TextBox 76"/>
          <p:cNvSpPr txBox="1"/>
          <p:nvPr/>
        </p:nvSpPr>
        <p:spPr>
          <a:xfrm>
            <a:off x="1063429" y="235585"/>
            <a:ext cx="4350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请在此处添加标题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1063429" y="758805"/>
            <a:ext cx="5031742" cy="308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200" dirty="0">
                <a:solidFill>
                  <a:srgbClr val="14213F"/>
                </a:solidFill>
                <a:latin typeface="微软雅黑" panose="020B0503020204020204" charset="-122"/>
                <a:ea typeface="微软雅黑" panose="020B0503020204020204" charset="-122"/>
              </a:rPr>
              <a:t>Add You Text Here Add You Text Here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/>
        </p:nvGrpSpPr>
        <p:grpSpPr>
          <a:xfrm>
            <a:off x="1876168" y="1988923"/>
            <a:ext cx="3597275" cy="3199130"/>
            <a:chOff x="6584" y="1973"/>
            <a:chExt cx="5665" cy="5038"/>
          </a:xfrm>
        </p:grpSpPr>
        <p:sp>
          <p:nvSpPr>
            <p:cNvPr id="8" name="Freeform 28"/>
            <p:cNvSpPr/>
            <p:nvPr/>
          </p:nvSpPr>
          <p:spPr bwMode="auto">
            <a:xfrm>
              <a:off x="10419" y="3265"/>
              <a:ext cx="844" cy="1227"/>
            </a:xfrm>
            <a:custGeom>
              <a:avLst/>
              <a:gdLst>
                <a:gd name="T0" fmla="*/ 639249 w 476"/>
                <a:gd name="T1" fmla="*/ 0 h 692"/>
                <a:gd name="T2" fmla="*/ 0 w 476"/>
                <a:gd name="T3" fmla="*/ 750714 h 692"/>
                <a:gd name="T4" fmla="*/ 104751 w 476"/>
                <a:gd name="T5" fmla="*/ 929328 h 692"/>
                <a:gd name="T6" fmla="*/ 639249 w 476"/>
                <a:gd name="T7" fmla="*/ 0 h 692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76"/>
                <a:gd name="T13" fmla="*/ 0 h 692"/>
                <a:gd name="T14" fmla="*/ 476 w 476"/>
                <a:gd name="T15" fmla="*/ 692 h 692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76" h="692">
                  <a:moveTo>
                    <a:pt x="476" y="0"/>
                  </a:moveTo>
                  <a:lnTo>
                    <a:pt x="0" y="559"/>
                  </a:lnTo>
                  <a:lnTo>
                    <a:pt x="78" y="692"/>
                  </a:lnTo>
                  <a:lnTo>
                    <a:pt x="476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" name="Freeform 29"/>
            <p:cNvSpPr/>
            <p:nvPr/>
          </p:nvSpPr>
          <p:spPr bwMode="auto">
            <a:xfrm>
              <a:off x="9987" y="5243"/>
              <a:ext cx="135" cy="239"/>
            </a:xfrm>
            <a:custGeom>
              <a:avLst/>
              <a:gdLst>
                <a:gd name="T0" fmla="*/ 102065 w 76"/>
                <a:gd name="T1" fmla="*/ 0 h 135"/>
                <a:gd name="T2" fmla="*/ 0 w 76"/>
                <a:gd name="T3" fmla="*/ 181300 h 135"/>
                <a:gd name="T4" fmla="*/ 102065 w 76"/>
                <a:gd name="T5" fmla="*/ 0 h 135"/>
                <a:gd name="T6" fmla="*/ 0 60000 65536"/>
                <a:gd name="T7" fmla="*/ 0 60000 65536"/>
                <a:gd name="T8" fmla="*/ 0 60000 65536"/>
                <a:gd name="T9" fmla="*/ 0 w 76"/>
                <a:gd name="T10" fmla="*/ 0 h 135"/>
                <a:gd name="T11" fmla="*/ 76 w 76"/>
                <a:gd name="T12" fmla="*/ 135 h 135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76" h="135">
                  <a:moveTo>
                    <a:pt x="76" y="0"/>
                  </a:moveTo>
                  <a:lnTo>
                    <a:pt x="0" y="135"/>
                  </a:lnTo>
                  <a:lnTo>
                    <a:pt x="76" y="0"/>
                  </a:lnTo>
                  <a:close/>
                </a:path>
              </a:pathLst>
            </a:custGeom>
            <a:solidFill>
              <a:srgbClr val="D9D9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" name="Freeform 30"/>
            <p:cNvSpPr/>
            <p:nvPr/>
          </p:nvSpPr>
          <p:spPr bwMode="auto">
            <a:xfrm>
              <a:off x="9987" y="5243"/>
              <a:ext cx="135" cy="239"/>
            </a:xfrm>
            <a:custGeom>
              <a:avLst/>
              <a:gdLst>
                <a:gd name="T0" fmla="*/ 102065 w 76"/>
                <a:gd name="T1" fmla="*/ 0 h 135"/>
                <a:gd name="T2" fmla="*/ 0 w 76"/>
                <a:gd name="T3" fmla="*/ 181300 h 135"/>
                <a:gd name="T4" fmla="*/ 102065 w 76"/>
                <a:gd name="T5" fmla="*/ 0 h 135"/>
                <a:gd name="T6" fmla="*/ 0 60000 65536"/>
                <a:gd name="T7" fmla="*/ 0 60000 65536"/>
                <a:gd name="T8" fmla="*/ 0 60000 65536"/>
                <a:gd name="T9" fmla="*/ 0 w 76"/>
                <a:gd name="T10" fmla="*/ 0 h 135"/>
                <a:gd name="T11" fmla="*/ 76 w 76"/>
                <a:gd name="T12" fmla="*/ 135 h 135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76" h="135">
                  <a:moveTo>
                    <a:pt x="76" y="0"/>
                  </a:moveTo>
                  <a:lnTo>
                    <a:pt x="0" y="135"/>
                  </a:lnTo>
                  <a:lnTo>
                    <a:pt x="76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" name="Freeform 31"/>
            <p:cNvSpPr/>
            <p:nvPr/>
          </p:nvSpPr>
          <p:spPr bwMode="auto">
            <a:xfrm>
              <a:off x="9987" y="5243"/>
              <a:ext cx="1414" cy="239"/>
            </a:xfrm>
            <a:custGeom>
              <a:avLst/>
              <a:gdLst>
                <a:gd name="T0" fmla="*/ 102065 w 798"/>
                <a:gd name="T1" fmla="*/ 0 h 135"/>
                <a:gd name="T2" fmla="*/ 0 w 798"/>
                <a:gd name="T3" fmla="*/ 181300 h 135"/>
                <a:gd name="T4" fmla="*/ 1071682 w 798"/>
                <a:gd name="T5" fmla="*/ 181300 h 135"/>
                <a:gd name="T6" fmla="*/ 102065 w 798"/>
                <a:gd name="T7" fmla="*/ 0 h 135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798"/>
                <a:gd name="T13" fmla="*/ 0 h 135"/>
                <a:gd name="T14" fmla="*/ 798 w 798"/>
                <a:gd name="T15" fmla="*/ 135 h 135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798" h="135">
                  <a:moveTo>
                    <a:pt x="76" y="0"/>
                  </a:moveTo>
                  <a:lnTo>
                    <a:pt x="0" y="135"/>
                  </a:lnTo>
                  <a:lnTo>
                    <a:pt x="798" y="135"/>
                  </a:lnTo>
                  <a:lnTo>
                    <a:pt x="76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" name="Freeform 32"/>
            <p:cNvSpPr/>
            <p:nvPr/>
          </p:nvSpPr>
          <p:spPr bwMode="auto">
            <a:xfrm>
              <a:off x="8845" y="5482"/>
              <a:ext cx="273" cy="0"/>
            </a:xfrm>
            <a:custGeom>
              <a:avLst/>
              <a:gdLst>
                <a:gd name="T0" fmla="*/ 206816 w 154"/>
                <a:gd name="T1" fmla="*/ 0 w 154"/>
                <a:gd name="T2" fmla="*/ 206816 w 154"/>
                <a:gd name="T3" fmla="*/ 0 60000 65536"/>
                <a:gd name="T4" fmla="*/ 0 60000 65536"/>
                <a:gd name="T5" fmla="*/ 0 60000 65536"/>
                <a:gd name="T6" fmla="*/ 0 w 154"/>
                <a:gd name="T7" fmla="*/ 154 w 154"/>
              </a:gdLst>
              <a:ahLst/>
              <a:cxnLst>
                <a:cxn ang="T3">
                  <a:pos x="T0" y="0"/>
                </a:cxn>
                <a:cxn ang="T4">
                  <a:pos x="T1" y="0"/>
                </a:cxn>
                <a:cxn ang="T5">
                  <a:pos x="T2" y="0"/>
                </a:cxn>
              </a:cxnLst>
              <a:rect l="T6" t="0" r="T7" b="0"/>
              <a:pathLst>
                <a:path w="154">
                  <a:moveTo>
                    <a:pt x="154" y="0"/>
                  </a:moveTo>
                  <a:lnTo>
                    <a:pt x="0" y="0"/>
                  </a:lnTo>
                  <a:lnTo>
                    <a:pt x="154" y="0"/>
                  </a:lnTo>
                  <a:close/>
                </a:path>
              </a:pathLst>
            </a:custGeom>
            <a:solidFill>
              <a:srgbClr val="D9D9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" name="Freeform 33"/>
            <p:cNvSpPr/>
            <p:nvPr/>
          </p:nvSpPr>
          <p:spPr bwMode="auto">
            <a:xfrm>
              <a:off x="8845" y="5482"/>
              <a:ext cx="273" cy="0"/>
            </a:xfrm>
            <a:custGeom>
              <a:avLst/>
              <a:gdLst>
                <a:gd name="T0" fmla="*/ 206816 w 154"/>
                <a:gd name="T1" fmla="*/ 0 w 154"/>
                <a:gd name="T2" fmla="*/ 206816 w 154"/>
                <a:gd name="T3" fmla="*/ 0 60000 65536"/>
                <a:gd name="T4" fmla="*/ 0 60000 65536"/>
                <a:gd name="T5" fmla="*/ 0 60000 65536"/>
                <a:gd name="T6" fmla="*/ 0 w 154"/>
                <a:gd name="T7" fmla="*/ 154 w 154"/>
              </a:gdLst>
              <a:ahLst/>
              <a:cxnLst>
                <a:cxn ang="T3">
                  <a:pos x="T0" y="0"/>
                </a:cxn>
                <a:cxn ang="T4">
                  <a:pos x="T1" y="0"/>
                </a:cxn>
                <a:cxn ang="T5">
                  <a:pos x="T2" y="0"/>
                </a:cxn>
              </a:cxnLst>
              <a:rect l="T6" t="0" r="T7" b="0"/>
              <a:pathLst>
                <a:path w="154">
                  <a:moveTo>
                    <a:pt x="154" y="0"/>
                  </a:moveTo>
                  <a:lnTo>
                    <a:pt x="0" y="0"/>
                  </a:lnTo>
                  <a:lnTo>
                    <a:pt x="15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" name="Freeform 34"/>
            <p:cNvSpPr/>
            <p:nvPr/>
          </p:nvSpPr>
          <p:spPr bwMode="auto">
            <a:xfrm>
              <a:off x="8845" y="5482"/>
              <a:ext cx="705" cy="1225"/>
            </a:xfrm>
            <a:custGeom>
              <a:avLst/>
              <a:gdLst>
                <a:gd name="T0" fmla="*/ 0 w 398"/>
                <a:gd name="T1" fmla="*/ 0 h 691"/>
                <a:gd name="T2" fmla="*/ 6715 w 398"/>
                <a:gd name="T3" fmla="*/ 9401 h 691"/>
                <a:gd name="T4" fmla="*/ 534498 w 398"/>
                <a:gd name="T5" fmla="*/ 927986 h 691"/>
                <a:gd name="T6" fmla="*/ 206816 w 398"/>
                <a:gd name="T7" fmla="*/ 0 h 691"/>
                <a:gd name="T8" fmla="*/ 0 w 398"/>
                <a:gd name="T9" fmla="*/ 0 h 69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98"/>
                <a:gd name="T16" fmla="*/ 0 h 691"/>
                <a:gd name="T17" fmla="*/ 398 w 398"/>
                <a:gd name="T18" fmla="*/ 691 h 69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98" h="691">
                  <a:moveTo>
                    <a:pt x="0" y="0"/>
                  </a:moveTo>
                  <a:lnTo>
                    <a:pt x="5" y="7"/>
                  </a:lnTo>
                  <a:lnTo>
                    <a:pt x="398" y="691"/>
                  </a:lnTo>
                  <a:lnTo>
                    <a:pt x="154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" name="Freeform 35"/>
            <p:cNvSpPr/>
            <p:nvPr/>
          </p:nvSpPr>
          <p:spPr bwMode="auto">
            <a:xfrm>
              <a:off x="7565" y="4491"/>
              <a:ext cx="844" cy="1225"/>
            </a:xfrm>
            <a:custGeom>
              <a:avLst/>
              <a:gdLst>
                <a:gd name="T0" fmla="*/ 537184 w 476"/>
                <a:gd name="T1" fmla="*/ 0 h 691"/>
                <a:gd name="T2" fmla="*/ 0 w 476"/>
                <a:gd name="T3" fmla="*/ 927986 h 691"/>
                <a:gd name="T4" fmla="*/ 537184 w 476"/>
                <a:gd name="T5" fmla="*/ 0 h 691"/>
                <a:gd name="T6" fmla="*/ 639249 w 476"/>
                <a:gd name="T7" fmla="*/ 177271 h 691"/>
                <a:gd name="T8" fmla="*/ 537184 w 476"/>
                <a:gd name="T9" fmla="*/ 0 h 69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76"/>
                <a:gd name="T16" fmla="*/ 0 h 691"/>
                <a:gd name="T17" fmla="*/ 476 w 476"/>
                <a:gd name="T18" fmla="*/ 691 h 69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76" h="691">
                  <a:moveTo>
                    <a:pt x="400" y="0"/>
                  </a:moveTo>
                  <a:lnTo>
                    <a:pt x="0" y="691"/>
                  </a:lnTo>
                  <a:lnTo>
                    <a:pt x="400" y="0"/>
                  </a:lnTo>
                  <a:lnTo>
                    <a:pt x="476" y="132"/>
                  </a:lnTo>
                  <a:lnTo>
                    <a:pt x="400" y="0"/>
                  </a:lnTo>
                  <a:close/>
                </a:path>
              </a:pathLst>
            </a:custGeom>
            <a:solidFill>
              <a:srgbClr val="D9D9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" name="Freeform 36"/>
            <p:cNvSpPr/>
            <p:nvPr/>
          </p:nvSpPr>
          <p:spPr bwMode="auto">
            <a:xfrm>
              <a:off x="7565" y="4491"/>
              <a:ext cx="844" cy="1225"/>
            </a:xfrm>
            <a:custGeom>
              <a:avLst/>
              <a:gdLst>
                <a:gd name="T0" fmla="*/ 537184 w 476"/>
                <a:gd name="T1" fmla="*/ 0 h 691"/>
                <a:gd name="T2" fmla="*/ 0 w 476"/>
                <a:gd name="T3" fmla="*/ 927986 h 691"/>
                <a:gd name="T4" fmla="*/ 537184 w 476"/>
                <a:gd name="T5" fmla="*/ 0 h 691"/>
                <a:gd name="T6" fmla="*/ 639249 w 476"/>
                <a:gd name="T7" fmla="*/ 177271 h 691"/>
                <a:gd name="T8" fmla="*/ 537184 w 476"/>
                <a:gd name="T9" fmla="*/ 0 h 69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76"/>
                <a:gd name="T16" fmla="*/ 0 h 691"/>
                <a:gd name="T17" fmla="*/ 476 w 476"/>
                <a:gd name="T18" fmla="*/ 691 h 69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76" h="691">
                  <a:moveTo>
                    <a:pt x="400" y="0"/>
                  </a:moveTo>
                  <a:lnTo>
                    <a:pt x="0" y="691"/>
                  </a:lnTo>
                  <a:lnTo>
                    <a:pt x="400" y="0"/>
                  </a:lnTo>
                  <a:lnTo>
                    <a:pt x="476" y="132"/>
                  </a:lnTo>
                  <a:lnTo>
                    <a:pt x="40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" name="Freeform 37"/>
            <p:cNvSpPr/>
            <p:nvPr/>
          </p:nvSpPr>
          <p:spPr bwMode="auto">
            <a:xfrm>
              <a:off x="7565" y="4491"/>
              <a:ext cx="844" cy="1225"/>
            </a:xfrm>
            <a:custGeom>
              <a:avLst/>
              <a:gdLst>
                <a:gd name="T0" fmla="*/ 537184 w 476"/>
                <a:gd name="T1" fmla="*/ 0 h 691"/>
                <a:gd name="T2" fmla="*/ 0 w 476"/>
                <a:gd name="T3" fmla="*/ 927986 h 691"/>
                <a:gd name="T4" fmla="*/ 639249 w 476"/>
                <a:gd name="T5" fmla="*/ 177271 h 691"/>
                <a:gd name="T6" fmla="*/ 537184 w 476"/>
                <a:gd name="T7" fmla="*/ 0 h 691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76"/>
                <a:gd name="T13" fmla="*/ 0 h 691"/>
                <a:gd name="T14" fmla="*/ 476 w 476"/>
                <a:gd name="T15" fmla="*/ 691 h 691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76" h="691">
                  <a:moveTo>
                    <a:pt x="400" y="0"/>
                  </a:moveTo>
                  <a:lnTo>
                    <a:pt x="0" y="691"/>
                  </a:lnTo>
                  <a:lnTo>
                    <a:pt x="476" y="132"/>
                  </a:lnTo>
                  <a:lnTo>
                    <a:pt x="40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" name="Freeform 38"/>
            <p:cNvSpPr/>
            <p:nvPr/>
          </p:nvSpPr>
          <p:spPr bwMode="auto">
            <a:xfrm>
              <a:off x="8707" y="3504"/>
              <a:ext cx="138" cy="236"/>
            </a:xfrm>
            <a:custGeom>
              <a:avLst/>
              <a:gdLst>
                <a:gd name="T0" fmla="*/ 104751 w 78"/>
                <a:gd name="T1" fmla="*/ 0 h 133"/>
                <a:gd name="T2" fmla="*/ 0 w 78"/>
                <a:gd name="T3" fmla="*/ 178614 h 133"/>
                <a:gd name="T4" fmla="*/ 104751 w 78"/>
                <a:gd name="T5" fmla="*/ 0 h 133"/>
                <a:gd name="T6" fmla="*/ 0 60000 65536"/>
                <a:gd name="T7" fmla="*/ 0 60000 65536"/>
                <a:gd name="T8" fmla="*/ 0 60000 65536"/>
                <a:gd name="T9" fmla="*/ 0 w 78"/>
                <a:gd name="T10" fmla="*/ 0 h 133"/>
                <a:gd name="T11" fmla="*/ 78 w 78"/>
                <a:gd name="T12" fmla="*/ 133 h 133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78" h="133">
                  <a:moveTo>
                    <a:pt x="78" y="0"/>
                  </a:moveTo>
                  <a:lnTo>
                    <a:pt x="0" y="133"/>
                  </a:lnTo>
                  <a:lnTo>
                    <a:pt x="78" y="0"/>
                  </a:lnTo>
                  <a:close/>
                </a:path>
              </a:pathLst>
            </a:custGeom>
            <a:solidFill>
              <a:srgbClr val="D9D9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" name="Freeform 39"/>
            <p:cNvSpPr/>
            <p:nvPr/>
          </p:nvSpPr>
          <p:spPr bwMode="auto">
            <a:xfrm>
              <a:off x="8707" y="3504"/>
              <a:ext cx="138" cy="236"/>
            </a:xfrm>
            <a:custGeom>
              <a:avLst/>
              <a:gdLst>
                <a:gd name="T0" fmla="*/ 104751 w 78"/>
                <a:gd name="T1" fmla="*/ 0 h 133"/>
                <a:gd name="T2" fmla="*/ 0 w 78"/>
                <a:gd name="T3" fmla="*/ 178614 h 133"/>
                <a:gd name="T4" fmla="*/ 104751 w 78"/>
                <a:gd name="T5" fmla="*/ 0 h 133"/>
                <a:gd name="T6" fmla="*/ 0 60000 65536"/>
                <a:gd name="T7" fmla="*/ 0 60000 65536"/>
                <a:gd name="T8" fmla="*/ 0 60000 65536"/>
                <a:gd name="T9" fmla="*/ 0 w 78"/>
                <a:gd name="T10" fmla="*/ 0 h 133"/>
                <a:gd name="T11" fmla="*/ 78 w 78"/>
                <a:gd name="T12" fmla="*/ 133 h 133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78" h="133">
                  <a:moveTo>
                    <a:pt x="78" y="0"/>
                  </a:moveTo>
                  <a:lnTo>
                    <a:pt x="0" y="133"/>
                  </a:lnTo>
                  <a:lnTo>
                    <a:pt x="78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" name="Freeform 40"/>
            <p:cNvSpPr/>
            <p:nvPr/>
          </p:nvSpPr>
          <p:spPr bwMode="auto">
            <a:xfrm>
              <a:off x="7427" y="3504"/>
              <a:ext cx="1418" cy="236"/>
            </a:xfrm>
            <a:custGeom>
              <a:avLst/>
              <a:gdLst>
                <a:gd name="T0" fmla="*/ 1074368 w 800"/>
                <a:gd name="T1" fmla="*/ 0 h 133"/>
                <a:gd name="T2" fmla="*/ 0 w 800"/>
                <a:gd name="T3" fmla="*/ 0 h 133"/>
                <a:gd name="T4" fmla="*/ 969617 w 800"/>
                <a:gd name="T5" fmla="*/ 178614 h 133"/>
                <a:gd name="T6" fmla="*/ 1074368 w 800"/>
                <a:gd name="T7" fmla="*/ 0 h 13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800"/>
                <a:gd name="T13" fmla="*/ 0 h 133"/>
                <a:gd name="T14" fmla="*/ 800 w 800"/>
                <a:gd name="T15" fmla="*/ 133 h 13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800" h="133">
                  <a:moveTo>
                    <a:pt x="800" y="0"/>
                  </a:moveTo>
                  <a:lnTo>
                    <a:pt x="0" y="0"/>
                  </a:lnTo>
                  <a:lnTo>
                    <a:pt x="722" y="133"/>
                  </a:lnTo>
                  <a:lnTo>
                    <a:pt x="80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" name="Freeform 41"/>
            <p:cNvSpPr/>
            <p:nvPr/>
          </p:nvSpPr>
          <p:spPr bwMode="auto">
            <a:xfrm>
              <a:off x="9714" y="3504"/>
              <a:ext cx="273" cy="0"/>
            </a:xfrm>
            <a:custGeom>
              <a:avLst/>
              <a:gdLst>
                <a:gd name="T0" fmla="*/ 0 w 154"/>
                <a:gd name="T1" fmla="*/ 0 w 154"/>
                <a:gd name="T2" fmla="*/ 206816 w 154"/>
                <a:gd name="T3" fmla="*/ 0 w 154"/>
                <a:gd name="T4" fmla="*/ 0 60000 65536"/>
                <a:gd name="T5" fmla="*/ 0 60000 65536"/>
                <a:gd name="T6" fmla="*/ 0 60000 65536"/>
                <a:gd name="T7" fmla="*/ 0 60000 65536"/>
                <a:gd name="T8" fmla="*/ 0 w 154"/>
                <a:gd name="T9" fmla="*/ 154 w 154"/>
              </a:gdLst>
              <a:ahLst/>
              <a:cxnLst>
                <a:cxn ang="T4">
                  <a:pos x="T0" y="0"/>
                </a:cxn>
                <a:cxn ang="T5">
                  <a:pos x="T1" y="0"/>
                </a:cxn>
                <a:cxn ang="T6">
                  <a:pos x="T2" y="0"/>
                </a:cxn>
                <a:cxn ang="T7">
                  <a:pos x="T3" y="0"/>
                </a:cxn>
              </a:cxnLst>
              <a:rect l="T8" t="0" r="T9" b="0"/>
              <a:pathLst>
                <a:path w="154">
                  <a:moveTo>
                    <a:pt x="0" y="0"/>
                  </a:moveTo>
                  <a:lnTo>
                    <a:pt x="0" y="0"/>
                  </a:lnTo>
                  <a:lnTo>
                    <a:pt x="154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D9D9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" name="Freeform 42"/>
            <p:cNvSpPr/>
            <p:nvPr/>
          </p:nvSpPr>
          <p:spPr bwMode="auto">
            <a:xfrm>
              <a:off x="9714" y="3504"/>
              <a:ext cx="273" cy="0"/>
            </a:xfrm>
            <a:custGeom>
              <a:avLst/>
              <a:gdLst>
                <a:gd name="T0" fmla="*/ 0 w 154"/>
                <a:gd name="T1" fmla="*/ 0 w 154"/>
                <a:gd name="T2" fmla="*/ 206816 w 154"/>
                <a:gd name="T3" fmla="*/ 0 w 154"/>
                <a:gd name="T4" fmla="*/ 0 60000 65536"/>
                <a:gd name="T5" fmla="*/ 0 60000 65536"/>
                <a:gd name="T6" fmla="*/ 0 60000 65536"/>
                <a:gd name="T7" fmla="*/ 0 60000 65536"/>
                <a:gd name="T8" fmla="*/ 0 w 154"/>
                <a:gd name="T9" fmla="*/ 154 w 154"/>
              </a:gdLst>
              <a:ahLst/>
              <a:cxnLst>
                <a:cxn ang="T4">
                  <a:pos x="T0" y="0"/>
                </a:cxn>
                <a:cxn ang="T5">
                  <a:pos x="T1" y="0"/>
                </a:cxn>
                <a:cxn ang="T6">
                  <a:pos x="T2" y="0"/>
                </a:cxn>
                <a:cxn ang="T7">
                  <a:pos x="T3" y="0"/>
                </a:cxn>
              </a:cxnLst>
              <a:rect l="T8" t="0" r="T9" b="0"/>
              <a:pathLst>
                <a:path w="154">
                  <a:moveTo>
                    <a:pt x="0" y="0"/>
                  </a:moveTo>
                  <a:lnTo>
                    <a:pt x="0" y="0"/>
                  </a:lnTo>
                  <a:lnTo>
                    <a:pt x="154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" name="Freeform 43"/>
            <p:cNvSpPr/>
            <p:nvPr/>
          </p:nvSpPr>
          <p:spPr bwMode="auto">
            <a:xfrm>
              <a:off x="9278" y="2279"/>
              <a:ext cx="709" cy="1225"/>
            </a:xfrm>
            <a:custGeom>
              <a:avLst/>
              <a:gdLst>
                <a:gd name="T0" fmla="*/ 0 w 400"/>
                <a:gd name="T1" fmla="*/ 0 h 691"/>
                <a:gd name="T2" fmla="*/ 330368 w 400"/>
                <a:gd name="T3" fmla="*/ 927986 h 691"/>
                <a:gd name="T4" fmla="*/ 537184 w 400"/>
                <a:gd name="T5" fmla="*/ 927986 h 691"/>
                <a:gd name="T6" fmla="*/ 244419 w 400"/>
                <a:gd name="T7" fmla="*/ 423033 h 691"/>
                <a:gd name="T8" fmla="*/ 0 w 400"/>
                <a:gd name="T9" fmla="*/ 0 h 69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00"/>
                <a:gd name="T16" fmla="*/ 0 h 691"/>
                <a:gd name="T17" fmla="*/ 400 w 400"/>
                <a:gd name="T18" fmla="*/ 691 h 69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00" h="691">
                  <a:moveTo>
                    <a:pt x="0" y="0"/>
                  </a:moveTo>
                  <a:lnTo>
                    <a:pt x="246" y="691"/>
                  </a:lnTo>
                  <a:lnTo>
                    <a:pt x="400" y="691"/>
                  </a:lnTo>
                  <a:lnTo>
                    <a:pt x="182" y="315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grpSp>
          <p:nvGrpSpPr>
            <p:cNvPr id="24" name="Group 44"/>
            <p:cNvGrpSpPr/>
            <p:nvPr/>
          </p:nvGrpSpPr>
          <p:grpSpPr bwMode="auto">
            <a:xfrm>
              <a:off x="6584" y="3504"/>
              <a:ext cx="2262" cy="2841"/>
              <a:chOff x="0" y="0"/>
              <a:chExt cx="1713617" cy="2152765"/>
            </a:xfrm>
          </p:grpSpPr>
          <p:sp>
            <p:nvSpPr>
              <p:cNvPr id="48" name="Freeform 75"/>
              <p:cNvSpPr/>
              <p:nvPr/>
            </p:nvSpPr>
            <p:spPr bwMode="auto">
              <a:xfrm>
                <a:off x="0" y="250"/>
                <a:ext cx="1714300" cy="2152844"/>
              </a:xfrm>
              <a:custGeom>
                <a:avLst/>
                <a:gdLst>
                  <a:gd name="T0" fmla="*/ 639284 w 539"/>
                  <a:gd name="T1" fmla="*/ 0 h 677"/>
                  <a:gd name="T2" fmla="*/ 232178 w 539"/>
                  <a:gd name="T3" fmla="*/ 244858 h 677"/>
                  <a:gd name="T4" fmla="*/ 69971 w 539"/>
                  <a:gd name="T5" fmla="*/ 527876 h 677"/>
                  <a:gd name="T6" fmla="*/ 69971 w 539"/>
                  <a:gd name="T7" fmla="*/ 966713 h 677"/>
                  <a:gd name="T8" fmla="*/ 753783 w 539"/>
                  <a:gd name="T9" fmla="*/ 2152844 h 677"/>
                  <a:gd name="T10" fmla="*/ 744242 w 539"/>
                  <a:gd name="T11" fmla="*/ 1675848 h 677"/>
                  <a:gd name="T12" fmla="*/ 1714300 w 539"/>
                  <a:gd name="T13" fmla="*/ 0 h 677"/>
                  <a:gd name="T14" fmla="*/ 639284 w 539"/>
                  <a:gd name="T15" fmla="*/ 0 h 677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539"/>
                  <a:gd name="T25" fmla="*/ 0 h 677"/>
                  <a:gd name="T26" fmla="*/ 539 w 539"/>
                  <a:gd name="T27" fmla="*/ 677 h 677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539" h="677">
                    <a:moveTo>
                      <a:pt x="201" y="0"/>
                    </a:moveTo>
                    <a:cubicBezTo>
                      <a:pt x="150" y="2"/>
                      <a:pt x="101" y="29"/>
                      <a:pt x="73" y="77"/>
                    </a:cubicBezTo>
                    <a:cubicBezTo>
                      <a:pt x="22" y="166"/>
                      <a:pt x="22" y="166"/>
                      <a:pt x="22" y="166"/>
                    </a:cubicBezTo>
                    <a:cubicBezTo>
                      <a:pt x="0" y="204"/>
                      <a:pt x="0" y="266"/>
                      <a:pt x="22" y="304"/>
                    </a:cubicBezTo>
                    <a:cubicBezTo>
                      <a:pt x="237" y="677"/>
                      <a:pt x="237" y="677"/>
                      <a:pt x="237" y="677"/>
                    </a:cubicBezTo>
                    <a:cubicBezTo>
                      <a:pt x="209" y="629"/>
                      <a:pt x="210" y="573"/>
                      <a:pt x="234" y="527"/>
                    </a:cubicBezTo>
                    <a:cubicBezTo>
                      <a:pt x="539" y="0"/>
                      <a:pt x="539" y="0"/>
                      <a:pt x="539" y="0"/>
                    </a:cubicBezTo>
                    <a:cubicBezTo>
                      <a:pt x="201" y="0"/>
                      <a:pt x="201" y="0"/>
                      <a:pt x="201" y="0"/>
                    </a:cubicBezTo>
                  </a:path>
                </a:pathLst>
              </a:custGeom>
              <a:solidFill>
                <a:srgbClr val="0089C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9" name="Freeform 76"/>
              <p:cNvSpPr/>
              <p:nvPr/>
            </p:nvSpPr>
            <p:spPr bwMode="auto">
              <a:xfrm>
                <a:off x="639688" y="250"/>
                <a:ext cx="1074612" cy="179404"/>
              </a:xfrm>
              <a:custGeom>
                <a:avLst/>
                <a:gdLst>
                  <a:gd name="T0" fmla="*/ 1074612 w 800"/>
                  <a:gd name="T1" fmla="*/ 0 h 133"/>
                  <a:gd name="T2" fmla="*/ 0 w 800"/>
                  <a:gd name="T3" fmla="*/ 0 h 133"/>
                  <a:gd name="T4" fmla="*/ 969837 w 800"/>
                  <a:gd name="T5" fmla="*/ 179404 h 133"/>
                  <a:gd name="T6" fmla="*/ 1074612 w 800"/>
                  <a:gd name="T7" fmla="*/ 0 h 13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800"/>
                  <a:gd name="T13" fmla="*/ 0 h 133"/>
                  <a:gd name="T14" fmla="*/ 800 w 800"/>
                  <a:gd name="T15" fmla="*/ 133 h 133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800" h="133">
                    <a:moveTo>
                      <a:pt x="800" y="0"/>
                    </a:moveTo>
                    <a:lnTo>
                      <a:pt x="0" y="0"/>
                    </a:lnTo>
                    <a:lnTo>
                      <a:pt x="722" y="133"/>
                    </a:lnTo>
                    <a:lnTo>
                      <a:pt x="800" y="0"/>
                    </a:lnTo>
                    <a:close/>
                  </a:path>
                </a:pathLst>
              </a:custGeom>
              <a:solidFill>
                <a:srgbClr val="0D0D0D">
                  <a:alpha val="9804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25" name="Group 71"/>
            <p:cNvGrpSpPr/>
            <p:nvPr/>
          </p:nvGrpSpPr>
          <p:grpSpPr bwMode="auto">
            <a:xfrm>
              <a:off x="6890" y="1973"/>
              <a:ext cx="3097" cy="1854"/>
              <a:chOff x="0" y="0"/>
              <a:chExt cx="2346151" cy="1404736"/>
            </a:xfrm>
          </p:grpSpPr>
          <p:sp>
            <p:nvSpPr>
              <p:cNvPr id="46" name="Freeform 73"/>
              <p:cNvSpPr/>
              <p:nvPr/>
            </p:nvSpPr>
            <p:spPr bwMode="auto">
              <a:xfrm>
                <a:off x="-584" y="0"/>
                <a:ext cx="2346052" cy="1405064"/>
              </a:xfrm>
              <a:custGeom>
                <a:avLst/>
                <a:gdLst>
                  <a:gd name="T0" fmla="*/ 1808812 w 738"/>
                  <a:gd name="T1" fmla="*/ 232058 h 442"/>
                  <a:gd name="T2" fmla="*/ 1392372 w 738"/>
                  <a:gd name="T3" fmla="*/ 0 h 442"/>
                  <a:gd name="T4" fmla="*/ 1064942 w 738"/>
                  <a:gd name="T5" fmla="*/ 0 h 442"/>
                  <a:gd name="T6" fmla="*/ 683470 w 738"/>
                  <a:gd name="T7" fmla="*/ 219343 h 442"/>
                  <a:gd name="T8" fmla="*/ 0 w 738"/>
                  <a:gd name="T9" fmla="*/ 1405064 h 442"/>
                  <a:gd name="T10" fmla="*/ 406903 w 738"/>
                  <a:gd name="T11" fmla="*/ 1160290 h 442"/>
                  <a:gd name="T12" fmla="*/ 2346052 w 738"/>
                  <a:gd name="T13" fmla="*/ 1160290 h 442"/>
                  <a:gd name="T14" fmla="*/ 1808812 w 738"/>
                  <a:gd name="T15" fmla="*/ 232058 h 442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738"/>
                  <a:gd name="T25" fmla="*/ 0 h 442"/>
                  <a:gd name="T26" fmla="*/ 738 w 738"/>
                  <a:gd name="T27" fmla="*/ 442 h 442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738" h="442">
                    <a:moveTo>
                      <a:pt x="569" y="73"/>
                    </a:moveTo>
                    <a:cubicBezTo>
                      <a:pt x="542" y="29"/>
                      <a:pt x="493" y="0"/>
                      <a:pt x="438" y="0"/>
                    </a:cubicBezTo>
                    <a:cubicBezTo>
                      <a:pt x="335" y="0"/>
                      <a:pt x="335" y="0"/>
                      <a:pt x="335" y="0"/>
                    </a:cubicBezTo>
                    <a:cubicBezTo>
                      <a:pt x="291" y="0"/>
                      <a:pt x="237" y="31"/>
                      <a:pt x="215" y="69"/>
                    </a:cubicBezTo>
                    <a:cubicBezTo>
                      <a:pt x="0" y="442"/>
                      <a:pt x="0" y="442"/>
                      <a:pt x="0" y="442"/>
                    </a:cubicBezTo>
                    <a:cubicBezTo>
                      <a:pt x="28" y="394"/>
                      <a:pt x="77" y="367"/>
                      <a:pt x="128" y="365"/>
                    </a:cubicBezTo>
                    <a:cubicBezTo>
                      <a:pt x="738" y="365"/>
                      <a:pt x="738" y="365"/>
                      <a:pt x="738" y="365"/>
                    </a:cubicBezTo>
                    <a:cubicBezTo>
                      <a:pt x="569" y="73"/>
                      <a:pt x="569" y="73"/>
                      <a:pt x="569" y="73"/>
                    </a:cubicBezTo>
                  </a:path>
                </a:pathLst>
              </a:custGeom>
              <a:solidFill>
                <a:srgbClr val="92D05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7" name="Freeform 74"/>
              <p:cNvSpPr/>
              <p:nvPr/>
            </p:nvSpPr>
            <p:spPr bwMode="auto">
              <a:xfrm>
                <a:off x="1808956" y="231796"/>
                <a:ext cx="536513" cy="928771"/>
              </a:xfrm>
              <a:custGeom>
                <a:avLst/>
                <a:gdLst>
                  <a:gd name="T0" fmla="*/ 0 w 400"/>
                  <a:gd name="T1" fmla="*/ 0 h 691"/>
                  <a:gd name="T2" fmla="*/ 329955 w 400"/>
                  <a:gd name="T3" fmla="*/ 928771 h 691"/>
                  <a:gd name="T4" fmla="*/ 536513 w 400"/>
                  <a:gd name="T5" fmla="*/ 928771 h 691"/>
                  <a:gd name="T6" fmla="*/ 244113 w 400"/>
                  <a:gd name="T7" fmla="*/ 423391 h 691"/>
                  <a:gd name="T8" fmla="*/ 0 w 400"/>
                  <a:gd name="T9" fmla="*/ 0 h 69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00"/>
                  <a:gd name="T16" fmla="*/ 0 h 691"/>
                  <a:gd name="T17" fmla="*/ 400 w 400"/>
                  <a:gd name="T18" fmla="*/ 691 h 69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00" h="691">
                    <a:moveTo>
                      <a:pt x="0" y="0"/>
                    </a:moveTo>
                    <a:lnTo>
                      <a:pt x="246" y="691"/>
                    </a:lnTo>
                    <a:lnTo>
                      <a:pt x="400" y="691"/>
                    </a:lnTo>
                    <a:lnTo>
                      <a:pt x="182" y="315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D0D0D">
                  <a:alpha val="9804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26" name="Group 46"/>
            <p:cNvGrpSpPr/>
            <p:nvPr/>
          </p:nvGrpSpPr>
          <p:grpSpPr bwMode="auto">
            <a:xfrm>
              <a:off x="8846" y="5153"/>
              <a:ext cx="3096" cy="1857"/>
              <a:chOff x="0" y="0"/>
              <a:chExt cx="2346052" cy="1406652"/>
            </a:xfrm>
          </p:grpSpPr>
          <p:grpSp>
            <p:nvGrpSpPr>
              <p:cNvPr id="42" name="Group 65"/>
              <p:cNvGrpSpPr/>
              <p:nvPr/>
            </p:nvGrpSpPr>
            <p:grpSpPr bwMode="auto">
              <a:xfrm>
                <a:off x="0" y="0"/>
                <a:ext cx="2346052" cy="1406652"/>
                <a:chOff x="0" y="0"/>
                <a:chExt cx="2346052" cy="1406652"/>
              </a:xfrm>
            </p:grpSpPr>
            <p:sp>
              <p:nvSpPr>
                <p:cNvPr id="44" name="Freeform 69"/>
                <p:cNvSpPr/>
                <p:nvPr/>
              </p:nvSpPr>
              <p:spPr bwMode="auto">
                <a:xfrm>
                  <a:off x="0" y="0"/>
                  <a:ext cx="2346052" cy="1406652"/>
                </a:xfrm>
                <a:custGeom>
                  <a:avLst/>
                  <a:gdLst>
                    <a:gd name="T0" fmla="*/ 534061 w 738"/>
                    <a:gd name="T1" fmla="*/ 1177514 h 442"/>
                    <a:gd name="T2" fmla="*/ 953680 w 738"/>
                    <a:gd name="T3" fmla="*/ 1406652 h 442"/>
                    <a:gd name="T4" fmla="*/ 1277931 w 738"/>
                    <a:gd name="T5" fmla="*/ 1406652 h 442"/>
                    <a:gd name="T6" fmla="*/ 1659403 w 738"/>
                    <a:gd name="T7" fmla="*/ 1187062 h 442"/>
                    <a:gd name="T8" fmla="*/ 2346052 w 738"/>
                    <a:gd name="T9" fmla="*/ 0 h 442"/>
                    <a:gd name="T10" fmla="*/ 1935970 w 738"/>
                    <a:gd name="T11" fmla="*/ 248233 h 442"/>
                    <a:gd name="T12" fmla="*/ 0 w 738"/>
                    <a:gd name="T13" fmla="*/ 248233 h 442"/>
                    <a:gd name="T14" fmla="*/ 534061 w 738"/>
                    <a:gd name="T15" fmla="*/ 1177514 h 442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w 738"/>
                    <a:gd name="T25" fmla="*/ 0 h 442"/>
                    <a:gd name="T26" fmla="*/ 738 w 738"/>
                    <a:gd name="T27" fmla="*/ 442 h 442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T24" t="T25" r="T26" b="T27"/>
                  <a:pathLst>
                    <a:path w="738" h="442">
                      <a:moveTo>
                        <a:pt x="168" y="370"/>
                      </a:moveTo>
                      <a:cubicBezTo>
                        <a:pt x="196" y="413"/>
                        <a:pt x="244" y="442"/>
                        <a:pt x="300" y="442"/>
                      </a:cubicBezTo>
                      <a:cubicBezTo>
                        <a:pt x="402" y="442"/>
                        <a:pt x="402" y="442"/>
                        <a:pt x="402" y="442"/>
                      </a:cubicBezTo>
                      <a:cubicBezTo>
                        <a:pt x="446" y="442"/>
                        <a:pt x="500" y="411"/>
                        <a:pt x="522" y="373"/>
                      </a:cubicBezTo>
                      <a:cubicBezTo>
                        <a:pt x="738" y="0"/>
                        <a:pt x="738" y="0"/>
                        <a:pt x="738" y="0"/>
                      </a:cubicBezTo>
                      <a:cubicBezTo>
                        <a:pt x="710" y="48"/>
                        <a:pt x="661" y="76"/>
                        <a:pt x="609" y="78"/>
                      </a:cubicBezTo>
                      <a:cubicBezTo>
                        <a:pt x="0" y="78"/>
                        <a:pt x="0" y="78"/>
                        <a:pt x="0" y="78"/>
                      </a:cubicBezTo>
                      <a:cubicBezTo>
                        <a:pt x="168" y="370"/>
                        <a:pt x="168" y="370"/>
                        <a:pt x="168" y="370"/>
                      </a:cubicBezTo>
                    </a:path>
                  </a:pathLst>
                </a:custGeom>
                <a:solidFill>
                  <a:srgbClr val="0089C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45" name="Freeform 70"/>
                <p:cNvSpPr/>
                <p:nvPr/>
              </p:nvSpPr>
              <p:spPr bwMode="auto">
                <a:xfrm>
                  <a:off x="1" y="249258"/>
                  <a:ext cx="534926" cy="927184"/>
                </a:xfrm>
                <a:custGeom>
                  <a:avLst/>
                  <a:gdLst>
                    <a:gd name="T0" fmla="*/ 0 w 398"/>
                    <a:gd name="T1" fmla="*/ 0 h 691"/>
                    <a:gd name="T2" fmla="*/ 6720 w 398"/>
                    <a:gd name="T3" fmla="*/ 9393 h 691"/>
                    <a:gd name="T4" fmla="*/ 534926 w 398"/>
                    <a:gd name="T5" fmla="*/ 927184 h 691"/>
                    <a:gd name="T6" fmla="*/ 206981 w 398"/>
                    <a:gd name="T7" fmla="*/ 0 h 691"/>
                    <a:gd name="T8" fmla="*/ 0 w 398"/>
                    <a:gd name="T9" fmla="*/ 0 h 691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398"/>
                    <a:gd name="T16" fmla="*/ 0 h 691"/>
                    <a:gd name="T17" fmla="*/ 398 w 398"/>
                    <a:gd name="T18" fmla="*/ 691 h 691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398" h="691">
                      <a:moveTo>
                        <a:pt x="0" y="0"/>
                      </a:moveTo>
                      <a:lnTo>
                        <a:pt x="5" y="7"/>
                      </a:lnTo>
                      <a:lnTo>
                        <a:pt x="398" y="691"/>
                      </a:lnTo>
                      <a:lnTo>
                        <a:pt x="154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0D0D0D">
                    <a:alpha val="9804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  <p:pic>
            <p:nvPicPr>
              <p:cNvPr id="43" name="Group 66"/>
              <p:cNvPicPr>
                <a:picLocks noChangeArrowheads="1"/>
              </p:cNvPicPr>
              <p:nvPr/>
            </p:nvPicPr>
            <p:blipFill>
              <a:blip r:embed="rId3" cstate="email"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08031" y="636385"/>
                <a:ext cx="349134" cy="33465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27" name="Group 47"/>
            <p:cNvGrpSpPr/>
            <p:nvPr/>
          </p:nvGrpSpPr>
          <p:grpSpPr bwMode="auto">
            <a:xfrm>
              <a:off x="7455" y="4491"/>
              <a:ext cx="2642" cy="2520"/>
              <a:chOff x="-4225" y="1"/>
              <a:chExt cx="2001604" cy="1909105"/>
            </a:xfrm>
          </p:grpSpPr>
          <p:grpSp>
            <p:nvGrpSpPr>
              <p:cNvPr id="38" name="Group 61"/>
              <p:cNvGrpSpPr/>
              <p:nvPr/>
            </p:nvGrpSpPr>
            <p:grpSpPr bwMode="auto">
              <a:xfrm>
                <a:off x="-4225" y="1"/>
                <a:ext cx="2001604" cy="1909105"/>
                <a:chOff x="-4225" y="1"/>
                <a:chExt cx="2001604" cy="1909105"/>
              </a:xfrm>
            </p:grpSpPr>
            <p:sp>
              <p:nvSpPr>
                <p:cNvPr id="40" name="Freeform 63"/>
                <p:cNvSpPr/>
                <p:nvPr/>
              </p:nvSpPr>
              <p:spPr bwMode="auto">
                <a:xfrm>
                  <a:off x="-4225" y="759"/>
                  <a:ext cx="2001604" cy="1908347"/>
                </a:xfrm>
                <a:custGeom>
                  <a:avLst/>
                  <a:gdLst>
                    <a:gd name="T0" fmla="*/ 79429 w 630"/>
                    <a:gd name="T1" fmla="*/ 928729 h 600"/>
                    <a:gd name="T2" fmla="*/ 88960 w 630"/>
                    <a:gd name="T3" fmla="*/ 1405816 h 600"/>
                    <a:gd name="T4" fmla="*/ 250995 w 630"/>
                    <a:gd name="T5" fmla="*/ 1688887 h 600"/>
                    <a:gd name="T6" fmla="*/ 632253 w 630"/>
                    <a:gd name="T7" fmla="*/ 1908347 h 600"/>
                    <a:gd name="T8" fmla="*/ 2001604 w 630"/>
                    <a:gd name="T9" fmla="*/ 1908347 h 600"/>
                    <a:gd name="T10" fmla="*/ 1582220 w 630"/>
                    <a:gd name="T11" fmla="*/ 1679345 h 600"/>
                    <a:gd name="T12" fmla="*/ 616367 w 630"/>
                    <a:gd name="T13" fmla="*/ 0 h 600"/>
                    <a:gd name="T14" fmla="*/ 79429 w 630"/>
                    <a:gd name="T15" fmla="*/ 928729 h 600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w 630"/>
                    <a:gd name="T25" fmla="*/ 0 h 600"/>
                    <a:gd name="T26" fmla="*/ 630 w 630"/>
                    <a:gd name="T27" fmla="*/ 600 h 600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T24" t="T25" r="T26" b="T27"/>
                  <a:pathLst>
                    <a:path w="630" h="600">
                      <a:moveTo>
                        <a:pt x="25" y="292"/>
                      </a:moveTo>
                      <a:cubicBezTo>
                        <a:pt x="1" y="338"/>
                        <a:pt x="0" y="394"/>
                        <a:pt x="28" y="442"/>
                      </a:cubicBezTo>
                      <a:cubicBezTo>
                        <a:pt x="79" y="531"/>
                        <a:pt x="79" y="531"/>
                        <a:pt x="79" y="531"/>
                      </a:cubicBezTo>
                      <a:cubicBezTo>
                        <a:pt x="101" y="569"/>
                        <a:pt x="155" y="600"/>
                        <a:pt x="199" y="600"/>
                      </a:cubicBezTo>
                      <a:cubicBezTo>
                        <a:pt x="630" y="600"/>
                        <a:pt x="630" y="600"/>
                        <a:pt x="630" y="600"/>
                      </a:cubicBezTo>
                      <a:cubicBezTo>
                        <a:pt x="574" y="600"/>
                        <a:pt x="526" y="571"/>
                        <a:pt x="498" y="528"/>
                      </a:cubicBezTo>
                      <a:cubicBezTo>
                        <a:pt x="194" y="0"/>
                        <a:pt x="194" y="0"/>
                        <a:pt x="194" y="0"/>
                      </a:cubicBezTo>
                      <a:cubicBezTo>
                        <a:pt x="25" y="292"/>
                        <a:pt x="25" y="292"/>
                        <a:pt x="25" y="292"/>
                      </a:cubicBezTo>
                    </a:path>
                  </a:pathLst>
                </a:custGeom>
                <a:solidFill>
                  <a:srgbClr val="92D05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41" name="Freeform 64"/>
                <p:cNvSpPr/>
                <p:nvPr/>
              </p:nvSpPr>
              <p:spPr bwMode="auto">
                <a:xfrm>
                  <a:off x="79686" y="1"/>
                  <a:ext cx="638101" cy="928771"/>
                </a:xfrm>
                <a:custGeom>
                  <a:avLst/>
                  <a:gdLst>
                    <a:gd name="T0" fmla="*/ 536219 w 476"/>
                    <a:gd name="T1" fmla="*/ 0 h 691"/>
                    <a:gd name="T2" fmla="*/ 0 w 476"/>
                    <a:gd name="T3" fmla="*/ 928771 h 691"/>
                    <a:gd name="T4" fmla="*/ 638101 w 476"/>
                    <a:gd name="T5" fmla="*/ 177421 h 691"/>
                    <a:gd name="T6" fmla="*/ 536219 w 476"/>
                    <a:gd name="T7" fmla="*/ 0 h 691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476"/>
                    <a:gd name="T13" fmla="*/ 0 h 691"/>
                    <a:gd name="T14" fmla="*/ 476 w 476"/>
                    <a:gd name="T15" fmla="*/ 691 h 691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476" h="691">
                      <a:moveTo>
                        <a:pt x="400" y="0"/>
                      </a:moveTo>
                      <a:lnTo>
                        <a:pt x="0" y="691"/>
                      </a:lnTo>
                      <a:lnTo>
                        <a:pt x="476" y="132"/>
                      </a:lnTo>
                      <a:lnTo>
                        <a:pt x="400" y="0"/>
                      </a:lnTo>
                      <a:close/>
                    </a:path>
                  </a:pathLst>
                </a:custGeom>
                <a:solidFill>
                  <a:srgbClr val="0D0D0D">
                    <a:alpha val="9804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  <p:sp>
            <p:nvSpPr>
              <p:cNvPr id="39" name="Freeform 18"/>
              <p:cNvSpPr/>
              <p:nvPr/>
            </p:nvSpPr>
            <p:spPr bwMode="auto">
              <a:xfrm>
                <a:off x="508100" y="1092741"/>
                <a:ext cx="413624" cy="413623"/>
              </a:xfrm>
              <a:custGeom>
                <a:avLst/>
                <a:gdLst>
                  <a:gd name="T0" fmla="*/ 305622 w 360"/>
                  <a:gd name="T1" fmla="*/ 413623 h 360"/>
                  <a:gd name="T2" fmla="*/ 337793 w 360"/>
                  <a:gd name="T3" fmla="*/ 380303 h 360"/>
                  <a:gd name="T4" fmla="*/ 281494 w 360"/>
                  <a:gd name="T5" fmla="*/ 178088 h 360"/>
                  <a:gd name="T6" fmla="*/ 365368 w 360"/>
                  <a:gd name="T7" fmla="*/ 94214 h 360"/>
                  <a:gd name="T8" fmla="*/ 390645 w 360"/>
                  <a:gd name="T9" fmla="*/ 21830 h 360"/>
                  <a:gd name="T10" fmla="*/ 319410 w 360"/>
                  <a:gd name="T11" fmla="*/ 48256 h 360"/>
                  <a:gd name="T12" fmla="*/ 235536 w 360"/>
                  <a:gd name="T13" fmla="*/ 132130 h 360"/>
                  <a:gd name="T14" fmla="*/ 32171 w 360"/>
                  <a:gd name="T15" fmla="*/ 74682 h 360"/>
                  <a:gd name="T16" fmla="*/ 0 w 360"/>
                  <a:gd name="T17" fmla="*/ 108002 h 360"/>
                  <a:gd name="T18" fmla="*/ 170045 w 360"/>
                  <a:gd name="T19" fmla="*/ 197620 h 360"/>
                  <a:gd name="T20" fmla="*/ 112598 w 360"/>
                  <a:gd name="T21" fmla="*/ 255068 h 360"/>
                  <a:gd name="T22" fmla="*/ 43660 w 360"/>
                  <a:gd name="T23" fmla="*/ 259663 h 360"/>
                  <a:gd name="T24" fmla="*/ 10341 w 360"/>
                  <a:gd name="T25" fmla="*/ 291834 h 360"/>
                  <a:gd name="T26" fmla="*/ 91916 w 360"/>
                  <a:gd name="T27" fmla="*/ 321707 h 360"/>
                  <a:gd name="T28" fmla="*/ 120640 w 360"/>
                  <a:gd name="T29" fmla="*/ 402133 h 360"/>
                  <a:gd name="T30" fmla="*/ 153960 w 360"/>
                  <a:gd name="T31" fmla="*/ 369963 h 360"/>
                  <a:gd name="T32" fmla="*/ 157407 w 360"/>
                  <a:gd name="T33" fmla="*/ 301026 h 360"/>
                  <a:gd name="T34" fmla="*/ 216004 w 360"/>
                  <a:gd name="T35" fmla="*/ 242429 h 360"/>
                  <a:gd name="T36" fmla="*/ 305622 w 360"/>
                  <a:gd name="T37" fmla="*/ 413623 h 360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w 360"/>
                  <a:gd name="T58" fmla="*/ 0 h 360"/>
                  <a:gd name="T59" fmla="*/ 360 w 360"/>
                  <a:gd name="T60" fmla="*/ 360 h 360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T57" t="T58" r="T59" b="T60"/>
                <a:pathLst>
                  <a:path w="360" h="360">
                    <a:moveTo>
                      <a:pt x="266" y="360"/>
                    </a:moveTo>
                    <a:cubicBezTo>
                      <a:pt x="294" y="331"/>
                      <a:pt x="294" y="331"/>
                      <a:pt x="294" y="331"/>
                    </a:cubicBezTo>
                    <a:cubicBezTo>
                      <a:pt x="245" y="155"/>
                      <a:pt x="245" y="155"/>
                      <a:pt x="245" y="155"/>
                    </a:cubicBezTo>
                    <a:cubicBezTo>
                      <a:pt x="318" y="82"/>
                      <a:pt x="318" y="82"/>
                      <a:pt x="318" y="82"/>
                    </a:cubicBezTo>
                    <a:cubicBezTo>
                      <a:pt x="318" y="82"/>
                      <a:pt x="360" y="39"/>
                      <a:pt x="340" y="19"/>
                    </a:cubicBezTo>
                    <a:cubicBezTo>
                      <a:pt x="320" y="0"/>
                      <a:pt x="278" y="42"/>
                      <a:pt x="278" y="42"/>
                    </a:cubicBezTo>
                    <a:cubicBezTo>
                      <a:pt x="205" y="115"/>
                      <a:pt x="205" y="115"/>
                      <a:pt x="205" y="115"/>
                    </a:cubicBezTo>
                    <a:cubicBezTo>
                      <a:pt x="28" y="65"/>
                      <a:pt x="28" y="65"/>
                      <a:pt x="28" y="65"/>
                    </a:cubicBezTo>
                    <a:cubicBezTo>
                      <a:pt x="0" y="94"/>
                      <a:pt x="0" y="94"/>
                      <a:pt x="0" y="94"/>
                    </a:cubicBezTo>
                    <a:cubicBezTo>
                      <a:pt x="148" y="172"/>
                      <a:pt x="148" y="172"/>
                      <a:pt x="148" y="172"/>
                    </a:cubicBezTo>
                    <a:cubicBezTo>
                      <a:pt x="98" y="222"/>
                      <a:pt x="98" y="222"/>
                      <a:pt x="98" y="222"/>
                    </a:cubicBezTo>
                    <a:cubicBezTo>
                      <a:pt x="38" y="226"/>
                      <a:pt x="38" y="226"/>
                      <a:pt x="38" y="226"/>
                    </a:cubicBezTo>
                    <a:cubicBezTo>
                      <a:pt x="9" y="254"/>
                      <a:pt x="9" y="254"/>
                      <a:pt x="9" y="254"/>
                    </a:cubicBezTo>
                    <a:cubicBezTo>
                      <a:pt x="80" y="280"/>
                      <a:pt x="80" y="280"/>
                      <a:pt x="80" y="280"/>
                    </a:cubicBezTo>
                    <a:cubicBezTo>
                      <a:pt x="105" y="350"/>
                      <a:pt x="105" y="350"/>
                      <a:pt x="105" y="350"/>
                    </a:cubicBezTo>
                    <a:cubicBezTo>
                      <a:pt x="134" y="322"/>
                      <a:pt x="134" y="322"/>
                      <a:pt x="134" y="322"/>
                    </a:cubicBezTo>
                    <a:cubicBezTo>
                      <a:pt x="137" y="262"/>
                      <a:pt x="137" y="262"/>
                      <a:pt x="137" y="262"/>
                    </a:cubicBezTo>
                    <a:cubicBezTo>
                      <a:pt x="188" y="211"/>
                      <a:pt x="188" y="211"/>
                      <a:pt x="188" y="211"/>
                    </a:cubicBezTo>
                    <a:lnTo>
                      <a:pt x="266" y="36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28" name="Group 55"/>
            <p:cNvGrpSpPr/>
            <p:nvPr/>
          </p:nvGrpSpPr>
          <p:grpSpPr bwMode="auto">
            <a:xfrm>
              <a:off x="8728" y="1973"/>
              <a:ext cx="2639" cy="2519"/>
              <a:chOff x="0" y="0"/>
              <a:chExt cx="1999668" cy="1908347"/>
            </a:xfrm>
          </p:grpSpPr>
          <p:sp>
            <p:nvSpPr>
              <p:cNvPr id="36" name="Freeform 59"/>
              <p:cNvSpPr/>
              <p:nvPr/>
            </p:nvSpPr>
            <p:spPr bwMode="auto">
              <a:xfrm>
                <a:off x="429" y="0"/>
                <a:ext cx="2000017" cy="1908347"/>
              </a:xfrm>
              <a:custGeom>
                <a:avLst/>
                <a:gdLst>
                  <a:gd name="T0" fmla="*/ 1920525 w 629"/>
                  <a:gd name="T1" fmla="*/ 979618 h 600"/>
                  <a:gd name="T2" fmla="*/ 1914166 w 629"/>
                  <a:gd name="T3" fmla="*/ 502531 h 600"/>
                  <a:gd name="T4" fmla="*/ 1748822 w 629"/>
                  <a:gd name="T5" fmla="*/ 219460 h 600"/>
                  <a:gd name="T6" fmla="*/ 1367261 w 629"/>
                  <a:gd name="T7" fmla="*/ 0 h 600"/>
                  <a:gd name="T8" fmla="*/ 0 w 629"/>
                  <a:gd name="T9" fmla="*/ 0 h 600"/>
                  <a:gd name="T10" fmla="*/ 416538 w 629"/>
                  <a:gd name="T11" fmla="*/ 232182 h 600"/>
                  <a:gd name="T12" fmla="*/ 1386339 w 629"/>
                  <a:gd name="T13" fmla="*/ 1908347 h 600"/>
                  <a:gd name="T14" fmla="*/ 1920525 w 629"/>
                  <a:gd name="T15" fmla="*/ 979618 h 600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629"/>
                  <a:gd name="T25" fmla="*/ 0 h 600"/>
                  <a:gd name="T26" fmla="*/ 629 w 629"/>
                  <a:gd name="T27" fmla="*/ 600 h 600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629" h="600">
                    <a:moveTo>
                      <a:pt x="604" y="308"/>
                    </a:moveTo>
                    <a:cubicBezTo>
                      <a:pt x="628" y="262"/>
                      <a:pt x="629" y="206"/>
                      <a:pt x="602" y="158"/>
                    </a:cubicBezTo>
                    <a:cubicBezTo>
                      <a:pt x="550" y="69"/>
                      <a:pt x="550" y="69"/>
                      <a:pt x="550" y="69"/>
                    </a:cubicBezTo>
                    <a:cubicBezTo>
                      <a:pt x="528" y="31"/>
                      <a:pt x="474" y="0"/>
                      <a:pt x="43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55" y="0"/>
                      <a:pt x="104" y="29"/>
                      <a:pt x="131" y="73"/>
                    </a:cubicBezTo>
                    <a:cubicBezTo>
                      <a:pt x="436" y="600"/>
                      <a:pt x="436" y="600"/>
                      <a:pt x="436" y="600"/>
                    </a:cubicBezTo>
                    <a:cubicBezTo>
                      <a:pt x="604" y="308"/>
                      <a:pt x="604" y="308"/>
                      <a:pt x="604" y="308"/>
                    </a:cubicBezTo>
                  </a:path>
                </a:pathLst>
              </a:custGeom>
              <a:solidFill>
                <a:srgbClr val="0089C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7" name="Freeform 60"/>
              <p:cNvSpPr/>
              <p:nvPr/>
            </p:nvSpPr>
            <p:spPr bwMode="auto">
              <a:xfrm>
                <a:off x="1281393" y="979575"/>
                <a:ext cx="639687" cy="928772"/>
              </a:xfrm>
              <a:custGeom>
                <a:avLst/>
                <a:gdLst>
                  <a:gd name="T0" fmla="*/ 639687 w 476"/>
                  <a:gd name="T1" fmla="*/ 0 h 692"/>
                  <a:gd name="T2" fmla="*/ 0 w 476"/>
                  <a:gd name="T3" fmla="*/ 750265 h 692"/>
                  <a:gd name="T4" fmla="*/ 104823 w 476"/>
                  <a:gd name="T5" fmla="*/ 928772 h 692"/>
                  <a:gd name="T6" fmla="*/ 639687 w 476"/>
                  <a:gd name="T7" fmla="*/ 0 h 69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76"/>
                  <a:gd name="T13" fmla="*/ 0 h 692"/>
                  <a:gd name="T14" fmla="*/ 476 w 476"/>
                  <a:gd name="T15" fmla="*/ 692 h 69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76" h="692">
                    <a:moveTo>
                      <a:pt x="476" y="0"/>
                    </a:moveTo>
                    <a:lnTo>
                      <a:pt x="0" y="559"/>
                    </a:lnTo>
                    <a:lnTo>
                      <a:pt x="78" y="692"/>
                    </a:lnTo>
                    <a:lnTo>
                      <a:pt x="476" y="0"/>
                    </a:lnTo>
                    <a:close/>
                  </a:path>
                </a:pathLst>
              </a:custGeom>
              <a:solidFill>
                <a:srgbClr val="0D0D0D">
                  <a:alpha val="9804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29" name="Group 51"/>
            <p:cNvGrpSpPr/>
            <p:nvPr/>
          </p:nvGrpSpPr>
          <p:grpSpPr bwMode="auto">
            <a:xfrm>
              <a:off x="9987" y="2635"/>
              <a:ext cx="2262" cy="2847"/>
              <a:chOff x="0" y="0"/>
              <a:chExt cx="1713617" cy="2156795"/>
            </a:xfrm>
          </p:grpSpPr>
          <p:sp>
            <p:nvSpPr>
              <p:cNvPr id="34" name="Freeform 53"/>
              <p:cNvSpPr/>
              <p:nvPr/>
            </p:nvSpPr>
            <p:spPr bwMode="auto">
              <a:xfrm>
                <a:off x="-683" y="-572"/>
                <a:ext cx="1714300" cy="2157606"/>
              </a:xfrm>
              <a:custGeom>
                <a:avLst/>
                <a:gdLst>
                  <a:gd name="T0" fmla="*/ 1071835 w 539"/>
                  <a:gd name="T1" fmla="*/ 2157606 h 678"/>
                  <a:gd name="T2" fmla="*/ 1482122 w 539"/>
                  <a:gd name="T3" fmla="*/ 1909386 h 678"/>
                  <a:gd name="T4" fmla="*/ 1644329 w 539"/>
                  <a:gd name="T5" fmla="*/ 1626160 h 678"/>
                  <a:gd name="T6" fmla="*/ 1644329 w 539"/>
                  <a:gd name="T7" fmla="*/ 1187002 h 678"/>
                  <a:gd name="T8" fmla="*/ 960517 w 539"/>
                  <a:gd name="T9" fmla="*/ 0 h 678"/>
                  <a:gd name="T10" fmla="*/ 966878 w 539"/>
                  <a:gd name="T11" fmla="*/ 477346 h 678"/>
                  <a:gd name="T12" fmla="*/ 0 w 539"/>
                  <a:gd name="T13" fmla="*/ 2157606 h 678"/>
                  <a:gd name="T14" fmla="*/ 1071835 w 539"/>
                  <a:gd name="T15" fmla="*/ 2157606 h 678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539"/>
                  <a:gd name="T25" fmla="*/ 0 h 678"/>
                  <a:gd name="T26" fmla="*/ 539 w 539"/>
                  <a:gd name="T27" fmla="*/ 678 h 678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539" h="678">
                    <a:moveTo>
                      <a:pt x="337" y="678"/>
                    </a:moveTo>
                    <a:cubicBezTo>
                      <a:pt x="389" y="676"/>
                      <a:pt x="438" y="648"/>
                      <a:pt x="466" y="600"/>
                    </a:cubicBezTo>
                    <a:cubicBezTo>
                      <a:pt x="517" y="511"/>
                      <a:pt x="517" y="511"/>
                      <a:pt x="517" y="511"/>
                    </a:cubicBezTo>
                    <a:cubicBezTo>
                      <a:pt x="539" y="473"/>
                      <a:pt x="539" y="411"/>
                      <a:pt x="517" y="373"/>
                    </a:cubicBezTo>
                    <a:cubicBezTo>
                      <a:pt x="302" y="0"/>
                      <a:pt x="302" y="0"/>
                      <a:pt x="302" y="0"/>
                    </a:cubicBezTo>
                    <a:cubicBezTo>
                      <a:pt x="329" y="48"/>
                      <a:pt x="328" y="104"/>
                      <a:pt x="304" y="150"/>
                    </a:cubicBezTo>
                    <a:cubicBezTo>
                      <a:pt x="0" y="678"/>
                      <a:pt x="0" y="678"/>
                      <a:pt x="0" y="678"/>
                    </a:cubicBezTo>
                    <a:cubicBezTo>
                      <a:pt x="337" y="678"/>
                      <a:pt x="337" y="678"/>
                      <a:pt x="337" y="678"/>
                    </a:cubicBezTo>
                  </a:path>
                </a:pathLst>
              </a:custGeom>
              <a:solidFill>
                <a:srgbClr val="92D05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" name="Freeform 54"/>
              <p:cNvSpPr/>
              <p:nvPr/>
            </p:nvSpPr>
            <p:spPr bwMode="auto">
              <a:xfrm>
                <a:off x="-683" y="1976043"/>
                <a:ext cx="1071438" cy="180991"/>
              </a:xfrm>
              <a:custGeom>
                <a:avLst/>
                <a:gdLst>
                  <a:gd name="T0" fmla="*/ 102042 w 798"/>
                  <a:gd name="T1" fmla="*/ 0 h 135"/>
                  <a:gd name="T2" fmla="*/ 0 w 798"/>
                  <a:gd name="T3" fmla="*/ 180991 h 135"/>
                  <a:gd name="T4" fmla="*/ 1071438 w 798"/>
                  <a:gd name="T5" fmla="*/ 180991 h 135"/>
                  <a:gd name="T6" fmla="*/ 102042 w 798"/>
                  <a:gd name="T7" fmla="*/ 0 h 13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798"/>
                  <a:gd name="T13" fmla="*/ 0 h 135"/>
                  <a:gd name="T14" fmla="*/ 798 w 798"/>
                  <a:gd name="T15" fmla="*/ 135 h 13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798" h="135">
                    <a:moveTo>
                      <a:pt x="76" y="0"/>
                    </a:moveTo>
                    <a:lnTo>
                      <a:pt x="0" y="135"/>
                    </a:lnTo>
                    <a:lnTo>
                      <a:pt x="798" y="135"/>
                    </a:lnTo>
                    <a:lnTo>
                      <a:pt x="76" y="0"/>
                    </a:lnTo>
                    <a:close/>
                  </a:path>
                </a:pathLst>
              </a:custGeom>
              <a:solidFill>
                <a:srgbClr val="0D0D0D">
                  <a:alpha val="9804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30" name="Shape 222"/>
            <p:cNvSpPr/>
            <p:nvPr/>
          </p:nvSpPr>
          <p:spPr bwMode="auto">
            <a:xfrm>
              <a:off x="7238" y="4150"/>
              <a:ext cx="434" cy="545"/>
            </a:xfrm>
            <a:custGeom>
              <a:avLst/>
              <a:gdLst>
                <a:gd name="T0" fmla="*/ 273029 w 21015"/>
                <a:gd name="T1" fmla="*/ 127418 h 21072"/>
                <a:gd name="T2" fmla="*/ 216073 w 21015"/>
                <a:gd name="T3" fmla="*/ 117430 h 21072"/>
                <a:gd name="T4" fmla="*/ 187657 w 21015"/>
                <a:gd name="T5" fmla="*/ 64982 h 21072"/>
                <a:gd name="T6" fmla="*/ 260213 w 21015"/>
                <a:gd name="T7" fmla="*/ 51586 h 21072"/>
                <a:gd name="T8" fmla="*/ 273029 w 21015"/>
                <a:gd name="T9" fmla="*/ 127418 h 21072"/>
                <a:gd name="T10" fmla="*/ 326172 w 21015"/>
                <a:gd name="T11" fmla="*/ 95280 h 21072"/>
                <a:gd name="T12" fmla="*/ 198364 w 21015"/>
                <a:gd name="T13" fmla="*/ 1763 h 21072"/>
                <a:gd name="T14" fmla="*/ 98314 w 21015"/>
                <a:gd name="T15" fmla="*/ 123775 h 21072"/>
                <a:gd name="T16" fmla="*/ 114382 w 21015"/>
                <a:gd name="T17" fmla="*/ 173560 h 21072"/>
                <a:gd name="T18" fmla="*/ 5408 w 21015"/>
                <a:gd name="T19" fmla="*/ 336191 h 21072"/>
                <a:gd name="T20" fmla="*/ 313 w 21015"/>
                <a:gd name="T21" fmla="*/ 360202 h 21072"/>
                <a:gd name="T22" fmla="*/ 7346 w 21015"/>
                <a:gd name="T23" fmla="*/ 401702 h 21072"/>
                <a:gd name="T24" fmla="*/ 22070 w 21015"/>
                <a:gd name="T25" fmla="*/ 412474 h 21072"/>
                <a:gd name="T26" fmla="*/ 53987 w 21015"/>
                <a:gd name="T27" fmla="*/ 406598 h 21072"/>
                <a:gd name="T28" fmla="*/ 73462 w 21015"/>
                <a:gd name="T29" fmla="*/ 393104 h 21072"/>
                <a:gd name="T30" fmla="*/ 116539 w 21015"/>
                <a:gd name="T31" fmla="*/ 323402 h 21072"/>
                <a:gd name="T32" fmla="*/ 116914 w 21015"/>
                <a:gd name="T33" fmla="*/ 322952 h 21072"/>
                <a:gd name="T34" fmla="*/ 146080 w 21015"/>
                <a:gd name="T35" fmla="*/ 317586 h 21072"/>
                <a:gd name="T36" fmla="*/ 196410 w 21015"/>
                <a:gd name="T37" fmla="*/ 235917 h 21072"/>
                <a:gd name="T38" fmla="*/ 250694 w 21015"/>
                <a:gd name="T39" fmla="*/ 235271 h 21072"/>
                <a:gd name="T40" fmla="*/ 326172 w 21015"/>
                <a:gd name="T41" fmla="*/ 95280 h 21072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21015"/>
                <a:gd name="T64" fmla="*/ 0 h 21072"/>
                <a:gd name="T65" fmla="*/ 21015 w 21015"/>
                <a:gd name="T66" fmla="*/ 21072 h 21072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21015" h="21072" extrusionOk="0">
                  <a:moveTo>
                    <a:pt x="17468" y="6506"/>
                  </a:moveTo>
                  <a:cubicBezTo>
                    <a:pt x="16410" y="7763"/>
                    <a:pt x="15333" y="6878"/>
                    <a:pt x="13824" y="5996"/>
                  </a:cubicBezTo>
                  <a:cubicBezTo>
                    <a:pt x="12317" y="5116"/>
                    <a:pt x="10950" y="4575"/>
                    <a:pt x="12006" y="3318"/>
                  </a:cubicBezTo>
                  <a:cubicBezTo>
                    <a:pt x="13062" y="2059"/>
                    <a:pt x="15140" y="1754"/>
                    <a:pt x="16648" y="2634"/>
                  </a:cubicBezTo>
                  <a:cubicBezTo>
                    <a:pt x="18155" y="3515"/>
                    <a:pt x="18522" y="5248"/>
                    <a:pt x="17468" y="6506"/>
                  </a:cubicBezTo>
                  <a:close/>
                  <a:moveTo>
                    <a:pt x="20868" y="4865"/>
                  </a:moveTo>
                  <a:cubicBezTo>
                    <a:pt x="20191" y="1663"/>
                    <a:pt x="16530" y="-474"/>
                    <a:pt x="12691" y="90"/>
                  </a:cubicBezTo>
                  <a:cubicBezTo>
                    <a:pt x="8853" y="655"/>
                    <a:pt x="5613" y="3118"/>
                    <a:pt x="6290" y="6320"/>
                  </a:cubicBezTo>
                  <a:cubicBezTo>
                    <a:pt x="6436" y="7009"/>
                    <a:pt x="6840" y="8088"/>
                    <a:pt x="7318" y="8862"/>
                  </a:cubicBezTo>
                  <a:lnTo>
                    <a:pt x="346" y="17166"/>
                  </a:lnTo>
                  <a:cubicBezTo>
                    <a:pt x="90" y="17473"/>
                    <a:pt x="-56" y="18024"/>
                    <a:pt x="20" y="18392"/>
                  </a:cubicBezTo>
                  <a:lnTo>
                    <a:pt x="470" y="20511"/>
                  </a:lnTo>
                  <a:cubicBezTo>
                    <a:pt x="547" y="20879"/>
                    <a:pt x="971" y="21126"/>
                    <a:pt x="1412" y="21061"/>
                  </a:cubicBezTo>
                  <a:lnTo>
                    <a:pt x="3454" y="20761"/>
                  </a:lnTo>
                  <a:cubicBezTo>
                    <a:pt x="3895" y="20696"/>
                    <a:pt x="4457" y="20387"/>
                    <a:pt x="4700" y="20072"/>
                  </a:cubicBezTo>
                  <a:lnTo>
                    <a:pt x="7456" y="16513"/>
                  </a:lnTo>
                  <a:lnTo>
                    <a:pt x="7480" y="16490"/>
                  </a:lnTo>
                  <a:lnTo>
                    <a:pt x="9346" y="16216"/>
                  </a:lnTo>
                  <a:lnTo>
                    <a:pt x="12566" y="12046"/>
                  </a:lnTo>
                  <a:cubicBezTo>
                    <a:pt x="13623" y="12195"/>
                    <a:pt x="15142" y="12146"/>
                    <a:pt x="16039" y="12013"/>
                  </a:cubicBezTo>
                  <a:cubicBezTo>
                    <a:pt x="19878" y="11449"/>
                    <a:pt x="21544" y="8068"/>
                    <a:pt x="20868" y="486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38100" tIns="38100" rIns="38100" bIns="38100" anchor="ctr"/>
            <a:lstStyle/>
            <a:p>
              <a:endParaRPr lang="zh-CN" altLang="en-US"/>
            </a:p>
          </p:txBody>
        </p:sp>
        <p:pic>
          <p:nvPicPr>
            <p:cNvPr id="31" name="Group 83"/>
            <p:cNvPicPr>
              <a:picLocks noChangeArrowheads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036" y="2489"/>
              <a:ext cx="806" cy="5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2" name="Freeform 71"/>
            <p:cNvSpPr>
              <a:spLocks noEditPoints="1"/>
            </p:cNvSpPr>
            <p:nvPr/>
          </p:nvSpPr>
          <p:spPr bwMode="auto">
            <a:xfrm>
              <a:off x="10293" y="2519"/>
              <a:ext cx="333" cy="506"/>
            </a:xfrm>
            <a:custGeom>
              <a:avLst/>
              <a:gdLst>
                <a:gd name="T0" fmla="*/ 68377 w 48"/>
                <a:gd name="T1" fmla="*/ 309657 h 73"/>
                <a:gd name="T2" fmla="*/ 189353 w 48"/>
                <a:gd name="T3" fmla="*/ 309657 h 73"/>
                <a:gd name="T4" fmla="*/ 189353 w 48"/>
                <a:gd name="T5" fmla="*/ 309657 h 73"/>
                <a:gd name="T6" fmla="*/ 194612 w 48"/>
                <a:gd name="T7" fmla="*/ 309657 h 73"/>
                <a:gd name="T8" fmla="*/ 199872 w 48"/>
                <a:gd name="T9" fmla="*/ 299160 h 73"/>
                <a:gd name="T10" fmla="*/ 126235 w 48"/>
                <a:gd name="T11" fmla="*/ 215185 h 73"/>
                <a:gd name="T12" fmla="*/ 57858 w 48"/>
                <a:gd name="T13" fmla="*/ 299160 h 73"/>
                <a:gd name="T14" fmla="*/ 57858 w 48"/>
                <a:gd name="T15" fmla="*/ 309657 h 73"/>
                <a:gd name="T16" fmla="*/ 68377 w 48"/>
                <a:gd name="T17" fmla="*/ 309657 h 73"/>
                <a:gd name="T18" fmla="*/ 68377 w 48"/>
                <a:gd name="T19" fmla="*/ 309657 h 73"/>
                <a:gd name="T20" fmla="*/ 231431 w 48"/>
                <a:gd name="T21" fmla="*/ 57733 h 73"/>
                <a:gd name="T22" fmla="*/ 252470 w 48"/>
                <a:gd name="T23" fmla="*/ 36739 h 73"/>
                <a:gd name="T24" fmla="*/ 252470 w 48"/>
                <a:gd name="T25" fmla="*/ 26242 h 73"/>
                <a:gd name="T26" fmla="*/ 231431 w 48"/>
                <a:gd name="T27" fmla="*/ 0 h 73"/>
                <a:gd name="T28" fmla="*/ 26299 w 48"/>
                <a:gd name="T29" fmla="*/ 0 h 73"/>
                <a:gd name="T30" fmla="*/ 0 w 48"/>
                <a:gd name="T31" fmla="*/ 26242 h 73"/>
                <a:gd name="T32" fmla="*/ 0 w 48"/>
                <a:gd name="T33" fmla="*/ 36739 h 73"/>
                <a:gd name="T34" fmla="*/ 21039 w 48"/>
                <a:gd name="T35" fmla="*/ 57733 h 73"/>
                <a:gd name="T36" fmla="*/ 231431 w 48"/>
                <a:gd name="T37" fmla="*/ 57733 h 73"/>
                <a:gd name="T38" fmla="*/ 210392 w 48"/>
                <a:gd name="T39" fmla="*/ 68230 h 73"/>
                <a:gd name="T40" fmla="*/ 231431 w 48"/>
                <a:gd name="T41" fmla="*/ 68230 h 73"/>
                <a:gd name="T42" fmla="*/ 163054 w 48"/>
                <a:gd name="T43" fmla="*/ 188943 h 73"/>
                <a:gd name="T44" fmla="*/ 231431 w 48"/>
                <a:gd name="T45" fmla="*/ 309657 h 73"/>
                <a:gd name="T46" fmla="*/ 210392 w 48"/>
                <a:gd name="T47" fmla="*/ 309657 h 73"/>
                <a:gd name="T48" fmla="*/ 136755 w 48"/>
                <a:gd name="T49" fmla="*/ 199440 h 73"/>
                <a:gd name="T50" fmla="*/ 131495 w 48"/>
                <a:gd name="T51" fmla="*/ 188943 h 73"/>
                <a:gd name="T52" fmla="*/ 136755 w 48"/>
                <a:gd name="T53" fmla="*/ 183695 h 73"/>
                <a:gd name="T54" fmla="*/ 136755 w 48"/>
                <a:gd name="T55" fmla="*/ 183695 h 73"/>
                <a:gd name="T56" fmla="*/ 210392 w 48"/>
                <a:gd name="T57" fmla="*/ 68230 h 73"/>
                <a:gd name="T58" fmla="*/ 21039 w 48"/>
                <a:gd name="T59" fmla="*/ 320154 h 73"/>
                <a:gd name="T60" fmla="*/ 0 w 48"/>
                <a:gd name="T61" fmla="*/ 346396 h 73"/>
                <a:gd name="T62" fmla="*/ 0 w 48"/>
                <a:gd name="T63" fmla="*/ 356893 h 73"/>
                <a:gd name="T64" fmla="*/ 26299 w 48"/>
                <a:gd name="T65" fmla="*/ 383135 h 73"/>
                <a:gd name="T66" fmla="*/ 231431 w 48"/>
                <a:gd name="T67" fmla="*/ 383135 h 73"/>
                <a:gd name="T68" fmla="*/ 252470 w 48"/>
                <a:gd name="T69" fmla="*/ 356893 h 73"/>
                <a:gd name="T70" fmla="*/ 252470 w 48"/>
                <a:gd name="T71" fmla="*/ 346396 h 73"/>
                <a:gd name="T72" fmla="*/ 231431 w 48"/>
                <a:gd name="T73" fmla="*/ 320154 h 73"/>
                <a:gd name="T74" fmla="*/ 21039 w 48"/>
                <a:gd name="T75" fmla="*/ 320154 h 73"/>
                <a:gd name="T76" fmla="*/ 42078 w 48"/>
                <a:gd name="T77" fmla="*/ 309657 h 73"/>
                <a:gd name="T78" fmla="*/ 21039 w 48"/>
                <a:gd name="T79" fmla="*/ 309657 h 73"/>
                <a:gd name="T80" fmla="*/ 94676 w 48"/>
                <a:gd name="T81" fmla="*/ 188943 h 73"/>
                <a:gd name="T82" fmla="*/ 21039 w 48"/>
                <a:gd name="T83" fmla="*/ 68230 h 73"/>
                <a:gd name="T84" fmla="*/ 42078 w 48"/>
                <a:gd name="T85" fmla="*/ 68230 h 73"/>
                <a:gd name="T86" fmla="*/ 115715 w 48"/>
                <a:gd name="T87" fmla="*/ 183695 h 73"/>
                <a:gd name="T88" fmla="*/ 126235 w 48"/>
                <a:gd name="T89" fmla="*/ 194192 h 73"/>
                <a:gd name="T90" fmla="*/ 115715 w 48"/>
                <a:gd name="T91" fmla="*/ 199440 h 73"/>
                <a:gd name="T92" fmla="*/ 42078 w 48"/>
                <a:gd name="T93" fmla="*/ 309657 h 73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w 48"/>
                <a:gd name="T142" fmla="*/ 0 h 73"/>
                <a:gd name="T143" fmla="*/ 48 w 48"/>
                <a:gd name="T144" fmla="*/ 73 h 73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T141" t="T142" r="T143" b="T144"/>
              <a:pathLst>
                <a:path w="48" h="73">
                  <a:moveTo>
                    <a:pt x="13" y="59"/>
                  </a:moveTo>
                  <a:cubicBezTo>
                    <a:pt x="36" y="59"/>
                    <a:pt x="36" y="59"/>
                    <a:pt x="36" y="59"/>
                  </a:cubicBezTo>
                  <a:cubicBezTo>
                    <a:pt x="36" y="59"/>
                    <a:pt x="36" y="59"/>
                    <a:pt x="36" y="59"/>
                  </a:cubicBezTo>
                  <a:cubicBezTo>
                    <a:pt x="36" y="59"/>
                    <a:pt x="37" y="59"/>
                    <a:pt x="37" y="59"/>
                  </a:cubicBezTo>
                  <a:cubicBezTo>
                    <a:pt x="38" y="58"/>
                    <a:pt x="38" y="57"/>
                    <a:pt x="38" y="57"/>
                  </a:cubicBezTo>
                  <a:cubicBezTo>
                    <a:pt x="36" y="49"/>
                    <a:pt x="31" y="41"/>
                    <a:pt x="24" y="41"/>
                  </a:cubicBezTo>
                  <a:cubicBezTo>
                    <a:pt x="17" y="41"/>
                    <a:pt x="12" y="49"/>
                    <a:pt x="11" y="57"/>
                  </a:cubicBezTo>
                  <a:cubicBezTo>
                    <a:pt x="11" y="57"/>
                    <a:pt x="11" y="58"/>
                    <a:pt x="11" y="59"/>
                  </a:cubicBezTo>
                  <a:cubicBezTo>
                    <a:pt x="12" y="59"/>
                    <a:pt x="12" y="59"/>
                    <a:pt x="13" y="59"/>
                  </a:cubicBezTo>
                  <a:cubicBezTo>
                    <a:pt x="13" y="59"/>
                    <a:pt x="13" y="59"/>
                    <a:pt x="13" y="59"/>
                  </a:cubicBezTo>
                  <a:close/>
                  <a:moveTo>
                    <a:pt x="44" y="11"/>
                  </a:moveTo>
                  <a:cubicBezTo>
                    <a:pt x="47" y="11"/>
                    <a:pt x="48" y="9"/>
                    <a:pt x="48" y="7"/>
                  </a:cubicBezTo>
                  <a:cubicBezTo>
                    <a:pt x="48" y="5"/>
                    <a:pt x="48" y="5"/>
                    <a:pt x="48" y="5"/>
                  </a:cubicBezTo>
                  <a:cubicBezTo>
                    <a:pt x="48" y="2"/>
                    <a:pt x="46" y="0"/>
                    <a:pt x="44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5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9"/>
                    <a:pt x="2" y="11"/>
                    <a:pt x="4" y="11"/>
                  </a:cubicBezTo>
                  <a:cubicBezTo>
                    <a:pt x="44" y="11"/>
                    <a:pt x="44" y="11"/>
                    <a:pt x="44" y="11"/>
                  </a:cubicBezTo>
                  <a:close/>
                  <a:moveTo>
                    <a:pt x="40" y="13"/>
                  </a:moveTo>
                  <a:cubicBezTo>
                    <a:pt x="44" y="13"/>
                    <a:pt x="44" y="13"/>
                    <a:pt x="44" y="13"/>
                  </a:cubicBezTo>
                  <a:cubicBezTo>
                    <a:pt x="43" y="22"/>
                    <a:pt x="39" y="31"/>
                    <a:pt x="31" y="36"/>
                  </a:cubicBezTo>
                  <a:cubicBezTo>
                    <a:pt x="39" y="42"/>
                    <a:pt x="43" y="50"/>
                    <a:pt x="44" y="59"/>
                  </a:cubicBezTo>
                  <a:cubicBezTo>
                    <a:pt x="40" y="59"/>
                    <a:pt x="40" y="59"/>
                    <a:pt x="40" y="59"/>
                  </a:cubicBezTo>
                  <a:cubicBezTo>
                    <a:pt x="39" y="51"/>
                    <a:pt x="35" y="41"/>
                    <a:pt x="26" y="38"/>
                  </a:cubicBezTo>
                  <a:cubicBezTo>
                    <a:pt x="25" y="38"/>
                    <a:pt x="25" y="37"/>
                    <a:pt x="25" y="36"/>
                  </a:cubicBezTo>
                  <a:cubicBezTo>
                    <a:pt x="25" y="35"/>
                    <a:pt x="26" y="35"/>
                    <a:pt x="26" y="35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34" y="32"/>
                    <a:pt x="39" y="21"/>
                    <a:pt x="40" y="13"/>
                  </a:cubicBezTo>
                  <a:close/>
                  <a:moveTo>
                    <a:pt x="4" y="61"/>
                  </a:moveTo>
                  <a:cubicBezTo>
                    <a:pt x="2" y="62"/>
                    <a:pt x="0" y="64"/>
                    <a:pt x="0" y="66"/>
                  </a:cubicBezTo>
                  <a:cubicBezTo>
                    <a:pt x="0" y="68"/>
                    <a:pt x="0" y="68"/>
                    <a:pt x="0" y="68"/>
                  </a:cubicBezTo>
                  <a:cubicBezTo>
                    <a:pt x="0" y="70"/>
                    <a:pt x="2" y="73"/>
                    <a:pt x="5" y="73"/>
                  </a:cubicBezTo>
                  <a:cubicBezTo>
                    <a:pt x="44" y="73"/>
                    <a:pt x="44" y="73"/>
                    <a:pt x="44" y="73"/>
                  </a:cubicBezTo>
                  <a:cubicBezTo>
                    <a:pt x="46" y="73"/>
                    <a:pt x="48" y="70"/>
                    <a:pt x="48" y="68"/>
                  </a:cubicBezTo>
                  <a:cubicBezTo>
                    <a:pt x="48" y="66"/>
                    <a:pt x="48" y="66"/>
                    <a:pt x="48" y="66"/>
                  </a:cubicBezTo>
                  <a:cubicBezTo>
                    <a:pt x="48" y="64"/>
                    <a:pt x="47" y="62"/>
                    <a:pt x="44" y="61"/>
                  </a:cubicBezTo>
                  <a:cubicBezTo>
                    <a:pt x="4" y="61"/>
                    <a:pt x="4" y="61"/>
                    <a:pt x="4" y="61"/>
                  </a:cubicBezTo>
                  <a:close/>
                  <a:moveTo>
                    <a:pt x="8" y="59"/>
                  </a:moveTo>
                  <a:cubicBezTo>
                    <a:pt x="4" y="59"/>
                    <a:pt x="4" y="59"/>
                    <a:pt x="4" y="59"/>
                  </a:cubicBezTo>
                  <a:cubicBezTo>
                    <a:pt x="5" y="50"/>
                    <a:pt x="10" y="42"/>
                    <a:pt x="18" y="36"/>
                  </a:cubicBezTo>
                  <a:cubicBezTo>
                    <a:pt x="10" y="31"/>
                    <a:pt x="5" y="22"/>
                    <a:pt x="4" y="13"/>
                  </a:cubicBezTo>
                  <a:cubicBezTo>
                    <a:pt x="8" y="13"/>
                    <a:pt x="8" y="13"/>
                    <a:pt x="8" y="13"/>
                  </a:cubicBezTo>
                  <a:cubicBezTo>
                    <a:pt x="9" y="21"/>
                    <a:pt x="14" y="32"/>
                    <a:pt x="22" y="35"/>
                  </a:cubicBezTo>
                  <a:cubicBezTo>
                    <a:pt x="23" y="35"/>
                    <a:pt x="24" y="36"/>
                    <a:pt x="24" y="37"/>
                  </a:cubicBezTo>
                  <a:cubicBezTo>
                    <a:pt x="23" y="38"/>
                    <a:pt x="23" y="38"/>
                    <a:pt x="22" y="38"/>
                  </a:cubicBezTo>
                  <a:cubicBezTo>
                    <a:pt x="14" y="41"/>
                    <a:pt x="9" y="51"/>
                    <a:pt x="8" y="5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" name="Shape 227"/>
            <p:cNvSpPr/>
            <p:nvPr/>
          </p:nvSpPr>
          <p:spPr bwMode="auto">
            <a:xfrm>
              <a:off x="11073" y="4238"/>
              <a:ext cx="572" cy="610"/>
            </a:xfrm>
            <a:custGeom>
              <a:avLst/>
              <a:gdLst>
                <a:gd name="T0" fmla="*/ 240568 w 21153"/>
                <a:gd name="T1" fmla="*/ 254907 h 21260"/>
                <a:gd name="T2" fmla="*/ 192443 w 21153"/>
                <a:gd name="T3" fmla="*/ 254907 h 21260"/>
                <a:gd name="T4" fmla="*/ 192443 w 21153"/>
                <a:gd name="T5" fmla="*/ 129811 h 21260"/>
                <a:gd name="T6" fmla="*/ 240568 w 21153"/>
                <a:gd name="T7" fmla="*/ 129811 h 21260"/>
                <a:gd name="T8" fmla="*/ 240568 w 21153"/>
                <a:gd name="T9" fmla="*/ 254907 h 21260"/>
                <a:gd name="T10" fmla="*/ 240568 w 21153"/>
                <a:gd name="T11" fmla="*/ 331882 h 21260"/>
                <a:gd name="T12" fmla="*/ 192443 w 21153"/>
                <a:gd name="T13" fmla="*/ 331882 h 21260"/>
                <a:gd name="T14" fmla="*/ 192443 w 21153"/>
                <a:gd name="T15" fmla="*/ 281369 h 21260"/>
                <a:gd name="T16" fmla="*/ 240568 w 21153"/>
                <a:gd name="T17" fmla="*/ 281369 h 21260"/>
                <a:gd name="T18" fmla="*/ 240568 w 21153"/>
                <a:gd name="T19" fmla="*/ 331882 h 21260"/>
                <a:gd name="T20" fmla="*/ 425560 w 21153"/>
                <a:gd name="T21" fmla="*/ 287366 h 21260"/>
                <a:gd name="T22" fmla="*/ 384046 w 21153"/>
                <a:gd name="T23" fmla="*/ 250345 h 21260"/>
                <a:gd name="T24" fmla="*/ 384046 w 21153"/>
                <a:gd name="T25" fmla="*/ 211369 h 21260"/>
                <a:gd name="T26" fmla="*/ 425560 w 21153"/>
                <a:gd name="T27" fmla="*/ 174349 h 21260"/>
                <a:gd name="T28" fmla="*/ 418436 w 21153"/>
                <a:gd name="T29" fmla="*/ 152101 h 21260"/>
                <a:gd name="T30" fmla="*/ 363371 w 21153"/>
                <a:gd name="T31" fmla="*/ 146887 h 21260"/>
                <a:gd name="T32" fmla="*/ 344292 w 21153"/>
                <a:gd name="T33" fmla="*/ 116450 h 21260"/>
                <a:gd name="T34" fmla="*/ 373524 w 21153"/>
                <a:gd name="T35" fmla="*/ 35087 h 21260"/>
                <a:gd name="T36" fmla="*/ 358642 w 21153"/>
                <a:gd name="T37" fmla="*/ 22747 h 21260"/>
                <a:gd name="T38" fmla="*/ 293669 w 21153"/>
                <a:gd name="T39" fmla="*/ 62918 h 21260"/>
                <a:gd name="T40" fmla="*/ 254447 w 21153"/>
                <a:gd name="T41" fmla="*/ 52641 h 21260"/>
                <a:gd name="T42" fmla="*/ 230886 w 21153"/>
                <a:gd name="T43" fmla="*/ 10624 h 21260"/>
                <a:gd name="T44" fmla="*/ 201838 w 21153"/>
                <a:gd name="T45" fmla="*/ 10450 h 21260"/>
                <a:gd name="T46" fmla="*/ 179996 w 21153"/>
                <a:gd name="T47" fmla="*/ 48492 h 21260"/>
                <a:gd name="T48" fmla="*/ 138810 w 21153"/>
                <a:gd name="T49" fmla="*/ 61788 h 21260"/>
                <a:gd name="T50" fmla="*/ 100305 w 21153"/>
                <a:gd name="T51" fmla="*/ 44125 h 21260"/>
                <a:gd name="T52" fmla="*/ 75372 w 21153"/>
                <a:gd name="T53" fmla="*/ 61375 h 21260"/>
                <a:gd name="T54" fmla="*/ 77460 w 21153"/>
                <a:gd name="T55" fmla="*/ 100264 h 21260"/>
                <a:gd name="T56" fmla="*/ 50889 w 21153"/>
                <a:gd name="T57" fmla="*/ 137306 h 21260"/>
                <a:gd name="T58" fmla="*/ 13715 w 21153"/>
                <a:gd name="T59" fmla="*/ 147300 h 21260"/>
                <a:gd name="T60" fmla="*/ 7472 w 21153"/>
                <a:gd name="T61" fmla="*/ 174349 h 21260"/>
                <a:gd name="T62" fmla="*/ 49006 w 21153"/>
                <a:gd name="T63" fmla="*/ 211369 h 21260"/>
                <a:gd name="T64" fmla="*/ 49006 w 21153"/>
                <a:gd name="T65" fmla="*/ 250345 h 21260"/>
                <a:gd name="T66" fmla="*/ 7472 w 21153"/>
                <a:gd name="T67" fmla="*/ 287322 h 21260"/>
                <a:gd name="T68" fmla="*/ 14514 w 21153"/>
                <a:gd name="T69" fmla="*/ 310351 h 21260"/>
                <a:gd name="T70" fmla="*/ 64912 w 21153"/>
                <a:gd name="T71" fmla="*/ 316478 h 21260"/>
                <a:gd name="T72" fmla="*/ 84604 w 21153"/>
                <a:gd name="T73" fmla="*/ 347980 h 21260"/>
                <a:gd name="T74" fmla="*/ 58730 w 21153"/>
                <a:gd name="T75" fmla="*/ 426367 h 21260"/>
                <a:gd name="T76" fmla="*/ 74819 w 21153"/>
                <a:gd name="T77" fmla="*/ 439728 h 21260"/>
                <a:gd name="T78" fmla="*/ 134061 w 21153"/>
                <a:gd name="T79" fmla="*/ 405423 h 21260"/>
                <a:gd name="T80" fmla="*/ 175657 w 21153"/>
                <a:gd name="T81" fmla="*/ 415243 h 21260"/>
                <a:gd name="T82" fmla="*/ 200242 w 21153"/>
                <a:gd name="T83" fmla="*/ 452242 h 21260"/>
                <a:gd name="T84" fmla="*/ 230088 w 21153"/>
                <a:gd name="T85" fmla="*/ 450612 h 21260"/>
                <a:gd name="T86" fmla="*/ 251725 w 21153"/>
                <a:gd name="T87" fmla="*/ 408943 h 21260"/>
                <a:gd name="T88" fmla="*/ 291376 w 21153"/>
                <a:gd name="T89" fmla="*/ 395864 h 21260"/>
                <a:gd name="T90" fmla="*/ 333095 w 21153"/>
                <a:gd name="T91" fmla="*/ 416720 h 21260"/>
                <a:gd name="T92" fmla="*/ 357659 w 21153"/>
                <a:gd name="T93" fmla="*/ 400339 h 21260"/>
                <a:gd name="T94" fmla="*/ 355571 w 21153"/>
                <a:gd name="T95" fmla="*/ 361450 h 21260"/>
                <a:gd name="T96" fmla="*/ 382142 w 21153"/>
                <a:gd name="T97" fmla="*/ 324408 h 21260"/>
                <a:gd name="T98" fmla="*/ 419275 w 21153"/>
                <a:gd name="T99" fmla="*/ 314414 h 21260"/>
                <a:gd name="T100" fmla="*/ 425560 w 21153"/>
                <a:gd name="T101" fmla="*/ 287366 h 21260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21153"/>
                <a:gd name="T154" fmla="*/ 0 h 21260"/>
                <a:gd name="T155" fmla="*/ 21153 w 21153"/>
                <a:gd name="T156" fmla="*/ 21260 h 21260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21153" h="21260" extrusionOk="0">
                  <a:moveTo>
                    <a:pt x="11752" y="11733"/>
                  </a:moveTo>
                  <a:lnTo>
                    <a:pt x="9401" y="11733"/>
                  </a:lnTo>
                  <a:lnTo>
                    <a:pt x="9401" y="5975"/>
                  </a:lnTo>
                  <a:lnTo>
                    <a:pt x="11752" y="5975"/>
                  </a:lnTo>
                  <a:cubicBezTo>
                    <a:pt x="11752" y="5975"/>
                    <a:pt x="11752" y="11733"/>
                    <a:pt x="11752" y="11733"/>
                  </a:cubicBezTo>
                  <a:close/>
                  <a:moveTo>
                    <a:pt x="11752" y="15276"/>
                  </a:moveTo>
                  <a:lnTo>
                    <a:pt x="9401" y="15276"/>
                  </a:lnTo>
                  <a:lnTo>
                    <a:pt x="9401" y="12951"/>
                  </a:lnTo>
                  <a:lnTo>
                    <a:pt x="11752" y="12951"/>
                  </a:lnTo>
                  <a:cubicBezTo>
                    <a:pt x="11752" y="12951"/>
                    <a:pt x="11752" y="15276"/>
                    <a:pt x="11752" y="15276"/>
                  </a:cubicBezTo>
                  <a:close/>
                  <a:moveTo>
                    <a:pt x="20789" y="13227"/>
                  </a:moveTo>
                  <a:lnTo>
                    <a:pt x="18761" y="11523"/>
                  </a:lnTo>
                  <a:cubicBezTo>
                    <a:pt x="18172" y="11029"/>
                    <a:pt x="18172" y="10223"/>
                    <a:pt x="18761" y="9729"/>
                  </a:cubicBezTo>
                  <a:lnTo>
                    <a:pt x="20789" y="8025"/>
                  </a:lnTo>
                  <a:cubicBezTo>
                    <a:pt x="21376" y="7532"/>
                    <a:pt x="21220" y="7072"/>
                    <a:pt x="20441" y="7001"/>
                  </a:cubicBezTo>
                  <a:lnTo>
                    <a:pt x="17751" y="6761"/>
                  </a:lnTo>
                  <a:cubicBezTo>
                    <a:pt x="16971" y="6692"/>
                    <a:pt x="16552" y="6061"/>
                    <a:pt x="16819" y="5360"/>
                  </a:cubicBezTo>
                  <a:lnTo>
                    <a:pt x="18247" y="1615"/>
                  </a:lnTo>
                  <a:cubicBezTo>
                    <a:pt x="18515" y="912"/>
                    <a:pt x="18188" y="656"/>
                    <a:pt x="17520" y="1047"/>
                  </a:cubicBezTo>
                  <a:lnTo>
                    <a:pt x="14346" y="2896"/>
                  </a:lnTo>
                  <a:cubicBezTo>
                    <a:pt x="13678" y="3285"/>
                    <a:pt x="12815" y="3072"/>
                    <a:pt x="12430" y="2423"/>
                  </a:cubicBezTo>
                  <a:lnTo>
                    <a:pt x="11279" y="489"/>
                  </a:lnTo>
                  <a:cubicBezTo>
                    <a:pt x="10893" y="-160"/>
                    <a:pt x="10255" y="-164"/>
                    <a:pt x="9860" y="481"/>
                  </a:cubicBezTo>
                  <a:lnTo>
                    <a:pt x="8793" y="2232"/>
                  </a:lnTo>
                  <a:cubicBezTo>
                    <a:pt x="8398" y="2877"/>
                    <a:pt x="7493" y="3153"/>
                    <a:pt x="6781" y="2844"/>
                  </a:cubicBezTo>
                  <a:lnTo>
                    <a:pt x="4900" y="2031"/>
                  </a:lnTo>
                  <a:cubicBezTo>
                    <a:pt x="4188" y="1723"/>
                    <a:pt x="3639" y="2080"/>
                    <a:pt x="3682" y="2825"/>
                  </a:cubicBezTo>
                  <a:lnTo>
                    <a:pt x="3784" y="4615"/>
                  </a:lnTo>
                  <a:cubicBezTo>
                    <a:pt x="3826" y="5360"/>
                    <a:pt x="3242" y="6128"/>
                    <a:pt x="2486" y="6320"/>
                  </a:cubicBezTo>
                  <a:lnTo>
                    <a:pt x="670" y="6780"/>
                  </a:lnTo>
                  <a:cubicBezTo>
                    <a:pt x="-85" y="6972"/>
                    <a:pt x="-224" y="7532"/>
                    <a:pt x="365" y="8025"/>
                  </a:cubicBezTo>
                  <a:lnTo>
                    <a:pt x="2394" y="9729"/>
                  </a:lnTo>
                  <a:cubicBezTo>
                    <a:pt x="2981" y="10223"/>
                    <a:pt x="2981" y="11029"/>
                    <a:pt x="2394" y="11523"/>
                  </a:cubicBezTo>
                  <a:lnTo>
                    <a:pt x="365" y="13225"/>
                  </a:lnTo>
                  <a:cubicBezTo>
                    <a:pt x="-224" y="13720"/>
                    <a:pt x="-68" y="14196"/>
                    <a:pt x="709" y="14285"/>
                  </a:cubicBezTo>
                  <a:lnTo>
                    <a:pt x="3171" y="14567"/>
                  </a:lnTo>
                  <a:cubicBezTo>
                    <a:pt x="3948" y="14656"/>
                    <a:pt x="4381" y="15309"/>
                    <a:pt x="4133" y="16017"/>
                  </a:cubicBezTo>
                  <a:lnTo>
                    <a:pt x="2869" y="19625"/>
                  </a:lnTo>
                  <a:cubicBezTo>
                    <a:pt x="2622" y="20333"/>
                    <a:pt x="2976" y="20609"/>
                    <a:pt x="3655" y="20240"/>
                  </a:cubicBezTo>
                  <a:lnTo>
                    <a:pt x="6549" y="18661"/>
                  </a:lnTo>
                  <a:cubicBezTo>
                    <a:pt x="7229" y="18291"/>
                    <a:pt x="8143" y="18495"/>
                    <a:pt x="8581" y="19113"/>
                  </a:cubicBezTo>
                  <a:lnTo>
                    <a:pt x="9782" y="20816"/>
                  </a:lnTo>
                  <a:cubicBezTo>
                    <a:pt x="10219" y="21436"/>
                    <a:pt x="10875" y="21403"/>
                    <a:pt x="11240" y="20741"/>
                  </a:cubicBezTo>
                  <a:lnTo>
                    <a:pt x="12297" y="18823"/>
                  </a:lnTo>
                  <a:cubicBezTo>
                    <a:pt x="12660" y="18160"/>
                    <a:pt x="13532" y="17891"/>
                    <a:pt x="14234" y="18221"/>
                  </a:cubicBezTo>
                  <a:lnTo>
                    <a:pt x="16272" y="19181"/>
                  </a:lnTo>
                  <a:cubicBezTo>
                    <a:pt x="16974" y="19511"/>
                    <a:pt x="17514" y="19172"/>
                    <a:pt x="17472" y="18427"/>
                  </a:cubicBezTo>
                  <a:lnTo>
                    <a:pt x="17370" y="16637"/>
                  </a:lnTo>
                  <a:cubicBezTo>
                    <a:pt x="17327" y="15891"/>
                    <a:pt x="17912" y="15124"/>
                    <a:pt x="18668" y="14932"/>
                  </a:cubicBezTo>
                  <a:lnTo>
                    <a:pt x="20482" y="14472"/>
                  </a:lnTo>
                  <a:cubicBezTo>
                    <a:pt x="21239" y="14280"/>
                    <a:pt x="21376" y="13720"/>
                    <a:pt x="20789" y="1322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38100" tIns="38100" rIns="38100" bIns="38100" anchor="ctr"/>
            <a:lstStyle/>
            <a:p>
              <a:endParaRPr lang="zh-CN" altLang="en-US"/>
            </a:p>
          </p:txBody>
        </p:sp>
      </p:grpSp>
      <p:sp>
        <p:nvSpPr>
          <p:cNvPr id="58" name="矩形 57"/>
          <p:cNvSpPr/>
          <p:nvPr/>
        </p:nvSpPr>
        <p:spPr>
          <a:xfrm>
            <a:off x="6370955" y="2738120"/>
            <a:ext cx="4349115" cy="10414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请在此添加您的文字内容， 请在此添加您的文字内容。请在此添加您的文字内容， 请在此添加您的文字内容。请在此添加您的文字内容， 请在此添加您的文字内容。请在此添加您的文字内容，请在此添加您的文字内容。</a:t>
            </a:r>
            <a:endParaRPr lang="zh-CN" altLang="zh-CN" sz="1200" dirty="0">
              <a:solidFill>
                <a:schemeClr val="bg2">
                  <a:lumMod val="2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59" name="TextBox 76"/>
          <p:cNvSpPr txBox="1"/>
          <p:nvPr/>
        </p:nvSpPr>
        <p:spPr>
          <a:xfrm>
            <a:off x="6370955" y="2338070"/>
            <a:ext cx="2114550" cy="4000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CN" altLang="en-US" sz="2000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请在此添加标题</a:t>
            </a:r>
          </a:p>
        </p:txBody>
      </p:sp>
      <p:sp>
        <p:nvSpPr>
          <p:cNvPr id="56" name="矩形 55"/>
          <p:cNvSpPr/>
          <p:nvPr/>
        </p:nvSpPr>
        <p:spPr>
          <a:xfrm>
            <a:off x="6370955" y="4383405"/>
            <a:ext cx="4512945" cy="8039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请在此添加您的文字内容， 请在此添加您的文字内容。请在此添加您的文字内容，请在此添加您的文字内容</a:t>
            </a:r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,</a:t>
            </a:r>
            <a:r>
              <a:rPr lang="zh-CN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请在此添加您的文字内容，  请在此添加您的文字内容。请在此添加您的文字内容，  </a:t>
            </a:r>
            <a:endParaRPr lang="zh-CN" altLang="zh-CN" sz="1200" dirty="0">
              <a:solidFill>
                <a:schemeClr val="bg2">
                  <a:lumMod val="2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57" name="TextBox 76"/>
          <p:cNvSpPr txBox="1"/>
          <p:nvPr/>
        </p:nvSpPr>
        <p:spPr>
          <a:xfrm>
            <a:off x="6370955" y="4032250"/>
            <a:ext cx="1983740" cy="4000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CN" altLang="en-US" sz="2000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请在此添加标题</a:t>
            </a:r>
          </a:p>
        </p:txBody>
      </p:sp>
      <p:sp>
        <p:nvSpPr>
          <p:cNvPr id="52" name="TextBox 76"/>
          <p:cNvSpPr txBox="1"/>
          <p:nvPr/>
        </p:nvSpPr>
        <p:spPr>
          <a:xfrm>
            <a:off x="1063429" y="235585"/>
            <a:ext cx="4350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请在此处添加标题</a:t>
            </a:r>
          </a:p>
        </p:txBody>
      </p:sp>
      <p:sp>
        <p:nvSpPr>
          <p:cNvPr id="53" name="文本框 52"/>
          <p:cNvSpPr txBox="1"/>
          <p:nvPr/>
        </p:nvSpPr>
        <p:spPr>
          <a:xfrm>
            <a:off x="1063429" y="758805"/>
            <a:ext cx="5031742" cy="308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200" dirty="0">
                <a:solidFill>
                  <a:srgbClr val="14213F"/>
                </a:solidFill>
                <a:latin typeface="微软雅黑" panose="020B0503020204020204" charset="-122"/>
                <a:ea typeface="微软雅黑" panose="020B0503020204020204" charset="-122"/>
              </a:rPr>
              <a:t>Add You Text Here Add You Text Here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H_Other_1"/>
          <p:cNvSpPr/>
          <p:nvPr>
            <p:custDataLst>
              <p:tags r:id="rId1"/>
            </p:custDataLst>
          </p:nvPr>
        </p:nvSpPr>
        <p:spPr>
          <a:xfrm>
            <a:off x="2954338" y="2049463"/>
            <a:ext cx="704850" cy="730250"/>
          </a:xfrm>
          <a:prstGeom prst="rect">
            <a:avLst/>
          </a:prstGeom>
          <a:solidFill>
            <a:srgbClr val="0089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7" name="MH_Other_2"/>
          <p:cNvSpPr/>
          <p:nvPr>
            <p:custDataLst>
              <p:tags r:id="rId2"/>
            </p:custDataLst>
          </p:nvPr>
        </p:nvSpPr>
        <p:spPr>
          <a:xfrm>
            <a:off x="2819401" y="1909763"/>
            <a:ext cx="974725" cy="1009650"/>
          </a:xfrm>
          <a:custGeom>
            <a:avLst/>
            <a:gdLst>
              <a:gd name="connsiteX0" fmla="*/ 743029 w 757237"/>
              <a:gd name="connsiteY0" fmla="*/ 463225 h 783577"/>
              <a:gd name="connsiteX1" fmla="*/ 757237 w 757237"/>
              <a:gd name="connsiteY1" fmla="*/ 463225 h 783577"/>
              <a:gd name="connsiteX2" fmla="*/ 757237 w 757237"/>
              <a:gd name="connsiteY2" fmla="*/ 783577 h 783577"/>
              <a:gd name="connsiteX3" fmla="*/ 450056 w 757237"/>
              <a:gd name="connsiteY3" fmla="*/ 783577 h 783577"/>
              <a:gd name="connsiteX4" fmla="*/ 450056 w 757237"/>
              <a:gd name="connsiteY4" fmla="*/ 768874 h 783577"/>
              <a:gd name="connsiteX5" fmla="*/ 743029 w 757237"/>
              <a:gd name="connsiteY5" fmla="*/ 768874 h 783577"/>
              <a:gd name="connsiteX6" fmla="*/ 0 w 757237"/>
              <a:gd name="connsiteY6" fmla="*/ 463225 h 783577"/>
              <a:gd name="connsiteX7" fmla="*/ 14207 w 757237"/>
              <a:gd name="connsiteY7" fmla="*/ 463225 h 783577"/>
              <a:gd name="connsiteX8" fmla="*/ 14207 w 757237"/>
              <a:gd name="connsiteY8" fmla="*/ 768874 h 783577"/>
              <a:gd name="connsiteX9" fmla="*/ 307181 w 757237"/>
              <a:gd name="connsiteY9" fmla="*/ 768874 h 783577"/>
              <a:gd name="connsiteX10" fmla="*/ 307181 w 757237"/>
              <a:gd name="connsiteY10" fmla="*/ 783577 h 783577"/>
              <a:gd name="connsiteX11" fmla="*/ 0 w 757237"/>
              <a:gd name="connsiteY11" fmla="*/ 783577 h 783577"/>
              <a:gd name="connsiteX12" fmla="*/ 450056 w 757237"/>
              <a:gd name="connsiteY12" fmla="*/ 0 h 783577"/>
              <a:gd name="connsiteX13" fmla="*/ 757237 w 757237"/>
              <a:gd name="connsiteY13" fmla="*/ 0 h 783577"/>
              <a:gd name="connsiteX14" fmla="*/ 757237 w 757237"/>
              <a:gd name="connsiteY14" fmla="*/ 320350 h 783577"/>
              <a:gd name="connsiteX15" fmla="*/ 743029 w 757237"/>
              <a:gd name="connsiteY15" fmla="*/ 320350 h 783577"/>
              <a:gd name="connsiteX16" fmla="*/ 743029 w 757237"/>
              <a:gd name="connsiteY16" fmla="*/ 14702 h 783577"/>
              <a:gd name="connsiteX17" fmla="*/ 450056 w 757237"/>
              <a:gd name="connsiteY17" fmla="*/ 14702 h 783577"/>
              <a:gd name="connsiteX18" fmla="*/ 0 w 757237"/>
              <a:gd name="connsiteY18" fmla="*/ 0 h 783577"/>
              <a:gd name="connsiteX19" fmla="*/ 307181 w 757237"/>
              <a:gd name="connsiteY19" fmla="*/ 0 h 783577"/>
              <a:gd name="connsiteX20" fmla="*/ 307181 w 757237"/>
              <a:gd name="connsiteY20" fmla="*/ 14702 h 783577"/>
              <a:gd name="connsiteX21" fmla="*/ 14207 w 757237"/>
              <a:gd name="connsiteY21" fmla="*/ 14702 h 783577"/>
              <a:gd name="connsiteX22" fmla="*/ 14207 w 757237"/>
              <a:gd name="connsiteY22" fmla="*/ 320350 h 783577"/>
              <a:gd name="connsiteX23" fmla="*/ 0 w 757237"/>
              <a:gd name="connsiteY23" fmla="*/ 320350 h 7835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757237" h="783577">
                <a:moveTo>
                  <a:pt x="743029" y="463225"/>
                </a:moveTo>
                <a:lnTo>
                  <a:pt x="757237" y="463225"/>
                </a:lnTo>
                <a:lnTo>
                  <a:pt x="757237" y="783577"/>
                </a:lnTo>
                <a:lnTo>
                  <a:pt x="450056" y="783577"/>
                </a:lnTo>
                <a:lnTo>
                  <a:pt x="450056" y="768874"/>
                </a:lnTo>
                <a:lnTo>
                  <a:pt x="743029" y="768874"/>
                </a:lnTo>
                <a:close/>
                <a:moveTo>
                  <a:pt x="0" y="463225"/>
                </a:moveTo>
                <a:lnTo>
                  <a:pt x="14207" y="463225"/>
                </a:lnTo>
                <a:lnTo>
                  <a:pt x="14207" y="768874"/>
                </a:lnTo>
                <a:lnTo>
                  <a:pt x="307181" y="768874"/>
                </a:lnTo>
                <a:lnTo>
                  <a:pt x="307181" y="783577"/>
                </a:lnTo>
                <a:lnTo>
                  <a:pt x="0" y="783577"/>
                </a:lnTo>
                <a:close/>
                <a:moveTo>
                  <a:pt x="450056" y="0"/>
                </a:moveTo>
                <a:lnTo>
                  <a:pt x="757237" y="0"/>
                </a:lnTo>
                <a:lnTo>
                  <a:pt x="757237" y="320350"/>
                </a:lnTo>
                <a:lnTo>
                  <a:pt x="743029" y="320350"/>
                </a:lnTo>
                <a:lnTo>
                  <a:pt x="743029" y="14702"/>
                </a:lnTo>
                <a:lnTo>
                  <a:pt x="450056" y="14702"/>
                </a:lnTo>
                <a:close/>
                <a:moveTo>
                  <a:pt x="0" y="0"/>
                </a:moveTo>
                <a:lnTo>
                  <a:pt x="307181" y="0"/>
                </a:lnTo>
                <a:lnTo>
                  <a:pt x="307181" y="14702"/>
                </a:lnTo>
                <a:lnTo>
                  <a:pt x="14207" y="14702"/>
                </a:lnTo>
                <a:lnTo>
                  <a:pt x="14207" y="320350"/>
                </a:lnTo>
                <a:lnTo>
                  <a:pt x="0" y="320350"/>
                </a:lnTo>
                <a:close/>
              </a:path>
            </a:pathLst>
          </a:custGeom>
          <a:solidFill>
            <a:srgbClr val="0089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2053" name="MH_SubTitle_1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4287520" y="1814195"/>
            <a:ext cx="1610360" cy="3416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b"/>
          <a:lstStyle>
            <a:lvl1pPr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>
              <a:defRPr/>
            </a:pPr>
            <a:r>
              <a:rPr lang="zh-CN" altLang="en-US" sz="2000" b="1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添加你的标题</a:t>
            </a:r>
          </a:p>
        </p:txBody>
      </p:sp>
      <p:sp>
        <p:nvSpPr>
          <p:cNvPr id="9" name="MH_Text_1"/>
          <p:cNvSpPr txBox="1"/>
          <p:nvPr>
            <p:custDataLst>
              <p:tags r:id="rId4"/>
            </p:custDataLst>
          </p:nvPr>
        </p:nvSpPr>
        <p:spPr>
          <a:xfrm>
            <a:off x="4287520" y="2212975"/>
            <a:ext cx="6076950" cy="885825"/>
          </a:xfrm>
          <a:prstGeom prst="rect">
            <a:avLst/>
          </a:prstGeom>
          <a:noFill/>
        </p:spPr>
        <p:txBody>
          <a:bodyPr lIns="0" tIns="0" rIns="0" bIns="0">
            <a:normAutofit/>
          </a:bodyPr>
          <a:lstStyle/>
          <a:p>
            <a:pPr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请在此添加您的文字内容，请在此添加您的文字内容。请在此添加您的文字内容，请在此添加您的文字内容。请在此添加您的文字内容，请在此添加您的文字内容。</a:t>
            </a:r>
            <a:endParaRPr lang="zh-CN" altLang="en-US" sz="1200" dirty="0">
              <a:solidFill>
                <a:schemeClr val="bg2">
                  <a:lumMod val="2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10" name="MH_Other_3"/>
          <p:cNvSpPr/>
          <p:nvPr>
            <p:custDataLst>
              <p:tags r:id="rId5"/>
            </p:custDataLst>
          </p:nvPr>
        </p:nvSpPr>
        <p:spPr>
          <a:xfrm>
            <a:off x="2954338" y="3521075"/>
            <a:ext cx="704850" cy="730250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1" name="MH_Other_4"/>
          <p:cNvSpPr/>
          <p:nvPr>
            <p:custDataLst>
              <p:tags r:id="rId6"/>
            </p:custDataLst>
          </p:nvPr>
        </p:nvSpPr>
        <p:spPr>
          <a:xfrm>
            <a:off x="2819401" y="3381375"/>
            <a:ext cx="974725" cy="1009650"/>
          </a:xfrm>
          <a:custGeom>
            <a:avLst/>
            <a:gdLst>
              <a:gd name="connsiteX0" fmla="*/ 743029 w 757237"/>
              <a:gd name="connsiteY0" fmla="*/ 463225 h 783577"/>
              <a:gd name="connsiteX1" fmla="*/ 757237 w 757237"/>
              <a:gd name="connsiteY1" fmla="*/ 463225 h 783577"/>
              <a:gd name="connsiteX2" fmla="*/ 757237 w 757237"/>
              <a:gd name="connsiteY2" fmla="*/ 783577 h 783577"/>
              <a:gd name="connsiteX3" fmla="*/ 450056 w 757237"/>
              <a:gd name="connsiteY3" fmla="*/ 783577 h 783577"/>
              <a:gd name="connsiteX4" fmla="*/ 450056 w 757237"/>
              <a:gd name="connsiteY4" fmla="*/ 768874 h 783577"/>
              <a:gd name="connsiteX5" fmla="*/ 743029 w 757237"/>
              <a:gd name="connsiteY5" fmla="*/ 768874 h 783577"/>
              <a:gd name="connsiteX6" fmla="*/ 0 w 757237"/>
              <a:gd name="connsiteY6" fmla="*/ 463225 h 783577"/>
              <a:gd name="connsiteX7" fmla="*/ 14207 w 757237"/>
              <a:gd name="connsiteY7" fmla="*/ 463225 h 783577"/>
              <a:gd name="connsiteX8" fmla="*/ 14207 w 757237"/>
              <a:gd name="connsiteY8" fmla="*/ 768874 h 783577"/>
              <a:gd name="connsiteX9" fmla="*/ 307181 w 757237"/>
              <a:gd name="connsiteY9" fmla="*/ 768874 h 783577"/>
              <a:gd name="connsiteX10" fmla="*/ 307181 w 757237"/>
              <a:gd name="connsiteY10" fmla="*/ 783577 h 783577"/>
              <a:gd name="connsiteX11" fmla="*/ 0 w 757237"/>
              <a:gd name="connsiteY11" fmla="*/ 783577 h 783577"/>
              <a:gd name="connsiteX12" fmla="*/ 450056 w 757237"/>
              <a:gd name="connsiteY12" fmla="*/ 0 h 783577"/>
              <a:gd name="connsiteX13" fmla="*/ 757237 w 757237"/>
              <a:gd name="connsiteY13" fmla="*/ 0 h 783577"/>
              <a:gd name="connsiteX14" fmla="*/ 757237 w 757237"/>
              <a:gd name="connsiteY14" fmla="*/ 320350 h 783577"/>
              <a:gd name="connsiteX15" fmla="*/ 743029 w 757237"/>
              <a:gd name="connsiteY15" fmla="*/ 320350 h 783577"/>
              <a:gd name="connsiteX16" fmla="*/ 743029 w 757237"/>
              <a:gd name="connsiteY16" fmla="*/ 14702 h 783577"/>
              <a:gd name="connsiteX17" fmla="*/ 450056 w 757237"/>
              <a:gd name="connsiteY17" fmla="*/ 14702 h 783577"/>
              <a:gd name="connsiteX18" fmla="*/ 0 w 757237"/>
              <a:gd name="connsiteY18" fmla="*/ 0 h 783577"/>
              <a:gd name="connsiteX19" fmla="*/ 307181 w 757237"/>
              <a:gd name="connsiteY19" fmla="*/ 0 h 783577"/>
              <a:gd name="connsiteX20" fmla="*/ 307181 w 757237"/>
              <a:gd name="connsiteY20" fmla="*/ 14702 h 783577"/>
              <a:gd name="connsiteX21" fmla="*/ 14207 w 757237"/>
              <a:gd name="connsiteY21" fmla="*/ 14702 h 783577"/>
              <a:gd name="connsiteX22" fmla="*/ 14207 w 757237"/>
              <a:gd name="connsiteY22" fmla="*/ 320350 h 783577"/>
              <a:gd name="connsiteX23" fmla="*/ 0 w 757237"/>
              <a:gd name="connsiteY23" fmla="*/ 320350 h 7835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757237" h="783577">
                <a:moveTo>
                  <a:pt x="743029" y="463225"/>
                </a:moveTo>
                <a:lnTo>
                  <a:pt x="757237" y="463225"/>
                </a:lnTo>
                <a:lnTo>
                  <a:pt x="757237" y="783577"/>
                </a:lnTo>
                <a:lnTo>
                  <a:pt x="450056" y="783577"/>
                </a:lnTo>
                <a:lnTo>
                  <a:pt x="450056" y="768874"/>
                </a:lnTo>
                <a:lnTo>
                  <a:pt x="743029" y="768874"/>
                </a:lnTo>
                <a:close/>
                <a:moveTo>
                  <a:pt x="0" y="463225"/>
                </a:moveTo>
                <a:lnTo>
                  <a:pt x="14207" y="463225"/>
                </a:lnTo>
                <a:lnTo>
                  <a:pt x="14207" y="768874"/>
                </a:lnTo>
                <a:lnTo>
                  <a:pt x="307181" y="768874"/>
                </a:lnTo>
                <a:lnTo>
                  <a:pt x="307181" y="783577"/>
                </a:lnTo>
                <a:lnTo>
                  <a:pt x="0" y="783577"/>
                </a:lnTo>
                <a:close/>
                <a:moveTo>
                  <a:pt x="450056" y="0"/>
                </a:moveTo>
                <a:lnTo>
                  <a:pt x="757237" y="0"/>
                </a:lnTo>
                <a:lnTo>
                  <a:pt x="757237" y="320350"/>
                </a:lnTo>
                <a:lnTo>
                  <a:pt x="743029" y="320350"/>
                </a:lnTo>
                <a:lnTo>
                  <a:pt x="743029" y="14702"/>
                </a:lnTo>
                <a:lnTo>
                  <a:pt x="450056" y="14702"/>
                </a:lnTo>
                <a:close/>
                <a:moveTo>
                  <a:pt x="0" y="0"/>
                </a:moveTo>
                <a:lnTo>
                  <a:pt x="307181" y="0"/>
                </a:lnTo>
                <a:lnTo>
                  <a:pt x="307181" y="14702"/>
                </a:lnTo>
                <a:lnTo>
                  <a:pt x="14207" y="14702"/>
                </a:lnTo>
                <a:lnTo>
                  <a:pt x="14207" y="320350"/>
                </a:lnTo>
                <a:lnTo>
                  <a:pt x="0" y="320350"/>
                </a:lnTo>
                <a:close/>
              </a:path>
            </a:pathLst>
          </a:cu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2057" name="MH_SubTitle_2"/>
          <p:cNvSpPr txBox="1">
            <a:spLocks noChangeArrowheads="1"/>
          </p:cNvSpPr>
          <p:nvPr>
            <p:custDataLst>
              <p:tags r:id="rId7"/>
            </p:custDataLst>
          </p:nvPr>
        </p:nvSpPr>
        <p:spPr bwMode="auto">
          <a:xfrm>
            <a:off x="4287520" y="3249930"/>
            <a:ext cx="1571625" cy="377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b"/>
          <a:lstStyle>
            <a:lvl1pPr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>
              <a:defRPr/>
            </a:pPr>
            <a:r>
              <a:rPr lang="zh-CN" altLang="en-US" sz="2000" b="1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添加你的标题</a:t>
            </a:r>
          </a:p>
        </p:txBody>
      </p:sp>
      <p:sp>
        <p:nvSpPr>
          <p:cNvPr id="13" name="MH_Text_2"/>
          <p:cNvSpPr txBox="1"/>
          <p:nvPr>
            <p:custDataLst>
              <p:tags r:id="rId8"/>
            </p:custDataLst>
          </p:nvPr>
        </p:nvSpPr>
        <p:spPr>
          <a:xfrm>
            <a:off x="4287520" y="3684905"/>
            <a:ext cx="6076950" cy="885825"/>
          </a:xfrm>
          <a:prstGeom prst="rect">
            <a:avLst/>
          </a:prstGeom>
          <a:noFill/>
        </p:spPr>
        <p:txBody>
          <a:bodyPr lIns="0" tIns="0" rIns="0" bIns="0">
            <a:normAutofit/>
          </a:bodyPr>
          <a:lstStyle/>
          <a:p>
            <a:pPr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请在此添加您的文字内容，请在此添加您的文字内容。请在此添加您的文字内容，请在此添加您的文字内容。请在此添加您的文字内容，请在此添加您的文字内容。</a:t>
            </a:r>
            <a:endParaRPr lang="zh-CN" altLang="en-US" sz="1200" dirty="0">
              <a:solidFill>
                <a:schemeClr val="bg2">
                  <a:lumMod val="2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15" name="MH_Other_5"/>
          <p:cNvSpPr/>
          <p:nvPr>
            <p:custDataLst>
              <p:tags r:id="rId9"/>
            </p:custDataLst>
          </p:nvPr>
        </p:nvSpPr>
        <p:spPr>
          <a:xfrm>
            <a:off x="2954338" y="4992688"/>
            <a:ext cx="704850" cy="730250"/>
          </a:xfrm>
          <a:prstGeom prst="rect">
            <a:avLst/>
          </a:prstGeom>
          <a:solidFill>
            <a:srgbClr val="0089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6" name="MH_Other_6"/>
          <p:cNvSpPr/>
          <p:nvPr>
            <p:custDataLst>
              <p:tags r:id="rId10"/>
            </p:custDataLst>
          </p:nvPr>
        </p:nvSpPr>
        <p:spPr>
          <a:xfrm>
            <a:off x="2819401" y="4852988"/>
            <a:ext cx="974725" cy="1008062"/>
          </a:xfrm>
          <a:custGeom>
            <a:avLst/>
            <a:gdLst>
              <a:gd name="connsiteX0" fmla="*/ 743029 w 757237"/>
              <a:gd name="connsiteY0" fmla="*/ 463225 h 783577"/>
              <a:gd name="connsiteX1" fmla="*/ 757237 w 757237"/>
              <a:gd name="connsiteY1" fmla="*/ 463225 h 783577"/>
              <a:gd name="connsiteX2" fmla="*/ 757237 w 757237"/>
              <a:gd name="connsiteY2" fmla="*/ 783577 h 783577"/>
              <a:gd name="connsiteX3" fmla="*/ 450056 w 757237"/>
              <a:gd name="connsiteY3" fmla="*/ 783577 h 783577"/>
              <a:gd name="connsiteX4" fmla="*/ 450056 w 757237"/>
              <a:gd name="connsiteY4" fmla="*/ 768874 h 783577"/>
              <a:gd name="connsiteX5" fmla="*/ 743029 w 757237"/>
              <a:gd name="connsiteY5" fmla="*/ 768874 h 783577"/>
              <a:gd name="connsiteX6" fmla="*/ 0 w 757237"/>
              <a:gd name="connsiteY6" fmla="*/ 463225 h 783577"/>
              <a:gd name="connsiteX7" fmla="*/ 14207 w 757237"/>
              <a:gd name="connsiteY7" fmla="*/ 463225 h 783577"/>
              <a:gd name="connsiteX8" fmla="*/ 14207 w 757237"/>
              <a:gd name="connsiteY8" fmla="*/ 768874 h 783577"/>
              <a:gd name="connsiteX9" fmla="*/ 307181 w 757237"/>
              <a:gd name="connsiteY9" fmla="*/ 768874 h 783577"/>
              <a:gd name="connsiteX10" fmla="*/ 307181 w 757237"/>
              <a:gd name="connsiteY10" fmla="*/ 783577 h 783577"/>
              <a:gd name="connsiteX11" fmla="*/ 0 w 757237"/>
              <a:gd name="connsiteY11" fmla="*/ 783577 h 783577"/>
              <a:gd name="connsiteX12" fmla="*/ 450056 w 757237"/>
              <a:gd name="connsiteY12" fmla="*/ 0 h 783577"/>
              <a:gd name="connsiteX13" fmla="*/ 757237 w 757237"/>
              <a:gd name="connsiteY13" fmla="*/ 0 h 783577"/>
              <a:gd name="connsiteX14" fmla="*/ 757237 w 757237"/>
              <a:gd name="connsiteY14" fmla="*/ 320350 h 783577"/>
              <a:gd name="connsiteX15" fmla="*/ 743029 w 757237"/>
              <a:gd name="connsiteY15" fmla="*/ 320350 h 783577"/>
              <a:gd name="connsiteX16" fmla="*/ 743029 w 757237"/>
              <a:gd name="connsiteY16" fmla="*/ 14702 h 783577"/>
              <a:gd name="connsiteX17" fmla="*/ 450056 w 757237"/>
              <a:gd name="connsiteY17" fmla="*/ 14702 h 783577"/>
              <a:gd name="connsiteX18" fmla="*/ 0 w 757237"/>
              <a:gd name="connsiteY18" fmla="*/ 0 h 783577"/>
              <a:gd name="connsiteX19" fmla="*/ 307181 w 757237"/>
              <a:gd name="connsiteY19" fmla="*/ 0 h 783577"/>
              <a:gd name="connsiteX20" fmla="*/ 307181 w 757237"/>
              <a:gd name="connsiteY20" fmla="*/ 14702 h 783577"/>
              <a:gd name="connsiteX21" fmla="*/ 14207 w 757237"/>
              <a:gd name="connsiteY21" fmla="*/ 14702 h 783577"/>
              <a:gd name="connsiteX22" fmla="*/ 14207 w 757237"/>
              <a:gd name="connsiteY22" fmla="*/ 320350 h 783577"/>
              <a:gd name="connsiteX23" fmla="*/ 0 w 757237"/>
              <a:gd name="connsiteY23" fmla="*/ 320350 h 7835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757237" h="783577">
                <a:moveTo>
                  <a:pt x="743029" y="463225"/>
                </a:moveTo>
                <a:lnTo>
                  <a:pt x="757237" y="463225"/>
                </a:lnTo>
                <a:lnTo>
                  <a:pt x="757237" y="783577"/>
                </a:lnTo>
                <a:lnTo>
                  <a:pt x="450056" y="783577"/>
                </a:lnTo>
                <a:lnTo>
                  <a:pt x="450056" y="768874"/>
                </a:lnTo>
                <a:lnTo>
                  <a:pt x="743029" y="768874"/>
                </a:lnTo>
                <a:close/>
                <a:moveTo>
                  <a:pt x="0" y="463225"/>
                </a:moveTo>
                <a:lnTo>
                  <a:pt x="14207" y="463225"/>
                </a:lnTo>
                <a:lnTo>
                  <a:pt x="14207" y="768874"/>
                </a:lnTo>
                <a:lnTo>
                  <a:pt x="307181" y="768874"/>
                </a:lnTo>
                <a:lnTo>
                  <a:pt x="307181" y="783577"/>
                </a:lnTo>
                <a:lnTo>
                  <a:pt x="0" y="783577"/>
                </a:lnTo>
                <a:close/>
                <a:moveTo>
                  <a:pt x="450056" y="0"/>
                </a:moveTo>
                <a:lnTo>
                  <a:pt x="757237" y="0"/>
                </a:lnTo>
                <a:lnTo>
                  <a:pt x="757237" y="320350"/>
                </a:lnTo>
                <a:lnTo>
                  <a:pt x="743029" y="320350"/>
                </a:lnTo>
                <a:lnTo>
                  <a:pt x="743029" y="14702"/>
                </a:lnTo>
                <a:lnTo>
                  <a:pt x="450056" y="14702"/>
                </a:lnTo>
                <a:close/>
                <a:moveTo>
                  <a:pt x="0" y="0"/>
                </a:moveTo>
                <a:lnTo>
                  <a:pt x="307181" y="0"/>
                </a:lnTo>
                <a:lnTo>
                  <a:pt x="307181" y="14702"/>
                </a:lnTo>
                <a:lnTo>
                  <a:pt x="14207" y="14702"/>
                </a:lnTo>
                <a:lnTo>
                  <a:pt x="14207" y="320350"/>
                </a:lnTo>
                <a:lnTo>
                  <a:pt x="0" y="320350"/>
                </a:lnTo>
                <a:close/>
              </a:path>
            </a:pathLst>
          </a:custGeom>
          <a:solidFill>
            <a:srgbClr val="0089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17" name="MH_SubTitle_3"/>
          <p:cNvSpPr txBox="1"/>
          <p:nvPr>
            <p:custDataLst>
              <p:tags r:id="rId11"/>
            </p:custDataLst>
          </p:nvPr>
        </p:nvSpPr>
        <p:spPr>
          <a:xfrm>
            <a:off x="4297680" y="4662170"/>
            <a:ext cx="1590675" cy="401955"/>
          </a:xfrm>
          <a:prstGeom prst="rect">
            <a:avLst/>
          </a:prstGeom>
          <a:noFill/>
        </p:spPr>
        <p:txBody>
          <a:bodyPr lIns="0" tIns="0" rIns="0" bIns="0" anchor="b">
            <a:normAutofit/>
          </a:bodyPr>
          <a:lstStyle/>
          <a:p>
            <a:pPr>
              <a:defRPr/>
            </a:pPr>
            <a:r>
              <a:rPr lang="zh-CN" altLang="en-US" sz="2000" b="1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添加你的标题</a:t>
            </a:r>
          </a:p>
        </p:txBody>
      </p:sp>
      <p:sp>
        <p:nvSpPr>
          <p:cNvPr id="18" name="MH_Text_3"/>
          <p:cNvSpPr txBox="1"/>
          <p:nvPr>
            <p:custDataLst>
              <p:tags r:id="rId12"/>
            </p:custDataLst>
          </p:nvPr>
        </p:nvSpPr>
        <p:spPr>
          <a:xfrm>
            <a:off x="4287520" y="5154930"/>
            <a:ext cx="6076950" cy="887095"/>
          </a:xfrm>
          <a:prstGeom prst="rect">
            <a:avLst/>
          </a:prstGeom>
          <a:noFill/>
        </p:spPr>
        <p:txBody>
          <a:bodyPr lIns="0" tIns="0" rIns="0" bIns="0">
            <a:normAutofit/>
          </a:bodyPr>
          <a:lstStyle/>
          <a:p>
            <a:pPr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请在此添加您的文字内容，请在此添加您的文字内容。请在此添加您的文字内容，请在此添加您的文字内容。请在此添加您的文字内容，请在此添加您的文字内容。</a:t>
            </a:r>
            <a:endParaRPr lang="zh-CN" altLang="en-US" sz="1200" dirty="0">
              <a:solidFill>
                <a:schemeClr val="bg2">
                  <a:lumMod val="2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20" name="MH_Other_7"/>
          <p:cNvSpPr/>
          <p:nvPr>
            <p:custDataLst>
              <p:tags r:id="rId13"/>
            </p:custDataLst>
          </p:nvPr>
        </p:nvSpPr>
        <p:spPr bwMode="auto">
          <a:xfrm>
            <a:off x="3101976" y="2219326"/>
            <a:ext cx="398463" cy="396875"/>
          </a:xfrm>
          <a:custGeom>
            <a:avLst/>
            <a:gdLst>
              <a:gd name="T0" fmla="*/ 984018 w 1589088"/>
              <a:gd name="T1" fmla="*/ 589506 h 1589088"/>
              <a:gd name="T2" fmla="*/ 955171 w 1589088"/>
              <a:gd name="T3" fmla="*/ 645802 h 1589088"/>
              <a:gd name="T4" fmla="*/ 898294 w 1589088"/>
              <a:gd name="T5" fmla="*/ 673272 h 1589088"/>
              <a:gd name="T6" fmla="*/ 881422 w 1589088"/>
              <a:gd name="T7" fmla="*/ 964824 h 1589088"/>
              <a:gd name="T8" fmla="*/ 873530 w 1589088"/>
              <a:gd name="T9" fmla="*/ 1040159 h 1589088"/>
              <a:gd name="T10" fmla="*/ 824817 w 1589088"/>
              <a:gd name="T11" fmla="*/ 1084490 h 1589088"/>
              <a:gd name="T12" fmla="*/ 756238 w 1589088"/>
              <a:gd name="T13" fmla="*/ 1088026 h 1589088"/>
              <a:gd name="T14" fmla="*/ 703444 w 1589088"/>
              <a:gd name="T15" fmla="*/ 1048590 h 1589088"/>
              <a:gd name="T16" fmla="*/ 686571 w 1589088"/>
              <a:gd name="T17" fmla="*/ 985493 h 1589088"/>
              <a:gd name="T18" fmla="*/ 486007 w 1589088"/>
              <a:gd name="T19" fmla="*/ 893024 h 1589088"/>
              <a:gd name="T20" fmla="*/ 398106 w 1589088"/>
              <a:gd name="T21" fmla="*/ 820680 h 1589088"/>
              <a:gd name="T22" fmla="*/ 402189 w 1589088"/>
              <a:gd name="T23" fmla="*/ 755134 h 1589088"/>
              <a:gd name="T24" fmla="*/ 446547 w 1589088"/>
              <a:gd name="T25" fmla="*/ 706452 h 1589088"/>
              <a:gd name="T26" fmla="*/ 514037 w 1589088"/>
              <a:gd name="T27" fmla="*/ 696389 h 1589088"/>
              <a:gd name="T28" fmla="*/ 570641 w 1589088"/>
              <a:gd name="T29" fmla="*/ 730385 h 1589088"/>
              <a:gd name="T30" fmla="*/ 593501 w 1589088"/>
              <a:gd name="T31" fmla="*/ 794027 h 1589088"/>
              <a:gd name="T32" fmla="*/ 818558 w 1589088"/>
              <a:gd name="T33" fmla="*/ 648522 h 1589088"/>
              <a:gd name="T34" fmla="*/ 785901 w 1589088"/>
              <a:gd name="T35" fmla="*/ 575091 h 1589088"/>
              <a:gd name="T36" fmla="*/ 808761 w 1589088"/>
              <a:gd name="T37" fmla="*/ 511721 h 1589088"/>
              <a:gd name="T38" fmla="*/ 865365 w 1589088"/>
              <a:gd name="T39" fmla="*/ 477726 h 1589088"/>
              <a:gd name="T40" fmla="*/ 728574 w 1589088"/>
              <a:gd name="T41" fmla="*/ 144010 h 1589088"/>
              <a:gd name="T42" fmla="*/ 531280 w 1589088"/>
              <a:gd name="T43" fmla="*/ 182593 h 1589088"/>
              <a:gd name="T44" fmla="*/ 353281 w 1589088"/>
              <a:gd name="T45" fmla="*/ 288291 h 1589088"/>
              <a:gd name="T46" fmla="*/ 219577 w 1589088"/>
              <a:gd name="T47" fmla="*/ 451592 h 1589088"/>
              <a:gd name="T48" fmla="*/ 152454 w 1589088"/>
              <a:gd name="T49" fmla="*/ 642880 h 1589088"/>
              <a:gd name="T50" fmla="*/ 152454 w 1589088"/>
              <a:gd name="T51" fmla="*/ 843135 h 1589088"/>
              <a:gd name="T52" fmla="*/ 219577 w 1589088"/>
              <a:gd name="T53" fmla="*/ 1034422 h 1589088"/>
              <a:gd name="T54" fmla="*/ 353281 w 1589088"/>
              <a:gd name="T55" fmla="*/ 1197724 h 1589088"/>
              <a:gd name="T56" fmla="*/ 531280 w 1589088"/>
              <a:gd name="T57" fmla="*/ 1303421 h 1589088"/>
              <a:gd name="T58" fmla="*/ 728574 w 1589088"/>
              <a:gd name="T59" fmla="*/ 1341734 h 1589088"/>
              <a:gd name="T60" fmla="*/ 927227 w 1589088"/>
              <a:gd name="T61" fmla="*/ 1312931 h 1589088"/>
              <a:gd name="T62" fmla="*/ 1109302 w 1589088"/>
              <a:gd name="T63" fmla="*/ 1217015 h 1589088"/>
              <a:gd name="T64" fmla="*/ 1251431 w 1589088"/>
              <a:gd name="T65" fmla="*/ 1059964 h 1589088"/>
              <a:gd name="T66" fmla="*/ 1328065 w 1589088"/>
              <a:gd name="T67" fmla="*/ 871393 h 1589088"/>
              <a:gd name="T68" fmla="*/ 1337576 w 1589088"/>
              <a:gd name="T69" fmla="*/ 671410 h 1589088"/>
              <a:gd name="T70" fmla="*/ 1280237 w 1589088"/>
              <a:gd name="T71" fmla="*/ 477677 h 1589088"/>
              <a:gd name="T72" fmla="*/ 1155500 w 1589088"/>
              <a:gd name="T73" fmla="*/ 308670 h 1589088"/>
              <a:gd name="T74" fmla="*/ 981849 w 1589088"/>
              <a:gd name="T75" fmla="*/ 193462 h 1589088"/>
              <a:gd name="T76" fmla="*/ 785915 w 1589088"/>
              <a:gd name="T77" fmla="*/ 145640 h 1589088"/>
              <a:gd name="T78" fmla="*/ 902226 w 1589088"/>
              <a:gd name="T79" fmla="*/ 17390 h 1589088"/>
              <a:gd name="T80" fmla="*/ 1136207 w 1589088"/>
              <a:gd name="T81" fmla="*/ 112491 h 1589088"/>
              <a:gd name="T82" fmla="*/ 1320999 w 1589088"/>
              <a:gd name="T83" fmla="*/ 276063 h 1589088"/>
              <a:gd name="T84" fmla="*/ 1429702 w 1589088"/>
              <a:gd name="T85" fmla="*/ 459201 h 1589088"/>
              <a:gd name="T86" fmla="*/ 1481334 w 1589088"/>
              <a:gd name="T87" fmla="*/ 660270 h 1589088"/>
              <a:gd name="T88" fmla="*/ 1475356 w 1589088"/>
              <a:gd name="T89" fmla="*/ 866502 h 1589088"/>
              <a:gd name="T90" fmla="*/ 1412581 w 1589088"/>
              <a:gd name="T91" fmla="*/ 1064855 h 1589088"/>
              <a:gd name="T92" fmla="*/ 1892771 w 1589088"/>
              <a:gd name="T93" fmla="*/ 1636001 h 1589088"/>
              <a:gd name="T94" fmla="*/ 1896304 w 1589088"/>
              <a:gd name="T95" fmla="*/ 1759632 h 1589088"/>
              <a:gd name="T96" fmla="*/ 1783798 w 1589088"/>
              <a:gd name="T97" fmla="*/ 1885980 h 1589088"/>
              <a:gd name="T98" fmla="*/ 1662866 w 1589088"/>
              <a:gd name="T99" fmla="*/ 1900381 h 1589088"/>
              <a:gd name="T100" fmla="*/ 1104954 w 1589088"/>
              <a:gd name="T101" fmla="*/ 1391458 h 1589088"/>
              <a:gd name="T102" fmla="*/ 909835 w 1589088"/>
              <a:gd name="T103" fmla="*/ 1466451 h 1589088"/>
              <a:gd name="T104" fmla="*/ 704388 w 1589088"/>
              <a:gd name="T105" fmla="*/ 1484656 h 1589088"/>
              <a:gd name="T106" fmla="*/ 501116 w 1589088"/>
              <a:gd name="T107" fmla="*/ 1445528 h 1589088"/>
              <a:gd name="T108" fmla="*/ 313061 w 1589088"/>
              <a:gd name="T109" fmla="*/ 1349069 h 1589088"/>
              <a:gd name="T110" fmla="*/ 143758 w 1589088"/>
              <a:gd name="T111" fmla="*/ 1181965 h 1589088"/>
              <a:gd name="T112" fmla="*/ 30708 w 1589088"/>
              <a:gd name="T113" fmla="*/ 954538 h 1589088"/>
              <a:gd name="T114" fmla="*/ 815 w 1589088"/>
              <a:gd name="T115" fmla="*/ 707277 h 1589088"/>
              <a:gd name="T116" fmla="*/ 54351 w 1589088"/>
              <a:gd name="T117" fmla="*/ 463275 h 1589088"/>
              <a:gd name="T118" fmla="*/ 191315 w 1589088"/>
              <a:gd name="T119" fmla="*/ 245360 h 1589088"/>
              <a:gd name="T120" fmla="*/ 397577 w 1589088"/>
              <a:gd name="T121" fmla="*/ 85319 h 1589088"/>
              <a:gd name="T122" fmla="*/ 636177 w 1589088"/>
              <a:gd name="T123" fmla="*/ 7880 h 1589088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1589088" h="1589088">
                <a:moveTo>
                  <a:pt x="916859" y="288925"/>
                </a:moveTo>
                <a:lnTo>
                  <a:pt x="954088" y="332030"/>
                </a:lnTo>
                <a:lnTo>
                  <a:pt x="816067" y="450682"/>
                </a:lnTo>
                <a:lnTo>
                  <a:pt x="817430" y="454085"/>
                </a:lnTo>
                <a:lnTo>
                  <a:pt x="818338" y="457488"/>
                </a:lnTo>
                <a:lnTo>
                  <a:pt x="819246" y="461118"/>
                </a:lnTo>
                <a:lnTo>
                  <a:pt x="820381" y="464748"/>
                </a:lnTo>
                <a:lnTo>
                  <a:pt x="820835" y="468378"/>
                </a:lnTo>
                <a:lnTo>
                  <a:pt x="821289" y="472008"/>
                </a:lnTo>
                <a:lnTo>
                  <a:pt x="821743" y="475865"/>
                </a:lnTo>
                <a:lnTo>
                  <a:pt x="821743" y="479722"/>
                </a:lnTo>
                <a:lnTo>
                  <a:pt x="821743" y="483805"/>
                </a:lnTo>
                <a:lnTo>
                  <a:pt x="821289" y="487662"/>
                </a:lnTo>
                <a:lnTo>
                  <a:pt x="820835" y="491746"/>
                </a:lnTo>
                <a:lnTo>
                  <a:pt x="820154" y="495602"/>
                </a:lnTo>
                <a:lnTo>
                  <a:pt x="819246" y="499459"/>
                </a:lnTo>
                <a:lnTo>
                  <a:pt x="818338" y="503089"/>
                </a:lnTo>
                <a:lnTo>
                  <a:pt x="816976" y="506946"/>
                </a:lnTo>
                <a:lnTo>
                  <a:pt x="815840" y="510349"/>
                </a:lnTo>
                <a:lnTo>
                  <a:pt x="814251" y="513979"/>
                </a:lnTo>
                <a:lnTo>
                  <a:pt x="812662" y="517382"/>
                </a:lnTo>
                <a:lnTo>
                  <a:pt x="810619" y="520785"/>
                </a:lnTo>
                <a:lnTo>
                  <a:pt x="808803" y="523961"/>
                </a:lnTo>
                <a:lnTo>
                  <a:pt x="806760" y="527137"/>
                </a:lnTo>
                <a:lnTo>
                  <a:pt x="804263" y="530313"/>
                </a:lnTo>
                <a:lnTo>
                  <a:pt x="801993" y="533036"/>
                </a:lnTo>
                <a:lnTo>
                  <a:pt x="799496" y="535985"/>
                </a:lnTo>
                <a:lnTo>
                  <a:pt x="796772" y="538707"/>
                </a:lnTo>
                <a:lnTo>
                  <a:pt x="794048" y="541203"/>
                </a:lnTo>
                <a:lnTo>
                  <a:pt x="791324" y="543698"/>
                </a:lnTo>
                <a:lnTo>
                  <a:pt x="788146" y="545967"/>
                </a:lnTo>
                <a:lnTo>
                  <a:pt x="785194" y="548009"/>
                </a:lnTo>
                <a:lnTo>
                  <a:pt x="781789" y="550051"/>
                </a:lnTo>
                <a:lnTo>
                  <a:pt x="778611" y="552093"/>
                </a:lnTo>
                <a:lnTo>
                  <a:pt x="775433" y="553908"/>
                </a:lnTo>
                <a:lnTo>
                  <a:pt x="771801" y="555496"/>
                </a:lnTo>
                <a:lnTo>
                  <a:pt x="768396" y="556857"/>
                </a:lnTo>
                <a:lnTo>
                  <a:pt x="764537" y="558218"/>
                </a:lnTo>
                <a:lnTo>
                  <a:pt x="760905" y="559352"/>
                </a:lnTo>
                <a:lnTo>
                  <a:pt x="757046" y="560260"/>
                </a:lnTo>
                <a:lnTo>
                  <a:pt x="753413" y="560940"/>
                </a:lnTo>
                <a:lnTo>
                  <a:pt x="749327" y="561621"/>
                </a:lnTo>
                <a:lnTo>
                  <a:pt x="745241" y="562075"/>
                </a:lnTo>
                <a:lnTo>
                  <a:pt x="692121" y="754005"/>
                </a:lnTo>
                <a:lnTo>
                  <a:pt x="697343" y="756728"/>
                </a:lnTo>
                <a:lnTo>
                  <a:pt x="702110" y="759904"/>
                </a:lnTo>
                <a:lnTo>
                  <a:pt x="706650" y="763080"/>
                </a:lnTo>
                <a:lnTo>
                  <a:pt x="710963" y="766937"/>
                </a:lnTo>
                <a:lnTo>
                  <a:pt x="715049" y="770794"/>
                </a:lnTo>
                <a:lnTo>
                  <a:pt x="718908" y="774877"/>
                </a:lnTo>
                <a:lnTo>
                  <a:pt x="722313" y="779188"/>
                </a:lnTo>
                <a:lnTo>
                  <a:pt x="725718" y="783952"/>
                </a:lnTo>
                <a:lnTo>
                  <a:pt x="728670" y="788943"/>
                </a:lnTo>
                <a:lnTo>
                  <a:pt x="731167" y="793934"/>
                </a:lnTo>
                <a:lnTo>
                  <a:pt x="733437" y="799379"/>
                </a:lnTo>
                <a:lnTo>
                  <a:pt x="735253" y="804824"/>
                </a:lnTo>
                <a:lnTo>
                  <a:pt x="736615" y="810496"/>
                </a:lnTo>
                <a:lnTo>
                  <a:pt x="737750" y="816167"/>
                </a:lnTo>
                <a:lnTo>
                  <a:pt x="738431" y="822066"/>
                </a:lnTo>
                <a:lnTo>
                  <a:pt x="738658" y="828191"/>
                </a:lnTo>
                <a:lnTo>
                  <a:pt x="738658" y="832729"/>
                </a:lnTo>
                <a:lnTo>
                  <a:pt x="738431" y="836812"/>
                </a:lnTo>
                <a:lnTo>
                  <a:pt x="737523" y="840896"/>
                </a:lnTo>
                <a:lnTo>
                  <a:pt x="736842" y="844980"/>
                </a:lnTo>
                <a:lnTo>
                  <a:pt x="735934" y="849063"/>
                </a:lnTo>
                <a:lnTo>
                  <a:pt x="734799" y="852920"/>
                </a:lnTo>
                <a:lnTo>
                  <a:pt x="733664" y="856777"/>
                </a:lnTo>
                <a:lnTo>
                  <a:pt x="732075" y="860407"/>
                </a:lnTo>
                <a:lnTo>
                  <a:pt x="730259" y="864263"/>
                </a:lnTo>
                <a:lnTo>
                  <a:pt x="728670" y="867666"/>
                </a:lnTo>
                <a:lnTo>
                  <a:pt x="726626" y="871296"/>
                </a:lnTo>
                <a:lnTo>
                  <a:pt x="724583" y="874699"/>
                </a:lnTo>
                <a:lnTo>
                  <a:pt x="722086" y="877876"/>
                </a:lnTo>
                <a:lnTo>
                  <a:pt x="719589" y="881052"/>
                </a:lnTo>
                <a:lnTo>
                  <a:pt x="717092" y="884228"/>
                </a:lnTo>
                <a:lnTo>
                  <a:pt x="714141" y="886950"/>
                </a:lnTo>
                <a:lnTo>
                  <a:pt x="711417" y="889673"/>
                </a:lnTo>
                <a:lnTo>
                  <a:pt x="708239" y="892395"/>
                </a:lnTo>
                <a:lnTo>
                  <a:pt x="705288" y="894891"/>
                </a:lnTo>
                <a:lnTo>
                  <a:pt x="702110" y="896933"/>
                </a:lnTo>
                <a:lnTo>
                  <a:pt x="698705" y="899428"/>
                </a:lnTo>
                <a:lnTo>
                  <a:pt x="695299" y="901243"/>
                </a:lnTo>
                <a:lnTo>
                  <a:pt x="691440" y="903058"/>
                </a:lnTo>
                <a:lnTo>
                  <a:pt x="688035" y="904646"/>
                </a:lnTo>
                <a:lnTo>
                  <a:pt x="684176" y="906234"/>
                </a:lnTo>
                <a:lnTo>
                  <a:pt x="680317" y="907595"/>
                </a:lnTo>
                <a:lnTo>
                  <a:pt x="676231" y="908730"/>
                </a:lnTo>
                <a:lnTo>
                  <a:pt x="672372" y="909637"/>
                </a:lnTo>
                <a:lnTo>
                  <a:pt x="668286" y="910318"/>
                </a:lnTo>
                <a:lnTo>
                  <a:pt x="664199" y="910771"/>
                </a:lnTo>
                <a:lnTo>
                  <a:pt x="659886" y="911225"/>
                </a:lnTo>
                <a:lnTo>
                  <a:pt x="655573" y="911225"/>
                </a:lnTo>
                <a:lnTo>
                  <a:pt x="651260" y="911225"/>
                </a:lnTo>
                <a:lnTo>
                  <a:pt x="646947" y="910771"/>
                </a:lnTo>
                <a:lnTo>
                  <a:pt x="643088" y="910318"/>
                </a:lnTo>
                <a:lnTo>
                  <a:pt x="638775" y="909637"/>
                </a:lnTo>
                <a:lnTo>
                  <a:pt x="634915" y="908730"/>
                </a:lnTo>
                <a:lnTo>
                  <a:pt x="630829" y="907595"/>
                </a:lnTo>
                <a:lnTo>
                  <a:pt x="627197" y="906234"/>
                </a:lnTo>
                <a:lnTo>
                  <a:pt x="623338" y="904646"/>
                </a:lnTo>
                <a:lnTo>
                  <a:pt x="619706" y="903058"/>
                </a:lnTo>
                <a:lnTo>
                  <a:pt x="616074" y="901243"/>
                </a:lnTo>
                <a:lnTo>
                  <a:pt x="612669" y="899428"/>
                </a:lnTo>
                <a:lnTo>
                  <a:pt x="609037" y="896933"/>
                </a:lnTo>
                <a:lnTo>
                  <a:pt x="605858" y="894891"/>
                </a:lnTo>
                <a:lnTo>
                  <a:pt x="602680" y="892395"/>
                </a:lnTo>
                <a:lnTo>
                  <a:pt x="599729" y="889673"/>
                </a:lnTo>
                <a:lnTo>
                  <a:pt x="596778" y="886950"/>
                </a:lnTo>
                <a:lnTo>
                  <a:pt x="594054" y="884228"/>
                </a:lnTo>
                <a:lnTo>
                  <a:pt x="591557" y="881052"/>
                </a:lnTo>
                <a:lnTo>
                  <a:pt x="588833" y="877876"/>
                </a:lnTo>
                <a:lnTo>
                  <a:pt x="586790" y="874699"/>
                </a:lnTo>
                <a:lnTo>
                  <a:pt x="584520" y="871296"/>
                </a:lnTo>
                <a:lnTo>
                  <a:pt x="582704" y="867666"/>
                </a:lnTo>
                <a:lnTo>
                  <a:pt x="580661" y="864263"/>
                </a:lnTo>
                <a:lnTo>
                  <a:pt x="579072" y="860407"/>
                </a:lnTo>
                <a:lnTo>
                  <a:pt x="577710" y="856777"/>
                </a:lnTo>
                <a:lnTo>
                  <a:pt x="576348" y="852920"/>
                </a:lnTo>
                <a:lnTo>
                  <a:pt x="575212" y="849063"/>
                </a:lnTo>
                <a:lnTo>
                  <a:pt x="574077" y="844980"/>
                </a:lnTo>
                <a:lnTo>
                  <a:pt x="573396" y="840896"/>
                </a:lnTo>
                <a:lnTo>
                  <a:pt x="572942" y="836812"/>
                </a:lnTo>
                <a:lnTo>
                  <a:pt x="572488" y="832729"/>
                </a:lnTo>
                <a:lnTo>
                  <a:pt x="572488" y="828191"/>
                </a:lnTo>
                <a:lnTo>
                  <a:pt x="572488" y="825242"/>
                </a:lnTo>
                <a:lnTo>
                  <a:pt x="572715" y="822066"/>
                </a:lnTo>
                <a:lnTo>
                  <a:pt x="573623" y="815940"/>
                </a:lnTo>
                <a:lnTo>
                  <a:pt x="574986" y="810042"/>
                </a:lnTo>
                <a:lnTo>
                  <a:pt x="576575" y="804370"/>
                </a:lnTo>
                <a:lnTo>
                  <a:pt x="454445" y="733134"/>
                </a:lnTo>
                <a:lnTo>
                  <a:pt x="449904" y="736083"/>
                </a:lnTo>
                <a:lnTo>
                  <a:pt x="444910" y="738352"/>
                </a:lnTo>
                <a:lnTo>
                  <a:pt x="439689" y="740166"/>
                </a:lnTo>
                <a:lnTo>
                  <a:pt x="434468" y="741981"/>
                </a:lnTo>
                <a:lnTo>
                  <a:pt x="429020" y="743569"/>
                </a:lnTo>
                <a:lnTo>
                  <a:pt x="423571" y="744477"/>
                </a:lnTo>
                <a:lnTo>
                  <a:pt x="417669" y="745158"/>
                </a:lnTo>
                <a:lnTo>
                  <a:pt x="412221" y="745384"/>
                </a:lnTo>
                <a:lnTo>
                  <a:pt x="408589" y="745158"/>
                </a:lnTo>
                <a:lnTo>
                  <a:pt x="405411" y="744931"/>
                </a:lnTo>
                <a:lnTo>
                  <a:pt x="398828" y="744023"/>
                </a:lnTo>
                <a:lnTo>
                  <a:pt x="305755" y="898294"/>
                </a:lnTo>
                <a:lnTo>
                  <a:pt x="257175" y="869255"/>
                </a:lnTo>
                <a:lnTo>
                  <a:pt x="349113" y="716118"/>
                </a:lnTo>
                <a:lnTo>
                  <a:pt x="347070" y="713396"/>
                </a:lnTo>
                <a:lnTo>
                  <a:pt x="344573" y="710220"/>
                </a:lnTo>
                <a:lnTo>
                  <a:pt x="342757" y="707497"/>
                </a:lnTo>
                <a:lnTo>
                  <a:pt x="340714" y="704321"/>
                </a:lnTo>
                <a:lnTo>
                  <a:pt x="339125" y="701145"/>
                </a:lnTo>
                <a:lnTo>
                  <a:pt x="337536" y="697969"/>
                </a:lnTo>
                <a:lnTo>
                  <a:pt x="335720" y="694793"/>
                </a:lnTo>
                <a:lnTo>
                  <a:pt x="334358" y="691390"/>
                </a:lnTo>
                <a:lnTo>
                  <a:pt x="333223" y="687987"/>
                </a:lnTo>
                <a:lnTo>
                  <a:pt x="332087" y="684584"/>
                </a:lnTo>
                <a:lnTo>
                  <a:pt x="331179" y="680954"/>
                </a:lnTo>
                <a:lnTo>
                  <a:pt x="330498" y="677324"/>
                </a:lnTo>
                <a:lnTo>
                  <a:pt x="329590" y="673467"/>
                </a:lnTo>
                <a:lnTo>
                  <a:pt x="329136" y="670064"/>
                </a:lnTo>
                <a:lnTo>
                  <a:pt x="328909" y="665981"/>
                </a:lnTo>
                <a:lnTo>
                  <a:pt x="328909" y="662351"/>
                </a:lnTo>
                <a:lnTo>
                  <a:pt x="328909" y="658040"/>
                </a:lnTo>
                <a:lnTo>
                  <a:pt x="329363" y="653730"/>
                </a:lnTo>
                <a:lnTo>
                  <a:pt x="330044" y="649646"/>
                </a:lnTo>
                <a:lnTo>
                  <a:pt x="330725" y="645335"/>
                </a:lnTo>
                <a:lnTo>
                  <a:pt x="331633" y="641479"/>
                </a:lnTo>
                <a:lnTo>
                  <a:pt x="332768" y="637395"/>
                </a:lnTo>
                <a:lnTo>
                  <a:pt x="333904" y="633765"/>
                </a:lnTo>
                <a:lnTo>
                  <a:pt x="335493" y="629908"/>
                </a:lnTo>
                <a:lnTo>
                  <a:pt x="337082" y="626279"/>
                </a:lnTo>
                <a:lnTo>
                  <a:pt x="339125" y="622649"/>
                </a:lnTo>
                <a:lnTo>
                  <a:pt x="340941" y="619246"/>
                </a:lnTo>
                <a:lnTo>
                  <a:pt x="342984" y="615843"/>
                </a:lnTo>
                <a:lnTo>
                  <a:pt x="345481" y="612666"/>
                </a:lnTo>
                <a:lnTo>
                  <a:pt x="347978" y="609263"/>
                </a:lnTo>
                <a:lnTo>
                  <a:pt x="350475" y="606314"/>
                </a:lnTo>
                <a:lnTo>
                  <a:pt x="353426" y="603592"/>
                </a:lnTo>
                <a:lnTo>
                  <a:pt x="356150" y="600642"/>
                </a:lnTo>
                <a:lnTo>
                  <a:pt x="359101" y="598147"/>
                </a:lnTo>
                <a:lnTo>
                  <a:pt x="362279" y="595878"/>
                </a:lnTo>
                <a:lnTo>
                  <a:pt x="365458" y="593383"/>
                </a:lnTo>
                <a:lnTo>
                  <a:pt x="369090" y="591341"/>
                </a:lnTo>
                <a:lnTo>
                  <a:pt x="372495" y="589299"/>
                </a:lnTo>
                <a:lnTo>
                  <a:pt x="376127" y="587484"/>
                </a:lnTo>
                <a:lnTo>
                  <a:pt x="379759" y="585669"/>
                </a:lnTo>
                <a:lnTo>
                  <a:pt x="383618" y="584308"/>
                </a:lnTo>
                <a:lnTo>
                  <a:pt x="387250" y="582947"/>
                </a:lnTo>
                <a:lnTo>
                  <a:pt x="391336" y="581812"/>
                </a:lnTo>
                <a:lnTo>
                  <a:pt x="395196" y="580905"/>
                </a:lnTo>
                <a:lnTo>
                  <a:pt x="399509" y="580224"/>
                </a:lnTo>
                <a:lnTo>
                  <a:pt x="403368" y="579544"/>
                </a:lnTo>
                <a:lnTo>
                  <a:pt x="407681" y="579317"/>
                </a:lnTo>
                <a:lnTo>
                  <a:pt x="412221" y="579090"/>
                </a:lnTo>
                <a:lnTo>
                  <a:pt x="416307" y="579317"/>
                </a:lnTo>
                <a:lnTo>
                  <a:pt x="420620" y="579544"/>
                </a:lnTo>
                <a:lnTo>
                  <a:pt x="424707" y="580224"/>
                </a:lnTo>
                <a:lnTo>
                  <a:pt x="428793" y="580905"/>
                </a:lnTo>
                <a:lnTo>
                  <a:pt x="432652" y="581812"/>
                </a:lnTo>
                <a:lnTo>
                  <a:pt x="436738" y="582947"/>
                </a:lnTo>
                <a:lnTo>
                  <a:pt x="440597" y="584308"/>
                </a:lnTo>
                <a:lnTo>
                  <a:pt x="444456" y="585669"/>
                </a:lnTo>
                <a:lnTo>
                  <a:pt x="447861" y="587484"/>
                </a:lnTo>
                <a:lnTo>
                  <a:pt x="451720" y="589299"/>
                </a:lnTo>
                <a:lnTo>
                  <a:pt x="454899" y="591341"/>
                </a:lnTo>
                <a:lnTo>
                  <a:pt x="458531" y="593383"/>
                </a:lnTo>
                <a:lnTo>
                  <a:pt x="461709" y="595878"/>
                </a:lnTo>
                <a:lnTo>
                  <a:pt x="464887" y="598147"/>
                </a:lnTo>
                <a:lnTo>
                  <a:pt x="467838" y="600642"/>
                </a:lnTo>
                <a:lnTo>
                  <a:pt x="470562" y="603592"/>
                </a:lnTo>
                <a:lnTo>
                  <a:pt x="473513" y="606314"/>
                </a:lnTo>
                <a:lnTo>
                  <a:pt x="476010" y="609263"/>
                </a:lnTo>
                <a:lnTo>
                  <a:pt x="478734" y="612666"/>
                </a:lnTo>
                <a:lnTo>
                  <a:pt x="481004" y="615843"/>
                </a:lnTo>
                <a:lnTo>
                  <a:pt x="483047" y="619246"/>
                </a:lnTo>
                <a:lnTo>
                  <a:pt x="484864" y="622649"/>
                </a:lnTo>
                <a:lnTo>
                  <a:pt x="486907" y="626279"/>
                </a:lnTo>
                <a:lnTo>
                  <a:pt x="488496" y="629908"/>
                </a:lnTo>
                <a:lnTo>
                  <a:pt x="490085" y="633765"/>
                </a:lnTo>
                <a:lnTo>
                  <a:pt x="491220" y="637395"/>
                </a:lnTo>
                <a:lnTo>
                  <a:pt x="492355" y="641479"/>
                </a:lnTo>
                <a:lnTo>
                  <a:pt x="493490" y="645335"/>
                </a:lnTo>
                <a:lnTo>
                  <a:pt x="494171" y="649646"/>
                </a:lnTo>
                <a:lnTo>
                  <a:pt x="494625" y="653730"/>
                </a:lnTo>
                <a:lnTo>
                  <a:pt x="495079" y="658040"/>
                </a:lnTo>
                <a:lnTo>
                  <a:pt x="495079" y="662351"/>
                </a:lnTo>
                <a:lnTo>
                  <a:pt x="495079" y="665527"/>
                </a:lnTo>
                <a:lnTo>
                  <a:pt x="494852" y="669157"/>
                </a:lnTo>
                <a:lnTo>
                  <a:pt x="494398" y="672333"/>
                </a:lnTo>
                <a:lnTo>
                  <a:pt x="493944" y="675509"/>
                </a:lnTo>
                <a:lnTo>
                  <a:pt x="492355" y="682088"/>
                </a:lnTo>
                <a:lnTo>
                  <a:pt x="490539" y="688214"/>
                </a:lnTo>
                <a:lnTo>
                  <a:pt x="610853" y="758543"/>
                </a:lnTo>
                <a:lnTo>
                  <a:pt x="616528" y="755140"/>
                </a:lnTo>
                <a:lnTo>
                  <a:pt x="622430" y="752417"/>
                </a:lnTo>
                <a:lnTo>
                  <a:pt x="628559" y="749922"/>
                </a:lnTo>
                <a:lnTo>
                  <a:pt x="634915" y="748107"/>
                </a:lnTo>
                <a:lnTo>
                  <a:pt x="690305" y="547101"/>
                </a:lnTo>
                <a:lnTo>
                  <a:pt x="686673" y="544152"/>
                </a:lnTo>
                <a:lnTo>
                  <a:pt x="682814" y="540976"/>
                </a:lnTo>
                <a:lnTo>
                  <a:pt x="679409" y="537800"/>
                </a:lnTo>
                <a:lnTo>
                  <a:pt x="676004" y="533943"/>
                </a:lnTo>
                <a:lnTo>
                  <a:pt x="673053" y="530540"/>
                </a:lnTo>
                <a:lnTo>
                  <a:pt x="670102" y="526456"/>
                </a:lnTo>
                <a:lnTo>
                  <a:pt x="667605" y="522373"/>
                </a:lnTo>
                <a:lnTo>
                  <a:pt x="665107" y="518062"/>
                </a:lnTo>
                <a:lnTo>
                  <a:pt x="662837" y="513979"/>
                </a:lnTo>
                <a:lnTo>
                  <a:pt x="661021" y="509214"/>
                </a:lnTo>
                <a:lnTo>
                  <a:pt x="659432" y="504450"/>
                </a:lnTo>
                <a:lnTo>
                  <a:pt x="658070" y="499913"/>
                </a:lnTo>
                <a:lnTo>
                  <a:pt x="657162" y="494922"/>
                </a:lnTo>
                <a:lnTo>
                  <a:pt x="656027" y="489931"/>
                </a:lnTo>
                <a:lnTo>
                  <a:pt x="655573" y="484940"/>
                </a:lnTo>
                <a:lnTo>
                  <a:pt x="655573" y="479722"/>
                </a:lnTo>
                <a:lnTo>
                  <a:pt x="655573" y="475411"/>
                </a:lnTo>
                <a:lnTo>
                  <a:pt x="655800" y="471327"/>
                </a:lnTo>
                <a:lnTo>
                  <a:pt x="656708" y="467017"/>
                </a:lnTo>
                <a:lnTo>
                  <a:pt x="657389" y="463160"/>
                </a:lnTo>
                <a:lnTo>
                  <a:pt x="658297" y="458850"/>
                </a:lnTo>
                <a:lnTo>
                  <a:pt x="659432" y="455220"/>
                </a:lnTo>
                <a:lnTo>
                  <a:pt x="660567" y="451136"/>
                </a:lnTo>
                <a:lnTo>
                  <a:pt x="661929" y="447506"/>
                </a:lnTo>
                <a:lnTo>
                  <a:pt x="663745" y="443649"/>
                </a:lnTo>
                <a:lnTo>
                  <a:pt x="665561" y="440246"/>
                </a:lnTo>
                <a:lnTo>
                  <a:pt x="667605" y="436617"/>
                </a:lnTo>
                <a:lnTo>
                  <a:pt x="669648" y="433440"/>
                </a:lnTo>
                <a:lnTo>
                  <a:pt x="672145" y="430037"/>
                </a:lnTo>
                <a:lnTo>
                  <a:pt x="674642" y="426861"/>
                </a:lnTo>
                <a:lnTo>
                  <a:pt x="677139" y="423912"/>
                </a:lnTo>
                <a:lnTo>
                  <a:pt x="679863" y="420963"/>
                </a:lnTo>
                <a:lnTo>
                  <a:pt x="682814" y="418240"/>
                </a:lnTo>
                <a:lnTo>
                  <a:pt x="685765" y="415518"/>
                </a:lnTo>
                <a:lnTo>
                  <a:pt x="688943" y="413249"/>
                </a:lnTo>
                <a:lnTo>
                  <a:pt x="692121" y="410980"/>
                </a:lnTo>
                <a:lnTo>
                  <a:pt x="695526" y="408712"/>
                </a:lnTo>
                <a:lnTo>
                  <a:pt x="698932" y="406670"/>
                </a:lnTo>
                <a:lnTo>
                  <a:pt x="702791" y="404855"/>
                </a:lnTo>
                <a:lnTo>
                  <a:pt x="706196" y="403267"/>
                </a:lnTo>
                <a:lnTo>
                  <a:pt x="710055" y="401679"/>
                </a:lnTo>
                <a:lnTo>
                  <a:pt x="713914" y="400318"/>
                </a:lnTo>
                <a:lnTo>
                  <a:pt x="718000" y="399410"/>
                </a:lnTo>
                <a:lnTo>
                  <a:pt x="721859" y="398503"/>
                </a:lnTo>
                <a:lnTo>
                  <a:pt x="725945" y="397595"/>
                </a:lnTo>
                <a:lnTo>
                  <a:pt x="730032" y="397141"/>
                </a:lnTo>
                <a:lnTo>
                  <a:pt x="734345" y="396915"/>
                </a:lnTo>
                <a:lnTo>
                  <a:pt x="738658" y="396688"/>
                </a:lnTo>
                <a:lnTo>
                  <a:pt x="744106" y="396915"/>
                </a:lnTo>
                <a:lnTo>
                  <a:pt x="749554" y="397595"/>
                </a:lnTo>
                <a:lnTo>
                  <a:pt x="754775" y="398276"/>
                </a:lnTo>
                <a:lnTo>
                  <a:pt x="759770" y="399637"/>
                </a:lnTo>
                <a:lnTo>
                  <a:pt x="764764" y="400998"/>
                </a:lnTo>
                <a:lnTo>
                  <a:pt x="769758" y="403040"/>
                </a:lnTo>
                <a:lnTo>
                  <a:pt x="774298" y="405082"/>
                </a:lnTo>
                <a:lnTo>
                  <a:pt x="778838" y="407577"/>
                </a:lnTo>
                <a:lnTo>
                  <a:pt x="916859" y="288925"/>
                </a:lnTo>
                <a:close/>
                <a:moveTo>
                  <a:pt x="607752" y="120128"/>
                </a:moveTo>
                <a:lnTo>
                  <a:pt x="595738" y="120581"/>
                </a:lnTo>
                <a:lnTo>
                  <a:pt x="583950" y="121488"/>
                </a:lnTo>
                <a:lnTo>
                  <a:pt x="571936" y="122621"/>
                </a:lnTo>
                <a:lnTo>
                  <a:pt x="559921" y="123755"/>
                </a:lnTo>
                <a:lnTo>
                  <a:pt x="548133" y="125341"/>
                </a:lnTo>
                <a:lnTo>
                  <a:pt x="536119" y="127154"/>
                </a:lnTo>
                <a:lnTo>
                  <a:pt x="524331" y="129421"/>
                </a:lnTo>
                <a:lnTo>
                  <a:pt x="512543" y="131688"/>
                </a:lnTo>
                <a:lnTo>
                  <a:pt x="500755" y="134407"/>
                </a:lnTo>
                <a:lnTo>
                  <a:pt x="489194" y="137581"/>
                </a:lnTo>
                <a:lnTo>
                  <a:pt x="477406" y="140754"/>
                </a:lnTo>
                <a:lnTo>
                  <a:pt x="466072" y="144380"/>
                </a:lnTo>
                <a:lnTo>
                  <a:pt x="454511" y="148234"/>
                </a:lnTo>
                <a:lnTo>
                  <a:pt x="443176" y="152313"/>
                </a:lnTo>
                <a:lnTo>
                  <a:pt x="431615" y="156620"/>
                </a:lnTo>
                <a:lnTo>
                  <a:pt x="420508" y="161380"/>
                </a:lnTo>
                <a:lnTo>
                  <a:pt x="409400" y="166593"/>
                </a:lnTo>
                <a:lnTo>
                  <a:pt x="398519" y="171579"/>
                </a:lnTo>
                <a:lnTo>
                  <a:pt x="387411" y="177246"/>
                </a:lnTo>
                <a:lnTo>
                  <a:pt x="376530" y="183139"/>
                </a:lnTo>
                <a:lnTo>
                  <a:pt x="365876" y="189485"/>
                </a:lnTo>
                <a:lnTo>
                  <a:pt x="355221" y="195831"/>
                </a:lnTo>
                <a:lnTo>
                  <a:pt x="344794" y="202631"/>
                </a:lnTo>
                <a:lnTo>
                  <a:pt x="334593" y="209431"/>
                </a:lnTo>
                <a:lnTo>
                  <a:pt x="324392" y="216684"/>
                </a:lnTo>
                <a:lnTo>
                  <a:pt x="314191" y="224163"/>
                </a:lnTo>
                <a:lnTo>
                  <a:pt x="304443" y="232323"/>
                </a:lnTo>
                <a:lnTo>
                  <a:pt x="294695" y="240483"/>
                </a:lnTo>
                <a:lnTo>
                  <a:pt x="284948" y="248869"/>
                </a:lnTo>
                <a:lnTo>
                  <a:pt x="275654" y="257482"/>
                </a:lnTo>
                <a:lnTo>
                  <a:pt x="266359" y="266548"/>
                </a:lnTo>
                <a:lnTo>
                  <a:pt x="257518" y="275614"/>
                </a:lnTo>
                <a:lnTo>
                  <a:pt x="248678" y="285134"/>
                </a:lnTo>
                <a:lnTo>
                  <a:pt x="240290" y="294654"/>
                </a:lnTo>
                <a:lnTo>
                  <a:pt x="232129" y="304400"/>
                </a:lnTo>
                <a:lnTo>
                  <a:pt x="224195" y="314373"/>
                </a:lnTo>
                <a:lnTo>
                  <a:pt x="216714" y="324346"/>
                </a:lnTo>
                <a:lnTo>
                  <a:pt x="209460" y="334545"/>
                </a:lnTo>
                <a:lnTo>
                  <a:pt x="202433" y="344971"/>
                </a:lnTo>
                <a:lnTo>
                  <a:pt x="195632" y="355397"/>
                </a:lnTo>
                <a:lnTo>
                  <a:pt x="189058" y="366050"/>
                </a:lnTo>
                <a:lnTo>
                  <a:pt x="183164" y="376703"/>
                </a:lnTo>
                <a:lnTo>
                  <a:pt x="177271" y="387583"/>
                </a:lnTo>
                <a:lnTo>
                  <a:pt x="171603" y="398462"/>
                </a:lnTo>
                <a:lnTo>
                  <a:pt x="166390" y="409342"/>
                </a:lnTo>
                <a:lnTo>
                  <a:pt x="161402" y="420448"/>
                </a:lnTo>
                <a:lnTo>
                  <a:pt x="156642" y="431554"/>
                </a:lnTo>
                <a:lnTo>
                  <a:pt x="152108" y="443114"/>
                </a:lnTo>
                <a:lnTo>
                  <a:pt x="148028" y="454673"/>
                </a:lnTo>
                <a:lnTo>
                  <a:pt x="144174" y="466006"/>
                </a:lnTo>
                <a:lnTo>
                  <a:pt x="140774" y="477565"/>
                </a:lnTo>
                <a:lnTo>
                  <a:pt x="137373" y="489125"/>
                </a:lnTo>
                <a:lnTo>
                  <a:pt x="134426" y="500911"/>
                </a:lnTo>
                <a:lnTo>
                  <a:pt x="131706" y="512470"/>
                </a:lnTo>
                <a:lnTo>
                  <a:pt x="129213" y="524256"/>
                </a:lnTo>
                <a:lnTo>
                  <a:pt x="127172" y="536269"/>
                </a:lnTo>
                <a:lnTo>
                  <a:pt x="125359" y="548055"/>
                </a:lnTo>
                <a:lnTo>
                  <a:pt x="123772" y="560068"/>
                </a:lnTo>
                <a:lnTo>
                  <a:pt x="122185" y="571854"/>
                </a:lnTo>
                <a:lnTo>
                  <a:pt x="121278" y="583867"/>
                </a:lnTo>
                <a:lnTo>
                  <a:pt x="120598" y="595880"/>
                </a:lnTo>
                <a:lnTo>
                  <a:pt x="120145" y="607666"/>
                </a:lnTo>
                <a:lnTo>
                  <a:pt x="120145" y="619905"/>
                </a:lnTo>
                <a:lnTo>
                  <a:pt x="120145" y="631918"/>
                </a:lnTo>
                <a:lnTo>
                  <a:pt x="120598" y="643704"/>
                </a:lnTo>
                <a:lnTo>
                  <a:pt x="121278" y="655717"/>
                </a:lnTo>
                <a:lnTo>
                  <a:pt x="122185" y="667503"/>
                </a:lnTo>
                <a:lnTo>
                  <a:pt x="123772" y="679516"/>
                </a:lnTo>
                <a:lnTo>
                  <a:pt x="125359" y="691529"/>
                </a:lnTo>
                <a:lnTo>
                  <a:pt x="127172" y="703315"/>
                </a:lnTo>
                <a:lnTo>
                  <a:pt x="129213" y="715328"/>
                </a:lnTo>
                <a:lnTo>
                  <a:pt x="131706" y="726887"/>
                </a:lnTo>
                <a:lnTo>
                  <a:pt x="134426" y="738673"/>
                </a:lnTo>
                <a:lnTo>
                  <a:pt x="137373" y="750460"/>
                </a:lnTo>
                <a:lnTo>
                  <a:pt x="140774" y="762019"/>
                </a:lnTo>
                <a:lnTo>
                  <a:pt x="144174" y="773579"/>
                </a:lnTo>
                <a:lnTo>
                  <a:pt x="148028" y="784911"/>
                </a:lnTo>
                <a:lnTo>
                  <a:pt x="152108" y="796471"/>
                </a:lnTo>
                <a:lnTo>
                  <a:pt x="156642" y="807804"/>
                </a:lnTo>
                <a:lnTo>
                  <a:pt x="161402" y="819136"/>
                </a:lnTo>
                <a:lnTo>
                  <a:pt x="166390" y="830016"/>
                </a:lnTo>
                <a:lnTo>
                  <a:pt x="171603" y="841122"/>
                </a:lnTo>
                <a:lnTo>
                  <a:pt x="177271" y="852002"/>
                </a:lnTo>
                <a:lnTo>
                  <a:pt x="183164" y="862881"/>
                </a:lnTo>
                <a:lnTo>
                  <a:pt x="189058" y="873534"/>
                </a:lnTo>
                <a:lnTo>
                  <a:pt x="195632" y="884187"/>
                </a:lnTo>
                <a:lnTo>
                  <a:pt x="202433" y="894613"/>
                </a:lnTo>
                <a:lnTo>
                  <a:pt x="209460" y="904813"/>
                </a:lnTo>
                <a:lnTo>
                  <a:pt x="216714" y="915239"/>
                </a:lnTo>
                <a:lnTo>
                  <a:pt x="224195" y="925212"/>
                </a:lnTo>
                <a:lnTo>
                  <a:pt x="232129" y="934958"/>
                </a:lnTo>
                <a:lnTo>
                  <a:pt x="240290" y="944931"/>
                </a:lnTo>
                <a:lnTo>
                  <a:pt x="248678" y="954450"/>
                </a:lnTo>
                <a:lnTo>
                  <a:pt x="257518" y="963743"/>
                </a:lnTo>
                <a:lnTo>
                  <a:pt x="266359" y="973036"/>
                </a:lnTo>
                <a:lnTo>
                  <a:pt x="275654" y="982102"/>
                </a:lnTo>
                <a:lnTo>
                  <a:pt x="284948" y="990715"/>
                </a:lnTo>
                <a:lnTo>
                  <a:pt x="294695" y="999102"/>
                </a:lnTo>
                <a:lnTo>
                  <a:pt x="304443" y="1007261"/>
                </a:lnTo>
                <a:lnTo>
                  <a:pt x="314191" y="1015194"/>
                </a:lnTo>
                <a:lnTo>
                  <a:pt x="324392" y="1022674"/>
                </a:lnTo>
                <a:lnTo>
                  <a:pt x="334593" y="1029927"/>
                </a:lnTo>
                <a:lnTo>
                  <a:pt x="344794" y="1036953"/>
                </a:lnTo>
                <a:lnTo>
                  <a:pt x="355221" y="1043753"/>
                </a:lnTo>
                <a:lnTo>
                  <a:pt x="365876" y="1050099"/>
                </a:lnTo>
                <a:lnTo>
                  <a:pt x="376530" y="1056446"/>
                </a:lnTo>
                <a:lnTo>
                  <a:pt x="387411" y="1062339"/>
                </a:lnTo>
                <a:lnTo>
                  <a:pt x="398292" y="1067779"/>
                </a:lnTo>
                <a:lnTo>
                  <a:pt x="409400" y="1072992"/>
                </a:lnTo>
                <a:lnTo>
                  <a:pt x="420508" y="1078205"/>
                </a:lnTo>
                <a:lnTo>
                  <a:pt x="431615" y="1082738"/>
                </a:lnTo>
                <a:lnTo>
                  <a:pt x="443176" y="1087271"/>
                </a:lnTo>
                <a:lnTo>
                  <a:pt x="454511" y="1091351"/>
                </a:lnTo>
                <a:lnTo>
                  <a:pt x="466072" y="1095204"/>
                </a:lnTo>
                <a:lnTo>
                  <a:pt x="477406" y="1098830"/>
                </a:lnTo>
                <a:lnTo>
                  <a:pt x="489194" y="1102004"/>
                </a:lnTo>
                <a:lnTo>
                  <a:pt x="500755" y="1104950"/>
                </a:lnTo>
                <a:lnTo>
                  <a:pt x="512543" y="1107897"/>
                </a:lnTo>
                <a:lnTo>
                  <a:pt x="524331" y="1110163"/>
                </a:lnTo>
                <a:lnTo>
                  <a:pt x="536119" y="1112203"/>
                </a:lnTo>
                <a:lnTo>
                  <a:pt x="548133" y="1114243"/>
                </a:lnTo>
                <a:lnTo>
                  <a:pt x="559921" y="1115830"/>
                </a:lnTo>
                <a:lnTo>
                  <a:pt x="571936" y="1116963"/>
                </a:lnTo>
                <a:lnTo>
                  <a:pt x="583950" y="1118096"/>
                </a:lnTo>
                <a:lnTo>
                  <a:pt x="595738" y="1118776"/>
                </a:lnTo>
                <a:lnTo>
                  <a:pt x="607752" y="1119230"/>
                </a:lnTo>
                <a:lnTo>
                  <a:pt x="619540" y="1119230"/>
                </a:lnTo>
                <a:lnTo>
                  <a:pt x="631782" y="1119230"/>
                </a:lnTo>
                <a:lnTo>
                  <a:pt x="643796" y="1118776"/>
                </a:lnTo>
                <a:lnTo>
                  <a:pt x="655584" y="1118096"/>
                </a:lnTo>
                <a:lnTo>
                  <a:pt x="667598" y="1116963"/>
                </a:lnTo>
                <a:lnTo>
                  <a:pt x="679613" y="1115830"/>
                </a:lnTo>
                <a:lnTo>
                  <a:pt x="691401" y="1114243"/>
                </a:lnTo>
                <a:lnTo>
                  <a:pt x="703415" y="1112203"/>
                </a:lnTo>
                <a:lnTo>
                  <a:pt x="715203" y="1110163"/>
                </a:lnTo>
                <a:lnTo>
                  <a:pt x="726991" y="1107897"/>
                </a:lnTo>
                <a:lnTo>
                  <a:pt x="738779" y="1104950"/>
                </a:lnTo>
                <a:lnTo>
                  <a:pt x="750340" y="1102004"/>
                </a:lnTo>
                <a:lnTo>
                  <a:pt x="762128" y="1098830"/>
                </a:lnTo>
                <a:lnTo>
                  <a:pt x="773462" y="1095204"/>
                </a:lnTo>
                <a:lnTo>
                  <a:pt x="785023" y="1091351"/>
                </a:lnTo>
                <a:lnTo>
                  <a:pt x="796358" y="1087271"/>
                </a:lnTo>
                <a:lnTo>
                  <a:pt x="807692" y="1082738"/>
                </a:lnTo>
                <a:lnTo>
                  <a:pt x="819026" y="1078205"/>
                </a:lnTo>
                <a:lnTo>
                  <a:pt x="830134" y="1072992"/>
                </a:lnTo>
                <a:lnTo>
                  <a:pt x="841015" y="1067779"/>
                </a:lnTo>
                <a:lnTo>
                  <a:pt x="852123" y="1062339"/>
                </a:lnTo>
                <a:lnTo>
                  <a:pt x="862777" y="1056446"/>
                </a:lnTo>
                <a:lnTo>
                  <a:pt x="873658" y="1050099"/>
                </a:lnTo>
                <a:lnTo>
                  <a:pt x="884086" y="1043753"/>
                </a:lnTo>
                <a:lnTo>
                  <a:pt x="894740" y="1036953"/>
                </a:lnTo>
                <a:lnTo>
                  <a:pt x="904941" y="1029927"/>
                </a:lnTo>
                <a:lnTo>
                  <a:pt x="915142" y="1022674"/>
                </a:lnTo>
                <a:lnTo>
                  <a:pt x="925343" y="1015194"/>
                </a:lnTo>
                <a:lnTo>
                  <a:pt x="935091" y="1007261"/>
                </a:lnTo>
                <a:lnTo>
                  <a:pt x="944839" y="999102"/>
                </a:lnTo>
                <a:lnTo>
                  <a:pt x="954586" y="990715"/>
                </a:lnTo>
                <a:lnTo>
                  <a:pt x="963880" y="982102"/>
                </a:lnTo>
                <a:lnTo>
                  <a:pt x="972948" y="973036"/>
                </a:lnTo>
                <a:lnTo>
                  <a:pt x="982016" y="963743"/>
                </a:lnTo>
                <a:lnTo>
                  <a:pt x="990856" y="954450"/>
                </a:lnTo>
                <a:lnTo>
                  <a:pt x="999244" y="944931"/>
                </a:lnTo>
                <a:lnTo>
                  <a:pt x="1007405" y="934958"/>
                </a:lnTo>
                <a:lnTo>
                  <a:pt x="1015339" y="925212"/>
                </a:lnTo>
                <a:lnTo>
                  <a:pt x="1022820" y="915239"/>
                </a:lnTo>
                <a:lnTo>
                  <a:pt x="1030074" y="904813"/>
                </a:lnTo>
                <a:lnTo>
                  <a:pt x="1037101" y="894613"/>
                </a:lnTo>
                <a:lnTo>
                  <a:pt x="1043902" y="884187"/>
                </a:lnTo>
                <a:lnTo>
                  <a:pt x="1050249" y="873534"/>
                </a:lnTo>
                <a:lnTo>
                  <a:pt x="1056370" y="862881"/>
                </a:lnTo>
                <a:lnTo>
                  <a:pt x="1062263" y="852002"/>
                </a:lnTo>
                <a:lnTo>
                  <a:pt x="1067931" y="841122"/>
                </a:lnTo>
                <a:lnTo>
                  <a:pt x="1073144" y="830016"/>
                </a:lnTo>
                <a:lnTo>
                  <a:pt x="1078132" y="819136"/>
                </a:lnTo>
                <a:lnTo>
                  <a:pt x="1082892" y="807804"/>
                </a:lnTo>
                <a:lnTo>
                  <a:pt x="1087426" y="796471"/>
                </a:lnTo>
                <a:lnTo>
                  <a:pt x="1091280" y="784911"/>
                </a:lnTo>
                <a:lnTo>
                  <a:pt x="1095360" y="773579"/>
                </a:lnTo>
                <a:lnTo>
                  <a:pt x="1098760" y="762019"/>
                </a:lnTo>
                <a:lnTo>
                  <a:pt x="1102161" y="750460"/>
                </a:lnTo>
                <a:lnTo>
                  <a:pt x="1105108" y="738673"/>
                </a:lnTo>
                <a:lnTo>
                  <a:pt x="1107828" y="726887"/>
                </a:lnTo>
                <a:lnTo>
                  <a:pt x="1110321" y="715328"/>
                </a:lnTo>
                <a:lnTo>
                  <a:pt x="1112362" y="703315"/>
                </a:lnTo>
                <a:lnTo>
                  <a:pt x="1114175" y="691529"/>
                </a:lnTo>
                <a:lnTo>
                  <a:pt x="1115762" y="679516"/>
                </a:lnTo>
                <a:lnTo>
                  <a:pt x="1117122" y="667503"/>
                </a:lnTo>
                <a:lnTo>
                  <a:pt x="1118256" y="655717"/>
                </a:lnTo>
                <a:lnTo>
                  <a:pt x="1118936" y="643704"/>
                </a:lnTo>
                <a:lnTo>
                  <a:pt x="1119389" y="631918"/>
                </a:lnTo>
                <a:lnTo>
                  <a:pt x="1119389" y="619905"/>
                </a:lnTo>
                <a:lnTo>
                  <a:pt x="1119389" y="607666"/>
                </a:lnTo>
                <a:lnTo>
                  <a:pt x="1118936" y="595880"/>
                </a:lnTo>
                <a:lnTo>
                  <a:pt x="1118256" y="583867"/>
                </a:lnTo>
                <a:lnTo>
                  <a:pt x="1117122" y="571854"/>
                </a:lnTo>
                <a:lnTo>
                  <a:pt x="1115762" y="560068"/>
                </a:lnTo>
                <a:lnTo>
                  <a:pt x="1114175" y="548055"/>
                </a:lnTo>
                <a:lnTo>
                  <a:pt x="1112362" y="536269"/>
                </a:lnTo>
                <a:lnTo>
                  <a:pt x="1110321" y="524256"/>
                </a:lnTo>
                <a:lnTo>
                  <a:pt x="1107828" y="512470"/>
                </a:lnTo>
                <a:lnTo>
                  <a:pt x="1105108" y="500911"/>
                </a:lnTo>
                <a:lnTo>
                  <a:pt x="1102161" y="489125"/>
                </a:lnTo>
                <a:lnTo>
                  <a:pt x="1098760" y="477565"/>
                </a:lnTo>
                <a:lnTo>
                  <a:pt x="1095360" y="466006"/>
                </a:lnTo>
                <a:lnTo>
                  <a:pt x="1091280" y="454673"/>
                </a:lnTo>
                <a:lnTo>
                  <a:pt x="1087426" y="443114"/>
                </a:lnTo>
                <a:lnTo>
                  <a:pt x="1082892" y="431554"/>
                </a:lnTo>
                <a:lnTo>
                  <a:pt x="1078132" y="420448"/>
                </a:lnTo>
                <a:lnTo>
                  <a:pt x="1073144" y="409342"/>
                </a:lnTo>
                <a:lnTo>
                  <a:pt x="1067931" y="398462"/>
                </a:lnTo>
                <a:lnTo>
                  <a:pt x="1062263" y="387583"/>
                </a:lnTo>
                <a:lnTo>
                  <a:pt x="1056370" y="376703"/>
                </a:lnTo>
                <a:lnTo>
                  <a:pt x="1050249" y="366050"/>
                </a:lnTo>
                <a:lnTo>
                  <a:pt x="1043902" y="355397"/>
                </a:lnTo>
                <a:lnTo>
                  <a:pt x="1037101" y="344971"/>
                </a:lnTo>
                <a:lnTo>
                  <a:pt x="1030074" y="334545"/>
                </a:lnTo>
                <a:lnTo>
                  <a:pt x="1022820" y="324346"/>
                </a:lnTo>
                <a:lnTo>
                  <a:pt x="1015339" y="314373"/>
                </a:lnTo>
                <a:lnTo>
                  <a:pt x="1007405" y="304400"/>
                </a:lnTo>
                <a:lnTo>
                  <a:pt x="999244" y="294654"/>
                </a:lnTo>
                <a:lnTo>
                  <a:pt x="990856" y="285134"/>
                </a:lnTo>
                <a:lnTo>
                  <a:pt x="982016" y="275614"/>
                </a:lnTo>
                <a:lnTo>
                  <a:pt x="972948" y="266548"/>
                </a:lnTo>
                <a:lnTo>
                  <a:pt x="963880" y="257482"/>
                </a:lnTo>
                <a:lnTo>
                  <a:pt x="954586" y="248869"/>
                </a:lnTo>
                <a:lnTo>
                  <a:pt x="944839" y="240483"/>
                </a:lnTo>
                <a:lnTo>
                  <a:pt x="935091" y="232323"/>
                </a:lnTo>
                <a:lnTo>
                  <a:pt x="925343" y="224163"/>
                </a:lnTo>
                <a:lnTo>
                  <a:pt x="915142" y="216684"/>
                </a:lnTo>
                <a:lnTo>
                  <a:pt x="904941" y="209431"/>
                </a:lnTo>
                <a:lnTo>
                  <a:pt x="894740" y="202631"/>
                </a:lnTo>
                <a:lnTo>
                  <a:pt x="884086" y="195831"/>
                </a:lnTo>
                <a:lnTo>
                  <a:pt x="873658" y="189485"/>
                </a:lnTo>
                <a:lnTo>
                  <a:pt x="862777" y="183139"/>
                </a:lnTo>
                <a:lnTo>
                  <a:pt x="852123" y="177246"/>
                </a:lnTo>
                <a:lnTo>
                  <a:pt x="841015" y="171579"/>
                </a:lnTo>
                <a:lnTo>
                  <a:pt x="830134" y="166593"/>
                </a:lnTo>
                <a:lnTo>
                  <a:pt x="819026" y="161380"/>
                </a:lnTo>
                <a:lnTo>
                  <a:pt x="807692" y="156620"/>
                </a:lnTo>
                <a:lnTo>
                  <a:pt x="796358" y="152313"/>
                </a:lnTo>
                <a:lnTo>
                  <a:pt x="785023" y="148234"/>
                </a:lnTo>
                <a:lnTo>
                  <a:pt x="773462" y="144380"/>
                </a:lnTo>
                <a:lnTo>
                  <a:pt x="762128" y="140754"/>
                </a:lnTo>
                <a:lnTo>
                  <a:pt x="750340" y="137581"/>
                </a:lnTo>
                <a:lnTo>
                  <a:pt x="738779" y="134407"/>
                </a:lnTo>
                <a:lnTo>
                  <a:pt x="726991" y="131688"/>
                </a:lnTo>
                <a:lnTo>
                  <a:pt x="715203" y="129421"/>
                </a:lnTo>
                <a:lnTo>
                  <a:pt x="703415" y="127154"/>
                </a:lnTo>
                <a:lnTo>
                  <a:pt x="691401" y="125341"/>
                </a:lnTo>
                <a:lnTo>
                  <a:pt x="679613" y="123755"/>
                </a:lnTo>
                <a:lnTo>
                  <a:pt x="667598" y="122621"/>
                </a:lnTo>
                <a:lnTo>
                  <a:pt x="655584" y="121488"/>
                </a:lnTo>
                <a:lnTo>
                  <a:pt x="643796" y="120581"/>
                </a:lnTo>
                <a:lnTo>
                  <a:pt x="631782" y="120128"/>
                </a:lnTo>
                <a:lnTo>
                  <a:pt x="619540" y="120128"/>
                </a:lnTo>
                <a:lnTo>
                  <a:pt x="607752" y="120128"/>
                </a:lnTo>
                <a:close/>
                <a:moveTo>
                  <a:pt x="619540" y="0"/>
                </a:moveTo>
                <a:lnTo>
                  <a:pt x="634502" y="227"/>
                </a:lnTo>
                <a:lnTo>
                  <a:pt x="649690" y="907"/>
                </a:lnTo>
                <a:lnTo>
                  <a:pt x="664198" y="1587"/>
                </a:lnTo>
                <a:lnTo>
                  <a:pt x="678933" y="3173"/>
                </a:lnTo>
                <a:lnTo>
                  <a:pt x="694121" y="4533"/>
                </a:lnTo>
                <a:lnTo>
                  <a:pt x="708629" y="6573"/>
                </a:lnTo>
                <a:lnTo>
                  <a:pt x="723364" y="8840"/>
                </a:lnTo>
                <a:lnTo>
                  <a:pt x="738098" y="11560"/>
                </a:lnTo>
                <a:lnTo>
                  <a:pt x="752607" y="14506"/>
                </a:lnTo>
                <a:lnTo>
                  <a:pt x="767115" y="17906"/>
                </a:lnTo>
                <a:lnTo>
                  <a:pt x="781623" y="21533"/>
                </a:lnTo>
                <a:lnTo>
                  <a:pt x="796131" y="25839"/>
                </a:lnTo>
                <a:lnTo>
                  <a:pt x="810412" y="30146"/>
                </a:lnTo>
                <a:lnTo>
                  <a:pt x="824694" y="34905"/>
                </a:lnTo>
                <a:lnTo>
                  <a:pt x="838975" y="40118"/>
                </a:lnTo>
                <a:lnTo>
                  <a:pt x="853030" y="45558"/>
                </a:lnTo>
                <a:lnTo>
                  <a:pt x="866858" y="51451"/>
                </a:lnTo>
                <a:lnTo>
                  <a:pt x="880686" y="57571"/>
                </a:lnTo>
                <a:lnTo>
                  <a:pt x="894514" y="64144"/>
                </a:lnTo>
                <a:lnTo>
                  <a:pt x="907888" y="71170"/>
                </a:lnTo>
                <a:lnTo>
                  <a:pt x="921263" y="78423"/>
                </a:lnTo>
                <a:lnTo>
                  <a:pt x="934638" y="85903"/>
                </a:lnTo>
                <a:lnTo>
                  <a:pt x="947786" y="93836"/>
                </a:lnTo>
                <a:lnTo>
                  <a:pt x="960934" y="102222"/>
                </a:lnTo>
                <a:lnTo>
                  <a:pt x="973401" y="110835"/>
                </a:lnTo>
                <a:lnTo>
                  <a:pt x="986096" y="119901"/>
                </a:lnTo>
                <a:lnTo>
                  <a:pt x="998791" y="129421"/>
                </a:lnTo>
                <a:lnTo>
                  <a:pt x="1010805" y="139167"/>
                </a:lnTo>
                <a:lnTo>
                  <a:pt x="1023046" y="149140"/>
                </a:lnTo>
                <a:lnTo>
                  <a:pt x="1034607" y="159793"/>
                </a:lnTo>
                <a:lnTo>
                  <a:pt x="1046395" y="170446"/>
                </a:lnTo>
                <a:lnTo>
                  <a:pt x="1057956" y="181779"/>
                </a:lnTo>
                <a:lnTo>
                  <a:pt x="1067251" y="191072"/>
                </a:lnTo>
                <a:lnTo>
                  <a:pt x="1076318" y="200591"/>
                </a:lnTo>
                <a:lnTo>
                  <a:pt x="1084932" y="210564"/>
                </a:lnTo>
                <a:lnTo>
                  <a:pt x="1093546" y="220310"/>
                </a:lnTo>
                <a:lnTo>
                  <a:pt x="1101934" y="230283"/>
                </a:lnTo>
                <a:lnTo>
                  <a:pt x="1110095" y="240709"/>
                </a:lnTo>
                <a:lnTo>
                  <a:pt x="1117802" y="250909"/>
                </a:lnTo>
                <a:lnTo>
                  <a:pt x="1125510" y="261108"/>
                </a:lnTo>
                <a:lnTo>
                  <a:pt x="1132764" y="271988"/>
                </a:lnTo>
                <a:lnTo>
                  <a:pt x="1139791" y="282414"/>
                </a:lnTo>
                <a:lnTo>
                  <a:pt x="1146592" y="293294"/>
                </a:lnTo>
                <a:lnTo>
                  <a:pt x="1153166" y="304173"/>
                </a:lnTo>
                <a:lnTo>
                  <a:pt x="1159513" y="315279"/>
                </a:lnTo>
                <a:lnTo>
                  <a:pt x="1165634" y="326159"/>
                </a:lnTo>
                <a:lnTo>
                  <a:pt x="1171527" y="337492"/>
                </a:lnTo>
                <a:lnTo>
                  <a:pt x="1177195" y="348598"/>
                </a:lnTo>
                <a:lnTo>
                  <a:pt x="1182408" y="360157"/>
                </a:lnTo>
                <a:lnTo>
                  <a:pt x="1187622" y="371490"/>
                </a:lnTo>
                <a:lnTo>
                  <a:pt x="1192610" y="383050"/>
                </a:lnTo>
                <a:lnTo>
                  <a:pt x="1197143" y="394609"/>
                </a:lnTo>
                <a:lnTo>
                  <a:pt x="1201677" y="406395"/>
                </a:lnTo>
                <a:lnTo>
                  <a:pt x="1205984" y="418181"/>
                </a:lnTo>
                <a:lnTo>
                  <a:pt x="1209611" y="429741"/>
                </a:lnTo>
                <a:lnTo>
                  <a:pt x="1213465" y="441754"/>
                </a:lnTo>
                <a:lnTo>
                  <a:pt x="1216865" y="453540"/>
                </a:lnTo>
                <a:lnTo>
                  <a:pt x="1219812" y="465552"/>
                </a:lnTo>
                <a:lnTo>
                  <a:pt x="1222986" y="477792"/>
                </a:lnTo>
                <a:lnTo>
                  <a:pt x="1225706" y="489578"/>
                </a:lnTo>
                <a:lnTo>
                  <a:pt x="1228200" y="501818"/>
                </a:lnTo>
                <a:lnTo>
                  <a:pt x="1230240" y="514057"/>
                </a:lnTo>
                <a:lnTo>
                  <a:pt x="1232280" y="526070"/>
                </a:lnTo>
                <a:lnTo>
                  <a:pt x="1233867" y="538536"/>
                </a:lnTo>
                <a:lnTo>
                  <a:pt x="1235680" y="550775"/>
                </a:lnTo>
                <a:lnTo>
                  <a:pt x="1236814" y="563015"/>
                </a:lnTo>
                <a:lnTo>
                  <a:pt x="1237720" y="575254"/>
                </a:lnTo>
                <a:lnTo>
                  <a:pt x="1238401" y="587720"/>
                </a:lnTo>
                <a:lnTo>
                  <a:pt x="1239081" y="599733"/>
                </a:lnTo>
                <a:lnTo>
                  <a:pt x="1239307" y="612199"/>
                </a:lnTo>
                <a:lnTo>
                  <a:pt x="1239307" y="624665"/>
                </a:lnTo>
                <a:lnTo>
                  <a:pt x="1239081" y="636678"/>
                </a:lnTo>
                <a:lnTo>
                  <a:pt x="1238627" y="649144"/>
                </a:lnTo>
                <a:lnTo>
                  <a:pt x="1237947" y="661610"/>
                </a:lnTo>
                <a:lnTo>
                  <a:pt x="1237040" y="673623"/>
                </a:lnTo>
                <a:lnTo>
                  <a:pt x="1235907" y="686089"/>
                </a:lnTo>
                <a:lnTo>
                  <a:pt x="1234320" y="698102"/>
                </a:lnTo>
                <a:lnTo>
                  <a:pt x="1232507" y="710341"/>
                </a:lnTo>
                <a:lnTo>
                  <a:pt x="1230693" y="722807"/>
                </a:lnTo>
                <a:lnTo>
                  <a:pt x="1228653" y="734820"/>
                </a:lnTo>
                <a:lnTo>
                  <a:pt x="1226159" y="746833"/>
                </a:lnTo>
                <a:lnTo>
                  <a:pt x="1223439" y="759073"/>
                </a:lnTo>
                <a:lnTo>
                  <a:pt x="1220719" y="771085"/>
                </a:lnTo>
                <a:lnTo>
                  <a:pt x="1217545" y="783098"/>
                </a:lnTo>
                <a:lnTo>
                  <a:pt x="1214145" y="795111"/>
                </a:lnTo>
                <a:lnTo>
                  <a:pt x="1210518" y="806897"/>
                </a:lnTo>
                <a:lnTo>
                  <a:pt x="1206664" y="818683"/>
                </a:lnTo>
                <a:lnTo>
                  <a:pt x="1202357" y="830469"/>
                </a:lnTo>
                <a:lnTo>
                  <a:pt x="1198277" y="842255"/>
                </a:lnTo>
                <a:lnTo>
                  <a:pt x="1193516" y="853588"/>
                </a:lnTo>
                <a:lnTo>
                  <a:pt x="1188529" y="865374"/>
                </a:lnTo>
                <a:lnTo>
                  <a:pt x="1183769" y="876934"/>
                </a:lnTo>
                <a:lnTo>
                  <a:pt x="1178328" y="888267"/>
                </a:lnTo>
                <a:lnTo>
                  <a:pt x="1172661" y="899599"/>
                </a:lnTo>
                <a:lnTo>
                  <a:pt x="1166767" y="910706"/>
                </a:lnTo>
                <a:lnTo>
                  <a:pt x="1160646" y="921812"/>
                </a:lnTo>
                <a:lnTo>
                  <a:pt x="1534229" y="1295115"/>
                </a:lnTo>
                <a:lnTo>
                  <a:pt x="1540350" y="1301461"/>
                </a:lnTo>
                <a:lnTo>
                  <a:pt x="1545790" y="1308034"/>
                </a:lnTo>
                <a:lnTo>
                  <a:pt x="1551231" y="1314607"/>
                </a:lnTo>
                <a:lnTo>
                  <a:pt x="1556445" y="1321407"/>
                </a:lnTo>
                <a:lnTo>
                  <a:pt x="1560752" y="1328433"/>
                </a:lnTo>
                <a:lnTo>
                  <a:pt x="1565286" y="1335460"/>
                </a:lnTo>
                <a:lnTo>
                  <a:pt x="1569366" y="1342713"/>
                </a:lnTo>
                <a:lnTo>
                  <a:pt x="1572766" y="1349966"/>
                </a:lnTo>
                <a:lnTo>
                  <a:pt x="1576167" y="1357219"/>
                </a:lnTo>
                <a:lnTo>
                  <a:pt x="1578887" y="1364698"/>
                </a:lnTo>
                <a:lnTo>
                  <a:pt x="1581381" y="1372178"/>
                </a:lnTo>
                <a:lnTo>
                  <a:pt x="1583648" y="1379658"/>
                </a:lnTo>
                <a:lnTo>
                  <a:pt x="1585461" y="1387137"/>
                </a:lnTo>
                <a:lnTo>
                  <a:pt x="1586821" y="1394617"/>
                </a:lnTo>
                <a:lnTo>
                  <a:pt x="1587955" y="1402323"/>
                </a:lnTo>
                <a:lnTo>
                  <a:pt x="1588635" y="1409803"/>
                </a:lnTo>
                <a:lnTo>
                  <a:pt x="1589088" y="1417283"/>
                </a:lnTo>
                <a:lnTo>
                  <a:pt x="1589088" y="1424762"/>
                </a:lnTo>
                <a:lnTo>
                  <a:pt x="1588861" y="1432242"/>
                </a:lnTo>
                <a:lnTo>
                  <a:pt x="1588181" y="1439495"/>
                </a:lnTo>
                <a:lnTo>
                  <a:pt x="1587274" y="1446748"/>
                </a:lnTo>
                <a:lnTo>
                  <a:pt x="1585914" y="1454001"/>
                </a:lnTo>
                <a:lnTo>
                  <a:pt x="1584101" y="1461027"/>
                </a:lnTo>
                <a:lnTo>
                  <a:pt x="1581834" y="1467827"/>
                </a:lnTo>
                <a:lnTo>
                  <a:pt x="1579340" y="1474627"/>
                </a:lnTo>
                <a:lnTo>
                  <a:pt x="1576620" y="1481200"/>
                </a:lnTo>
                <a:lnTo>
                  <a:pt x="1573220" y="1487773"/>
                </a:lnTo>
                <a:lnTo>
                  <a:pt x="1569593" y="1494119"/>
                </a:lnTo>
                <a:lnTo>
                  <a:pt x="1565512" y="1500239"/>
                </a:lnTo>
                <a:lnTo>
                  <a:pt x="1561432" y="1506132"/>
                </a:lnTo>
                <a:lnTo>
                  <a:pt x="1556445" y="1511572"/>
                </a:lnTo>
                <a:lnTo>
                  <a:pt x="1551231" y="1517011"/>
                </a:lnTo>
                <a:lnTo>
                  <a:pt x="1517228" y="1551237"/>
                </a:lnTo>
                <a:lnTo>
                  <a:pt x="1511787" y="1556223"/>
                </a:lnTo>
                <a:lnTo>
                  <a:pt x="1506120" y="1561209"/>
                </a:lnTo>
                <a:lnTo>
                  <a:pt x="1500226" y="1565516"/>
                </a:lnTo>
                <a:lnTo>
                  <a:pt x="1494106" y="1569369"/>
                </a:lnTo>
                <a:lnTo>
                  <a:pt x="1487985" y="1573222"/>
                </a:lnTo>
                <a:lnTo>
                  <a:pt x="1481411" y="1576395"/>
                </a:lnTo>
                <a:lnTo>
                  <a:pt x="1474837" y="1579342"/>
                </a:lnTo>
                <a:lnTo>
                  <a:pt x="1468036" y="1581835"/>
                </a:lnTo>
                <a:lnTo>
                  <a:pt x="1461009" y="1583875"/>
                </a:lnTo>
                <a:lnTo>
                  <a:pt x="1453982" y="1585688"/>
                </a:lnTo>
                <a:lnTo>
                  <a:pt x="1446728" y="1587275"/>
                </a:lnTo>
                <a:lnTo>
                  <a:pt x="1439474" y="1588182"/>
                </a:lnTo>
                <a:lnTo>
                  <a:pt x="1432219" y="1588862"/>
                </a:lnTo>
                <a:lnTo>
                  <a:pt x="1424739" y="1589088"/>
                </a:lnTo>
                <a:lnTo>
                  <a:pt x="1417258" y="1589088"/>
                </a:lnTo>
                <a:lnTo>
                  <a:pt x="1409777" y="1588862"/>
                </a:lnTo>
                <a:lnTo>
                  <a:pt x="1402296" y="1587955"/>
                </a:lnTo>
                <a:lnTo>
                  <a:pt x="1394589" y="1587048"/>
                </a:lnTo>
                <a:lnTo>
                  <a:pt x="1387108" y="1585235"/>
                </a:lnTo>
                <a:lnTo>
                  <a:pt x="1379628" y="1583422"/>
                </a:lnTo>
                <a:lnTo>
                  <a:pt x="1372147" y="1581382"/>
                </a:lnTo>
                <a:lnTo>
                  <a:pt x="1364666" y="1578662"/>
                </a:lnTo>
                <a:lnTo>
                  <a:pt x="1357186" y="1575942"/>
                </a:lnTo>
                <a:lnTo>
                  <a:pt x="1349931" y="1572769"/>
                </a:lnTo>
                <a:lnTo>
                  <a:pt x="1342677" y="1569142"/>
                </a:lnTo>
                <a:lnTo>
                  <a:pt x="1335423" y="1565289"/>
                </a:lnTo>
                <a:lnTo>
                  <a:pt x="1328396" y="1560756"/>
                </a:lnTo>
                <a:lnTo>
                  <a:pt x="1321369" y="1556223"/>
                </a:lnTo>
                <a:lnTo>
                  <a:pt x="1314568" y="1551237"/>
                </a:lnTo>
                <a:lnTo>
                  <a:pt x="1307994" y="1545797"/>
                </a:lnTo>
                <a:lnTo>
                  <a:pt x="1301420" y="1540130"/>
                </a:lnTo>
                <a:lnTo>
                  <a:pt x="1295299" y="1534011"/>
                </a:lnTo>
                <a:lnTo>
                  <a:pt x="921716" y="1160708"/>
                </a:lnTo>
                <a:lnTo>
                  <a:pt x="910835" y="1166827"/>
                </a:lnTo>
                <a:lnTo>
                  <a:pt x="899501" y="1172720"/>
                </a:lnTo>
                <a:lnTo>
                  <a:pt x="888166" y="1178160"/>
                </a:lnTo>
                <a:lnTo>
                  <a:pt x="876832" y="1183600"/>
                </a:lnTo>
                <a:lnTo>
                  <a:pt x="865498" y="1188586"/>
                </a:lnTo>
                <a:lnTo>
                  <a:pt x="853710" y="1193346"/>
                </a:lnTo>
                <a:lnTo>
                  <a:pt x="842375" y="1198106"/>
                </a:lnTo>
                <a:lnTo>
                  <a:pt x="830588" y="1202412"/>
                </a:lnTo>
                <a:lnTo>
                  <a:pt x="818573" y="1206492"/>
                </a:lnTo>
                <a:lnTo>
                  <a:pt x="807012" y="1210572"/>
                </a:lnTo>
                <a:lnTo>
                  <a:pt x="794997" y="1213972"/>
                </a:lnTo>
                <a:lnTo>
                  <a:pt x="783210" y="1217598"/>
                </a:lnTo>
                <a:lnTo>
                  <a:pt x="771195" y="1220545"/>
                </a:lnTo>
                <a:lnTo>
                  <a:pt x="758954" y="1223265"/>
                </a:lnTo>
                <a:lnTo>
                  <a:pt x="746939" y="1226211"/>
                </a:lnTo>
                <a:lnTo>
                  <a:pt x="734698" y="1228478"/>
                </a:lnTo>
                <a:lnTo>
                  <a:pt x="722457" y="1230518"/>
                </a:lnTo>
                <a:lnTo>
                  <a:pt x="710442" y="1232784"/>
                </a:lnTo>
                <a:lnTo>
                  <a:pt x="698201" y="1234371"/>
                </a:lnTo>
                <a:lnTo>
                  <a:pt x="685960" y="1235731"/>
                </a:lnTo>
                <a:lnTo>
                  <a:pt x="673719" y="1236864"/>
                </a:lnTo>
                <a:lnTo>
                  <a:pt x="661478" y="1237771"/>
                </a:lnTo>
                <a:lnTo>
                  <a:pt x="649010" y="1238451"/>
                </a:lnTo>
                <a:lnTo>
                  <a:pt x="636769" y="1239131"/>
                </a:lnTo>
                <a:lnTo>
                  <a:pt x="624527" y="1239357"/>
                </a:lnTo>
                <a:lnTo>
                  <a:pt x="612060" y="1239357"/>
                </a:lnTo>
                <a:lnTo>
                  <a:pt x="599818" y="1239131"/>
                </a:lnTo>
                <a:lnTo>
                  <a:pt x="587577" y="1238451"/>
                </a:lnTo>
                <a:lnTo>
                  <a:pt x="575109" y="1237544"/>
                </a:lnTo>
                <a:lnTo>
                  <a:pt x="562868" y="1236638"/>
                </a:lnTo>
                <a:lnTo>
                  <a:pt x="550627" y="1235504"/>
                </a:lnTo>
                <a:lnTo>
                  <a:pt x="538612" y="1233918"/>
                </a:lnTo>
                <a:lnTo>
                  <a:pt x="526145" y="1232331"/>
                </a:lnTo>
                <a:lnTo>
                  <a:pt x="513903" y="1230291"/>
                </a:lnTo>
                <a:lnTo>
                  <a:pt x="501889" y="1228025"/>
                </a:lnTo>
                <a:lnTo>
                  <a:pt x="489648" y="1225758"/>
                </a:lnTo>
                <a:lnTo>
                  <a:pt x="477633" y="1222811"/>
                </a:lnTo>
                <a:lnTo>
                  <a:pt x="465619" y="1219865"/>
                </a:lnTo>
                <a:lnTo>
                  <a:pt x="453604" y="1216918"/>
                </a:lnTo>
                <a:lnTo>
                  <a:pt x="441590" y="1213292"/>
                </a:lnTo>
                <a:lnTo>
                  <a:pt x="429802" y="1209665"/>
                </a:lnTo>
                <a:lnTo>
                  <a:pt x="418014" y="1205812"/>
                </a:lnTo>
                <a:lnTo>
                  <a:pt x="406453" y="1201506"/>
                </a:lnTo>
                <a:lnTo>
                  <a:pt x="394665" y="1197199"/>
                </a:lnTo>
                <a:lnTo>
                  <a:pt x="383104" y="1192440"/>
                </a:lnTo>
                <a:lnTo>
                  <a:pt x="371543" y="1187680"/>
                </a:lnTo>
                <a:lnTo>
                  <a:pt x="359982" y="1182467"/>
                </a:lnTo>
                <a:lnTo>
                  <a:pt x="348647" y="1177027"/>
                </a:lnTo>
                <a:lnTo>
                  <a:pt x="337313" y="1171360"/>
                </a:lnTo>
                <a:lnTo>
                  <a:pt x="326205" y="1165694"/>
                </a:lnTo>
                <a:lnTo>
                  <a:pt x="315097" y="1159574"/>
                </a:lnTo>
                <a:lnTo>
                  <a:pt x="304216" y="1153228"/>
                </a:lnTo>
                <a:lnTo>
                  <a:pt x="293109" y="1146655"/>
                </a:lnTo>
                <a:lnTo>
                  <a:pt x="282454" y="1139629"/>
                </a:lnTo>
                <a:lnTo>
                  <a:pt x="272026" y="1132602"/>
                </a:lnTo>
                <a:lnTo>
                  <a:pt x="261145" y="1125349"/>
                </a:lnTo>
                <a:lnTo>
                  <a:pt x="250944" y="1117643"/>
                </a:lnTo>
                <a:lnTo>
                  <a:pt x="240517" y="1109937"/>
                </a:lnTo>
                <a:lnTo>
                  <a:pt x="230316" y="1101777"/>
                </a:lnTo>
                <a:lnTo>
                  <a:pt x="220341" y="1093617"/>
                </a:lnTo>
                <a:lnTo>
                  <a:pt x="210367" y="1085004"/>
                </a:lnTo>
                <a:lnTo>
                  <a:pt x="200620" y="1076391"/>
                </a:lnTo>
                <a:lnTo>
                  <a:pt x="191099" y="1067099"/>
                </a:lnTo>
                <a:lnTo>
                  <a:pt x="181578" y="1057806"/>
                </a:lnTo>
                <a:lnTo>
                  <a:pt x="170470" y="1046473"/>
                </a:lnTo>
                <a:lnTo>
                  <a:pt x="159589" y="1034913"/>
                </a:lnTo>
                <a:lnTo>
                  <a:pt x="149161" y="1022901"/>
                </a:lnTo>
                <a:lnTo>
                  <a:pt x="139187" y="1010888"/>
                </a:lnTo>
                <a:lnTo>
                  <a:pt x="129213" y="998648"/>
                </a:lnTo>
                <a:lnTo>
                  <a:pt x="119918" y="985956"/>
                </a:lnTo>
                <a:lnTo>
                  <a:pt x="110851" y="973489"/>
                </a:lnTo>
                <a:lnTo>
                  <a:pt x="102237" y="960797"/>
                </a:lnTo>
                <a:lnTo>
                  <a:pt x="93849" y="947651"/>
                </a:lnTo>
                <a:lnTo>
                  <a:pt x="85688" y="934505"/>
                </a:lnTo>
                <a:lnTo>
                  <a:pt x="78208" y="921358"/>
                </a:lnTo>
                <a:lnTo>
                  <a:pt x="70954" y="907986"/>
                </a:lnTo>
                <a:lnTo>
                  <a:pt x="64153" y="894386"/>
                </a:lnTo>
                <a:lnTo>
                  <a:pt x="57579" y="880560"/>
                </a:lnTo>
                <a:lnTo>
                  <a:pt x="51232" y="866734"/>
                </a:lnTo>
                <a:lnTo>
                  <a:pt x="45338" y="852908"/>
                </a:lnTo>
                <a:lnTo>
                  <a:pt x="39897" y="838856"/>
                </a:lnTo>
                <a:lnTo>
                  <a:pt x="34910" y="824803"/>
                </a:lnTo>
                <a:lnTo>
                  <a:pt x="30150" y="810524"/>
                </a:lnTo>
                <a:lnTo>
                  <a:pt x="25616" y="796244"/>
                </a:lnTo>
                <a:lnTo>
                  <a:pt x="21535" y="781738"/>
                </a:lnTo>
                <a:lnTo>
                  <a:pt x="17682" y="767232"/>
                </a:lnTo>
                <a:lnTo>
                  <a:pt x="14508" y="752726"/>
                </a:lnTo>
                <a:lnTo>
                  <a:pt x="11334" y="738220"/>
                </a:lnTo>
                <a:lnTo>
                  <a:pt x="8841" y="723487"/>
                </a:lnTo>
                <a:lnTo>
                  <a:pt x="6574" y="708755"/>
                </a:lnTo>
                <a:lnTo>
                  <a:pt x="4307" y="694022"/>
                </a:lnTo>
                <a:lnTo>
                  <a:pt x="2947" y="679289"/>
                </a:lnTo>
                <a:lnTo>
                  <a:pt x="1587" y="664330"/>
                </a:lnTo>
                <a:lnTo>
                  <a:pt x="680" y="649597"/>
                </a:lnTo>
                <a:lnTo>
                  <a:pt x="227" y="634638"/>
                </a:lnTo>
                <a:lnTo>
                  <a:pt x="0" y="619905"/>
                </a:lnTo>
                <a:lnTo>
                  <a:pt x="227" y="604946"/>
                </a:lnTo>
                <a:lnTo>
                  <a:pt x="680" y="589987"/>
                </a:lnTo>
                <a:lnTo>
                  <a:pt x="1587" y="575254"/>
                </a:lnTo>
                <a:lnTo>
                  <a:pt x="2947" y="560295"/>
                </a:lnTo>
                <a:lnTo>
                  <a:pt x="4307" y="545562"/>
                </a:lnTo>
                <a:lnTo>
                  <a:pt x="6574" y="530830"/>
                </a:lnTo>
                <a:lnTo>
                  <a:pt x="8841" y="516097"/>
                </a:lnTo>
                <a:lnTo>
                  <a:pt x="11334" y="501364"/>
                </a:lnTo>
                <a:lnTo>
                  <a:pt x="14508" y="486858"/>
                </a:lnTo>
                <a:lnTo>
                  <a:pt x="17682" y="472352"/>
                </a:lnTo>
                <a:lnTo>
                  <a:pt x="21535" y="457846"/>
                </a:lnTo>
                <a:lnTo>
                  <a:pt x="25616" y="443340"/>
                </a:lnTo>
                <a:lnTo>
                  <a:pt x="30150" y="429061"/>
                </a:lnTo>
                <a:lnTo>
                  <a:pt x="34910" y="414781"/>
                </a:lnTo>
                <a:lnTo>
                  <a:pt x="39897" y="400502"/>
                </a:lnTo>
                <a:lnTo>
                  <a:pt x="45338" y="386449"/>
                </a:lnTo>
                <a:lnTo>
                  <a:pt x="51232" y="372850"/>
                </a:lnTo>
                <a:lnTo>
                  <a:pt x="57579" y="359024"/>
                </a:lnTo>
                <a:lnTo>
                  <a:pt x="64153" y="345198"/>
                </a:lnTo>
                <a:lnTo>
                  <a:pt x="70954" y="331599"/>
                </a:lnTo>
                <a:lnTo>
                  <a:pt x="78208" y="318226"/>
                </a:lnTo>
                <a:lnTo>
                  <a:pt x="85688" y="304853"/>
                </a:lnTo>
                <a:lnTo>
                  <a:pt x="93849" y="291934"/>
                </a:lnTo>
                <a:lnTo>
                  <a:pt x="102237" y="278788"/>
                </a:lnTo>
                <a:lnTo>
                  <a:pt x="110851" y="266095"/>
                </a:lnTo>
                <a:lnTo>
                  <a:pt x="119918" y="253402"/>
                </a:lnTo>
                <a:lnTo>
                  <a:pt x="129213" y="240936"/>
                </a:lnTo>
                <a:lnTo>
                  <a:pt x="139187" y="228697"/>
                </a:lnTo>
                <a:lnTo>
                  <a:pt x="149161" y="216457"/>
                </a:lnTo>
                <a:lnTo>
                  <a:pt x="159589" y="204671"/>
                </a:lnTo>
                <a:lnTo>
                  <a:pt x="170470" y="193111"/>
                </a:lnTo>
                <a:lnTo>
                  <a:pt x="181578" y="181779"/>
                </a:lnTo>
                <a:lnTo>
                  <a:pt x="193139" y="170446"/>
                </a:lnTo>
                <a:lnTo>
                  <a:pt x="204473" y="159793"/>
                </a:lnTo>
                <a:lnTo>
                  <a:pt x="216488" y="149140"/>
                </a:lnTo>
                <a:lnTo>
                  <a:pt x="228729" y="139167"/>
                </a:lnTo>
                <a:lnTo>
                  <a:pt x="240743" y="129421"/>
                </a:lnTo>
                <a:lnTo>
                  <a:pt x="253438" y="119901"/>
                </a:lnTo>
                <a:lnTo>
                  <a:pt x="266133" y="110835"/>
                </a:lnTo>
                <a:lnTo>
                  <a:pt x="278600" y="102222"/>
                </a:lnTo>
                <a:lnTo>
                  <a:pt x="291748" y="93836"/>
                </a:lnTo>
                <a:lnTo>
                  <a:pt x="304896" y="85903"/>
                </a:lnTo>
                <a:lnTo>
                  <a:pt x="318271" y="78423"/>
                </a:lnTo>
                <a:lnTo>
                  <a:pt x="331646" y="71170"/>
                </a:lnTo>
                <a:lnTo>
                  <a:pt x="345020" y="64144"/>
                </a:lnTo>
                <a:lnTo>
                  <a:pt x="358848" y="57571"/>
                </a:lnTo>
                <a:lnTo>
                  <a:pt x="372676" y="51451"/>
                </a:lnTo>
                <a:lnTo>
                  <a:pt x="386504" y="45558"/>
                </a:lnTo>
                <a:lnTo>
                  <a:pt x="400559" y="40118"/>
                </a:lnTo>
                <a:lnTo>
                  <a:pt x="414840" y="34905"/>
                </a:lnTo>
                <a:lnTo>
                  <a:pt x="429122" y="30146"/>
                </a:lnTo>
                <a:lnTo>
                  <a:pt x="443403" y="25839"/>
                </a:lnTo>
                <a:lnTo>
                  <a:pt x="457911" y="21533"/>
                </a:lnTo>
                <a:lnTo>
                  <a:pt x="472419" y="17906"/>
                </a:lnTo>
                <a:lnTo>
                  <a:pt x="486927" y="14506"/>
                </a:lnTo>
                <a:lnTo>
                  <a:pt x="501435" y="11560"/>
                </a:lnTo>
                <a:lnTo>
                  <a:pt x="515944" y="8840"/>
                </a:lnTo>
                <a:lnTo>
                  <a:pt x="530678" y="6573"/>
                </a:lnTo>
                <a:lnTo>
                  <a:pt x="545413" y="4533"/>
                </a:lnTo>
                <a:lnTo>
                  <a:pt x="560148" y="3173"/>
                </a:lnTo>
                <a:lnTo>
                  <a:pt x="575109" y="1587"/>
                </a:lnTo>
                <a:lnTo>
                  <a:pt x="589844" y="907"/>
                </a:lnTo>
                <a:lnTo>
                  <a:pt x="604806" y="227"/>
                </a:lnTo>
                <a:lnTo>
                  <a:pt x="619540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23" name="MH_Other_8"/>
          <p:cNvSpPr>
            <a:spLocks noChangeAspect="1"/>
          </p:cNvSpPr>
          <p:nvPr>
            <p:custDataLst>
              <p:tags r:id="rId14"/>
            </p:custDataLst>
          </p:nvPr>
        </p:nvSpPr>
        <p:spPr bwMode="auto">
          <a:xfrm>
            <a:off x="3119439" y="3689350"/>
            <a:ext cx="396875" cy="393700"/>
          </a:xfrm>
          <a:custGeom>
            <a:avLst/>
            <a:gdLst>
              <a:gd name="T0" fmla="*/ 615878 w 2390775"/>
              <a:gd name="T1" fmla="*/ 1467970 h 2365376"/>
              <a:gd name="T2" fmla="*/ 587250 w 2390775"/>
              <a:gd name="T3" fmla="*/ 1401697 h 2365376"/>
              <a:gd name="T4" fmla="*/ 1282649 w 2390775"/>
              <a:gd name="T5" fmla="*/ 1393474 h 2365376"/>
              <a:gd name="T6" fmla="*/ 1180915 w 2390775"/>
              <a:gd name="T7" fmla="*/ 1446870 h 2365376"/>
              <a:gd name="T8" fmla="*/ 1210073 w 2390775"/>
              <a:gd name="T9" fmla="*/ 1382167 h 2365376"/>
              <a:gd name="T10" fmla="*/ 653657 w 2390775"/>
              <a:gd name="T11" fmla="*/ 1314699 h 2365376"/>
              <a:gd name="T12" fmla="*/ 646041 w 2390775"/>
              <a:gd name="T13" fmla="*/ 1180275 h 2365376"/>
              <a:gd name="T14" fmla="*/ 589870 w 2390775"/>
              <a:gd name="T15" fmla="*/ 1105327 h 2365376"/>
              <a:gd name="T16" fmla="*/ 599516 w 2390775"/>
              <a:gd name="T17" fmla="*/ 1141280 h 2365376"/>
              <a:gd name="T18" fmla="*/ 579914 w 2390775"/>
              <a:gd name="T19" fmla="*/ 1158779 h 2365376"/>
              <a:gd name="T20" fmla="*/ 541333 w 2390775"/>
              <a:gd name="T21" fmla="*/ 1105965 h 2365376"/>
              <a:gd name="T22" fmla="*/ 1137260 w 2390775"/>
              <a:gd name="T23" fmla="*/ 1009231 h 2365376"/>
              <a:gd name="T24" fmla="*/ 1143562 w 2390775"/>
              <a:gd name="T25" fmla="*/ 1026145 h 2365376"/>
              <a:gd name="T26" fmla="*/ 1096615 w 2390775"/>
              <a:gd name="T27" fmla="*/ 1069549 h 2365376"/>
              <a:gd name="T28" fmla="*/ 1102602 w 2390775"/>
              <a:gd name="T29" fmla="*/ 1001572 h 2365376"/>
              <a:gd name="T30" fmla="*/ 972739 w 2390775"/>
              <a:gd name="T31" fmla="*/ 835988 h 2365376"/>
              <a:gd name="T32" fmla="*/ 989500 w 2390775"/>
              <a:gd name="T33" fmla="*/ 1138672 h 2365376"/>
              <a:gd name="T34" fmla="*/ 639427 w 2390775"/>
              <a:gd name="T35" fmla="*/ 1423644 h 2365376"/>
              <a:gd name="T36" fmla="*/ 599898 w 2390775"/>
              <a:gd name="T37" fmla="*/ 1003302 h 2365376"/>
              <a:gd name="T38" fmla="*/ 529694 w 2390775"/>
              <a:gd name="T39" fmla="*/ 1090596 h 2365376"/>
              <a:gd name="T40" fmla="*/ 602428 w 2390775"/>
              <a:gd name="T41" fmla="*/ 868249 h 2365376"/>
              <a:gd name="T42" fmla="*/ 861740 w 2390775"/>
              <a:gd name="T43" fmla="*/ 924231 h 2365376"/>
              <a:gd name="T44" fmla="*/ 755609 w 2390775"/>
              <a:gd name="T45" fmla="*/ 542052 h 2365376"/>
              <a:gd name="T46" fmla="*/ 929665 w 2390775"/>
              <a:gd name="T47" fmla="*/ 525915 h 2365376"/>
              <a:gd name="T48" fmla="*/ 909019 w 2390775"/>
              <a:gd name="T49" fmla="*/ 571798 h 2365376"/>
              <a:gd name="T50" fmla="*/ 936652 w 2390775"/>
              <a:gd name="T51" fmla="*/ 586353 h 2365376"/>
              <a:gd name="T52" fmla="*/ 928394 w 2390775"/>
              <a:gd name="T53" fmla="*/ 688879 h 2365376"/>
              <a:gd name="T54" fmla="*/ 840414 w 2390775"/>
              <a:gd name="T55" fmla="*/ 772101 h 2365376"/>
              <a:gd name="T56" fmla="*/ 742269 w 2390775"/>
              <a:gd name="T57" fmla="*/ 675588 h 2365376"/>
              <a:gd name="T58" fmla="*/ 738139 w 2390775"/>
              <a:gd name="T59" fmla="*/ 608504 h 2365376"/>
              <a:gd name="T60" fmla="*/ 761643 w 2390775"/>
              <a:gd name="T61" fmla="*/ 510093 h 2365376"/>
              <a:gd name="T62" fmla="*/ 617010 w 2390775"/>
              <a:gd name="T63" fmla="*/ 449064 h 2365376"/>
              <a:gd name="T64" fmla="*/ 350272 w 2390775"/>
              <a:gd name="T65" fmla="*/ 638327 h 2365376"/>
              <a:gd name="T66" fmla="*/ 215163 w 2390775"/>
              <a:gd name="T67" fmla="*/ 939947 h 2365376"/>
              <a:gd name="T68" fmla="*/ 256613 w 2390775"/>
              <a:gd name="T69" fmla="*/ 1277331 h 2365376"/>
              <a:gd name="T70" fmla="*/ 458486 w 2390775"/>
              <a:gd name="T71" fmla="*/ 1534008 h 2365376"/>
              <a:gd name="T72" fmla="*/ 767308 w 2390775"/>
              <a:gd name="T73" fmla="*/ 1655225 h 2365376"/>
              <a:gd name="T74" fmla="*/ 1101127 w 2390775"/>
              <a:gd name="T75" fmla="*/ 1596674 h 2365376"/>
              <a:gd name="T76" fmla="*/ 1347614 w 2390775"/>
              <a:gd name="T77" fmla="*/ 1383040 h 2365376"/>
              <a:gd name="T78" fmla="*/ 1453614 w 2390775"/>
              <a:gd name="T79" fmla="*/ 1066861 h 2365376"/>
              <a:gd name="T80" fmla="*/ 1378939 w 2390775"/>
              <a:gd name="T81" fmla="*/ 738024 h 2365376"/>
              <a:gd name="T82" fmla="*/ 1153652 w 2390775"/>
              <a:gd name="T83" fmla="*/ 501602 h 2365376"/>
              <a:gd name="T84" fmla="*/ 831224 w 2390775"/>
              <a:gd name="T85" fmla="*/ 411085 h 2365376"/>
              <a:gd name="T86" fmla="*/ 989432 w 2390775"/>
              <a:gd name="T87" fmla="*/ 315187 h 2365376"/>
              <a:gd name="T88" fmla="*/ 1471649 w 2390775"/>
              <a:gd name="T89" fmla="*/ 671876 h 2365376"/>
              <a:gd name="T90" fmla="*/ 1554866 w 2390775"/>
              <a:gd name="T91" fmla="*/ 1171938 h 2365376"/>
              <a:gd name="T92" fmla="*/ 1239716 w 2390775"/>
              <a:gd name="T93" fmla="*/ 1647313 h 2365376"/>
              <a:gd name="T94" fmla="*/ 646121 w 2390775"/>
              <a:gd name="T95" fmla="*/ 1748275 h 2365376"/>
              <a:gd name="T96" fmla="*/ 110112 w 2390775"/>
              <a:gd name="T97" fmla="*/ 1186813 h 2365376"/>
              <a:gd name="T98" fmla="*/ 251551 w 2390775"/>
              <a:gd name="T99" fmla="*/ 580725 h 2365376"/>
              <a:gd name="T100" fmla="*/ 1549044 w 2390775"/>
              <a:gd name="T101" fmla="*/ 160116 h 2365376"/>
              <a:gd name="T102" fmla="*/ 1461002 w 2390775"/>
              <a:gd name="T103" fmla="*/ 284475 h 2365376"/>
              <a:gd name="T104" fmla="*/ 1550307 w 2390775"/>
              <a:gd name="T105" fmla="*/ 426554 h 2365376"/>
              <a:gd name="T106" fmla="*/ 1719764 w 2390775"/>
              <a:gd name="T107" fmla="*/ 380038 h 2365376"/>
              <a:gd name="T108" fmla="*/ 1735543 w 2390775"/>
              <a:gd name="T109" fmla="*/ 232579 h 2365376"/>
              <a:gd name="T110" fmla="*/ 1705909 w 2390775"/>
              <a:gd name="T111" fmla="*/ 94508 h 2365376"/>
              <a:gd name="T112" fmla="*/ 1774050 w 2390775"/>
              <a:gd name="T113" fmla="*/ 148403 h 2365376"/>
              <a:gd name="T114" fmla="*/ 1781614 w 2390775"/>
              <a:gd name="T115" fmla="*/ 428769 h 2365376"/>
              <a:gd name="T116" fmla="*/ 1600166 w 2390775"/>
              <a:gd name="T117" fmla="*/ 516104 h 2365376"/>
              <a:gd name="T118" fmla="*/ 1452167 w 2390775"/>
              <a:gd name="T119" fmla="*/ 455349 h 2365376"/>
              <a:gd name="T120" fmla="*/ 1310478 w 2390775"/>
              <a:gd name="T121" fmla="*/ 259477 h 2365376"/>
              <a:gd name="T122" fmla="*/ 1562614 w 2390775"/>
              <a:gd name="T123" fmla="*/ 74046 h 236537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2390775" h="2365376">
                <a:moveTo>
                  <a:pt x="761351" y="1739900"/>
                </a:moveTo>
                <a:lnTo>
                  <a:pt x="791690" y="1805294"/>
                </a:lnTo>
                <a:lnTo>
                  <a:pt x="794883" y="1808051"/>
                </a:lnTo>
                <a:lnTo>
                  <a:pt x="797278" y="1811991"/>
                </a:lnTo>
                <a:lnTo>
                  <a:pt x="800871" y="1817112"/>
                </a:lnTo>
                <a:lnTo>
                  <a:pt x="803266" y="1822233"/>
                </a:lnTo>
                <a:lnTo>
                  <a:pt x="804065" y="1825384"/>
                </a:lnTo>
                <a:lnTo>
                  <a:pt x="804863" y="1828536"/>
                </a:lnTo>
                <a:lnTo>
                  <a:pt x="804863" y="1831687"/>
                </a:lnTo>
                <a:lnTo>
                  <a:pt x="804863" y="1834839"/>
                </a:lnTo>
                <a:lnTo>
                  <a:pt x="804065" y="1837990"/>
                </a:lnTo>
                <a:lnTo>
                  <a:pt x="802867" y="1841142"/>
                </a:lnTo>
                <a:lnTo>
                  <a:pt x="801670" y="1842718"/>
                </a:lnTo>
                <a:lnTo>
                  <a:pt x="799674" y="1844687"/>
                </a:lnTo>
                <a:lnTo>
                  <a:pt x="797278" y="1845475"/>
                </a:lnTo>
                <a:lnTo>
                  <a:pt x="794484" y="1845869"/>
                </a:lnTo>
                <a:lnTo>
                  <a:pt x="790891" y="1846263"/>
                </a:lnTo>
                <a:lnTo>
                  <a:pt x="787698" y="1845869"/>
                </a:lnTo>
                <a:lnTo>
                  <a:pt x="784105" y="1845475"/>
                </a:lnTo>
                <a:lnTo>
                  <a:pt x="780512" y="1844293"/>
                </a:lnTo>
                <a:lnTo>
                  <a:pt x="776520" y="1842718"/>
                </a:lnTo>
                <a:lnTo>
                  <a:pt x="772927" y="1841142"/>
                </a:lnTo>
                <a:lnTo>
                  <a:pt x="768935" y="1839172"/>
                </a:lnTo>
                <a:lnTo>
                  <a:pt x="765343" y="1836809"/>
                </a:lnTo>
                <a:lnTo>
                  <a:pt x="761750" y="1834051"/>
                </a:lnTo>
                <a:lnTo>
                  <a:pt x="758955" y="1831294"/>
                </a:lnTo>
                <a:lnTo>
                  <a:pt x="756161" y="1827748"/>
                </a:lnTo>
                <a:lnTo>
                  <a:pt x="754165" y="1824597"/>
                </a:lnTo>
                <a:lnTo>
                  <a:pt x="748975" y="1815536"/>
                </a:lnTo>
                <a:lnTo>
                  <a:pt x="745782" y="1808839"/>
                </a:lnTo>
                <a:lnTo>
                  <a:pt x="743387" y="1803718"/>
                </a:lnTo>
                <a:lnTo>
                  <a:pt x="742588" y="1799385"/>
                </a:lnTo>
                <a:lnTo>
                  <a:pt x="742588" y="1795051"/>
                </a:lnTo>
                <a:lnTo>
                  <a:pt x="743387" y="1790718"/>
                </a:lnTo>
                <a:lnTo>
                  <a:pt x="746181" y="1778112"/>
                </a:lnTo>
                <a:lnTo>
                  <a:pt x="746979" y="1774173"/>
                </a:lnTo>
                <a:lnTo>
                  <a:pt x="746979" y="1772203"/>
                </a:lnTo>
                <a:lnTo>
                  <a:pt x="746181" y="1771021"/>
                </a:lnTo>
                <a:lnTo>
                  <a:pt x="745383" y="1770627"/>
                </a:lnTo>
                <a:lnTo>
                  <a:pt x="742987" y="1770627"/>
                </a:lnTo>
                <a:lnTo>
                  <a:pt x="742189" y="1770233"/>
                </a:lnTo>
                <a:lnTo>
                  <a:pt x="741790" y="1769839"/>
                </a:lnTo>
                <a:lnTo>
                  <a:pt x="738596" y="1761961"/>
                </a:lnTo>
                <a:lnTo>
                  <a:pt x="736999" y="1758021"/>
                </a:lnTo>
                <a:lnTo>
                  <a:pt x="736600" y="1756052"/>
                </a:lnTo>
                <a:lnTo>
                  <a:pt x="736600" y="1754476"/>
                </a:lnTo>
                <a:lnTo>
                  <a:pt x="742189" y="1750536"/>
                </a:lnTo>
                <a:lnTo>
                  <a:pt x="747379" y="1747385"/>
                </a:lnTo>
                <a:lnTo>
                  <a:pt x="750971" y="1745021"/>
                </a:lnTo>
                <a:lnTo>
                  <a:pt x="754165" y="1743839"/>
                </a:lnTo>
                <a:lnTo>
                  <a:pt x="758556" y="1741870"/>
                </a:lnTo>
                <a:lnTo>
                  <a:pt x="759754" y="1741870"/>
                </a:lnTo>
                <a:lnTo>
                  <a:pt x="761351" y="1739900"/>
                </a:lnTo>
                <a:close/>
                <a:moveTo>
                  <a:pt x="1554438" y="1730375"/>
                </a:moveTo>
                <a:lnTo>
                  <a:pt x="1565575" y="1730375"/>
                </a:lnTo>
                <a:lnTo>
                  <a:pt x="1575916" y="1730375"/>
                </a:lnTo>
                <a:lnTo>
                  <a:pt x="1586258" y="1731163"/>
                </a:lnTo>
                <a:lnTo>
                  <a:pt x="1591031" y="1731951"/>
                </a:lnTo>
                <a:lnTo>
                  <a:pt x="1595008" y="1733133"/>
                </a:lnTo>
                <a:lnTo>
                  <a:pt x="1598986" y="1734314"/>
                </a:lnTo>
                <a:lnTo>
                  <a:pt x="1602168" y="1735890"/>
                </a:lnTo>
                <a:lnTo>
                  <a:pt x="1605350" y="1737860"/>
                </a:lnTo>
                <a:lnTo>
                  <a:pt x="1607339" y="1739830"/>
                </a:lnTo>
                <a:lnTo>
                  <a:pt x="1608929" y="1741799"/>
                </a:lnTo>
                <a:lnTo>
                  <a:pt x="1609725" y="1744951"/>
                </a:lnTo>
                <a:lnTo>
                  <a:pt x="1609725" y="1747708"/>
                </a:lnTo>
                <a:lnTo>
                  <a:pt x="1608929" y="1751648"/>
                </a:lnTo>
                <a:lnTo>
                  <a:pt x="1607339" y="1755193"/>
                </a:lnTo>
                <a:lnTo>
                  <a:pt x="1604554" y="1759920"/>
                </a:lnTo>
                <a:lnTo>
                  <a:pt x="1600577" y="1764648"/>
                </a:lnTo>
                <a:lnTo>
                  <a:pt x="1595804" y="1769769"/>
                </a:lnTo>
                <a:lnTo>
                  <a:pt x="1589042" y="1776072"/>
                </a:lnTo>
                <a:lnTo>
                  <a:pt x="1582678" y="1781193"/>
                </a:lnTo>
                <a:lnTo>
                  <a:pt x="1576314" y="1786314"/>
                </a:lnTo>
                <a:lnTo>
                  <a:pt x="1570348" y="1790647"/>
                </a:lnTo>
                <a:lnTo>
                  <a:pt x="1563586" y="1794193"/>
                </a:lnTo>
                <a:lnTo>
                  <a:pt x="1557222" y="1797738"/>
                </a:lnTo>
                <a:lnTo>
                  <a:pt x="1550461" y="1800496"/>
                </a:lnTo>
                <a:lnTo>
                  <a:pt x="1544097" y="1802466"/>
                </a:lnTo>
                <a:lnTo>
                  <a:pt x="1537733" y="1804829"/>
                </a:lnTo>
                <a:lnTo>
                  <a:pt x="1530971" y="1806799"/>
                </a:lnTo>
                <a:lnTo>
                  <a:pt x="1524607" y="1807981"/>
                </a:lnTo>
                <a:lnTo>
                  <a:pt x="1518243" y="1809163"/>
                </a:lnTo>
                <a:lnTo>
                  <a:pt x="1505117" y="1811132"/>
                </a:lnTo>
                <a:lnTo>
                  <a:pt x="1491992" y="1812314"/>
                </a:lnTo>
                <a:lnTo>
                  <a:pt x="1486026" y="1813102"/>
                </a:lnTo>
                <a:lnTo>
                  <a:pt x="1483241" y="1813890"/>
                </a:lnTo>
                <a:lnTo>
                  <a:pt x="1482048" y="1814678"/>
                </a:lnTo>
                <a:lnTo>
                  <a:pt x="1481253" y="1815072"/>
                </a:lnTo>
                <a:lnTo>
                  <a:pt x="1480855" y="1815859"/>
                </a:lnTo>
                <a:lnTo>
                  <a:pt x="1480855" y="1817041"/>
                </a:lnTo>
                <a:lnTo>
                  <a:pt x="1481253" y="1818617"/>
                </a:lnTo>
                <a:lnTo>
                  <a:pt x="1482048" y="1819799"/>
                </a:lnTo>
                <a:lnTo>
                  <a:pt x="1482048" y="1821375"/>
                </a:lnTo>
                <a:lnTo>
                  <a:pt x="1482048" y="1821769"/>
                </a:lnTo>
                <a:lnTo>
                  <a:pt x="1480855" y="1822556"/>
                </a:lnTo>
                <a:lnTo>
                  <a:pt x="1471309" y="1830829"/>
                </a:lnTo>
                <a:lnTo>
                  <a:pt x="1465343" y="1834375"/>
                </a:lnTo>
                <a:lnTo>
                  <a:pt x="1463354" y="1835556"/>
                </a:lnTo>
                <a:lnTo>
                  <a:pt x="1461365" y="1836738"/>
                </a:lnTo>
                <a:lnTo>
                  <a:pt x="1452615" y="1830041"/>
                </a:lnTo>
                <a:lnTo>
                  <a:pt x="1445853" y="1824132"/>
                </a:lnTo>
                <a:lnTo>
                  <a:pt x="1440285" y="1819405"/>
                </a:lnTo>
                <a:lnTo>
                  <a:pt x="1437103" y="1815072"/>
                </a:lnTo>
                <a:lnTo>
                  <a:pt x="1434716" y="1812314"/>
                </a:lnTo>
                <a:lnTo>
                  <a:pt x="1433125" y="1810344"/>
                </a:lnTo>
                <a:lnTo>
                  <a:pt x="1432330" y="1808375"/>
                </a:lnTo>
                <a:lnTo>
                  <a:pt x="1428750" y="1806799"/>
                </a:lnTo>
                <a:lnTo>
                  <a:pt x="1512675" y="1734314"/>
                </a:lnTo>
                <a:lnTo>
                  <a:pt x="1518641" y="1733527"/>
                </a:lnTo>
                <a:lnTo>
                  <a:pt x="1533755" y="1731951"/>
                </a:lnTo>
                <a:lnTo>
                  <a:pt x="1543699" y="1731163"/>
                </a:lnTo>
                <a:lnTo>
                  <a:pt x="1554438" y="1730375"/>
                </a:lnTo>
                <a:close/>
                <a:moveTo>
                  <a:pt x="588962" y="1535113"/>
                </a:moveTo>
                <a:lnTo>
                  <a:pt x="694496" y="1535113"/>
                </a:lnTo>
                <a:lnTo>
                  <a:pt x="694496" y="1557872"/>
                </a:lnTo>
                <a:lnTo>
                  <a:pt x="694894" y="1558271"/>
                </a:lnTo>
                <a:lnTo>
                  <a:pt x="696885" y="1560268"/>
                </a:lnTo>
                <a:lnTo>
                  <a:pt x="698478" y="1560667"/>
                </a:lnTo>
                <a:lnTo>
                  <a:pt x="700469" y="1561466"/>
                </a:lnTo>
                <a:lnTo>
                  <a:pt x="704053" y="1561865"/>
                </a:lnTo>
                <a:lnTo>
                  <a:pt x="707239" y="1561865"/>
                </a:lnTo>
                <a:lnTo>
                  <a:pt x="711222" y="1561865"/>
                </a:lnTo>
                <a:lnTo>
                  <a:pt x="714407" y="1561466"/>
                </a:lnTo>
                <a:lnTo>
                  <a:pt x="716797" y="1560667"/>
                </a:lnTo>
                <a:lnTo>
                  <a:pt x="718390" y="1560268"/>
                </a:lnTo>
                <a:lnTo>
                  <a:pt x="720381" y="1558271"/>
                </a:lnTo>
                <a:lnTo>
                  <a:pt x="720779" y="1557872"/>
                </a:lnTo>
                <a:lnTo>
                  <a:pt x="720779" y="1535113"/>
                </a:lnTo>
                <a:lnTo>
                  <a:pt x="820737" y="1535113"/>
                </a:lnTo>
                <a:lnTo>
                  <a:pt x="820737" y="1644117"/>
                </a:lnTo>
                <a:lnTo>
                  <a:pt x="820339" y="1648908"/>
                </a:lnTo>
                <a:lnTo>
                  <a:pt x="819144" y="1652901"/>
                </a:lnTo>
                <a:lnTo>
                  <a:pt x="816755" y="1656894"/>
                </a:lnTo>
                <a:lnTo>
                  <a:pt x="814365" y="1660088"/>
                </a:lnTo>
                <a:lnTo>
                  <a:pt x="810781" y="1663283"/>
                </a:lnTo>
                <a:lnTo>
                  <a:pt x="806799" y="1665279"/>
                </a:lnTo>
                <a:lnTo>
                  <a:pt x="802418" y="1666477"/>
                </a:lnTo>
                <a:lnTo>
                  <a:pt x="797639" y="1666876"/>
                </a:lnTo>
                <a:lnTo>
                  <a:pt x="612060" y="1666876"/>
                </a:lnTo>
                <a:lnTo>
                  <a:pt x="607281" y="1666477"/>
                </a:lnTo>
                <a:lnTo>
                  <a:pt x="602901" y="1665279"/>
                </a:lnTo>
                <a:lnTo>
                  <a:pt x="598918" y="1663283"/>
                </a:lnTo>
                <a:lnTo>
                  <a:pt x="595732" y="1660088"/>
                </a:lnTo>
                <a:lnTo>
                  <a:pt x="592546" y="1656894"/>
                </a:lnTo>
                <a:lnTo>
                  <a:pt x="590555" y="1652901"/>
                </a:lnTo>
                <a:lnTo>
                  <a:pt x="589360" y="1648908"/>
                </a:lnTo>
                <a:lnTo>
                  <a:pt x="588962" y="1644117"/>
                </a:lnTo>
                <a:lnTo>
                  <a:pt x="588962" y="1535113"/>
                </a:lnTo>
                <a:close/>
                <a:moveTo>
                  <a:pt x="612060" y="1476375"/>
                </a:moveTo>
                <a:lnTo>
                  <a:pt x="797639" y="1476375"/>
                </a:lnTo>
                <a:lnTo>
                  <a:pt x="802418" y="1476769"/>
                </a:lnTo>
                <a:lnTo>
                  <a:pt x="806799" y="1477950"/>
                </a:lnTo>
                <a:lnTo>
                  <a:pt x="810781" y="1480312"/>
                </a:lnTo>
                <a:lnTo>
                  <a:pt x="814365" y="1483068"/>
                </a:lnTo>
                <a:lnTo>
                  <a:pt x="816755" y="1486611"/>
                </a:lnTo>
                <a:lnTo>
                  <a:pt x="819144" y="1490155"/>
                </a:lnTo>
                <a:lnTo>
                  <a:pt x="820339" y="1494485"/>
                </a:lnTo>
                <a:lnTo>
                  <a:pt x="820737" y="1498816"/>
                </a:lnTo>
                <a:lnTo>
                  <a:pt x="820737" y="1525588"/>
                </a:lnTo>
                <a:lnTo>
                  <a:pt x="588962" y="1525588"/>
                </a:lnTo>
                <a:lnTo>
                  <a:pt x="588962" y="1498816"/>
                </a:lnTo>
                <a:lnTo>
                  <a:pt x="589360" y="1494485"/>
                </a:lnTo>
                <a:lnTo>
                  <a:pt x="590555" y="1490155"/>
                </a:lnTo>
                <a:lnTo>
                  <a:pt x="592546" y="1486611"/>
                </a:lnTo>
                <a:lnTo>
                  <a:pt x="595732" y="1483068"/>
                </a:lnTo>
                <a:lnTo>
                  <a:pt x="598918" y="1480312"/>
                </a:lnTo>
                <a:lnTo>
                  <a:pt x="602901" y="1477950"/>
                </a:lnTo>
                <a:lnTo>
                  <a:pt x="607281" y="1476769"/>
                </a:lnTo>
                <a:lnTo>
                  <a:pt x="612060" y="1476375"/>
                </a:lnTo>
                <a:close/>
                <a:moveTo>
                  <a:pt x="725449" y="1381125"/>
                </a:moveTo>
                <a:lnTo>
                  <a:pt x="730525" y="1381524"/>
                </a:lnTo>
                <a:lnTo>
                  <a:pt x="732087" y="1381524"/>
                </a:lnTo>
                <a:lnTo>
                  <a:pt x="734430" y="1382322"/>
                </a:lnTo>
                <a:lnTo>
                  <a:pt x="737554" y="1384317"/>
                </a:lnTo>
                <a:lnTo>
                  <a:pt x="740287" y="1386312"/>
                </a:lnTo>
                <a:lnTo>
                  <a:pt x="743411" y="1389505"/>
                </a:lnTo>
                <a:lnTo>
                  <a:pt x="746535" y="1393096"/>
                </a:lnTo>
                <a:lnTo>
                  <a:pt x="749659" y="1397486"/>
                </a:lnTo>
                <a:lnTo>
                  <a:pt x="755906" y="1407063"/>
                </a:lnTo>
                <a:lnTo>
                  <a:pt x="761373" y="1417837"/>
                </a:lnTo>
                <a:lnTo>
                  <a:pt x="766059" y="1427813"/>
                </a:lnTo>
                <a:lnTo>
                  <a:pt x="769182" y="1437390"/>
                </a:lnTo>
                <a:lnTo>
                  <a:pt x="770744" y="1441780"/>
                </a:lnTo>
                <a:lnTo>
                  <a:pt x="771525" y="1445770"/>
                </a:lnTo>
                <a:lnTo>
                  <a:pt x="771525" y="1448164"/>
                </a:lnTo>
                <a:lnTo>
                  <a:pt x="771525" y="1450159"/>
                </a:lnTo>
                <a:lnTo>
                  <a:pt x="770744" y="1451357"/>
                </a:lnTo>
                <a:lnTo>
                  <a:pt x="769182" y="1452155"/>
                </a:lnTo>
                <a:lnTo>
                  <a:pt x="768011" y="1452155"/>
                </a:lnTo>
                <a:lnTo>
                  <a:pt x="766449" y="1450958"/>
                </a:lnTo>
                <a:lnTo>
                  <a:pt x="764887" y="1449760"/>
                </a:lnTo>
                <a:lnTo>
                  <a:pt x="762544" y="1448563"/>
                </a:lnTo>
                <a:lnTo>
                  <a:pt x="759030" y="1444174"/>
                </a:lnTo>
                <a:lnTo>
                  <a:pt x="755516" y="1439784"/>
                </a:lnTo>
                <a:lnTo>
                  <a:pt x="753173" y="1434996"/>
                </a:lnTo>
                <a:lnTo>
                  <a:pt x="752392" y="1433400"/>
                </a:lnTo>
                <a:lnTo>
                  <a:pt x="752392" y="1431404"/>
                </a:lnTo>
                <a:lnTo>
                  <a:pt x="752001" y="1428611"/>
                </a:lnTo>
                <a:lnTo>
                  <a:pt x="750830" y="1426616"/>
                </a:lnTo>
                <a:lnTo>
                  <a:pt x="748878" y="1425419"/>
                </a:lnTo>
                <a:lnTo>
                  <a:pt x="746925" y="1425020"/>
                </a:lnTo>
                <a:lnTo>
                  <a:pt x="746144" y="1425419"/>
                </a:lnTo>
                <a:lnTo>
                  <a:pt x="745363" y="1425818"/>
                </a:lnTo>
                <a:lnTo>
                  <a:pt x="744582" y="1426616"/>
                </a:lnTo>
                <a:lnTo>
                  <a:pt x="743411" y="1427414"/>
                </a:lnTo>
                <a:lnTo>
                  <a:pt x="742630" y="1428611"/>
                </a:lnTo>
                <a:lnTo>
                  <a:pt x="742240" y="1430207"/>
                </a:lnTo>
                <a:lnTo>
                  <a:pt x="741849" y="1432602"/>
                </a:lnTo>
                <a:lnTo>
                  <a:pt x="741849" y="1434597"/>
                </a:lnTo>
                <a:lnTo>
                  <a:pt x="741459" y="1439385"/>
                </a:lnTo>
                <a:lnTo>
                  <a:pt x="740678" y="1443376"/>
                </a:lnTo>
                <a:lnTo>
                  <a:pt x="739897" y="1445371"/>
                </a:lnTo>
                <a:lnTo>
                  <a:pt x="739116" y="1446967"/>
                </a:lnTo>
                <a:lnTo>
                  <a:pt x="737944" y="1448164"/>
                </a:lnTo>
                <a:lnTo>
                  <a:pt x="735992" y="1449361"/>
                </a:lnTo>
                <a:lnTo>
                  <a:pt x="734430" y="1450558"/>
                </a:lnTo>
                <a:lnTo>
                  <a:pt x="732868" y="1452155"/>
                </a:lnTo>
                <a:lnTo>
                  <a:pt x="730525" y="1452953"/>
                </a:lnTo>
                <a:lnTo>
                  <a:pt x="727792" y="1453352"/>
                </a:lnTo>
                <a:lnTo>
                  <a:pt x="721935" y="1454150"/>
                </a:lnTo>
                <a:lnTo>
                  <a:pt x="715297" y="1454150"/>
                </a:lnTo>
                <a:lnTo>
                  <a:pt x="712173" y="1453751"/>
                </a:lnTo>
                <a:lnTo>
                  <a:pt x="709049" y="1452953"/>
                </a:lnTo>
                <a:lnTo>
                  <a:pt x="706706" y="1452155"/>
                </a:lnTo>
                <a:lnTo>
                  <a:pt x="703973" y="1450558"/>
                </a:lnTo>
                <a:lnTo>
                  <a:pt x="701240" y="1448962"/>
                </a:lnTo>
                <a:lnTo>
                  <a:pt x="699287" y="1447366"/>
                </a:lnTo>
                <a:lnTo>
                  <a:pt x="694992" y="1442977"/>
                </a:lnTo>
                <a:lnTo>
                  <a:pt x="691478" y="1438188"/>
                </a:lnTo>
                <a:lnTo>
                  <a:pt x="687963" y="1432602"/>
                </a:lnTo>
                <a:lnTo>
                  <a:pt x="685230" y="1427015"/>
                </a:lnTo>
                <a:lnTo>
                  <a:pt x="682497" y="1421029"/>
                </a:lnTo>
                <a:lnTo>
                  <a:pt x="680544" y="1415044"/>
                </a:lnTo>
                <a:lnTo>
                  <a:pt x="678982" y="1409058"/>
                </a:lnTo>
                <a:lnTo>
                  <a:pt x="676249" y="1399082"/>
                </a:lnTo>
                <a:lnTo>
                  <a:pt x="675078" y="1392298"/>
                </a:lnTo>
                <a:lnTo>
                  <a:pt x="674687" y="1389106"/>
                </a:lnTo>
                <a:lnTo>
                  <a:pt x="674687" y="1388707"/>
                </a:lnTo>
                <a:lnTo>
                  <a:pt x="675078" y="1388308"/>
                </a:lnTo>
                <a:lnTo>
                  <a:pt x="676249" y="1387909"/>
                </a:lnTo>
                <a:lnTo>
                  <a:pt x="679373" y="1387111"/>
                </a:lnTo>
                <a:lnTo>
                  <a:pt x="683278" y="1385913"/>
                </a:lnTo>
                <a:lnTo>
                  <a:pt x="689525" y="1384716"/>
                </a:lnTo>
                <a:lnTo>
                  <a:pt x="698897" y="1383120"/>
                </a:lnTo>
                <a:lnTo>
                  <a:pt x="715297" y="1381524"/>
                </a:lnTo>
                <a:lnTo>
                  <a:pt x="725449" y="1381125"/>
                </a:lnTo>
                <a:close/>
                <a:moveTo>
                  <a:pt x="1433588" y="1247775"/>
                </a:moveTo>
                <a:lnTo>
                  <a:pt x="1439124" y="1247775"/>
                </a:lnTo>
                <a:lnTo>
                  <a:pt x="1444264" y="1248175"/>
                </a:lnTo>
                <a:lnTo>
                  <a:pt x="1448614" y="1248976"/>
                </a:lnTo>
                <a:lnTo>
                  <a:pt x="1451382" y="1249776"/>
                </a:lnTo>
                <a:lnTo>
                  <a:pt x="1453359" y="1250977"/>
                </a:lnTo>
                <a:lnTo>
                  <a:pt x="1454150" y="1252178"/>
                </a:lnTo>
                <a:lnTo>
                  <a:pt x="1454150" y="1253779"/>
                </a:lnTo>
                <a:lnTo>
                  <a:pt x="1453359" y="1255380"/>
                </a:lnTo>
                <a:lnTo>
                  <a:pt x="1452173" y="1256981"/>
                </a:lnTo>
                <a:lnTo>
                  <a:pt x="1450196" y="1258582"/>
                </a:lnTo>
                <a:lnTo>
                  <a:pt x="1447428" y="1260183"/>
                </a:lnTo>
                <a:lnTo>
                  <a:pt x="1441892" y="1262985"/>
                </a:lnTo>
                <a:lnTo>
                  <a:pt x="1435565" y="1264986"/>
                </a:lnTo>
                <a:lnTo>
                  <a:pt x="1432402" y="1265387"/>
                </a:lnTo>
                <a:lnTo>
                  <a:pt x="1429634" y="1265787"/>
                </a:lnTo>
                <a:lnTo>
                  <a:pt x="1427261" y="1265787"/>
                </a:lnTo>
                <a:lnTo>
                  <a:pt x="1425284" y="1265387"/>
                </a:lnTo>
                <a:lnTo>
                  <a:pt x="1423703" y="1264986"/>
                </a:lnTo>
                <a:lnTo>
                  <a:pt x="1422516" y="1264586"/>
                </a:lnTo>
                <a:lnTo>
                  <a:pt x="1420539" y="1264586"/>
                </a:lnTo>
                <a:lnTo>
                  <a:pt x="1419353" y="1264986"/>
                </a:lnTo>
                <a:lnTo>
                  <a:pt x="1418562" y="1265787"/>
                </a:lnTo>
                <a:lnTo>
                  <a:pt x="1417376" y="1266588"/>
                </a:lnTo>
                <a:lnTo>
                  <a:pt x="1416980" y="1267388"/>
                </a:lnTo>
                <a:lnTo>
                  <a:pt x="1416585" y="1268589"/>
                </a:lnTo>
                <a:lnTo>
                  <a:pt x="1416190" y="1269790"/>
                </a:lnTo>
                <a:lnTo>
                  <a:pt x="1416585" y="1270990"/>
                </a:lnTo>
                <a:lnTo>
                  <a:pt x="1416585" y="1272191"/>
                </a:lnTo>
                <a:lnTo>
                  <a:pt x="1417376" y="1273392"/>
                </a:lnTo>
                <a:lnTo>
                  <a:pt x="1418562" y="1274993"/>
                </a:lnTo>
                <a:lnTo>
                  <a:pt x="1419748" y="1276194"/>
                </a:lnTo>
                <a:lnTo>
                  <a:pt x="1422121" y="1277395"/>
                </a:lnTo>
                <a:lnTo>
                  <a:pt x="1424098" y="1278596"/>
                </a:lnTo>
                <a:lnTo>
                  <a:pt x="1428843" y="1280597"/>
                </a:lnTo>
                <a:lnTo>
                  <a:pt x="1430820" y="1282198"/>
                </a:lnTo>
                <a:lnTo>
                  <a:pt x="1432402" y="1283799"/>
                </a:lnTo>
                <a:lnTo>
                  <a:pt x="1433588" y="1285000"/>
                </a:lnTo>
                <a:lnTo>
                  <a:pt x="1435170" y="1287001"/>
                </a:lnTo>
                <a:lnTo>
                  <a:pt x="1436356" y="1289003"/>
                </a:lnTo>
                <a:lnTo>
                  <a:pt x="1436751" y="1291404"/>
                </a:lnTo>
                <a:lnTo>
                  <a:pt x="1437542" y="1293406"/>
                </a:lnTo>
                <a:lnTo>
                  <a:pt x="1437542" y="1296608"/>
                </a:lnTo>
                <a:lnTo>
                  <a:pt x="1437542" y="1299009"/>
                </a:lnTo>
                <a:lnTo>
                  <a:pt x="1437147" y="1302612"/>
                </a:lnTo>
                <a:lnTo>
                  <a:pt x="1436356" y="1305414"/>
                </a:lnTo>
                <a:lnTo>
                  <a:pt x="1435170" y="1309416"/>
                </a:lnTo>
                <a:lnTo>
                  <a:pt x="1431611" y="1317422"/>
                </a:lnTo>
                <a:lnTo>
                  <a:pt x="1430029" y="1320624"/>
                </a:lnTo>
                <a:lnTo>
                  <a:pt x="1428052" y="1323826"/>
                </a:lnTo>
                <a:lnTo>
                  <a:pt x="1425680" y="1326628"/>
                </a:lnTo>
                <a:lnTo>
                  <a:pt x="1423307" y="1328629"/>
                </a:lnTo>
                <a:lnTo>
                  <a:pt x="1420539" y="1331431"/>
                </a:lnTo>
                <a:lnTo>
                  <a:pt x="1417771" y="1333032"/>
                </a:lnTo>
                <a:lnTo>
                  <a:pt x="1414608" y="1334633"/>
                </a:lnTo>
                <a:lnTo>
                  <a:pt x="1411445" y="1336635"/>
                </a:lnTo>
                <a:lnTo>
                  <a:pt x="1404722" y="1338636"/>
                </a:lnTo>
                <a:lnTo>
                  <a:pt x="1397605" y="1340237"/>
                </a:lnTo>
                <a:lnTo>
                  <a:pt x="1390487" y="1341038"/>
                </a:lnTo>
                <a:lnTo>
                  <a:pt x="1383370" y="1341438"/>
                </a:lnTo>
                <a:lnTo>
                  <a:pt x="1376252" y="1341438"/>
                </a:lnTo>
                <a:lnTo>
                  <a:pt x="1369530" y="1341038"/>
                </a:lnTo>
                <a:lnTo>
                  <a:pt x="1358063" y="1339437"/>
                </a:lnTo>
                <a:lnTo>
                  <a:pt x="1350154" y="1338236"/>
                </a:lnTo>
                <a:lnTo>
                  <a:pt x="1347386" y="1337435"/>
                </a:lnTo>
                <a:lnTo>
                  <a:pt x="1347386" y="1337835"/>
                </a:lnTo>
                <a:lnTo>
                  <a:pt x="1346991" y="1337435"/>
                </a:lnTo>
                <a:lnTo>
                  <a:pt x="1346200" y="1337035"/>
                </a:lnTo>
                <a:lnTo>
                  <a:pt x="1346200" y="1334633"/>
                </a:lnTo>
                <a:lnTo>
                  <a:pt x="1346991" y="1331831"/>
                </a:lnTo>
                <a:lnTo>
                  <a:pt x="1347782" y="1326228"/>
                </a:lnTo>
                <a:lnTo>
                  <a:pt x="1349363" y="1318623"/>
                </a:lnTo>
                <a:lnTo>
                  <a:pt x="1351736" y="1307415"/>
                </a:lnTo>
                <a:lnTo>
                  <a:pt x="1355295" y="1296608"/>
                </a:lnTo>
                <a:lnTo>
                  <a:pt x="1357667" y="1287402"/>
                </a:lnTo>
                <a:lnTo>
                  <a:pt x="1361621" y="1275794"/>
                </a:lnTo>
                <a:lnTo>
                  <a:pt x="1363994" y="1270190"/>
                </a:lnTo>
                <a:lnTo>
                  <a:pt x="1364785" y="1268589"/>
                </a:lnTo>
                <a:lnTo>
                  <a:pt x="1366762" y="1265787"/>
                </a:lnTo>
                <a:lnTo>
                  <a:pt x="1369925" y="1262985"/>
                </a:lnTo>
                <a:lnTo>
                  <a:pt x="1373484" y="1260183"/>
                </a:lnTo>
                <a:lnTo>
                  <a:pt x="1378229" y="1258182"/>
                </a:lnTo>
                <a:lnTo>
                  <a:pt x="1383765" y="1256181"/>
                </a:lnTo>
                <a:lnTo>
                  <a:pt x="1389301" y="1253779"/>
                </a:lnTo>
                <a:lnTo>
                  <a:pt x="1395628" y="1252578"/>
                </a:lnTo>
                <a:lnTo>
                  <a:pt x="1401954" y="1250977"/>
                </a:lnTo>
                <a:lnTo>
                  <a:pt x="1415399" y="1248976"/>
                </a:lnTo>
                <a:lnTo>
                  <a:pt x="1428052" y="1248175"/>
                </a:lnTo>
                <a:lnTo>
                  <a:pt x="1433588" y="1247775"/>
                </a:lnTo>
                <a:close/>
                <a:moveTo>
                  <a:pt x="1155700" y="965200"/>
                </a:moveTo>
                <a:lnTo>
                  <a:pt x="1161653" y="965597"/>
                </a:lnTo>
                <a:lnTo>
                  <a:pt x="1167209" y="966787"/>
                </a:lnTo>
                <a:lnTo>
                  <a:pt x="1172766" y="968770"/>
                </a:lnTo>
                <a:lnTo>
                  <a:pt x="1177925" y="971944"/>
                </a:lnTo>
                <a:lnTo>
                  <a:pt x="1182687" y="975514"/>
                </a:lnTo>
                <a:lnTo>
                  <a:pt x="1187450" y="980274"/>
                </a:lnTo>
                <a:lnTo>
                  <a:pt x="1192213" y="985431"/>
                </a:lnTo>
                <a:lnTo>
                  <a:pt x="1196181" y="991381"/>
                </a:lnTo>
                <a:lnTo>
                  <a:pt x="1200150" y="998125"/>
                </a:lnTo>
                <a:lnTo>
                  <a:pt x="1204119" y="1005265"/>
                </a:lnTo>
                <a:lnTo>
                  <a:pt x="1207691" y="1012802"/>
                </a:lnTo>
                <a:lnTo>
                  <a:pt x="1211659" y="1021133"/>
                </a:lnTo>
                <a:lnTo>
                  <a:pt x="1214437" y="1029860"/>
                </a:lnTo>
                <a:lnTo>
                  <a:pt x="1217613" y="1038984"/>
                </a:lnTo>
                <a:lnTo>
                  <a:pt x="1220787" y="1048504"/>
                </a:lnTo>
                <a:lnTo>
                  <a:pt x="1225947" y="1068338"/>
                </a:lnTo>
                <a:lnTo>
                  <a:pt x="1230313" y="1089363"/>
                </a:lnTo>
                <a:lnTo>
                  <a:pt x="1234678" y="1111180"/>
                </a:lnTo>
                <a:lnTo>
                  <a:pt x="1237853" y="1133792"/>
                </a:lnTo>
                <a:lnTo>
                  <a:pt x="1241028" y="1155609"/>
                </a:lnTo>
                <a:lnTo>
                  <a:pt x="1243013" y="1177824"/>
                </a:lnTo>
                <a:lnTo>
                  <a:pt x="1245394" y="1198848"/>
                </a:lnTo>
                <a:lnTo>
                  <a:pt x="1246981" y="1219476"/>
                </a:lnTo>
                <a:lnTo>
                  <a:pt x="1246187" y="1186551"/>
                </a:lnTo>
                <a:lnTo>
                  <a:pt x="1342231" y="1244467"/>
                </a:lnTo>
                <a:lnTo>
                  <a:pt x="1323181" y="1340465"/>
                </a:lnTo>
                <a:lnTo>
                  <a:pt x="1248966" y="1309524"/>
                </a:lnTo>
                <a:lnTo>
                  <a:pt x="1245394" y="1284929"/>
                </a:lnTo>
                <a:lnTo>
                  <a:pt x="1239441" y="1242087"/>
                </a:lnTo>
                <a:lnTo>
                  <a:pt x="1231106" y="1373787"/>
                </a:lnTo>
                <a:lnTo>
                  <a:pt x="1230709" y="1379737"/>
                </a:lnTo>
                <a:lnTo>
                  <a:pt x="1230313" y="1386084"/>
                </a:lnTo>
                <a:lnTo>
                  <a:pt x="1230709" y="1392431"/>
                </a:lnTo>
                <a:lnTo>
                  <a:pt x="1232297" y="1399968"/>
                </a:lnTo>
                <a:lnTo>
                  <a:pt x="1234281" y="1407902"/>
                </a:lnTo>
                <a:lnTo>
                  <a:pt x="1237059" y="1417422"/>
                </a:lnTo>
                <a:lnTo>
                  <a:pt x="1241822" y="1428133"/>
                </a:lnTo>
                <a:lnTo>
                  <a:pt x="1247775" y="1440430"/>
                </a:lnTo>
                <a:lnTo>
                  <a:pt x="1231106" y="1440430"/>
                </a:lnTo>
                <a:lnTo>
                  <a:pt x="1242219" y="1446380"/>
                </a:lnTo>
                <a:lnTo>
                  <a:pt x="1256109" y="1453124"/>
                </a:lnTo>
                <a:lnTo>
                  <a:pt x="1287066" y="1467405"/>
                </a:lnTo>
                <a:lnTo>
                  <a:pt x="1313259" y="1479305"/>
                </a:lnTo>
                <a:lnTo>
                  <a:pt x="1323975" y="1483669"/>
                </a:lnTo>
                <a:lnTo>
                  <a:pt x="1501775" y="1720491"/>
                </a:lnTo>
                <a:lnTo>
                  <a:pt x="1401763" y="1798638"/>
                </a:lnTo>
                <a:lnTo>
                  <a:pt x="1210469" y="1576494"/>
                </a:lnTo>
                <a:lnTo>
                  <a:pt x="1080294" y="1561816"/>
                </a:lnTo>
                <a:lnTo>
                  <a:pt x="1080294" y="1563800"/>
                </a:lnTo>
                <a:lnTo>
                  <a:pt x="1080294" y="1567370"/>
                </a:lnTo>
                <a:lnTo>
                  <a:pt x="1079500" y="1575700"/>
                </a:lnTo>
                <a:lnTo>
                  <a:pt x="1077516" y="1587601"/>
                </a:lnTo>
                <a:lnTo>
                  <a:pt x="1074341" y="1601088"/>
                </a:lnTo>
                <a:lnTo>
                  <a:pt x="1066403" y="1633220"/>
                </a:lnTo>
                <a:lnTo>
                  <a:pt x="1056878" y="1669318"/>
                </a:lnTo>
                <a:lnTo>
                  <a:pt x="1046956" y="1703830"/>
                </a:lnTo>
                <a:lnTo>
                  <a:pt x="1038622" y="1733582"/>
                </a:lnTo>
                <a:lnTo>
                  <a:pt x="1030288" y="1762540"/>
                </a:lnTo>
                <a:lnTo>
                  <a:pt x="802481" y="1785548"/>
                </a:lnTo>
                <a:lnTo>
                  <a:pt x="770731" y="1731201"/>
                </a:lnTo>
                <a:lnTo>
                  <a:pt x="904081" y="1706210"/>
                </a:lnTo>
                <a:lnTo>
                  <a:pt x="903685" y="1489619"/>
                </a:lnTo>
                <a:lnTo>
                  <a:pt x="871935" y="1482479"/>
                </a:lnTo>
                <a:lnTo>
                  <a:pt x="869950" y="1471768"/>
                </a:lnTo>
                <a:lnTo>
                  <a:pt x="867966" y="1461851"/>
                </a:lnTo>
                <a:lnTo>
                  <a:pt x="866378" y="1453124"/>
                </a:lnTo>
                <a:lnTo>
                  <a:pt x="864791" y="1445190"/>
                </a:lnTo>
                <a:lnTo>
                  <a:pt x="863600" y="1428926"/>
                </a:lnTo>
                <a:lnTo>
                  <a:pt x="862806" y="1413455"/>
                </a:lnTo>
                <a:lnTo>
                  <a:pt x="862013" y="1373787"/>
                </a:lnTo>
                <a:lnTo>
                  <a:pt x="860822" y="1346812"/>
                </a:lnTo>
                <a:lnTo>
                  <a:pt x="858044" y="1312697"/>
                </a:lnTo>
                <a:lnTo>
                  <a:pt x="854472" y="1175444"/>
                </a:lnTo>
                <a:lnTo>
                  <a:pt x="843756" y="1181791"/>
                </a:lnTo>
                <a:lnTo>
                  <a:pt x="818753" y="1197658"/>
                </a:lnTo>
                <a:lnTo>
                  <a:pt x="802878" y="1208369"/>
                </a:lnTo>
                <a:lnTo>
                  <a:pt x="786606" y="1219476"/>
                </a:lnTo>
                <a:lnTo>
                  <a:pt x="770731" y="1230980"/>
                </a:lnTo>
                <a:lnTo>
                  <a:pt x="756841" y="1242087"/>
                </a:lnTo>
                <a:lnTo>
                  <a:pt x="754460" y="1250021"/>
                </a:lnTo>
                <a:lnTo>
                  <a:pt x="752872" y="1258351"/>
                </a:lnTo>
                <a:lnTo>
                  <a:pt x="752078" y="1266681"/>
                </a:lnTo>
                <a:lnTo>
                  <a:pt x="751285" y="1275805"/>
                </a:lnTo>
                <a:lnTo>
                  <a:pt x="751285" y="1284532"/>
                </a:lnTo>
                <a:lnTo>
                  <a:pt x="751681" y="1292863"/>
                </a:lnTo>
                <a:lnTo>
                  <a:pt x="752078" y="1301590"/>
                </a:lnTo>
                <a:lnTo>
                  <a:pt x="752872" y="1310317"/>
                </a:lnTo>
                <a:lnTo>
                  <a:pt x="754856" y="1325788"/>
                </a:lnTo>
                <a:lnTo>
                  <a:pt x="756444" y="1339275"/>
                </a:lnTo>
                <a:lnTo>
                  <a:pt x="758031" y="1350382"/>
                </a:lnTo>
                <a:lnTo>
                  <a:pt x="758031" y="1354349"/>
                </a:lnTo>
                <a:lnTo>
                  <a:pt x="756841" y="1357523"/>
                </a:lnTo>
                <a:lnTo>
                  <a:pt x="727869" y="1355539"/>
                </a:lnTo>
                <a:lnTo>
                  <a:pt x="715566" y="1354746"/>
                </a:lnTo>
                <a:lnTo>
                  <a:pt x="709613" y="1354746"/>
                </a:lnTo>
                <a:lnTo>
                  <a:pt x="704453" y="1355143"/>
                </a:lnTo>
                <a:lnTo>
                  <a:pt x="698897" y="1355539"/>
                </a:lnTo>
                <a:lnTo>
                  <a:pt x="693341" y="1356729"/>
                </a:lnTo>
                <a:lnTo>
                  <a:pt x="687785" y="1357919"/>
                </a:lnTo>
                <a:lnTo>
                  <a:pt x="682228" y="1359903"/>
                </a:lnTo>
                <a:lnTo>
                  <a:pt x="677069" y="1361886"/>
                </a:lnTo>
                <a:lnTo>
                  <a:pt x="671116" y="1364663"/>
                </a:lnTo>
                <a:lnTo>
                  <a:pt x="664766" y="1367836"/>
                </a:lnTo>
                <a:lnTo>
                  <a:pt x="658416" y="1372200"/>
                </a:lnTo>
                <a:lnTo>
                  <a:pt x="657225" y="1367043"/>
                </a:lnTo>
                <a:lnTo>
                  <a:pt x="655241" y="1361093"/>
                </a:lnTo>
                <a:lnTo>
                  <a:pt x="654050" y="1355143"/>
                </a:lnTo>
                <a:lnTo>
                  <a:pt x="653256" y="1348399"/>
                </a:lnTo>
                <a:lnTo>
                  <a:pt x="651669" y="1333325"/>
                </a:lnTo>
                <a:lnTo>
                  <a:pt x="650875" y="1316267"/>
                </a:lnTo>
                <a:lnTo>
                  <a:pt x="650875" y="1296830"/>
                </a:lnTo>
                <a:lnTo>
                  <a:pt x="651272" y="1274615"/>
                </a:lnTo>
                <a:lnTo>
                  <a:pt x="652066" y="1251211"/>
                </a:lnTo>
                <a:lnTo>
                  <a:pt x="653653" y="1225029"/>
                </a:lnTo>
                <a:lnTo>
                  <a:pt x="660797" y="1208369"/>
                </a:lnTo>
                <a:lnTo>
                  <a:pt x="667147" y="1194881"/>
                </a:lnTo>
                <a:lnTo>
                  <a:pt x="670322" y="1188931"/>
                </a:lnTo>
                <a:lnTo>
                  <a:pt x="673497" y="1183774"/>
                </a:lnTo>
                <a:lnTo>
                  <a:pt x="680244" y="1174254"/>
                </a:lnTo>
                <a:lnTo>
                  <a:pt x="687388" y="1164733"/>
                </a:lnTo>
                <a:lnTo>
                  <a:pt x="696119" y="1155213"/>
                </a:lnTo>
                <a:lnTo>
                  <a:pt x="706438" y="1143312"/>
                </a:lnTo>
                <a:lnTo>
                  <a:pt x="718741" y="1129031"/>
                </a:lnTo>
                <a:lnTo>
                  <a:pt x="738585" y="1108007"/>
                </a:lnTo>
                <a:lnTo>
                  <a:pt x="756047" y="1088966"/>
                </a:lnTo>
                <a:lnTo>
                  <a:pt x="785416" y="1057231"/>
                </a:lnTo>
                <a:lnTo>
                  <a:pt x="797719" y="1043744"/>
                </a:lnTo>
                <a:lnTo>
                  <a:pt x="809228" y="1032240"/>
                </a:lnTo>
                <a:lnTo>
                  <a:pt x="820738" y="1021926"/>
                </a:lnTo>
                <a:lnTo>
                  <a:pt x="831056" y="1012802"/>
                </a:lnTo>
                <a:lnTo>
                  <a:pt x="836613" y="1008439"/>
                </a:lnTo>
                <a:lnTo>
                  <a:pt x="842169" y="1004869"/>
                </a:lnTo>
                <a:lnTo>
                  <a:pt x="848122" y="1000902"/>
                </a:lnTo>
                <a:lnTo>
                  <a:pt x="854075" y="997331"/>
                </a:lnTo>
                <a:lnTo>
                  <a:pt x="860028" y="994555"/>
                </a:lnTo>
                <a:lnTo>
                  <a:pt x="866378" y="991381"/>
                </a:lnTo>
                <a:lnTo>
                  <a:pt x="873125" y="988208"/>
                </a:lnTo>
                <a:lnTo>
                  <a:pt x="880269" y="985828"/>
                </a:lnTo>
                <a:lnTo>
                  <a:pt x="895350" y="980274"/>
                </a:lnTo>
                <a:lnTo>
                  <a:pt x="912416" y="975117"/>
                </a:lnTo>
                <a:lnTo>
                  <a:pt x="932260" y="970753"/>
                </a:lnTo>
                <a:lnTo>
                  <a:pt x="954881" y="965597"/>
                </a:lnTo>
                <a:lnTo>
                  <a:pt x="963613" y="965993"/>
                </a:lnTo>
                <a:lnTo>
                  <a:pt x="979488" y="966787"/>
                </a:lnTo>
                <a:lnTo>
                  <a:pt x="1004491" y="968373"/>
                </a:lnTo>
                <a:lnTo>
                  <a:pt x="1089819" y="1240103"/>
                </a:lnTo>
                <a:lnTo>
                  <a:pt x="1081484" y="1159179"/>
                </a:lnTo>
                <a:lnTo>
                  <a:pt x="1077516" y="1013199"/>
                </a:lnTo>
                <a:lnTo>
                  <a:pt x="1071959" y="999315"/>
                </a:lnTo>
                <a:lnTo>
                  <a:pt x="1083072" y="980671"/>
                </a:lnTo>
                <a:lnTo>
                  <a:pt x="1107281" y="980671"/>
                </a:lnTo>
                <a:lnTo>
                  <a:pt x="1117600" y="999315"/>
                </a:lnTo>
                <a:lnTo>
                  <a:pt x="1112837" y="1015579"/>
                </a:lnTo>
                <a:lnTo>
                  <a:pt x="1142206" y="1228203"/>
                </a:lnTo>
                <a:lnTo>
                  <a:pt x="1137841" y="971944"/>
                </a:lnTo>
                <a:lnTo>
                  <a:pt x="1146572" y="967580"/>
                </a:lnTo>
                <a:lnTo>
                  <a:pt x="1148953" y="966390"/>
                </a:lnTo>
                <a:lnTo>
                  <a:pt x="1149350" y="965597"/>
                </a:lnTo>
                <a:lnTo>
                  <a:pt x="1155700" y="965200"/>
                </a:lnTo>
                <a:close/>
                <a:moveTo>
                  <a:pt x="931148" y="736601"/>
                </a:moveTo>
                <a:lnTo>
                  <a:pt x="929554" y="751285"/>
                </a:lnTo>
                <a:lnTo>
                  <a:pt x="928757" y="762794"/>
                </a:lnTo>
                <a:lnTo>
                  <a:pt x="929155" y="762794"/>
                </a:lnTo>
                <a:lnTo>
                  <a:pt x="929554" y="751285"/>
                </a:lnTo>
                <a:lnTo>
                  <a:pt x="930351" y="746126"/>
                </a:lnTo>
                <a:lnTo>
                  <a:pt x="931148" y="741363"/>
                </a:lnTo>
                <a:lnTo>
                  <a:pt x="931148" y="736601"/>
                </a:lnTo>
                <a:close/>
                <a:moveTo>
                  <a:pt x="949086" y="679054"/>
                </a:moveTo>
                <a:lnTo>
                  <a:pt x="948289" y="679847"/>
                </a:lnTo>
                <a:lnTo>
                  <a:pt x="945499" y="681435"/>
                </a:lnTo>
                <a:lnTo>
                  <a:pt x="943904" y="683419"/>
                </a:lnTo>
                <a:lnTo>
                  <a:pt x="941911" y="686991"/>
                </a:lnTo>
                <a:lnTo>
                  <a:pt x="945897" y="682625"/>
                </a:lnTo>
                <a:lnTo>
                  <a:pt x="948289" y="681038"/>
                </a:lnTo>
                <a:lnTo>
                  <a:pt x="950282" y="679054"/>
                </a:lnTo>
                <a:lnTo>
                  <a:pt x="949086" y="679054"/>
                </a:lnTo>
                <a:close/>
                <a:moveTo>
                  <a:pt x="1038375" y="620713"/>
                </a:moveTo>
                <a:lnTo>
                  <a:pt x="1049138" y="620713"/>
                </a:lnTo>
                <a:lnTo>
                  <a:pt x="1059502" y="621110"/>
                </a:lnTo>
                <a:lnTo>
                  <a:pt x="1069866" y="622300"/>
                </a:lnTo>
                <a:lnTo>
                  <a:pt x="1079432" y="623491"/>
                </a:lnTo>
                <a:lnTo>
                  <a:pt x="1088999" y="625872"/>
                </a:lnTo>
                <a:lnTo>
                  <a:pt x="1098167" y="627857"/>
                </a:lnTo>
                <a:lnTo>
                  <a:pt x="1106937" y="630238"/>
                </a:lnTo>
                <a:lnTo>
                  <a:pt x="1115307" y="633413"/>
                </a:lnTo>
                <a:lnTo>
                  <a:pt x="1123678" y="636191"/>
                </a:lnTo>
                <a:lnTo>
                  <a:pt x="1130853" y="639763"/>
                </a:lnTo>
                <a:lnTo>
                  <a:pt x="1138028" y="642938"/>
                </a:lnTo>
                <a:lnTo>
                  <a:pt x="1144805" y="646510"/>
                </a:lnTo>
                <a:lnTo>
                  <a:pt x="1156365" y="652860"/>
                </a:lnTo>
                <a:lnTo>
                  <a:pt x="1166729" y="659607"/>
                </a:lnTo>
                <a:lnTo>
                  <a:pt x="1174701" y="664766"/>
                </a:lnTo>
                <a:lnTo>
                  <a:pt x="1180680" y="669529"/>
                </a:lnTo>
                <a:lnTo>
                  <a:pt x="1185862" y="673497"/>
                </a:lnTo>
                <a:lnTo>
                  <a:pt x="1185862" y="676275"/>
                </a:lnTo>
                <a:lnTo>
                  <a:pt x="1185862" y="684213"/>
                </a:lnTo>
                <a:lnTo>
                  <a:pt x="1185065" y="688975"/>
                </a:lnTo>
                <a:lnTo>
                  <a:pt x="1183869" y="694532"/>
                </a:lnTo>
                <a:lnTo>
                  <a:pt x="1182274" y="700088"/>
                </a:lnTo>
                <a:lnTo>
                  <a:pt x="1180281" y="704850"/>
                </a:lnTo>
                <a:lnTo>
                  <a:pt x="1179086" y="707629"/>
                </a:lnTo>
                <a:lnTo>
                  <a:pt x="1177093" y="710010"/>
                </a:lnTo>
                <a:lnTo>
                  <a:pt x="1175498" y="711994"/>
                </a:lnTo>
                <a:lnTo>
                  <a:pt x="1173505" y="713979"/>
                </a:lnTo>
                <a:lnTo>
                  <a:pt x="1170715" y="715963"/>
                </a:lnTo>
                <a:lnTo>
                  <a:pt x="1168323" y="717154"/>
                </a:lnTo>
                <a:lnTo>
                  <a:pt x="1165533" y="718344"/>
                </a:lnTo>
                <a:lnTo>
                  <a:pt x="1161945" y="719138"/>
                </a:lnTo>
                <a:lnTo>
                  <a:pt x="1158756" y="719535"/>
                </a:lnTo>
                <a:lnTo>
                  <a:pt x="1154770" y="719535"/>
                </a:lnTo>
                <a:lnTo>
                  <a:pt x="1150784" y="719138"/>
                </a:lnTo>
                <a:lnTo>
                  <a:pt x="1146001" y="718344"/>
                </a:lnTo>
                <a:lnTo>
                  <a:pt x="1140819" y="717154"/>
                </a:lnTo>
                <a:lnTo>
                  <a:pt x="1135238" y="715566"/>
                </a:lnTo>
                <a:lnTo>
                  <a:pt x="1129259" y="712788"/>
                </a:lnTo>
                <a:lnTo>
                  <a:pt x="1123678" y="710010"/>
                </a:lnTo>
                <a:lnTo>
                  <a:pt x="1120091" y="708819"/>
                </a:lnTo>
                <a:lnTo>
                  <a:pt x="1114112" y="707629"/>
                </a:lnTo>
                <a:lnTo>
                  <a:pt x="1098964" y="704850"/>
                </a:lnTo>
                <a:lnTo>
                  <a:pt x="1083418" y="702072"/>
                </a:lnTo>
                <a:lnTo>
                  <a:pt x="1077439" y="700882"/>
                </a:lnTo>
                <a:lnTo>
                  <a:pt x="1073852" y="700088"/>
                </a:lnTo>
                <a:lnTo>
                  <a:pt x="1104545" y="714772"/>
                </a:lnTo>
                <a:lnTo>
                  <a:pt x="1118895" y="721122"/>
                </a:lnTo>
                <a:lnTo>
                  <a:pt x="1125671" y="723504"/>
                </a:lnTo>
                <a:lnTo>
                  <a:pt x="1132448" y="725885"/>
                </a:lnTo>
                <a:lnTo>
                  <a:pt x="1138826" y="728266"/>
                </a:lnTo>
                <a:lnTo>
                  <a:pt x="1144805" y="729457"/>
                </a:lnTo>
                <a:lnTo>
                  <a:pt x="1150784" y="730647"/>
                </a:lnTo>
                <a:lnTo>
                  <a:pt x="1155966" y="731044"/>
                </a:lnTo>
                <a:lnTo>
                  <a:pt x="1161148" y="730647"/>
                </a:lnTo>
                <a:lnTo>
                  <a:pt x="1165931" y="729457"/>
                </a:lnTo>
                <a:lnTo>
                  <a:pt x="1170316" y="727869"/>
                </a:lnTo>
                <a:lnTo>
                  <a:pt x="1174302" y="725091"/>
                </a:lnTo>
                <a:lnTo>
                  <a:pt x="1175498" y="735410"/>
                </a:lnTo>
                <a:lnTo>
                  <a:pt x="1175897" y="744935"/>
                </a:lnTo>
                <a:lnTo>
                  <a:pt x="1175498" y="753666"/>
                </a:lnTo>
                <a:lnTo>
                  <a:pt x="1175099" y="762397"/>
                </a:lnTo>
                <a:lnTo>
                  <a:pt x="1176694" y="761207"/>
                </a:lnTo>
                <a:lnTo>
                  <a:pt x="1177491" y="760413"/>
                </a:lnTo>
                <a:lnTo>
                  <a:pt x="1178687" y="760016"/>
                </a:lnTo>
                <a:lnTo>
                  <a:pt x="1179086" y="760413"/>
                </a:lnTo>
                <a:lnTo>
                  <a:pt x="1179484" y="761207"/>
                </a:lnTo>
                <a:lnTo>
                  <a:pt x="1179883" y="763985"/>
                </a:lnTo>
                <a:lnTo>
                  <a:pt x="1180281" y="767954"/>
                </a:lnTo>
                <a:lnTo>
                  <a:pt x="1180281" y="773113"/>
                </a:lnTo>
                <a:lnTo>
                  <a:pt x="1179086" y="785813"/>
                </a:lnTo>
                <a:lnTo>
                  <a:pt x="1177491" y="800498"/>
                </a:lnTo>
                <a:lnTo>
                  <a:pt x="1175498" y="814388"/>
                </a:lnTo>
                <a:lnTo>
                  <a:pt x="1173505" y="826294"/>
                </a:lnTo>
                <a:lnTo>
                  <a:pt x="1171911" y="833438"/>
                </a:lnTo>
                <a:lnTo>
                  <a:pt x="1170715" y="834629"/>
                </a:lnTo>
                <a:lnTo>
                  <a:pt x="1170316" y="834232"/>
                </a:lnTo>
                <a:lnTo>
                  <a:pt x="1169519" y="842169"/>
                </a:lnTo>
                <a:lnTo>
                  <a:pt x="1168323" y="849710"/>
                </a:lnTo>
                <a:lnTo>
                  <a:pt x="1166729" y="856854"/>
                </a:lnTo>
                <a:lnTo>
                  <a:pt x="1165134" y="863998"/>
                </a:lnTo>
                <a:lnTo>
                  <a:pt x="1162742" y="870744"/>
                </a:lnTo>
                <a:lnTo>
                  <a:pt x="1160351" y="877491"/>
                </a:lnTo>
                <a:lnTo>
                  <a:pt x="1157959" y="883841"/>
                </a:lnTo>
                <a:lnTo>
                  <a:pt x="1154770" y="890191"/>
                </a:lnTo>
                <a:lnTo>
                  <a:pt x="1151980" y="896541"/>
                </a:lnTo>
                <a:lnTo>
                  <a:pt x="1148791" y="902098"/>
                </a:lnTo>
                <a:lnTo>
                  <a:pt x="1145602" y="907654"/>
                </a:lnTo>
                <a:lnTo>
                  <a:pt x="1141616" y="913210"/>
                </a:lnTo>
                <a:lnTo>
                  <a:pt x="1138028" y="918370"/>
                </a:lnTo>
                <a:lnTo>
                  <a:pt x="1134042" y="923529"/>
                </a:lnTo>
                <a:lnTo>
                  <a:pt x="1126070" y="932260"/>
                </a:lnTo>
                <a:lnTo>
                  <a:pt x="1117699" y="940595"/>
                </a:lnTo>
                <a:lnTo>
                  <a:pt x="1108531" y="947738"/>
                </a:lnTo>
                <a:lnTo>
                  <a:pt x="1099762" y="954088"/>
                </a:lnTo>
                <a:lnTo>
                  <a:pt x="1090593" y="959248"/>
                </a:lnTo>
                <a:lnTo>
                  <a:pt x="1081027" y="963216"/>
                </a:lnTo>
                <a:lnTo>
                  <a:pt x="1077041" y="964804"/>
                </a:lnTo>
                <a:lnTo>
                  <a:pt x="1072257" y="966391"/>
                </a:lnTo>
                <a:lnTo>
                  <a:pt x="1067474" y="967185"/>
                </a:lnTo>
                <a:lnTo>
                  <a:pt x="1063488" y="967979"/>
                </a:lnTo>
                <a:lnTo>
                  <a:pt x="1059103" y="968376"/>
                </a:lnTo>
                <a:lnTo>
                  <a:pt x="1054719" y="968376"/>
                </a:lnTo>
                <a:lnTo>
                  <a:pt x="1051530" y="968376"/>
                </a:lnTo>
                <a:lnTo>
                  <a:pt x="1047543" y="967979"/>
                </a:lnTo>
                <a:lnTo>
                  <a:pt x="1043956" y="967185"/>
                </a:lnTo>
                <a:lnTo>
                  <a:pt x="1039970" y="965995"/>
                </a:lnTo>
                <a:lnTo>
                  <a:pt x="1031998" y="962820"/>
                </a:lnTo>
                <a:lnTo>
                  <a:pt x="1023627" y="958851"/>
                </a:lnTo>
                <a:lnTo>
                  <a:pt x="1014857" y="953295"/>
                </a:lnTo>
                <a:lnTo>
                  <a:pt x="1006088" y="947341"/>
                </a:lnTo>
                <a:lnTo>
                  <a:pt x="997318" y="939801"/>
                </a:lnTo>
                <a:lnTo>
                  <a:pt x="988549" y="931863"/>
                </a:lnTo>
                <a:lnTo>
                  <a:pt x="979779" y="922338"/>
                </a:lnTo>
                <a:lnTo>
                  <a:pt x="971807" y="912813"/>
                </a:lnTo>
                <a:lnTo>
                  <a:pt x="963835" y="902098"/>
                </a:lnTo>
                <a:lnTo>
                  <a:pt x="956660" y="890985"/>
                </a:lnTo>
                <a:lnTo>
                  <a:pt x="949883" y="878682"/>
                </a:lnTo>
                <a:lnTo>
                  <a:pt x="943904" y="865982"/>
                </a:lnTo>
                <a:lnTo>
                  <a:pt x="941512" y="859632"/>
                </a:lnTo>
                <a:lnTo>
                  <a:pt x="938722" y="852885"/>
                </a:lnTo>
                <a:lnTo>
                  <a:pt x="936729" y="846138"/>
                </a:lnTo>
                <a:lnTo>
                  <a:pt x="934736" y="839391"/>
                </a:lnTo>
                <a:lnTo>
                  <a:pt x="933540" y="843757"/>
                </a:lnTo>
                <a:lnTo>
                  <a:pt x="931547" y="847329"/>
                </a:lnTo>
                <a:lnTo>
                  <a:pt x="929554" y="849710"/>
                </a:lnTo>
                <a:lnTo>
                  <a:pt x="928757" y="850107"/>
                </a:lnTo>
                <a:lnTo>
                  <a:pt x="927960" y="850504"/>
                </a:lnTo>
                <a:lnTo>
                  <a:pt x="926764" y="850107"/>
                </a:lnTo>
                <a:lnTo>
                  <a:pt x="925568" y="849710"/>
                </a:lnTo>
                <a:lnTo>
                  <a:pt x="924372" y="848123"/>
                </a:lnTo>
                <a:lnTo>
                  <a:pt x="923575" y="846535"/>
                </a:lnTo>
                <a:lnTo>
                  <a:pt x="921582" y="842963"/>
                </a:lnTo>
                <a:lnTo>
                  <a:pt x="920386" y="837407"/>
                </a:lnTo>
                <a:lnTo>
                  <a:pt x="918791" y="831057"/>
                </a:lnTo>
                <a:lnTo>
                  <a:pt x="917596" y="823516"/>
                </a:lnTo>
                <a:lnTo>
                  <a:pt x="917197" y="815182"/>
                </a:lnTo>
                <a:lnTo>
                  <a:pt x="916798" y="806054"/>
                </a:lnTo>
                <a:lnTo>
                  <a:pt x="917197" y="798116"/>
                </a:lnTo>
                <a:lnTo>
                  <a:pt x="917596" y="790576"/>
                </a:lnTo>
                <a:lnTo>
                  <a:pt x="918393" y="783829"/>
                </a:lnTo>
                <a:lnTo>
                  <a:pt x="919987" y="777479"/>
                </a:lnTo>
                <a:lnTo>
                  <a:pt x="921183" y="772319"/>
                </a:lnTo>
                <a:lnTo>
                  <a:pt x="922379" y="767954"/>
                </a:lnTo>
                <a:lnTo>
                  <a:pt x="924372" y="764779"/>
                </a:lnTo>
                <a:lnTo>
                  <a:pt x="925169" y="763588"/>
                </a:lnTo>
                <a:lnTo>
                  <a:pt x="926365" y="763191"/>
                </a:lnTo>
                <a:lnTo>
                  <a:pt x="923176" y="759619"/>
                </a:lnTo>
                <a:lnTo>
                  <a:pt x="920785" y="756444"/>
                </a:lnTo>
                <a:lnTo>
                  <a:pt x="918393" y="752476"/>
                </a:lnTo>
                <a:lnTo>
                  <a:pt x="916798" y="748507"/>
                </a:lnTo>
                <a:lnTo>
                  <a:pt x="915204" y="744538"/>
                </a:lnTo>
                <a:lnTo>
                  <a:pt x="914407" y="739776"/>
                </a:lnTo>
                <a:lnTo>
                  <a:pt x="913609" y="735807"/>
                </a:lnTo>
                <a:lnTo>
                  <a:pt x="913211" y="731044"/>
                </a:lnTo>
                <a:lnTo>
                  <a:pt x="912812" y="727076"/>
                </a:lnTo>
                <a:lnTo>
                  <a:pt x="912812" y="721916"/>
                </a:lnTo>
                <a:lnTo>
                  <a:pt x="913609" y="712391"/>
                </a:lnTo>
                <a:lnTo>
                  <a:pt x="915204" y="703263"/>
                </a:lnTo>
                <a:lnTo>
                  <a:pt x="917197" y="694135"/>
                </a:lnTo>
                <a:lnTo>
                  <a:pt x="920386" y="685007"/>
                </a:lnTo>
                <a:lnTo>
                  <a:pt x="923575" y="676672"/>
                </a:lnTo>
                <a:lnTo>
                  <a:pt x="927162" y="668735"/>
                </a:lnTo>
                <a:lnTo>
                  <a:pt x="930750" y="661988"/>
                </a:lnTo>
                <a:lnTo>
                  <a:pt x="934337" y="656035"/>
                </a:lnTo>
                <a:lnTo>
                  <a:pt x="937526" y="651272"/>
                </a:lnTo>
                <a:lnTo>
                  <a:pt x="940715" y="647700"/>
                </a:lnTo>
                <a:lnTo>
                  <a:pt x="943107" y="646113"/>
                </a:lnTo>
                <a:lnTo>
                  <a:pt x="955862" y="639763"/>
                </a:lnTo>
                <a:lnTo>
                  <a:pt x="968219" y="634604"/>
                </a:lnTo>
                <a:lnTo>
                  <a:pt x="980178" y="630238"/>
                </a:lnTo>
                <a:lnTo>
                  <a:pt x="992535" y="627063"/>
                </a:lnTo>
                <a:lnTo>
                  <a:pt x="1004493" y="624285"/>
                </a:lnTo>
                <a:lnTo>
                  <a:pt x="1016053" y="622300"/>
                </a:lnTo>
                <a:lnTo>
                  <a:pt x="1027214" y="621110"/>
                </a:lnTo>
                <a:lnTo>
                  <a:pt x="1038375" y="620713"/>
                </a:lnTo>
                <a:close/>
                <a:moveTo>
                  <a:pt x="1043186" y="515586"/>
                </a:moveTo>
                <a:lnTo>
                  <a:pt x="1022934" y="515983"/>
                </a:lnTo>
                <a:lnTo>
                  <a:pt x="1002682" y="516777"/>
                </a:lnTo>
                <a:lnTo>
                  <a:pt x="982827" y="518364"/>
                </a:lnTo>
                <a:lnTo>
                  <a:pt x="962972" y="519952"/>
                </a:lnTo>
                <a:lnTo>
                  <a:pt x="943514" y="521937"/>
                </a:lnTo>
                <a:lnTo>
                  <a:pt x="924056" y="525113"/>
                </a:lnTo>
                <a:lnTo>
                  <a:pt x="904598" y="527891"/>
                </a:lnTo>
                <a:lnTo>
                  <a:pt x="885140" y="531861"/>
                </a:lnTo>
                <a:lnTo>
                  <a:pt x="866476" y="535830"/>
                </a:lnTo>
                <a:lnTo>
                  <a:pt x="847812" y="540594"/>
                </a:lnTo>
                <a:lnTo>
                  <a:pt x="829148" y="545754"/>
                </a:lnTo>
                <a:lnTo>
                  <a:pt x="810485" y="550914"/>
                </a:lnTo>
                <a:lnTo>
                  <a:pt x="792218" y="556869"/>
                </a:lnTo>
                <a:lnTo>
                  <a:pt x="774348" y="563220"/>
                </a:lnTo>
                <a:lnTo>
                  <a:pt x="756082" y="569968"/>
                </a:lnTo>
                <a:lnTo>
                  <a:pt x="738609" y="577113"/>
                </a:lnTo>
                <a:lnTo>
                  <a:pt x="721137" y="585449"/>
                </a:lnTo>
                <a:lnTo>
                  <a:pt x="704061" y="593388"/>
                </a:lnTo>
                <a:lnTo>
                  <a:pt x="686986" y="601724"/>
                </a:lnTo>
                <a:lnTo>
                  <a:pt x="670308" y="610457"/>
                </a:lnTo>
                <a:lnTo>
                  <a:pt x="653630" y="619587"/>
                </a:lnTo>
                <a:lnTo>
                  <a:pt x="637745" y="629114"/>
                </a:lnTo>
                <a:lnTo>
                  <a:pt x="621861" y="639037"/>
                </a:lnTo>
                <a:lnTo>
                  <a:pt x="605977" y="649755"/>
                </a:lnTo>
                <a:lnTo>
                  <a:pt x="590490" y="660473"/>
                </a:lnTo>
                <a:lnTo>
                  <a:pt x="575400" y="671190"/>
                </a:lnTo>
                <a:lnTo>
                  <a:pt x="559913" y="682702"/>
                </a:lnTo>
                <a:lnTo>
                  <a:pt x="545617" y="694610"/>
                </a:lnTo>
                <a:lnTo>
                  <a:pt x="531322" y="706519"/>
                </a:lnTo>
                <a:lnTo>
                  <a:pt x="517026" y="719221"/>
                </a:lnTo>
                <a:lnTo>
                  <a:pt x="503525" y="731924"/>
                </a:lnTo>
                <a:lnTo>
                  <a:pt x="490023" y="745023"/>
                </a:lnTo>
                <a:lnTo>
                  <a:pt x="476919" y="758520"/>
                </a:lnTo>
                <a:lnTo>
                  <a:pt x="464212" y="772413"/>
                </a:lnTo>
                <a:lnTo>
                  <a:pt x="451504" y="786306"/>
                </a:lnTo>
                <a:lnTo>
                  <a:pt x="439591" y="800596"/>
                </a:lnTo>
                <a:lnTo>
                  <a:pt x="427678" y="815680"/>
                </a:lnTo>
                <a:lnTo>
                  <a:pt x="416162" y="830368"/>
                </a:lnTo>
                <a:lnTo>
                  <a:pt x="405441" y="845452"/>
                </a:lnTo>
                <a:lnTo>
                  <a:pt x="394322" y="860933"/>
                </a:lnTo>
                <a:lnTo>
                  <a:pt x="383997" y="876811"/>
                </a:lnTo>
                <a:lnTo>
                  <a:pt x="374070" y="892689"/>
                </a:lnTo>
                <a:lnTo>
                  <a:pt x="364539" y="908964"/>
                </a:lnTo>
                <a:lnTo>
                  <a:pt x="355009" y="925636"/>
                </a:lnTo>
                <a:lnTo>
                  <a:pt x="346272" y="941911"/>
                </a:lnTo>
                <a:lnTo>
                  <a:pt x="337933" y="959377"/>
                </a:lnTo>
                <a:lnTo>
                  <a:pt x="329594" y="976048"/>
                </a:lnTo>
                <a:lnTo>
                  <a:pt x="322049" y="993911"/>
                </a:lnTo>
                <a:lnTo>
                  <a:pt x="314901" y="1011377"/>
                </a:lnTo>
                <a:lnTo>
                  <a:pt x="308151" y="1029240"/>
                </a:lnTo>
                <a:lnTo>
                  <a:pt x="301797" y="1047500"/>
                </a:lnTo>
                <a:lnTo>
                  <a:pt x="295840" y="1065362"/>
                </a:lnTo>
                <a:lnTo>
                  <a:pt x="290678" y="1084019"/>
                </a:lnTo>
                <a:lnTo>
                  <a:pt x="285516" y="1102676"/>
                </a:lnTo>
                <a:lnTo>
                  <a:pt x="280751" y="1121729"/>
                </a:lnTo>
                <a:lnTo>
                  <a:pt x="276780" y="1140783"/>
                </a:lnTo>
                <a:lnTo>
                  <a:pt x="272809" y="1159440"/>
                </a:lnTo>
                <a:lnTo>
                  <a:pt x="270029" y="1178890"/>
                </a:lnTo>
                <a:lnTo>
                  <a:pt x="266852" y="1198341"/>
                </a:lnTo>
                <a:lnTo>
                  <a:pt x="264867" y="1218188"/>
                </a:lnTo>
                <a:lnTo>
                  <a:pt x="263278" y="1237639"/>
                </a:lnTo>
                <a:lnTo>
                  <a:pt x="261690" y="1257883"/>
                </a:lnTo>
                <a:lnTo>
                  <a:pt x="260896" y="1277731"/>
                </a:lnTo>
                <a:lnTo>
                  <a:pt x="260498" y="1297975"/>
                </a:lnTo>
                <a:lnTo>
                  <a:pt x="260896" y="1318220"/>
                </a:lnTo>
                <a:lnTo>
                  <a:pt x="261690" y="1338067"/>
                </a:lnTo>
                <a:lnTo>
                  <a:pt x="263278" y="1357915"/>
                </a:lnTo>
                <a:lnTo>
                  <a:pt x="264867" y="1377763"/>
                </a:lnTo>
                <a:lnTo>
                  <a:pt x="266852" y="1397213"/>
                </a:lnTo>
                <a:lnTo>
                  <a:pt x="270029" y="1416664"/>
                </a:lnTo>
                <a:lnTo>
                  <a:pt x="272809" y="1436114"/>
                </a:lnTo>
                <a:lnTo>
                  <a:pt x="276780" y="1455168"/>
                </a:lnTo>
                <a:lnTo>
                  <a:pt x="280751" y="1474222"/>
                </a:lnTo>
                <a:lnTo>
                  <a:pt x="285516" y="1493275"/>
                </a:lnTo>
                <a:lnTo>
                  <a:pt x="290678" y="1511535"/>
                </a:lnTo>
                <a:lnTo>
                  <a:pt x="295840" y="1530192"/>
                </a:lnTo>
                <a:lnTo>
                  <a:pt x="301797" y="1548452"/>
                </a:lnTo>
                <a:lnTo>
                  <a:pt x="308151" y="1566314"/>
                </a:lnTo>
                <a:lnTo>
                  <a:pt x="314901" y="1584177"/>
                </a:lnTo>
                <a:lnTo>
                  <a:pt x="322049" y="1602040"/>
                </a:lnTo>
                <a:lnTo>
                  <a:pt x="329594" y="1619109"/>
                </a:lnTo>
                <a:lnTo>
                  <a:pt x="337933" y="1636575"/>
                </a:lnTo>
                <a:lnTo>
                  <a:pt x="346272" y="1653247"/>
                </a:lnTo>
                <a:lnTo>
                  <a:pt x="355009" y="1670316"/>
                </a:lnTo>
                <a:lnTo>
                  <a:pt x="364539" y="1686591"/>
                </a:lnTo>
                <a:lnTo>
                  <a:pt x="374070" y="1703262"/>
                </a:lnTo>
                <a:lnTo>
                  <a:pt x="383997" y="1719140"/>
                </a:lnTo>
                <a:lnTo>
                  <a:pt x="394322" y="1734622"/>
                </a:lnTo>
                <a:lnTo>
                  <a:pt x="405441" y="1750500"/>
                </a:lnTo>
                <a:lnTo>
                  <a:pt x="416162" y="1765584"/>
                </a:lnTo>
                <a:lnTo>
                  <a:pt x="427678" y="1780271"/>
                </a:lnTo>
                <a:lnTo>
                  <a:pt x="439591" y="1794958"/>
                </a:lnTo>
                <a:lnTo>
                  <a:pt x="451504" y="1809248"/>
                </a:lnTo>
                <a:lnTo>
                  <a:pt x="464212" y="1823142"/>
                </a:lnTo>
                <a:lnTo>
                  <a:pt x="476919" y="1837035"/>
                </a:lnTo>
                <a:lnTo>
                  <a:pt x="490023" y="1850531"/>
                </a:lnTo>
                <a:lnTo>
                  <a:pt x="503525" y="1863631"/>
                </a:lnTo>
                <a:lnTo>
                  <a:pt x="517026" y="1876333"/>
                </a:lnTo>
                <a:lnTo>
                  <a:pt x="531322" y="1889035"/>
                </a:lnTo>
                <a:lnTo>
                  <a:pt x="545617" y="1900944"/>
                </a:lnTo>
                <a:lnTo>
                  <a:pt x="559913" y="1912852"/>
                </a:lnTo>
                <a:lnTo>
                  <a:pt x="575400" y="1923967"/>
                </a:lnTo>
                <a:lnTo>
                  <a:pt x="590490" y="1935479"/>
                </a:lnTo>
                <a:lnTo>
                  <a:pt x="605977" y="1945799"/>
                </a:lnTo>
                <a:lnTo>
                  <a:pt x="621861" y="1956517"/>
                </a:lnTo>
                <a:lnTo>
                  <a:pt x="637745" y="1966044"/>
                </a:lnTo>
                <a:lnTo>
                  <a:pt x="653630" y="1975968"/>
                </a:lnTo>
                <a:lnTo>
                  <a:pt x="670308" y="1985097"/>
                </a:lnTo>
                <a:lnTo>
                  <a:pt x="686986" y="1994227"/>
                </a:lnTo>
                <a:lnTo>
                  <a:pt x="704061" y="2002563"/>
                </a:lnTo>
                <a:lnTo>
                  <a:pt x="721137" y="2010502"/>
                </a:lnTo>
                <a:lnTo>
                  <a:pt x="738609" y="2018044"/>
                </a:lnTo>
                <a:lnTo>
                  <a:pt x="756082" y="2025189"/>
                </a:lnTo>
                <a:lnTo>
                  <a:pt x="774348" y="2032335"/>
                </a:lnTo>
                <a:lnTo>
                  <a:pt x="792218" y="2038686"/>
                </a:lnTo>
                <a:lnTo>
                  <a:pt x="810485" y="2044640"/>
                </a:lnTo>
                <a:lnTo>
                  <a:pt x="829148" y="2050197"/>
                </a:lnTo>
                <a:lnTo>
                  <a:pt x="847812" y="2055358"/>
                </a:lnTo>
                <a:lnTo>
                  <a:pt x="866476" y="2059724"/>
                </a:lnTo>
                <a:lnTo>
                  <a:pt x="885140" y="2064091"/>
                </a:lnTo>
                <a:lnTo>
                  <a:pt x="904598" y="2067266"/>
                </a:lnTo>
                <a:lnTo>
                  <a:pt x="924056" y="2070839"/>
                </a:lnTo>
                <a:lnTo>
                  <a:pt x="943514" y="2073220"/>
                </a:lnTo>
                <a:lnTo>
                  <a:pt x="962972" y="2075999"/>
                </a:lnTo>
                <a:lnTo>
                  <a:pt x="982827" y="2077587"/>
                </a:lnTo>
                <a:lnTo>
                  <a:pt x="1002682" y="2078778"/>
                </a:lnTo>
                <a:lnTo>
                  <a:pt x="1022934" y="2079572"/>
                </a:lnTo>
                <a:lnTo>
                  <a:pt x="1043186" y="2079572"/>
                </a:lnTo>
                <a:lnTo>
                  <a:pt x="1063041" y="2079572"/>
                </a:lnTo>
                <a:lnTo>
                  <a:pt x="1083293" y="2078778"/>
                </a:lnTo>
                <a:lnTo>
                  <a:pt x="1103148" y="2077587"/>
                </a:lnTo>
                <a:lnTo>
                  <a:pt x="1122606" y="2075999"/>
                </a:lnTo>
                <a:lnTo>
                  <a:pt x="1142064" y="2073220"/>
                </a:lnTo>
                <a:lnTo>
                  <a:pt x="1161919" y="2070839"/>
                </a:lnTo>
                <a:lnTo>
                  <a:pt x="1180980" y="2067266"/>
                </a:lnTo>
                <a:lnTo>
                  <a:pt x="1200438" y="2064091"/>
                </a:lnTo>
                <a:lnTo>
                  <a:pt x="1219499" y="2059724"/>
                </a:lnTo>
                <a:lnTo>
                  <a:pt x="1237766" y="2055358"/>
                </a:lnTo>
                <a:lnTo>
                  <a:pt x="1256827" y="2050197"/>
                </a:lnTo>
                <a:lnTo>
                  <a:pt x="1275093" y="2044640"/>
                </a:lnTo>
                <a:lnTo>
                  <a:pt x="1293757" y="2038686"/>
                </a:lnTo>
                <a:lnTo>
                  <a:pt x="1311627" y="2032335"/>
                </a:lnTo>
                <a:lnTo>
                  <a:pt x="1329496" y="2025189"/>
                </a:lnTo>
                <a:lnTo>
                  <a:pt x="1347366" y="2018044"/>
                </a:lnTo>
                <a:lnTo>
                  <a:pt x="1364441" y="2010502"/>
                </a:lnTo>
                <a:lnTo>
                  <a:pt x="1381914" y="2002563"/>
                </a:lnTo>
                <a:lnTo>
                  <a:pt x="1398592" y="1994227"/>
                </a:lnTo>
                <a:lnTo>
                  <a:pt x="1415667" y="1985097"/>
                </a:lnTo>
                <a:lnTo>
                  <a:pt x="1431949" y="1975968"/>
                </a:lnTo>
                <a:lnTo>
                  <a:pt x="1447833" y="1966044"/>
                </a:lnTo>
                <a:lnTo>
                  <a:pt x="1464114" y="1956517"/>
                </a:lnTo>
                <a:lnTo>
                  <a:pt x="1479998" y="1945799"/>
                </a:lnTo>
                <a:lnTo>
                  <a:pt x="1495088" y="1935479"/>
                </a:lnTo>
                <a:lnTo>
                  <a:pt x="1510575" y="1923967"/>
                </a:lnTo>
                <a:lnTo>
                  <a:pt x="1525665" y="1912852"/>
                </a:lnTo>
                <a:lnTo>
                  <a:pt x="1539960" y="1900944"/>
                </a:lnTo>
                <a:lnTo>
                  <a:pt x="1554256" y="1889035"/>
                </a:lnTo>
                <a:lnTo>
                  <a:pt x="1568551" y="1876333"/>
                </a:lnTo>
                <a:lnTo>
                  <a:pt x="1582053" y="1863631"/>
                </a:lnTo>
                <a:lnTo>
                  <a:pt x="1595555" y="1850531"/>
                </a:lnTo>
                <a:lnTo>
                  <a:pt x="1608659" y="1837035"/>
                </a:lnTo>
                <a:lnTo>
                  <a:pt x="1621763" y="1823142"/>
                </a:lnTo>
                <a:lnTo>
                  <a:pt x="1634073" y="1809248"/>
                </a:lnTo>
                <a:lnTo>
                  <a:pt x="1646383" y="1794958"/>
                </a:lnTo>
                <a:lnTo>
                  <a:pt x="1657899" y="1780271"/>
                </a:lnTo>
                <a:lnTo>
                  <a:pt x="1669415" y="1765584"/>
                </a:lnTo>
                <a:lnTo>
                  <a:pt x="1680534" y="1750500"/>
                </a:lnTo>
                <a:lnTo>
                  <a:pt x="1691256" y="1734622"/>
                </a:lnTo>
                <a:lnTo>
                  <a:pt x="1701581" y="1719140"/>
                </a:lnTo>
                <a:lnTo>
                  <a:pt x="1711508" y="1703262"/>
                </a:lnTo>
                <a:lnTo>
                  <a:pt x="1721436" y="1686591"/>
                </a:lnTo>
                <a:lnTo>
                  <a:pt x="1730569" y="1670316"/>
                </a:lnTo>
                <a:lnTo>
                  <a:pt x="1739305" y="1653247"/>
                </a:lnTo>
                <a:lnTo>
                  <a:pt x="1748041" y="1636575"/>
                </a:lnTo>
                <a:lnTo>
                  <a:pt x="1755983" y="1619109"/>
                </a:lnTo>
                <a:lnTo>
                  <a:pt x="1763529" y="1602040"/>
                </a:lnTo>
                <a:lnTo>
                  <a:pt x="1770676" y="1584177"/>
                </a:lnTo>
                <a:lnTo>
                  <a:pt x="1777427" y="1566314"/>
                </a:lnTo>
                <a:lnTo>
                  <a:pt x="1783781" y="1548452"/>
                </a:lnTo>
                <a:lnTo>
                  <a:pt x="1789737" y="1530192"/>
                </a:lnTo>
                <a:lnTo>
                  <a:pt x="1795694" y="1511535"/>
                </a:lnTo>
                <a:lnTo>
                  <a:pt x="1800459" y="1493275"/>
                </a:lnTo>
                <a:lnTo>
                  <a:pt x="1804827" y="1474222"/>
                </a:lnTo>
                <a:lnTo>
                  <a:pt x="1809195" y="1455168"/>
                </a:lnTo>
                <a:lnTo>
                  <a:pt x="1812769" y="1436114"/>
                </a:lnTo>
                <a:lnTo>
                  <a:pt x="1816343" y="1416664"/>
                </a:lnTo>
                <a:lnTo>
                  <a:pt x="1818726" y="1397213"/>
                </a:lnTo>
                <a:lnTo>
                  <a:pt x="1820711" y="1377763"/>
                </a:lnTo>
                <a:lnTo>
                  <a:pt x="1823094" y="1357915"/>
                </a:lnTo>
                <a:lnTo>
                  <a:pt x="1824285" y="1338067"/>
                </a:lnTo>
                <a:lnTo>
                  <a:pt x="1824682" y="1318220"/>
                </a:lnTo>
                <a:lnTo>
                  <a:pt x="1825079" y="1297975"/>
                </a:lnTo>
                <a:lnTo>
                  <a:pt x="1824682" y="1277731"/>
                </a:lnTo>
                <a:lnTo>
                  <a:pt x="1824285" y="1257883"/>
                </a:lnTo>
                <a:lnTo>
                  <a:pt x="1823094" y="1237639"/>
                </a:lnTo>
                <a:lnTo>
                  <a:pt x="1820711" y="1218188"/>
                </a:lnTo>
                <a:lnTo>
                  <a:pt x="1818726" y="1198341"/>
                </a:lnTo>
                <a:lnTo>
                  <a:pt x="1816343" y="1178890"/>
                </a:lnTo>
                <a:lnTo>
                  <a:pt x="1812769" y="1159440"/>
                </a:lnTo>
                <a:lnTo>
                  <a:pt x="1809195" y="1140783"/>
                </a:lnTo>
                <a:lnTo>
                  <a:pt x="1804827" y="1121729"/>
                </a:lnTo>
                <a:lnTo>
                  <a:pt x="1800459" y="1102676"/>
                </a:lnTo>
                <a:lnTo>
                  <a:pt x="1795694" y="1084019"/>
                </a:lnTo>
                <a:lnTo>
                  <a:pt x="1789737" y="1065362"/>
                </a:lnTo>
                <a:lnTo>
                  <a:pt x="1783781" y="1047500"/>
                </a:lnTo>
                <a:lnTo>
                  <a:pt x="1777427" y="1029240"/>
                </a:lnTo>
                <a:lnTo>
                  <a:pt x="1770676" y="1011377"/>
                </a:lnTo>
                <a:lnTo>
                  <a:pt x="1763529" y="993911"/>
                </a:lnTo>
                <a:lnTo>
                  <a:pt x="1755983" y="976048"/>
                </a:lnTo>
                <a:lnTo>
                  <a:pt x="1748041" y="959377"/>
                </a:lnTo>
                <a:lnTo>
                  <a:pt x="1739305" y="941911"/>
                </a:lnTo>
                <a:lnTo>
                  <a:pt x="1730569" y="925636"/>
                </a:lnTo>
                <a:lnTo>
                  <a:pt x="1721436" y="908964"/>
                </a:lnTo>
                <a:lnTo>
                  <a:pt x="1711508" y="892689"/>
                </a:lnTo>
                <a:lnTo>
                  <a:pt x="1701581" y="876811"/>
                </a:lnTo>
                <a:lnTo>
                  <a:pt x="1691256" y="860933"/>
                </a:lnTo>
                <a:lnTo>
                  <a:pt x="1680534" y="845452"/>
                </a:lnTo>
                <a:lnTo>
                  <a:pt x="1669415" y="830368"/>
                </a:lnTo>
                <a:lnTo>
                  <a:pt x="1657899" y="815680"/>
                </a:lnTo>
                <a:lnTo>
                  <a:pt x="1646383" y="800596"/>
                </a:lnTo>
                <a:lnTo>
                  <a:pt x="1634073" y="786306"/>
                </a:lnTo>
                <a:lnTo>
                  <a:pt x="1621763" y="772413"/>
                </a:lnTo>
                <a:lnTo>
                  <a:pt x="1608659" y="758520"/>
                </a:lnTo>
                <a:lnTo>
                  <a:pt x="1595555" y="745023"/>
                </a:lnTo>
                <a:lnTo>
                  <a:pt x="1582053" y="731924"/>
                </a:lnTo>
                <a:lnTo>
                  <a:pt x="1568551" y="719221"/>
                </a:lnTo>
                <a:lnTo>
                  <a:pt x="1554256" y="706519"/>
                </a:lnTo>
                <a:lnTo>
                  <a:pt x="1539960" y="694610"/>
                </a:lnTo>
                <a:lnTo>
                  <a:pt x="1525665" y="682702"/>
                </a:lnTo>
                <a:lnTo>
                  <a:pt x="1510575" y="671190"/>
                </a:lnTo>
                <a:lnTo>
                  <a:pt x="1495088" y="660473"/>
                </a:lnTo>
                <a:lnTo>
                  <a:pt x="1479998" y="649755"/>
                </a:lnTo>
                <a:lnTo>
                  <a:pt x="1464114" y="639037"/>
                </a:lnTo>
                <a:lnTo>
                  <a:pt x="1447833" y="629114"/>
                </a:lnTo>
                <a:lnTo>
                  <a:pt x="1431949" y="619587"/>
                </a:lnTo>
                <a:lnTo>
                  <a:pt x="1415667" y="610457"/>
                </a:lnTo>
                <a:lnTo>
                  <a:pt x="1398592" y="601724"/>
                </a:lnTo>
                <a:lnTo>
                  <a:pt x="1381914" y="593388"/>
                </a:lnTo>
                <a:lnTo>
                  <a:pt x="1364441" y="585449"/>
                </a:lnTo>
                <a:lnTo>
                  <a:pt x="1347366" y="577113"/>
                </a:lnTo>
                <a:lnTo>
                  <a:pt x="1329496" y="569968"/>
                </a:lnTo>
                <a:lnTo>
                  <a:pt x="1311627" y="563220"/>
                </a:lnTo>
                <a:lnTo>
                  <a:pt x="1293757" y="556869"/>
                </a:lnTo>
                <a:lnTo>
                  <a:pt x="1275093" y="550914"/>
                </a:lnTo>
                <a:lnTo>
                  <a:pt x="1256827" y="545754"/>
                </a:lnTo>
                <a:lnTo>
                  <a:pt x="1237766" y="540594"/>
                </a:lnTo>
                <a:lnTo>
                  <a:pt x="1219499" y="535830"/>
                </a:lnTo>
                <a:lnTo>
                  <a:pt x="1200438" y="531861"/>
                </a:lnTo>
                <a:lnTo>
                  <a:pt x="1180980" y="527891"/>
                </a:lnTo>
                <a:lnTo>
                  <a:pt x="1161919" y="525113"/>
                </a:lnTo>
                <a:lnTo>
                  <a:pt x="1142064" y="521937"/>
                </a:lnTo>
                <a:lnTo>
                  <a:pt x="1122606" y="519952"/>
                </a:lnTo>
                <a:lnTo>
                  <a:pt x="1103148" y="518364"/>
                </a:lnTo>
                <a:lnTo>
                  <a:pt x="1083293" y="516777"/>
                </a:lnTo>
                <a:lnTo>
                  <a:pt x="1063041" y="515983"/>
                </a:lnTo>
                <a:lnTo>
                  <a:pt x="1043186" y="515586"/>
                </a:lnTo>
                <a:close/>
                <a:moveTo>
                  <a:pt x="803734" y="280988"/>
                </a:moveTo>
                <a:lnTo>
                  <a:pt x="862902" y="391340"/>
                </a:lnTo>
                <a:lnTo>
                  <a:pt x="884743" y="387371"/>
                </a:lnTo>
                <a:lnTo>
                  <a:pt x="906980" y="383798"/>
                </a:lnTo>
                <a:lnTo>
                  <a:pt x="929218" y="380622"/>
                </a:lnTo>
                <a:lnTo>
                  <a:pt x="951456" y="378241"/>
                </a:lnTo>
                <a:lnTo>
                  <a:pt x="974488" y="376256"/>
                </a:lnTo>
                <a:lnTo>
                  <a:pt x="997122" y="374668"/>
                </a:lnTo>
                <a:lnTo>
                  <a:pt x="1019757" y="373874"/>
                </a:lnTo>
                <a:lnTo>
                  <a:pt x="1043186" y="373477"/>
                </a:lnTo>
                <a:lnTo>
                  <a:pt x="1059865" y="373874"/>
                </a:lnTo>
                <a:lnTo>
                  <a:pt x="1076940" y="374271"/>
                </a:lnTo>
                <a:lnTo>
                  <a:pt x="1093618" y="375462"/>
                </a:lnTo>
                <a:lnTo>
                  <a:pt x="1110693" y="376256"/>
                </a:lnTo>
                <a:lnTo>
                  <a:pt x="1127372" y="377844"/>
                </a:lnTo>
                <a:lnTo>
                  <a:pt x="1144050" y="379432"/>
                </a:lnTo>
                <a:lnTo>
                  <a:pt x="1160331" y="381019"/>
                </a:lnTo>
                <a:lnTo>
                  <a:pt x="1176612" y="383798"/>
                </a:lnTo>
                <a:lnTo>
                  <a:pt x="1193291" y="386180"/>
                </a:lnTo>
                <a:lnTo>
                  <a:pt x="1209572" y="388958"/>
                </a:lnTo>
                <a:lnTo>
                  <a:pt x="1225853" y="392134"/>
                </a:lnTo>
                <a:lnTo>
                  <a:pt x="1241737" y="395310"/>
                </a:lnTo>
                <a:lnTo>
                  <a:pt x="1257621" y="399279"/>
                </a:lnTo>
                <a:lnTo>
                  <a:pt x="1273505" y="403249"/>
                </a:lnTo>
                <a:lnTo>
                  <a:pt x="1289389" y="407218"/>
                </a:lnTo>
                <a:lnTo>
                  <a:pt x="1304876" y="411982"/>
                </a:lnTo>
                <a:lnTo>
                  <a:pt x="1370398" y="304805"/>
                </a:lnTo>
                <a:lnTo>
                  <a:pt x="1611439" y="417142"/>
                </a:lnTo>
                <a:lnTo>
                  <a:pt x="1570140" y="539800"/>
                </a:lnTo>
                <a:lnTo>
                  <a:pt x="1592775" y="555678"/>
                </a:lnTo>
                <a:lnTo>
                  <a:pt x="1614615" y="572747"/>
                </a:lnTo>
                <a:lnTo>
                  <a:pt x="1636059" y="589815"/>
                </a:lnTo>
                <a:lnTo>
                  <a:pt x="1656708" y="608075"/>
                </a:lnTo>
                <a:lnTo>
                  <a:pt x="1676960" y="626732"/>
                </a:lnTo>
                <a:lnTo>
                  <a:pt x="1696815" y="645389"/>
                </a:lnTo>
                <a:lnTo>
                  <a:pt x="1715876" y="665236"/>
                </a:lnTo>
                <a:lnTo>
                  <a:pt x="1734540" y="685481"/>
                </a:lnTo>
                <a:lnTo>
                  <a:pt x="1752410" y="706519"/>
                </a:lnTo>
                <a:lnTo>
                  <a:pt x="1769882" y="728351"/>
                </a:lnTo>
                <a:lnTo>
                  <a:pt x="1786560" y="750184"/>
                </a:lnTo>
                <a:lnTo>
                  <a:pt x="1802841" y="772413"/>
                </a:lnTo>
                <a:lnTo>
                  <a:pt x="1818329" y="795436"/>
                </a:lnTo>
                <a:lnTo>
                  <a:pt x="1832624" y="818856"/>
                </a:lnTo>
                <a:lnTo>
                  <a:pt x="1846920" y="842673"/>
                </a:lnTo>
                <a:lnTo>
                  <a:pt x="1860024" y="866887"/>
                </a:lnTo>
                <a:lnTo>
                  <a:pt x="1994642" y="834337"/>
                </a:lnTo>
                <a:lnTo>
                  <a:pt x="2085975" y="1084019"/>
                </a:lnTo>
                <a:lnTo>
                  <a:pt x="1954931" y="1149516"/>
                </a:lnTo>
                <a:lnTo>
                  <a:pt x="1958108" y="1167776"/>
                </a:lnTo>
                <a:lnTo>
                  <a:pt x="1960491" y="1185638"/>
                </a:lnTo>
                <a:lnTo>
                  <a:pt x="1962476" y="1204295"/>
                </a:lnTo>
                <a:lnTo>
                  <a:pt x="1964462" y="1222952"/>
                </a:lnTo>
                <a:lnTo>
                  <a:pt x="1965653" y="1241212"/>
                </a:lnTo>
                <a:lnTo>
                  <a:pt x="1966447" y="1259868"/>
                </a:lnTo>
                <a:lnTo>
                  <a:pt x="1967242" y="1278922"/>
                </a:lnTo>
                <a:lnTo>
                  <a:pt x="1967242" y="1297975"/>
                </a:lnTo>
                <a:lnTo>
                  <a:pt x="1967242" y="1315441"/>
                </a:lnTo>
                <a:lnTo>
                  <a:pt x="1966845" y="1332907"/>
                </a:lnTo>
                <a:lnTo>
                  <a:pt x="1966050" y="1349976"/>
                </a:lnTo>
                <a:lnTo>
                  <a:pt x="1964859" y="1367839"/>
                </a:lnTo>
                <a:lnTo>
                  <a:pt x="1962873" y="1385305"/>
                </a:lnTo>
                <a:lnTo>
                  <a:pt x="1961285" y="1401977"/>
                </a:lnTo>
                <a:lnTo>
                  <a:pt x="1959300" y="1419442"/>
                </a:lnTo>
                <a:lnTo>
                  <a:pt x="1957314" y="1436114"/>
                </a:lnTo>
                <a:lnTo>
                  <a:pt x="1954137" y="1453183"/>
                </a:lnTo>
                <a:lnTo>
                  <a:pt x="1951357" y="1469855"/>
                </a:lnTo>
                <a:lnTo>
                  <a:pt x="1947784" y="1486527"/>
                </a:lnTo>
                <a:lnTo>
                  <a:pt x="1944210" y="1503199"/>
                </a:lnTo>
                <a:lnTo>
                  <a:pt x="1940239" y="1519871"/>
                </a:lnTo>
                <a:lnTo>
                  <a:pt x="1935871" y="1535749"/>
                </a:lnTo>
                <a:lnTo>
                  <a:pt x="1931899" y="1552024"/>
                </a:lnTo>
                <a:lnTo>
                  <a:pt x="1926737" y="1568299"/>
                </a:lnTo>
                <a:lnTo>
                  <a:pt x="2061355" y="1650468"/>
                </a:lnTo>
                <a:lnTo>
                  <a:pt x="1949372" y="1891020"/>
                </a:lnTo>
                <a:lnTo>
                  <a:pt x="1791723" y="1838623"/>
                </a:lnTo>
                <a:lnTo>
                  <a:pt x="1776633" y="1859264"/>
                </a:lnTo>
                <a:lnTo>
                  <a:pt x="1761146" y="1879112"/>
                </a:lnTo>
                <a:lnTo>
                  <a:pt x="1744468" y="1898165"/>
                </a:lnTo>
                <a:lnTo>
                  <a:pt x="1728186" y="1917219"/>
                </a:lnTo>
                <a:lnTo>
                  <a:pt x="1710714" y="1935876"/>
                </a:lnTo>
                <a:lnTo>
                  <a:pt x="1693241" y="1954135"/>
                </a:lnTo>
                <a:lnTo>
                  <a:pt x="1674975" y="1971204"/>
                </a:lnTo>
                <a:lnTo>
                  <a:pt x="1655914" y="1988670"/>
                </a:lnTo>
                <a:lnTo>
                  <a:pt x="1636853" y="2004945"/>
                </a:lnTo>
                <a:lnTo>
                  <a:pt x="1616998" y="2021220"/>
                </a:lnTo>
                <a:lnTo>
                  <a:pt x="1597143" y="2036701"/>
                </a:lnTo>
                <a:lnTo>
                  <a:pt x="1576494" y="2051388"/>
                </a:lnTo>
                <a:lnTo>
                  <a:pt x="1555844" y="2066075"/>
                </a:lnTo>
                <a:lnTo>
                  <a:pt x="1534401" y="2079572"/>
                </a:lnTo>
                <a:lnTo>
                  <a:pt x="1512957" y="2093068"/>
                </a:lnTo>
                <a:lnTo>
                  <a:pt x="1491117" y="2105770"/>
                </a:lnTo>
                <a:lnTo>
                  <a:pt x="1531621" y="2274474"/>
                </a:lnTo>
                <a:lnTo>
                  <a:pt x="1281844" y="2365376"/>
                </a:lnTo>
                <a:lnTo>
                  <a:pt x="1202821" y="2207787"/>
                </a:lnTo>
                <a:lnTo>
                  <a:pt x="1183363" y="2210962"/>
                </a:lnTo>
                <a:lnTo>
                  <a:pt x="1163508" y="2213741"/>
                </a:lnTo>
                <a:lnTo>
                  <a:pt x="1144050" y="2216123"/>
                </a:lnTo>
                <a:lnTo>
                  <a:pt x="1124195" y="2218504"/>
                </a:lnTo>
                <a:lnTo>
                  <a:pt x="1103943" y="2219695"/>
                </a:lnTo>
                <a:lnTo>
                  <a:pt x="1083690" y="2220886"/>
                </a:lnTo>
                <a:lnTo>
                  <a:pt x="1063438" y="2221680"/>
                </a:lnTo>
                <a:lnTo>
                  <a:pt x="1043186" y="2221680"/>
                </a:lnTo>
                <a:lnTo>
                  <a:pt x="1013007" y="2221283"/>
                </a:lnTo>
                <a:lnTo>
                  <a:pt x="983224" y="2220092"/>
                </a:lnTo>
                <a:lnTo>
                  <a:pt x="954235" y="2217711"/>
                </a:lnTo>
                <a:lnTo>
                  <a:pt x="924850" y="2214535"/>
                </a:lnTo>
                <a:lnTo>
                  <a:pt x="895862" y="2210565"/>
                </a:lnTo>
                <a:lnTo>
                  <a:pt x="867270" y="2205405"/>
                </a:lnTo>
                <a:lnTo>
                  <a:pt x="839076" y="2199451"/>
                </a:lnTo>
                <a:lnTo>
                  <a:pt x="810882" y="2192703"/>
                </a:lnTo>
                <a:lnTo>
                  <a:pt x="715180" y="2341162"/>
                </a:lnTo>
                <a:lnTo>
                  <a:pt x="474536" y="2229222"/>
                </a:lnTo>
                <a:lnTo>
                  <a:pt x="524968" y="2062900"/>
                </a:lnTo>
                <a:lnTo>
                  <a:pt x="504716" y="2049006"/>
                </a:lnTo>
                <a:lnTo>
                  <a:pt x="484464" y="2033525"/>
                </a:lnTo>
                <a:lnTo>
                  <a:pt x="465006" y="2018441"/>
                </a:lnTo>
                <a:lnTo>
                  <a:pt x="445945" y="2002960"/>
                </a:lnTo>
                <a:lnTo>
                  <a:pt x="427281" y="1986288"/>
                </a:lnTo>
                <a:lnTo>
                  <a:pt x="408617" y="1969616"/>
                </a:lnTo>
                <a:lnTo>
                  <a:pt x="390748" y="1952151"/>
                </a:lnTo>
                <a:lnTo>
                  <a:pt x="373672" y="1934685"/>
                </a:lnTo>
                <a:lnTo>
                  <a:pt x="356597" y="1916028"/>
                </a:lnTo>
                <a:lnTo>
                  <a:pt x="340316" y="1897371"/>
                </a:lnTo>
                <a:lnTo>
                  <a:pt x="324432" y="1878715"/>
                </a:lnTo>
                <a:lnTo>
                  <a:pt x="308548" y="1858867"/>
                </a:lnTo>
                <a:lnTo>
                  <a:pt x="293855" y="1839020"/>
                </a:lnTo>
                <a:lnTo>
                  <a:pt x="279559" y="1818775"/>
                </a:lnTo>
                <a:lnTo>
                  <a:pt x="265661" y="1797737"/>
                </a:lnTo>
                <a:lnTo>
                  <a:pt x="252556" y="1776301"/>
                </a:lnTo>
                <a:lnTo>
                  <a:pt x="91333" y="1811630"/>
                </a:lnTo>
                <a:lnTo>
                  <a:pt x="0" y="1562345"/>
                </a:lnTo>
                <a:lnTo>
                  <a:pt x="138191" y="1488512"/>
                </a:lnTo>
                <a:lnTo>
                  <a:pt x="133426" y="1465092"/>
                </a:lnTo>
                <a:lnTo>
                  <a:pt x="129852" y="1441672"/>
                </a:lnTo>
                <a:lnTo>
                  <a:pt x="126278" y="1418251"/>
                </a:lnTo>
                <a:lnTo>
                  <a:pt x="123498" y="1394434"/>
                </a:lnTo>
                <a:lnTo>
                  <a:pt x="121513" y="1370220"/>
                </a:lnTo>
                <a:lnTo>
                  <a:pt x="119527" y="1346403"/>
                </a:lnTo>
                <a:lnTo>
                  <a:pt x="118733" y="1322189"/>
                </a:lnTo>
                <a:lnTo>
                  <a:pt x="118336" y="1297975"/>
                </a:lnTo>
                <a:lnTo>
                  <a:pt x="118733" y="1269395"/>
                </a:lnTo>
                <a:lnTo>
                  <a:pt x="119924" y="1240418"/>
                </a:lnTo>
                <a:lnTo>
                  <a:pt x="122704" y="1211837"/>
                </a:lnTo>
                <a:lnTo>
                  <a:pt x="125484" y="1184051"/>
                </a:lnTo>
                <a:lnTo>
                  <a:pt x="129455" y="1155867"/>
                </a:lnTo>
                <a:lnTo>
                  <a:pt x="134220" y="1128478"/>
                </a:lnTo>
                <a:lnTo>
                  <a:pt x="139780" y="1101088"/>
                </a:lnTo>
                <a:lnTo>
                  <a:pt x="146133" y="1074095"/>
                </a:lnTo>
                <a:lnTo>
                  <a:pt x="24223" y="995896"/>
                </a:lnTo>
                <a:lnTo>
                  <a:pt x="136603" y="755344"/>
                </a:lnTo>
                <a:lnTo>
                  <a:pt x="268043" y="794642"/>
                </a:lnTo>
                <a:lnTo>
                  <a:pt x="283530" y="772016"/>
                </a:lnTo>
                <a:lnTo>
                  <a:pt x="299017" y="750184"/>
                </a:lnTo>
                <a:lnTo>
                  <a:pt x="315696" y="728351"/>
                </a:lnTo>
                <a:lnTo>
                  <a:pt x="332771" y="707313"/>
                </a:lnTo>
                <a:lnTo>
                  <a:pt x="350243" y="686274"/>
                </a:lnTo>
                <a:lnTo>
                  <a:pt x="368907" y="666824"/>
                </a:lnTo>
                <a:lnTo>
                  <a:pt x="387571" y="646976"/>
                </a:lnTo>
                <a:lnTo>
                  <a:pt x="407426" y="627923"/>
                </a:lnTo>
                <a:lnTo>
                  <a:pt x="427281" y="609266"/>
                </a:lnTo>
                <a:lnTo>
                  <a:pt x="447930" y="591403"/>
                </a:lnTo>
                <a:lnTo>
                  <a:pt x="468977" y="574334"/>
                </a:lnTo>
                <a:lnTo>
                  <a:pt x="490420" y="557662"/>
                </a:lnTo>
                <a:lnTo>
                  <a:pt x="512261" y="541784"/>
                </a:lnTo>
                <a:lnTo>
                  <a:pt x="535293" y="526303"/>
                </a:lnTo>
                <a:lnTo>
                  <a:pt x="557928" y="511616"/>
                </a:lnTo>
                <a:lnTo>
                  <a:pt x="581754" y="497723"/>
                </a:lnTo>
                <a:lnTo>
                  <a:pt x="554354" y="371890"/>
                </a:lnTo>
                <a:lnTo>
                  <a:pt x="803734" y="280988"/>
                </a:lnTo>
                <a:close/>
                <a:moveTo>
                  <a:pt x="2013752" y="186531"/>
                </a:moveTo>
                <a:lnTo>
                  <a:pt x="2001871" y="186928"/>
                </a:lnTo>
                <a:lnTo>
                  <a:pt x="1989594" y="188119"/>
                </a:lnTo>
                <a:lnTo>
                  <a:pt x="1978109" y="190103"/>
                </a:lnTo>
                <a:lnTo>
                  <a:pt x="1966624" y="192881"/>
                </a:lnTo>
                <a:lnTo>
                  <a:pt x="1955139" y="196453"/>
                </a:lnTo>
                <a:lnTo>
                  <a:pt x="1944050" y="200819"/>
                </a:lnTo>
                <a:lnTo>
                  <a:pt x="1932962" y="205978"/>
                </a:lnTo>
                <a:lnTo>
                  <a:pt x="1922269" y="211534"/>
                </a:lnTo>
                <a:lnTo>
                  <a:pt x="1914348" y="216297"/>
                </a:lnTo>
                <a:lnTo>
                  <a:pt x="1906823" y="221853"/>
                </a:lnTo>
                <a:lnTo>
                  <a:pt x="1899695" y="227409"/>
                </a:lnTo>
                <a:lnTo>
                  <a:pt x="1892962" y="233363"/>
                </a:lnTo>
                <a:lnTo>
                  <a:pt x="1886230" y="239713"/>
                </a:lnTo>
                <a:lnTo>
                  <a:pt x="1880289" y="246063"/>
                </a:lnTo>
                <a:lnTo>
                  <a:pt x="1874349" y="252809"/>
                </a:lnTo>
                <a:lnTo>
                  <a:pt x="1869200" y="259953"/>
                </a:lnTo>
                <a:lnTo>
                  <a:pt x="1864052" y="267097"/>
                </a:lnTo>
                <a:lnTo>
                  <a:pt x="1859300" y="274241"/>
                </a:lnTo>
                <a:lnTo>
                  <a:pt x="1855339" y="281781"/>
                </a:lnTo>
                <a:lnTo>
                  <a:pt x="1850983" y="289719"/>
                </a:lnTo>
                <a:lnTo>
                  <a:pt x="1847419" y="297656"/>
                </a:lnTo>
                <a:lnTo>
                  <a:pt x="1844646" y="305594"/>
                </a:lnTo>
                <a:lnTo>
                  <a:pt x="1841874" y="313928"/>
                </a:lnTo>
                <a:lnTo>
                  <a:pt x="1839102" y="322263"/>
                </a:lnTo>
                <a:lnTo>
                  <a:pt x="1837518" y="330597"/>
                </a:lnTo>
                <a:lnTo>
                  <a:pt x="1835934" y="339328"/>
                </a:lnTo>
                <a:lnTo>
                  <a:pt x="1834350" y="348059"/>
                </a:lnTo>
                <a:lnTo>
                  <a:pt x="1833557" y="356791"/>
                </a:lnTo>
                <a:lnTo>
                  <a:pt x="1833557" y="365125"/>
                </a:lnTo>
                <a:lnTo>
                  <a:pt x="1833557" y="373856"/>
                </a:lnTo>
                <a:lnTo>
                  <a:pt x="1833953" y="382984"/>
                </a:lnTo>
                <a:lnTo>
                  <a:pt x="1835142" y="391716"/>
                </a:lnTo>
                <a:lnTo>
                  <a:pt x="1836726" y="400050"/>
                </a:lnTo>
                <a:lnTo>
                  <a:pt x="1838310" y="409178"/>
                </a:lnTo>
                <a:lnTo>
                  <a:pt x="1840290" y="417513"/>
                </a:lnTo>
                <a:lnTo>
                  <a:pt x="1843458" y="426244"/>
                </a:lnTo>
                <a:lnTo>
                  <a:pt x="1846230" y="434578"/>
                </a:lnTo>
                <a:lnTo>
                  <a:pt x="1850191" y="443310"/>
                </a:lnTo>
                <a:lnTo>
                  <a:pt x="1853755" y="451247"/>
                </a:lnTo>
                <a:lnTo>
                  <a:pt x="1858507" y="459581"/>
                </a:lnTo>
                <a:lnTo>
                  <a:pt x="1864844" y="469503"/>
                </a:lnTo>
                <a:lnTo>
                  <a:pt x="1871973" y="479028"/>
                </a:lnTo>
                <a:lnTo>
                  <a:pt x="1879497" y="488156"/>
                </a:lnTo>
                <a:lnTo>
                  <a:pt x="1887418" y="496888"/>
                </a:lnTo>
                <a:lnTo>
                  <a:pt x="1896527" y="504428"/>
                </a:lnTo>
                <a:lnTo>
                  <a:pt x="1905239" y="511969"/>
                </a:lnTo>
                <a:lnTo>
                  <a:pt x="1914744" y="518716"/>
                </a:lnTo>
                <a:lnTo>
                  <a:pt x="1924645" y="524669"/>
                </a:lnTo>
                <a:lnTo>
                  <a:pt x="1934942" y="529828"/>
                </a:lnTo>
                <a:lnTo>
                  <a:pt x="1945635" y="534988"/>
                </a:lnTo>
                <a:lnTo>
                  <a:pt x="1956723" y="538956"/>
                </a:lnTo>
                <a:lnTo>
                  <a:pt x="1967812" y="542131"/>
                </a:lnTo>
                <a:lnTo>
                  <a:pt x="1979297" y="545306"/>
                </a:lnTo>
                <a:lnTo>
                  <a:pt x="1990782" y="546894"/>
                </a:lnTo>
                <a:lnTo>
                  <a:pt x="2002267" y="548085"/>
                </a:lnTo>
                <a:lnTo>
                  <a:pt x="2014544" y="548481"/>
                </a:lnTo>
                <a:lnTo>
                  <a:pt x="2026425" y="548085"/>
                </a:lnTo>
                <a:lnTo>
                  <a:pt x="2038306" y="546894"/>
                </a:lnTo>
                <a:lnTo>
                  <a:pt x="2049791" y="544910"/>
                </a:lnTo>
                <a:lnTo>
                  <a:pt x="2061672" y="542131"/>
                </a:lnTo>
                <a:lnTo>
                  <a:pt x="2073157" y="538560"/>
                </a:lnTo>
                <a:lnTo>
                  <a:pt x="2084246" y="534194"/>
                </a:lnTo>
                <a:lnTo>
                  <a:pt x="2095335" y="529035"/>
                </a:lnTo>
                <a:lnTo>
                  <a:pt x="2106028" y="523081"/>
                </a:lnTo>
                <a:lnTo>
                  <a:pt x="2113552" y="518716"/>
                </a:lnTo>
                <a:lnTo>
                  <a:pt x="2121077" y="513556"/>
                </a:lnTo>
                <a:lnTo>
                  <a:pt x="2128206" y="508000"/>
                </a:lnTo>
                <a:lnTo>
                  <a:pt x="2134938" y="502047"/>
                </a:lnTo>
                <a:lnTo>
                  <a:pt x="2141275" y="496491"/>
                </a:lnTo>
                <a:lnTo>
                  <a:pt x="2147215" y="490141"/>
                </a:lnTo>
                <a:lnTo>
                  <a:pt x="2153156" y="483394"/>
                </a:lnTo>
                <a:lnTo>
                  <a:pt x="2158304" y="476647"/>
                </a:lnTo>
                <a:lnTo>
                  <a:pt x="2163452" y="469503"/>
                </a:lnTo>
                <a:lnTo>
                  <a:pt x="2168601" y="461566"/>
                </a:lnTo>
                <a:lnTo>
                  <a:pt x="2172957" y="454025"/>
                </a:lnTo>
                <a:lnTo>
                  <a:pt x="2176917" y="446485"/>
                </a:lnTo>
                <a:lnTo>
                  <a:pt x="2180482" y="438150"/>
                </a:lnTo>
                <a:lnTo>
                  <a:pt x="2183650" y="430213"/>
                </a:lnTo>
                <a:lnTo>
                  <a:pt x="2186818" y="421481"/>
                </a:lnTo>
                <a:lnTo>
                  <a:pt x="2189195" y="412750"/>
                </a:lnTo>
                <a:lnTo>
                  <a:pt x="2191175" y="404019"/>
                </a:lnTo>
                <a:lnTo>
                  <a:pt x="2192363" y="395288"/>
                </a:lnTo>
                <a:lnTo>
                  <a:pt x="2193947" y="386159"/>
                </a:lnTo>
                <a:lnTo>
                  <a:pt x="2194739" y="377428"/>
                </a:lnTo>
                <a:lnTo>
                  <a:pt x="2194739" y="368697"/>
                </a:lnTo>
                <a:lnTo>
                  <a:pt x="2194739" y="359569"/>
                </a:lnTo>
                <a:lnTo>
                  <a:pt x="2194343" y="351234"/>
                </a:lnTo>
                <a:lnTo>
                  <a:pt x="2192759" y="342503"/>
                </a:lnTo>
                <a:lnTo>
                  <a:pt x="2191571" y="333375"/>
                </a:lnTo>
                <a:lnTo>
                  <a:pt x="2189591" y="325041"/>
                </a:lnTo>
                <a:lnTo>
                  <a:pt x="2187610" y="316706"/>
                </a:lnTo>
                <a:lnTo>
                  <a:pt x="2184838" y="308372"/>
                </a:lnTo>
                <a:lnTo>
                  <a:pt x="2181670" y="299641"/>
                </a:lnTo>
                <a:lnTo>
                  <a:pt x="2178106" y="291703"/>
                </a:lnTo>
                <a:lnTo>
                  <a:pt x="2174145" y="283766"/>
                </a:lnTo>
                <a:lnTo>
                  <a:pt x="2169789" y="275828"/>
                </a:lnTo>
                <a:lnTo>
                  <a:pt x="2163452" y="265509"/>
                </a:lnTo>
                <a:lnTo>
                  <a:pt x="2156324" y="255984"/>
                </a:lnTo>
                <a:lnTo>
                  <a:pt x="2148799" y="247253"/>
                </a:lnTo>
                <a:lnTo>
                  <a:pt x="2140879" y="238522"/>
                </a:lnTo>
                <a:lnTo>
                  <a:pt x="2131770" y="230584"/>
                </a:lnTo>
                <a:lnTo>
                  <a:pt x="2123057" y="223441"/>
                </a:lnTo>
                <a:lnTo>
                  <a:pt x="2113552" y="216694"/>
                </a:lnTo>
                <a:lnTo>
                  <a:pt x="2103255" y="210344"/>
                </a:lnTo>
                <a:lnTo>
                  <a:pt x="2093355" y="204788"/>
                </a:lnTo>
                <a:lnTo>
                  <a:pt x="2082662" y="200422"/>
                </a:lnTo>
                <a:lnTo>
                  <a:pt x="2071969" y="196056"/>
                </a:lnTo>
                <a:lnTo>
                  <a:pt x="2060484" y="192881"/>
                </a:lnTo>
                <a:lnTo>
                  <a:pt x="2048999" y="190103"/>
                </a:lnTo>
                <a:lnTo>
                  <a:pt x="2037118" y="188119"/>
                </a:lnTo>
                <a:lnTo>
                  <a:pt x="2025633" y="186928"/>
                </a:lnTo>
                <a:lnTo>
                  <a:pt x="2013752" y="186531"/>
                </a:lnTo>
                <a:close/>
                <a:moveTo>
                  <a:pt x="2066028" y="0"/>
                </a:moveTo>
                <a:lnTo>
                  <a:pt x="2156324" y="23812"/>
                </a:lnTo>
                <a:lnTo>
                  <a:pt x="2146027" y="100013"/>
                </a:lnTo>
                <a:lnTo>
                  <a:pt x="2140916" y="118533"/>
                </a:lnTo>
                <a:lnTo>
                  <a:pt x="2134542" y="115094"/>
                </a:lnTo>
                <a:lnTo>
                  <a:pt x="2132671" y="114357"/>
                </a:lnTo>
                <a:lnTo>
                  <a:pt x="2132562" y="114300"/>
                </a:lnTo>
                <a:lnTo>
                  <a:pt x="2123453" y="110728"/>
                </a:lnTo>
                <a:lnTo>
                  <a:pt x="2132671" y="114357"/>
                </a:lnTo>
                <a:lnTo>
                  <a:pt x="2140879" y="118666"/>
                </a:lnTo>
                <a:lnTo>
                  <a:pt x="2140916" y="118533"/>
                </a:lnTo>
                <a:lnTo>
                  <a:pt x="2144839" y="120650"/>
                </a:lnTo>
                <a:lnTo>
                  <a:pt x="2153552" y="125413"/>
                </a:lnTo>
                <a:lnTo>
                  <a:pt x="2167413" y="133747"/>
                </a:lnTo>
                <a:lnTo>
                  <a:pt x="2174145" y="138113"/>
                </a:lnTo>
                <a:lnTo>
                  <a:pt x="2180878" y="142875"/>
                </a:lnTo>
                <a:lnTo>
                  <a:pt x="2181274" y="143272"/>
                </a:lnTo>
                <a:lnTo>
                  <a:pt x="2187610" y="148034"/>
                </a:lnTo>
                <a:lnTo>
                  <a:pt x="2193947" y="153194"/>
                </a:lnTo>
                <a:lnTo>
                  <a:pt x="2205432" y="163909"/>
                </a:lnTo>
                <a:lnTo>
                  <a:pt x="2212560" y="170656"/>
                </a:lnTo>
                <a:lnTo>
                  <a:pt x="2221273" y="180181"/>
                </a:lnTo>
                <a:lnTo>
                  <a:pt x="2226433" y="186128"/>
                </a:lnTo>
                <a:lnTo>
                  <a:pt x="2226422" y="186134"/>
                </a:lnTo>
                <a:lnTo>
                  <a:pt x="2229194" y="189309"/>
                </a:lnTo>
                <a:lnTo>
                  <a:pt x="2226433" y="186128"/>
                </a:lnTo>
                <a:lnTo>
                  <a:pt x="2244639" y="175419"/>
                </a:lnTo>
                <a:lnTo>
                  <a:pt x="2315925" y="143669"/>
                </a:lnTo>
                <a:lnTo>
                  <a:pt x="2363053" y="224234"/>
                </a:lnTo>
                <a:lnTo>
                  <a:pt x="2302064" y="270669"/>
                </a:lnTo>
                <a:lnTo>
                  <a:pt x="2280282" y="283369"/>
                </a:lnTo>
                <a:lnTo>
                  <a:pt x="2284242" y="296466"/>
                </a:lnTo>
                <a:lnTo>
                  <a:pt x="2287015" y="309166"/>
                </a:lnTo>
                <a:lnTo>
                  <a:pt x="2289787" y="322263"/>
                </a:lnTo>
                <a:lnTo>
                  <a:pt x="2291371" y="335359"/>
                </a:lnTo>
                <a:lnTo>
                  <a:pt x="2292559" y="348456"/>
                </a:lnTo>
                <a:lnTo>
                  <a:pt x="2293351" y="361553"/>
                </a:lnTo>
                <a:lnTo>
                  <a:pt x="2293351" y="374650"/>
                </a:lnTo>
                <a:lnTo>
                  <a:pt x="2292559" y="387350"/>
                </a:lnTo>
                <a:lnTo>
                  <a:pt x="2318301" y="394097"/>
                </a:lnTo>
                <a:lnTo>
                  <a:pt x="2390775" y="422275"/>
                </a:lnTo>
                <a:lnTo>
                  <a:pt x="2367409" y="512763"/>
                </a:lnTo>
                <a:lnTo>
                  <a:pt x="2291371" y="502047"/>
                </a:lnTo>
                <a:lnTo>
                  <a:pt x="2262857" y="494506"/>
                </a:lnTo>
                <a:lnTo>
                  <a:pt x="2256916" y="506016"/>
                </a:lnTo>
                <a:lnTo>
                  <a:pt x="2250183" y="517128"/>
                </a:lnTo>
                <a:lnTo>
                  <a:pt x="2243451" y="527447"/>
                </a:lnTo>
                <a:lnTo>
                  <a:pt x="2235926" y="537766"/>
                </a:lnTo>
                <a:lnTo>
                  <a:pt x="2228006" y="547688"/>
                </a:lnTo>
                <a:lnTo>
                  <a:pt x="2219293" y="557610"/>
                </a:lnTo>
                <a:lnTo>
                  <a:pt x="2210580" y="566738"/>
                </a:lnTo>
                <a:lnTo>
                  <a:pt x="2201075" y="575469"/>
                </a:lnTo>
                <a:lnTo>
                  <a:pt x="2216125" y="601266"/>
                </a:lnTo>
                <a:lnTo>
                  <a:pt x="2247807" y="671910"/>
                </a:lnTo>
                <a:lnTo>
                  <a:pt x="2167413" y="719932"/>
                </a:lnTo>
                <a:lnTo>
                  <a:pt x="2121077" y="658416"/>
                </a:lnTo>
                <a:lnTo>
                  <a:pt x="2105632" y="632222"/>
                </a:lnTo>
                <a:lnTo>
                  <a:pt x="2110780" y="629841"/>
                </a:lnTo>
                <a:lnTo>
                  <a:pt x="2115929" y="627857"/>
                </a:lnTo>
                <a:lnTo>
                  <a:pt x="2104048" y="632222"/>
                </a:lnTo>
                <a:lnTo>
                  <a:pt x="2092563" y="635794"/>
                </a:lnTo>
                <a:lnTo>
                  <a:pt x="2083058" y="638969"/>
                </a:lnTo>
                <a:lnTo>
                  <a:pt x="2067217" y="642541"/>
                </a:lnTo>
                <a:lnTo>
                  <a:pt x="2059296" y="643732"/>
                </a:lnTo>
                <a:lnTo>
                  <a:pt x="2050583" y="644922"/>
                </a:lnTo>
                <a:lnTo>
                  <a:pt x="2048999" y="644922"/>
                </a:lnTo>
                <a:lnTo>
                  <a:pt x="2033554" y="646907"/>
                </a:lnTo>
                <a:lnTo>
                  <a:pt x="2018505" y="647303"/>
                </a:lnTo>
                <a:lnTo>
                  <a:pt x="2014544" y="647700"/>
                </a:lnTo>
                <a:lnTo>
                  <a:pt x="2008208" y="647303"/>
                </a:lnTo>
                <a:lnTo>
                  <a:pt x="2002617" y="647117"/>
                </a:lnTo>
                <a:lnTo>
                  <a:pt x="1994743" y="646510"/>
                </a:lnTo>
                <a:lnTo>
                  <a:pt x="1984842" y="645716"/>
                </a:lnTo>
                <a:lnTo>
                  <a:pt x="1996327" y="646907"/>
                </a:lnTo>
                <a:lnTo>
                  <a:pt x="2002617" y="647117"/>
                </a:lnTo>
                <a:lnTo>
                  <a:pt x="2005039" y="647303"/>
                </a:lnTo>
                <a:lnTo>
                  <a:pt x="1994347" y="687785"/>
                </a:lnTo>
                <a:lnTo>
                  <a:pt x="1970189" y="747713"/>
                </a:lnTo>
                <a:lnTo>
                  <a:pt x="1879497" y="724297"/>
                </a:lnTo>
                <a:lnTo>
                  <a:pt x="1886230" y="662385"/>
                </a:lnTo>
                <a:lnTo>
                  <a:pt x="1896923" y="621507"/>
                </a:lnTo>
                <a:lnTo>
                  <a:pt x="1904447" y="625078"/>
                </a:lnTo>
                <a:lnTo>
                  <a:pt x="1893754" y="619919"/>
                </a:lnTo>
                <a:lnTo>
                  <a:pt x="1883061" y="614363"/>
                </a:lnTo>
                <a:lnTo>
                  <a:pt x="1874745" y="609997"/>
                </a:lnTo>
                <a:lnTo>
                  <a:pt x="1860884" y="601663"/>
                </a:lnTo>
                <a:lnTo>
                  <a:pt x="1854151" y="596900"/>
                </a:lnTo>
                <a:lnTo>
                  <a:pt x="1847419" y="592535"/>
                </a:lnTo>
                <a:lnTo>
                  <a:pt x="1846627" y="592138"/>
                </a:lnTo>
                <a:lnTo>
                  <a:pt x="1840290" y="586978"/>
                </a:lnTo>
                <a:lnTo>
                  <a:pt x="1834350" y="581819"/>
                </a:lnTo>
                <a:lnTo>
                  <a:pt x="1822469" y="571103"/>
                </a:lnTo>
                <a:lnTo>
                  <a:pt x="1815736" y="564356"/>
                </a:lnTo>
                <a:lnTo>
                  <a:pt x="1809516" y="557841"/>
                </a:lnTo>
                <a:lnTo>
                  <a:pt x="1805439" y="553244"/>
                </a:lnTo>
                <a:lnTo>
                  <a:pt x="1799103" y="545703"/>
                </a:lnTo>
                <a:lnTo>
                  <a:pt x="1807023" y="555228"/>
                </a:lnTo>
                <a:lnTo>
                  <a:pt x="1809516" y="557841"/>
                </a:lnTo>
                <a:lnTo>
                  <a:pt x="1811776" y="560388"/>
                </a:lnTo>
                <a:lnTo>
                  <a:pt x="1779697" y="579438"/>
                </a:lnTo>
                <a:lnTo>
                  <a:pt x="1720292" y="604044"/>
                </a:lnTo>
                <a:lnTo>
                  <a:pt x="1673164" y="523875"/>
                </a:lnTo>
                <a:lnTo>
                  <a:pt x="1721480" y="484585"/>
                </a:lnTo>
                <a:lnTo>
                  <a:pt x="1752767" y="465931"/>
                </a:lnTo>
                <a:lnTo>
                  <a:pt x="1748410" y="452835"/>
                </a:lnTo>
                <a:lnTo>
                  <a:pt x="1744450" y="439341"/>
                </a:lnTo>
                <a:lnTo>
                  <a:pt x="1741282" y="425847"/>
                </a:lnTo>
                <a:lnTo>
                  <a:pt x="1738510" y="412353"/>
                </a:lnTo>
                <a:lnTo>
                  <a:pt x="1736530" y="398860"/>
                </a:lnTo>
                <a:lnTo>
                  <a:pt x="1735737" y="385366"/>
                </a:lnTo>
                <a:lnTo>
                  <a:pt x="1734945" y="371475"/>
                </a:lnTo>
                <a:lnTo>
                  <a:pt x="1735341" y="357981"/>
                </a:lnTo>
                <a:lnTo>
                  <a:pt x="1704451" y="350441"/>
                </a:lnTo>
                <a:lnTo>
                  <a:pt x="1644650" y="325438"/>
                </a:lnTo>
                <a:lnTo>
                  <a:pt x="1668412" y="235347"/>
                </a:lnTo>
                <a:lnTo>
                  <a:pt x="1730193" y="242094"/>
                </a:lnTo>
                <a:lnTo>
                  <a:pt x="1760687" y="250031"/>
                </a:lnTo>
                <a:lnTo>
                  <a:pt x="1766628" y="237331"/>
                </a:lnTo>
                <a:lnTo>
                  <a:pt x="1773361" y="225028"/>
                </a:lnTo>
                <a:lnTo>
                  <a:pt x="1781281" y="213519"/>
                </a:lnTo>
                <a:lnTo>
                  <a:pt x="1789202" y="201613"/>
                </a:lnTo>
                <a:lnTo>
                  <a:pt x="1797915" y="190500"/>
                </a:lnTo>
                <a:lnTo>
                  <a:pt x="1807023" y="179784"/>
                </a:lnTo>
                <a:lnTo>
                  <a:pt x="1816924" y="169069"/>
                </a:lnTo>
                <a:lnTo>
                  <a:pt x="1827221" y="159544"/>
                </a:lnTo>
                <a:lnTo>
                  <a:pt x="1812964" y="135334"/>
                </a:lnTo>
                <a:lnTo>
                  <a:pt x="1788410" y="75406"/>
                </a:lnTo>
                <a:lnTo>
                  <a:pt x="1868804" y="27781"/>
                </a:lnTo>
                <a:lnTo>
                  <a:pt x="1907219" y="76994"/>
                </a:lnTo>
                <a:lnTo>
                  <a:pt x="1923061" y="102791"/>
                </a:lnTo>
                <a:lnTo>
                  <a:pt x="1917516" y="105172"/>
                </a:lnTo>
                <a:lnTo>
                  <a:pt x="1912368" y="107156"/>
                </a:lnTo>
                <a:lnTo>
                  <a:pt x="1924249" y="102791"/>
                </a:lnTo>
                <a:lnTo>
                  <a:pt x="1935734" y="99219"/>
                </a:lnTo>
                <a:lnTo>
                  <a:pt x="1945239" y="96044"/>
                </a:lnTo>
                <a:lnTo>
                  <a:pt x="1961080" y="92869"/>
                </a:lnTo>
                <a:lnTo>
                  <a:pt x="1969001" y="91281"/>
                </a:lnTo>
                <a:lnTo>
                  <a:pt x="1977317" y="89694"/>
                </a:lnTo>
                <a:lnTo>
                  <a:pt x="1979297" y="89694"/>
                </a:lnTo>
                <a:lnTo>
                  <a:pt x="1994347" y="88106"/>
                </a:lnTo>
                <a:lnTo>
                  <a:pt x="2009792" y="87709"/>
                </a:lnTo>
                <a:lnTo>
                  <a:pt x="2013752" y="87709"/>
                </a:lnTo>
                <a:lnTo>
                  <a:pt x="2019693" y="87709"/>
                </a:lnTo>
                <a:lnTo>
                  <a:pt x="2031970" y="88503"/>
                </a:lnTo>
                <a:lnTo>
                  <a:pt x="2043455" y="89297"/>
                </a:lnTo>
                <a:lnTo>
                  <a:pt x="2034346" y="88503"/>
                </a:lnTo>
                <a:lnTo>
                  <a:pt x="2038306" y="72628"/>
                </a:lnTo>
                <a:lnTo>
                  <a:pt x="2066028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24" name="MH_Other_9"/>
          <p:cNvSpPr>
            <a:spLocks noChangeAspect="1"/>
          </p:cNvSpPr>
          <p:nvPr>
            <p:custDataLst>
              <p:tags r:id="rId15"/>
            </p:custDataLst>
          </p:nvPr>
        </p:nvSpPr>
        <p:spPr bwMode="auto">
          <a:xfrm>
            <a:off x="3101976" y="5154613"/>
            <a:ext cx="398463" cy="398462"/>
          </a:xfrm>
          <a:custGeom>
            <a:avLst/>
            <a:gdLst>
              <a:gd name="T0" fmla="*/ 883582 w 2298700"/>
              <a:gd name="T1" fmla="*/ 1295872 h 2298700"/>
              <a:gd name="T2" fmla="*/ 899660 w 2298700"/>
              <a:gd name="T3" fmla="*/ 1824434 h 2298700"/>
              <a:gd name="T4" fmla="*/ 870674 w 2298700"/>
              <a:gd name="T5" fmla="*/ 1867800 h 2298700"/>
              <a:gd name="T6" fmla="*/ 472571 w 2298700"/>
              <a:gd name="T7" fmla="*/ 1870524 h 2298700"/>
              <a:gd name="T8" fmla="*/ 439282 w 2298700"/>
              <a:gd name="T9" fmla="*/ 1829883 h 2298700"/>
              <a:gd name="T10" fmla="*/ 450831 w 2298700"/>
              <a:gd name="T11" fmla="*/ 1299959 h 2298700"/>
              <a:gd name="T12" fmla="*/ 1168971 w 2298700"/>
              <a:gd name="T13" fmla="*/ 903287 h 2298700"/>
              <a:gd name="T14" fmla="*/ 1561900 w 2298700"/>
              <a:gd name="T15" fmla="*/ 923717 h 2298700"/>
              <a:gd name="T16" fmla="*/ 1573443 w 2298700"/>
              <a:gd name="T17" fmla="*/ 1829892 h 2298700"/>
              <a:gd name="T18" fmla="*/ 1540624 w 2298700"/>
              <a:gd name="T19" fmla="*/ 1870524 h 2298700"/>
              <a:gd name="T20" fmla="*/ 1142262 w 2298700"/>
              <a:gd name="T21" fmla="*/ 1867800 h 2298700"/>
              <a:gd name="T22" fmla="*/ 1113291 w 2298700"/>
              <a:gd name="T23" fmla="*/ 1824444 h 2298700"/>
              <a:gd name="T24" fmla="*/ 1129361 w 2298700"/>
              <a:gd name="T25" fmla="*/ 919404 h 2298700"/>
              <a:gd name="T26" fmla="*/ 2191940 w 2298700"/>
              <a:gd name="T27" fmla="*/ 450850 h 2298700"/>
              <a:gd name="T28" fmla="*/ 2238385 w 2298700"/>
              <a:gd name="T29" fmla="*/ 475582 h 2298700"/>
              <a:gd name="T30" fmla="*/ 2245636 w 2298700"/>
              <a:gd name="T31" fmla="*/ 1835358 h 2298700"/>
              <a:gd name="T32" fmla="*/ 2208706 w 2298700"/>
              <a:gd name="T33" fmla="*/ 1872115 h 2298700"/>
              <a:gd name="T34" fmla="*/ 1810633 w 2298700"/>
              <a:gd name="T35" fmla="*/ 1865309 h 2298700"/>
              <a:gd name="T36" fmla="*/ 1785938 w 2298700"/>
              <a:gd name="T37" fmla="*/ 1818568 h 2298700"/>
              <a:gd name="T38" fmla="*/ 1806329 w 2298700"/>
              <a:gd name="T39" fmla="*/ 463556 h 2298700"/>
              <a:gd name="T40" fmla="*/ 1464870 w 2298700"/>
              <a:gd name="T41" fmla="*/ 38100 h 2298700"/>
              <a:gd name="T42" fmla="*/ 1493876 w 2298700"/>
              <a:gd name="T43" fmla="*/ 48317 h 2298700"/>
              <a:gd name="T44" fmla="*/ 1512005 w 2298700"/>
              <a:gd name="T45" fmla="*/ 72609 h 2298700"/>
              <a:gd name="T46" fmla="*/ 1540105 w 2298700"/>
              <a:gd name="T47" fmla="*/ 509198 h 2298700"/>
              <a:gd name="T48" fmla="*/ 1503847 w 2298700"/>
              <a:gd name="T49" fmla="*/ 543253 h 2298700"/>
              <a:gd name="T50" fmla="*/ 1459205 w 2298700"/>
              <a:gd name="T51" fmla="*/ 535761 h 2298700"/>
              <a:gd name="T52" fmla="*/ 1437677 w 2298700"/>
              <a:gd name="T53" fmla="*/ 503749 h 2298700"/>
              <a:gd name="T54" fmla="*/ 1348845 w 2298700"/>
              <a:gd name="T55" fmla="*/ 357311 h 2298700"/>
              <a:gd name="T56" fmla="*/ 1214465 w 2298700"/>
              <a:gd name="T57" fmla="*/ 507608 h 2298700"/>
              <a:gd name="T58" fmla="*/ 1010062 w 2298700"/>
              <a:gd name="T59" fmla="*/ 669711 h 2298700"/>
              <a:gd name="T60" fmla="*/ 834212 w 2298700"/>
              <a:gd name="T61" fmla="*/ 763477 h 2298700"/>
              <a:gd name="T62" fmla="*/ 682609 w 2298700"/>
              <a:gd name="T63" fmla="*/ 817965 h 2298700"/>
              <a:gd name="T64" fmla="*/ 523528 w 2298700"/>
              <a:gd name="T65" fmla="*/ 852928 h 2298700"/>
              <a:gd name="T66" fmla="*/ 404104 w 2298700"/>
              <a:gd name="T67" fmla="*/ 862464 h 2298700"/>
              <a:gd name="T68" fmla="*/ 374191 w 2298700"/>
              <a:gd name="T69" fmla="*/ 838852 h 2298700"/>
              <a:gd name="T70" fmla="*/ 369206 w 2298700"/>
              <a:gd name="T71" fmla="*/ 795034 h 2298700"/>
              <a:gd name="T72" fmla="*/ 405237 w 2298700"/>
              <a:gd name="T73" fmla="*/ 760071 h 2298700"/>
              <a:gd name="T74" fmla="*/ 535765 w 2298700"/>
              <a:gd name="T75" fmla="*/ 742589 h 2298700"/>
              <a:gd name="T76" fmla="*/ 679890 w 2298700"/>
              <a:gd name="T77" fmla="*/ 706945 h 2298700"/>
              <a:gd name="T78" fmla="*/ 816536 w 2298700"/>
              <a:gd name="T79" fmla="*/ 654273 h 2298700"/>
              <a:gd name="T80" fmla="*/ 989667 w 2298700"/>
              <a:gd name="T81" fmla="*/ 554832 h 2298700"/>
              <a:gd name="T82" fmla="*/ 1171862 w 2298700"/>
              <a:gd name="T83" fmla="*/ 398859 h 2298700"/>
              <a:gd name="T84" fmla="*/ 1282675 w 2298700"/>
              <a:gd name="T85" fmla="*/ 267178 h 2298700"/>
              <a:gd name="T86" fmla="*/ 1087110 w 2298700"/>
              <a:gd name="T87" fmla="*/ 283979 h 2298700"/>
              <a:gd name="T88" fmla="*/ 1044054 w 2298700"/>
              <a:gd name="T89" fmla="*/ 259005 h 2298700"/>
              <a:gd name="T90" fmla="*/ 1040654 w 2298700"/>
              <a:gd name="T91" fmla="*/ 208376 h 2298700"/>
              <a:gd name="T92" fmla="*/ 1446288 w 2298700"/>
              <a:gd name="T93" fmla="*/ 40370 h 2298700"/>
              <a:gd name="T94" fmla="*/ 128386 w 2298700"/>
              <a:gd name="T95" fmla="*/ 3403 h 2298700"/>
              <a:gd name="T96" fmla="*/ 171711 w 2298700"/>
              <a:gd name="T97" fmla="*/ 26993 h 2298700"/>
              <a:gd name="T98" fmla="*/ 199157 w 2298700"/>
              <a:gd name="T99" fmla="*/ 67596 h 2298700"/>
              <a:gd name="T100" fmla="*/ 2201163 w 2298700"/>
              <a:gd name="T101" fmla="*/ 2093192 h 2298700"/>
              <a:gd name="T102" fmla="*/ 2249251 w 2298700"/>
              <a:gd name="T103" fmla="*/ 2107936 h 2298700"/>
              <a:gd name="T104" fmla="*/ 2283729 w 2298700"/>
              <a:gd name="T105" fmla="*/ 2142414 h 2298700"/>
              <a:gd name="T106" fmla="*/ 2298473 w 2298700"/>
              <a:gd name="T107" fmla="*/ 2190729 h 2298700"/>
              <a:gd name="T108" fmla="*/ 2288720 w 2298700"/>
              <a:gd name="T109" fmla="*/ 2240405 h 2298700"/>
              <a:gd name="T110" fmla="*/ 2257417 w 2298700"/>
              <a:gd name="T111" fmla="*/ 2278059 h 2298700"/>
              <a:gd name="T112" fmla="*/ 2211597 w 2298700"/>
              <a:gd name="T113" fmla="*/ 2297566 h 2298700"/>
              <a:gd name="T114" fmla="*/ 72132 w 2298700"/>
              <a:gd name="T115" fmla="*/ 2294164 h 2298700"/>
              <a:gd name="T116" fmla="*/ 29715 w 2298700"/>
              <a:gd name="T117" fmla="*/ 2268532 h 2298700"/>
              <a:gd name="T118" fmla="*/ 4537 w 2298700"/>
              <a:gd name="T119" fmla="*/ 2226568 h 2298700"/>
              <a:gd name="T120" fmla="*/ 907 w 2298700"/>
              <a:gd name="T121" fmla="*/ 87330 h 2298700"/>
              <a:gd name="T122" fmla="*/ 20188 w 2298700"/>
              <a:gd name="T123" fmla="*/ 41510 h 2298700"/>
              <a:gd name="T124" fmla="*/ 57842 w 2298700"/>
              <a:gd name="T125" fmla="*/ 10434 h 22987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2298700" h="2298700">
                <a:moveTo>
                  <a:pt x="494084" y="1279525"/>
                </a:moveTo>
                <a:lnTo>
                  <a:pt x="844179" y="1279525"/>
                </a:lnTo>
                <a:lnTo>
                  <a:pt x="849841" y="1279752"/>
                </a:lnTo>
                <a:lnTo>
                  <a:pt x="855502" y="1280660"/>
                </a:lnTo>
                <a:lnTo>
                  <a:pt x="860710" y="1282023"/>
                </a:lnTo>
                <a:lnTo>
                  <a:pt x="865692" y="1283839"/>
                </a:lnTo>
                <a:lnTo>
                  <a:pt x="870674" y="1286109"/>
                </a:lnTo>
                <a:lnTo>
                  <a:pt x="875203" y="1289061"/>
                </a:lnTo>
                <a:lnTo>
                  <a:pt x="879732" y="1292467"/>
                </a:lnTo>
                <a:lnTo>
                  <a:pt x="883582" y="1295872"/>
                </a:lnTo>
                <a:lnTo>
                  <a:pt x="887205" y="1299959"/>
                </a:lnTo>
                <a:lnTo>
                  <a:pt x="890602" y="1304273"/>
                </a:lnTo>
                <a:lnTo>
                  <a:pt x="893320" y="1308814"/>
                </a:lnTo>
                <a:lnTo>
                  <a:pt x="895584" y="1313809"/>
                </a:lnTo>
                <a:lnTo>
                  <a:pt x="897396" y="1319031"/>
                </a:lnTo>
                <a:lnTo>
                  <a:pt x="898981" y="1324480"/>
                </a:lnTo>
                <a:lnTo>
                  <a:pt x="899660" y="1329702"/>
                </a:lnTo>
                <a:lnTo>
                  <a:pt x="900113" y="1335378"/>
                </a:lnTo>
                <a:lnTo>
                  <a:pt x="900113" y="1818531"/>
                </a:lnTo>
                <a:lnTo>
                  <a:pt x="899660" y="1824434"/>
                </a:lnTo>
                <a:lnTo>
                  <a:pt x="898981" y="1829883"/>
                </a:lnTo>
                <a:lnTo>
                  <a:pt x="897396" y="1835332"/>
                </a:lnTo>
                <a:lnTo>
                  <a:pt x="895584" y="1840554"/>
                </a:lnTo>
                <a:lnTo>
                  <a:pt x="893320" y="1845322"/>
                </a:lnTo>
                <a:lnTo>
                  <a:pt x="890602" y="1850090"/>
                </a:lnTo>
                <a:lnTo>
                  <a:pt x="887205" y="1854404"/>
                </a:lnTo>
                <a:lnTo>
                  <a:pt x="883582" y="1858264"/>
                </a:lnTo>
                <a:lnTo>
                  <a:pt x="879732" y="1861897"/>
                </a:lnTo>
                <a:lnTo>
                  <a:pt x="875203" y="1865302"/>
                </a:lnTo>
                <a:lnTo>
                  <a:pt x="870674" y="1867800"/>
                </a:lnTo>
                <a:lnTo>
                  <a:pt x="865692" y="1870524"/>
                </a:lnTo>
                <a:lnTo>
                  <a:pt x="860710" y="1872114"/>
                </a:lnTo>
                <a:lnTo>
                  <a:pt x="855502" y="1873476"/>
                </a:lnTo>
                <a:lnTo>
                  <a:pt x="849841" y="1874611"/>
                </a:lnTo>
                <a:lnTo>
                  <a:pt x="844179" y="1874838"/>
                </a:lnTo>
                <a:lnTo>
                  <a:pt x="494084" y="1874838"/>
                </a:lnTo>
                <a:lnTo>
                  <a:pt x="488423" y="1874611"/>
                </a:lnTo>
                <a:lnTo>
                  <a:pt x="482761" y="1873476"/>
                </a:lnTo>
                <a:lnTo>
                  <a:pt x="477326" y="1872114"/>
                </a:lnTo>
                <a:lnTo>
                  <a:pt x="472571" y="1870524"/>
                </a:lnTo>
                <a:lnTo>
                  <a:pt x="467589" y="1867800"/>
                </a:lnTo>
                <a:lnTo>
                  <a:pt x="463060" y="1865302"/>
                </a:lnTo>
                <a:lnTo>
                  <a:pt x="458531" y="1861897"/>
                </a:lnTo>
                <a:lnTo>
                  <a:pt x="454455" y="1858264"/>
                </a:lnTo>
                <a:lnTo>
                  <a:pt x="450831" y="1854404"/>
                </a:lnTo>
                <a:lnTo>
                  <a:pt x="447661" y="1850090"/>
                </a:lnTo>
                <a:lnTo>
                  <a:pt x="444944" y="1845322"/>
                </a:lnTo>
                <a:lnTo>
                  <a:pt x="442679" y="1840554"/>
                </a:lnTo>
                <a:lnTo>
                  <a:pt x="440868" y="1835332"/>
                </a:lnTo>
                <a:lnTo>
                  <a:pt x="439282" y="1829883"/>
                </a:lnTo>
                <a:lnTo>
                  <a:pt x="438603" y="1824434"/>
                </a:lnTo>
                <a:lnTo>
                  <a:pt x="438150" y="1818531"/>
                </a:lnTo>
                <a:lnTo>
                  <a:pt x="438150" y="1335378"/>
                </a:lnTo>
                <a:lnTo>
                  <a:pt x="438603" y="1329702"/>
                </a:lnTo>
                <a:lnTo>
                  <a:pt x="439282" y="1324480"/>
                </a:lnTo>
                <a:lnTo>
                  <a:pt x="440868" y="1319031"/>
                </a:lnTo>
                <a:lnTo>
                  <a:pt x="442679" y="1313809"/>
                </a:lnTo>
                <a:lnTo>
                  <a:pt x="444944" y="1308814"/>
                </a:lnTo>
                <a:lnTo>
                  <a:pt x="447661" y="1304273"/>
                </a:lnTo>
                <a:lnTo>
                  <a:pt x="450831" y="1299959"/>
                </a:lnTo>
                <a:lnTo>
                  <a:pt x="454455" y="1295872"/>
                </a:lnTo>
                <a:lnTo>
                  <a:pt x="458531" y="1292467"/>
                </a:lnTo>
                <a:lnTo>
                  <a:pt x="463060" y="1289061"/>
                </a:lnTo>
                <a:lnTo>
                  <a:pt x="467589" y="1286109"/>
                </a:lnTo>
                <a:lnTo>
                  <a:pt x="472571" y="1283839"/>
                </a:lnTo>
                <a:lnTo>
                  <a:pt x="477326" y="1282023"/>
                </a:lnTo>
                <a:lnTo>
                  <a:pt x="482761" y="1280660"/>
                </a:lnTo>
                <a:lnTo>
                  <a:pt x="488423" y="1279752"/>
                </a:lnTo>
                <a:lnTo>
                  <a:pt x="494084" y="1279525"/>
                </a:lnTo>
                <a:close/>
                <a:moveTo>
                  <a:pt x="1168971" y="903287"/>
                </a:moveTo>
                <a:lnTo>
                  <a:pt x="1518668" y="903287"/>
                </a:lnTo>
                <a:lnTo>
                  <a:pt x="1524553" y="903514"/>
                </a:lnTo>
                <a:lnTo>
                  <a:pt x="1529985" y="904195"/>
                </a:lnTo>
                <a:lnTo>
                  <a:pt x="1535418" y="905557"/>
                </a:lnTo>
                <a:lnTo>
                  <a:pt x="1540624" y="907600"/>
                </a:lnTo>
                <a:lnTo>
                  <a:pt x="1545377" y="909870"/>
                </a:lnTo>
                <a:lnTo>
                  <a:pt x="1550130" y="912821"/>
                </a:lnTo>
                <a:lnTo>
                  <a:pt x="1554430" y="915999"/>
                </a:lnTo>
                <a:lnTo>
                  <a:pt x="1558278" y="919404"/>
                </a:lnTo>
                <a:lnTo>
                  <a:pt x="1561900" y="923717"/>
                </a:lnTo>
                <a:lnTo>
                  <a:pt x="1565295" y="927803"/>
                </a:lnTo>
                <a:lnTo>
                  <a:pt x="1567784" y="932343"/>
                </a:lnTo>
                <a:lnTo>
                  <a:pt x="1570274" y="937337"/>
                </a:lnTo>
                <a:lnTo>
                  <a:pt x="1572085" y="942558"/>
                </a:lnTo>
                <a:lnTo>
                  <a:pt x="1573443" y="948006"/>
                </a:lnTo>
                <a:lnTo>
                  <a:pt x="1574575" y="953681"/>
                </a:lnTo>
                <a:lnTo>
                  <a:pt x="1574801" y="959355"/>
                </a:lnTo>
                <a:lnTo>
                  <a:pt x="1574801" y="1818542"/>
                </a:lnTo>
                <a:lnTo>
                  <a:pt x="1574575" y="1824444"/>
                </a:lnTo>
                <a:lnTo>
                  <a:pt x="1573443" y="1829892"/>
                </a:lnTo>
                <a:lnTo>
                  <a:pt x="1572085" y="1835340"/>
                </a:lnTo>
                <a:lnTo>
                  <a:pt x="1570274" y="1840560"/>
                </a:lnTo>
                <a:lnTo>
                  <a:pt x="1567784" y="1845327"/>
                </a:lnTo>
                <a:lnTo>
                  <a:pt x="1565295" y="1850094"/>
                </a:lnTo>
                <a:lnTo>
                  <a:pt x="1561900" y="1854407"/>
                </a:lnTo>
                <a:lnTo>
                  <a:pt x="1558278" y="1858266"/>
                </a:lnTo>
                <a:lnTo>
                  <a:pt x="1554430" y="1861898"/>
                </a:lnTo>
                <a:lnTo>
                  <a:pt x="1550130" y="1865303"/>
                </a:lnTo>
                <a:lnTo>
                  <a:pt x="1545377" y="1867800"/>
                </a:lnTo>
                <a:lnTo>
                  <a:pt x="1540624" y="1870524"/>
                </a:lnTo>
                <a:lnTo>
                  <a:pt x="1535418" y="1872113"/>
                </a:lnTo>
                <a:lnTo>
                  <a:pt x="1529985" y="1873475"/>
                </a:lnTo>
                <a:lnTo>
                  <a:pt x="1524553" y="1874610"/>
                </a:lnTo>
                <a:lnTo>
                  <a:pt x="1518668" y="1874837"/>
                </a:lnTo>
                <a:lnTo>
                  <a:pt x="1168971" y="1874837"/>
                </a:lnTo>
                <a:lnTo>
                  <a:pt x="1163312" y="1874610"/>
                </a:lnTo>
                <a:lnTo>
                  <a:pt x="1157654" y="1873475"/>
                </a:lnTo>
                <a:lnTo>
                  <a:pt x="1152221" y="1872113"/>
                </a:lnTo>
                <a:lnTo>
                  <a:pt x="1147242" y="1870524"/>
                </a:lnTo>
                <a:lnTo>
                  <a:pt x="1142262" y="1867800"/>
                </a:lnTo>
                <a:lnTo>
                  <a:pt x="1137736" y="1865303"/>
                </a:lnTo>
                <a:lnTo>
                  <a:pt x="1133435" y="1861898"/>
                </a:lnTo>
                <a:lnTo>
                  <a:pt x="1129361" y="1858266"/>
                </a:lnTo>
                <a:lnTo>
                  <a:pt x="1125740" y="1854407"/>
                </a:lnTo>
                <a:lnTo>
                  <a:pt x="1122797" y="1850094"/>
                </a:lnTo>
                <a:lnTo>
                  <a:pt x="1119855" y="1845327"/>
                </a:lnTo>
                <a:lnTo>
                  <a:pt x="1117365" y="1840560"/>
                </a:lnTo>
                <a:lnTo>
                  <a:pt x="1115554" y="1835340"/>
                </a:lnTo>
                <a:lnTo>
                  <a:pt x="1114196" y="1829892"/>
                </a:lnTo>
                <a:lnTo>
                  <a:pt x="1113291" y="1824444"/>
                </a:lnTo>
                <a:lnTo>
                  <a:pt x="1112838" y="1818542"/>
                </a:lnTo>
                <a:lnTo>
                  <a:pt x="1112838" y="959355"/>
                </a:lnTo>
                <a:lnTo>
                  <a:pt x="1113291" y="953681"/>
                </a:lnTo>
                <a:lnTo>
                  <a:pt x="1114196" y="948006"/>
                </a:lnTo>
                <a:lnTo>
                  <a:pt x="1115554" y="942558"/>
                </a:lnTo>
                <a:lnTo>
                  <a:pt x="1117365" y="937337"/>
                </a:lnTo>
                <a:lnTo>
                  <a:pt x="1119855" y="932343"/>
                </a:lnTo>
                <a:lnTo>
                  <a:pt x="1122797" y="927803"/>
                </a:lnTo>
                <a:lnTo>
                  <a:pt x="1125740" y="923717"/>
                </a:lnTo>
                <a:lnTo>
                  <a:pt x="1129361" y="919404"/>
                </a:lnTo>
                <a:lnTo>
                  <a:pt x="1133435" y="915999"/>
                </a:lnTo>
                <a:lnTo>
                  <a:pt x="1137736" y="912821"/>
                </a:lnTo>
                <a:lnTo>
                  <a:pt x="1142262" y="909870"/>
                </a:lnTo>
                <a:lnTo>
                  <a:pt x="1147242" y="907600"/>
                </a:lnTo>
                <a:lnTo>
                  <a:pt x="1152221" y="905557"/>
                </a:lnTo>
                <a:lnTo>
                  <a:pt x="1157654" y="904195"/>
                </a:lnTo>
                <a:lnTo>
                  <a:pt x="1163312" y="903514"/>
                </a:lnTo>
                <a:lnTo>
                  <a:pt x="1168971" y="903287"/>
                </a:lnTo>
                <a:close/>
                <a:moveTo>
                  <a:pt x="1841899" y="450850"/>
                </a:moveTo>
                <a:lnTo>
                  <a:pt x="2191940" y="450850"/>
                </a:lnTo>
                <a:lnTo>
                  <a:pt x="2197604" y="451077"/>
                </a:lnTo>
                <a:lnTo>
                  <a:pt x="2203268" y="451985"/>
                </a:lnTo>
                <a:lnTo>
                  <a:pt x="2208706" y="453573"/>
                </a:lnTo>
                <a:lnTo>
                  <a:pt x="2213917" y="455388"/>
                </a:lnTo>
                <a:lnTo>
                  <a:pt x="2218674" y="457657"/>
                </a:lnTo>
                <a:lnTo>
                  <a:pt x="2223206" y="460380"/>
                </a:lnTo>
                <a:lnTo>
                  <a:pt x="2227510" y="463556"/>
                </a:lnTo>
                <a:lnTo>
                  <a:pt x="2231589" y="467186"/>
                </a:lnTo>
                <a:lnTo>
                  <a:pt x="2235214" y="471271"/>
                </a:lnTo>
                <a:lnTo>
                  <a:pt x="2238385" y="475582"/>
                </a:lnTo>
                <a:lnTo>
                  <a:pt x="2241104" y="480119"/>
                </a:lnTo>
                <a:lnTo>
                  <a:pt x="2243596" y="484884"/>
                </a:lnTo>
                <a:lnTo>
                  <a:pt x="2245636" y="490103"/>
                </a:lnTo>
                <a:lnTo>
                  <a:pt x="2246768" y="495548"/>
                </a:lnTo>
                <a:lnTo>
                  <a:pt x="2247675" y="501221"/>
                </a:lnTo>
                <a:lnTo>
                  <a:pt x="2247901" y="506893"/>
                </a:lnTo>
                <a:lnTo>
                  <a:pt x="2247901" y="1818568"/>
                </a:lnTo>
                <a:lnTo>
                  <a:pt x="2247675" y="1824468"/>
                </a:lnTo>
                <a:lnTo>
                  <a:pt x="2246768" y="1829913"/>
                </a:lnTo>
                <a:lnTo>
                  <a:pt x="2245636" y="1835358"/>
                </a:lnTo>
                <a:lnTo>
                  <a:pt x="2243596" y="1840577"/>
                </a:lnTo>
                <a:lnTo>
                  <a:pt x="2241104" y="1845342"/>
                </a:lnTo>
                <a:lnTo>
                  <a:pt x="2238385" y="1850107"/>
                </a:lnTo>
                <a:lnTo>
                  <a:pt x="2235214" y="1854418"/>
                </a:lnTo>
                <a:lnTo>
                  <a:pt x="2231589" y="1858275"/>
                </a:lnTo>
                <a:lnTo>
                  <a:pt x="2227510" y="1861905"/>
                </a:lnTo>
                <a:lnTo>
                  <a:pt x="2223206" y="1865309"/>
                </a:lnTo>
                <a:lnTo>
                  <a:pt x="2218674" y="1867804"/>
                </a:lnTo>
                <a:lnTo>
                  <a:pt x="2213917" y="1870527"/>
                </a:lnTo>
                <a:lnTo>
                  <a:pt x="2208706" y="1872115"/>
                </a:lnTo>
                <a:lnTo>
                  <a:pt x="2203268" y="1873477"/>
                </a:lnTo>
                <a:lnTo>
                  <a:pt x="2197604" y="1874611"/>
                </a:lnTo>
                <a:lnTo>
                  <a:pt x="2191940" y="1874838"/>
                </a:lnTo>
                <a:lnTo>
                  <a:pt x="1841899" y="1874838"/>
                </a:lnTo>
                <a:lnTo>
                  <a:pt x="1836235" y="1874611"/>
                </a:lnTo>
                <a:lnTo>
                  <a:pt x="1830798" y="1873477"/>
                </a:lnTo>
                <a:lnTo>
                  <a:pt x="1825360" y="1872115"/>
                </a:lnTo>
                <a:lnTo>
                  <a:pt x="1820149" y="1870527"/>
                </a:lnTo>
                <a:lnTo>
                  <a:pt x="1815165" y="1867804"/>
                </a:lnTo>
                <a:lnTo>
                  <a:pt x="1810633" y="1865309"/>
                </a:lnTo>
                <a:lnTo>
                  <a:pt x="1806329" y="1861905"/>
                </a:lnTo>
                <a:lnTo>
                  <a:pt x="1802477" y="1858275"/>
                </a:lnTo>
                <a:lnTo>
                  <a:pt x="1798852" y="1854418"/>
                </a:lnTo>
                <a:lnTo>
                  <a:pt x="1795454" y="1850107"/>
                </a:lnTo>
                <a:lnTo>
                  <a:pt x="1792508" y="1845342"/>
                </a:lnTo>
                <a:lnTo>
                  <a:pt x="1790243" y="1840577"/>
                </a:lnTo>
                <a:lnTo>
                  <a:pt x="1788430" y="1835358"/>
                </a:lnTo>
                <a:lnTo>
                  <a:pt x="1786844" y="1829913"/>
                </a:lnTo>
                <a:lnTo>
                  <a:pt x="1786165" y="1824468"/>
                </a:lnTo>
                <a:lnTo>
                  <a:pt x="1785938" y="1818568"/>
                </a:lnTo>
                <a:lnTo>
                  <a:pt x="1785938" y="506893"/>
                </a:lnTo>
                <a:lnTo>
                  <a:pt x="1786165" y="501221"/>
                </a:lnTo>
                <a:lnTo>
                  <a:pt x="1786844" y="495548"/>
                </a:lnTo>
                <a:lnTo>
                  <a:pt x="1788430" y="490103"/>
                </a:lnTo>
                <a:lnTo>
                  <a:pt x="1790243" y="484884"/>
                </a:lnTo>
                <a:lnTo>
                  <a:pt x="1792508" y="480119"/>
                </a:lnTo>
                <a:lnTo>
                  <a:pt x="1795454" y="475582"/>
                </a:lnTo>
                <a:lnTo>
                  <a:pt x="1798852" y="471271"/>
                </a:lnTo>
                <a:lnTo>
                  <a:pt x="1802477" y="467186"/>
                </a:lnTo>
                <a:lnTo>
                  <a:pt x="1806329" y="463556"/>
                </a:lnTo>
                <a:lnTo>
                  <a:pt x="1810633" y="460380"/>
                </a:lnTo>
                <a:lnTo>
                  <a:pt x="1815165" y="457657"/>
                </a:lnTo>
                <a:lnTo>
                  <a:pt x="1820149" y="455388"/>
                </a:lnTo>
                <a:lnTo>
                  <a:pt x="1825360" y="453573"/>
                </a:lnTo>
                <a:lnTo>
                  <a:pt x="1830798" y="451985"/>
                </a:lnTo>
                <a:lnTo>
                  <a:pt x="1836235" y="451077"/>
                </a:lnTo>
                <a:lnTo>
                  <a:pt x="1841899" y="450850"/>
                </a:lnTo>
                <a:close/>
                <a:moveTo>
                  <a:pt x="1458752" y="38100"/>
                </a:moveTo>
                <a:lnTo>
                  <a:pt x="1461698" y="38100"/>
                </a:lnTo>
                <a:lnTo>
                  <a:pt x="1464870" y="38100"/>
                </a:lnTo>
                <a:lnTo>
                  <a:pt x="1468043" y="38327"/>
                </a:lnTo>
                <a:lnTo>
                  <a:pt x="1470989" y="38554"/>
                </a:lnTo>
                <a:lnTo>
                  <a:pt x="1473935" y="39235"/>
                </a:lnTo>
                <a:lnTo>
                  <a:pt x="1477107" y="40143"/>
                </a:lnTo>
                <a:lnTo>
                  <a:pt x="1479827" y="40825"/>
                </a:lnTo>
                <a:lnTo>
                  <a:pt x="1482773" y="42187"/>
                </a:lnTo>
                <a:lnTo>
                  <a:pt x="1485718" y="43322"/>
                </a:lnTo>
                <a:lnTo>
                  <a:pt x="1488438" y="44684"/>
                </a:lnTo>
                <a:lnTo>
                  <a:pt x="1491157" y="46500"/>
                </a:lnTo>
                <a:lnTo>
                  <a:pt x="1493876" y="48317"/>
                </a:lnTo>
                <a:lnTo>
                  <a:pt x="1496143" y="50133"/>
                </a:lnTo>
                <a:lnTo>
                  <a:pt x="1498409" y="52176"/>
                </a:lnTo>
                <a:lnTo>
                  <a:pt x="1500675" y="54447"/>
                </a:lnTo>
                <a:lnTo>
                  <a:pt x="1502714" y="56490"/>
                </a:lnTo>
                <a:lnTo>
                  <a:pt x="1504754" y="59214"/>
                </a:lnTo>
                <a:lnTo>
                  <a:pt x="1506567" y="61485"/>
                </a:lnTo>
                <a:lnTo>
                  <a:pt x="1508153" y="64436"/>
                </a:lnTo>
                <a:lnTo>
                  <a:pt x="1509739" y="66934"/>
                </a:lnTo>
                <a:lnTo>
                  <a:pt x="1511099" y="69658"/>
                </a:lnTo>
                <a:lnTo>
                  <a:pt x="1512005" y="72609"/>
                </a:lnTo>
                <a:lnTo>
                  <a:pt x="1513138" y="75334"/>
                </a:lnTo>
                <a:lnTo>
                  <a:pt x="1514045" y="78512"/>
                </a:lnTo>
                <a:lnTo>
                  <a:pt x="1514725" y="81691"/>
                </a:lnTo>
                <a:lnTo>
                  <a:pt x="1515178" y="84642"/>
                </a:lnTo>
                <a:lnTo>
                  <a:pt x="1515405" y="87821"/>
                </a:lnTo>
                <a:lnTo>
                  <a:pt x="1543051" y="488083"/>
                </a:lnTo>
                <a:lnTo>
                  <a:pt x="1543051" y="493305"/>
                </a:lnTo>
                <a:lnTo>
                  <a:pt x="1542371" y="498754"/>
                </a:lnTo>
                <a:lnTo>
                  <a:pt x="1541691" y="503976"/>
                </a:lnTo>
                <a:lnTo>
                  <a:pt x="1540105" y="509198"/>
                </a:lnTo>
                <a:lnTo>
                  <a:pt x="1538066" y="513965"/>
                </a:lnTo>
                <a:lnTo>
                  <a:pt x="1535800" y="518506"/>
                </a:lnTo>
                <a:lnTo>
                  <a:pt x="1532854" y="522820"/>
                </a:lnTo>
                <a:lnTo>
                  <a:pt x="1529908" y="526906"/>
                </a:lnTo>
                <a:lnTo>
                  <a:pt x="1526282" y="530539"/>
                </a:lnTo>
                <a:lnTo>
                  <a:pt x="1522429" y="533944"/>
                </a:lnTo>
                <a:lnTo>
                  <a:pt x="1518350" y="537123"/>
                </a:lnTo>
                <a:lnTo>
                  <a:pt x="1513592" y="539620"/>
                </a:lnTo>
                <a:lnTo>
                  <a:pt x="1509059" y="541663"/>
                </a:lnTo>
                <a:lnTo>
                  <a:pt x="1503847" y="543253"/>
                </a:lnTo>
                <a:lnTo>
                  <a:pt x="1498635" y="544615"/>
                </a:lnTo>
                <a:lnTo>
                  <a:pt x="1493197" y="545069"/>
                </a:lnTo>
                <a:lnTo>
                  <a:pt x="1488211" y="545296"/>
                </a:lnTo>
                <a:lnTo>
                  <a:pt x="1482999" y="544842"/>
                </a:lnTo>
                <a:lnTo>
                  <a:pt x="1478014" y="543934"/>
                </a:lnTo>
                <a:lnTo>
                  <a:pt x="1473481" y="542799"/>
                </a:lnTo>
                <a:lnTo>
                  <a:pt x="1469629" y="541437"/>
                </a:lnTo>
                <a:lnTo>
                  <a:pt x="1466003" y="539847"/>
                </a:lnTo>
                <a:lnTo>
                  <a:pt x="1462604" y="537804"/>
                </a:lnTo>
                <a:lnTo>
                  <a:pt x="1459205" y="535761"/>
                </a:lnTo>
                <a:lnTo>
                  <a:pt x="1456032" y="533490"/>
                </a:lnTo>
                <a:lnTo>
                  <a:pt x="1453086" y="530766"/>
                </a:lnTo>
                <a:lnTo>
                  <a:pt x="1450367" y="528041"/>
                </a:lnTo>
                <a:lnTo>
                  <a:pt x="1447874" y="525090"/>
                </a:lnTo>
                <a:lnTo>
                  <a:pt x="1445382" y="522139"/>
                </a:lnTo>
                <a:lnTo>
                  <a:pt x="1443342" y="518733"/>
                </a:lnTo>
                <a:lnTo>
                  <a:pt x="1441529" y="515100"/>
                </a:lnTo>
                <a:lnTo>
                  <a:pt x="1439943" y="511468"/>
                </a:lnTo>
                <a:lnTo>
                  <a:pt x="1438583" y="507608"/>
                </a:lnTo>
                <a:lnTo>
                  <a:pt x="1437677" y="503749"/>
                </a:lnTo>
                <a:lnTo>
                  <a:pt x="1436770" y="499662"/>
                </a:lnTo>
                <a:lnTo>
                  <a:pt x="1436317" y="495348"/>
                </a:lnTo>
                <a:lnTo>
                  <a:pt x="1419775" y="256735"/>
                </a:lnTo>
                <a:lnTo>
                  <a:pt x="1404592" y="280119"/>
                </a:lnTo>
                <a:lnTo>
                  <a:pt x="1396434" y="292606"/>
                </a:lnTo>
                <a:lnTo>
                  <a:pt x="1387596" y="304866"/>
                </a:lnTo>
                <a:lnTo>
                  <a:pt x="1378531" y="317580"/>
                </a:lnTo>
                <a:lnTo>
                  <a:pt x="1369014" y="330748"/>
                </a:lnTo>
                <a:lnTo>
                  <a:pt x="1359270" y="343916"/>
                </a:lnTo>
                <a:lnTo>
                  <a:pt x="1348845" y="357311"/>
                </a:lnTo>
                <a:lnTo>
                  <a:pt x="1338421" y="370933"/>
                </a:lnTo>
                <a:lnTo>
                  <a:pt x="1327317" y="384782"/>
                </a:lnTo>
                <a:lnTo>
                  <a:pt x="1315760" y="398632"/>
                </a:lnTo>
                <a:lnTo>
                  <a:pt x="1303750" y="412935"/>
                </a:lnTo>
                <a:lnTo>
                  <a:pt x="1291513" y="426784"/>
                </a:lnTo>
                <a:lnTo>
                  <a:pt x="1278823" y="441314"/>
                </a:lnTo>
                <a:lnTo>
                  <a:pt x="1265679" y="455390"/>
                </a:lnTo>
                <a:lnTo>
                  <a:pt x="1252082" y="469920"/>
                </a:lnTo>
                <a:lnTo>
                  <a:pt x="1233500" y="488991"/>
                </a:lnTo>
                <a:lnTo>
                  <a:pt x="1214465" y="507608"/>
                </a:lnTo>
                <a:lnTo>
                  <a:pt x="1195430" y="525998"/>
                </a:lnTo>
                <a:lnTo>
                  <a:pt x="1175715" y="543707"/>
                </a:lnTo>
                <a:lnTo>
                  <a:pt x="1156226" y="560961"/>
                </a:lnTo>
                <a:lnTo>
                  <a:pt x="1136058" y="577762"/>
                </a:lnTo>
                <a:lnTo>
                  <a:pt x="1115663" y="594336"/>
                </a:lnTo>
                <a:lnTo>
                  <a:pt x="1095041" y="610455"/>
                </a:lnTo>
                <a:lnTo>
                  <a:pt x="1074193" y="625893"/>
                </a:lnTo>
                <a:lnTo>
                  <a:pt x="1053118" y="641105"/>
                </a:lnTo>
                <a:lnTo>
                  <a:pt x="1031590" y="655408"/>
                </a:lnTo>
                <a:lnTo>
                  <a:pt x="1010062" y="669711"/>
                </a:lnTo>
                <a:lnTo>
                  <a:pt x="988081" y="683333"/>
                </a:lnTo>
                <a:lnTo>
                  <a:pt x="966099" y="696501"/>
                </a:lnTo>
                <a:lnTo>
                  <a:pt x="943891" y="709442"/>
                </a:lnTo>
                <a:lnTo>
                  <a:pt x="921004" y="721702"/>
                </a:lnTo>
                <a:lnTo>
                  <a:pt x="906954" y="729194"/>
                </a:lnTo>
                <a:lnTo>
                  <a:pt x="892451" y="736232"/>
                </a:lnTo>
                <a:lnTo>
                  <a:pt x="878174" y="743497"/>
                </a:lnTo>
                <a:lnTo>
                  <a:pt x="863671" y="750309"/>
                </a:lnTo>
                <a:lnTo>
                  <a:pt x="848941" y="756893"/>
                </a:lnTo>
                <a:lnTo>
                  <a:pt x="834212" y="763477"/>
                </a:lnTo>
                <a:lnTo>
                  <a:pt x="819482" y="769834"/>
                </a:lnTo>
                <a:lnTo>
                  <a:pt x="804526" y="775736"/>
                </a:lnTo>
                <a:lnTo>
                  <a:pt x="789569" y="781866"/>
                </a:lnTo>
                <a:lnTo>
                  <a:pt x="774613" y="787542"/>
                </a:lnTo>
                <a:lnTo>
                  <a:pt x="759430" y="793218"/>
                </a:lnTo>
                <a:lnTo>
                  <a:pt x="744247" y="798440"/>
                </a:lnTo>
                <a:lnTo>
                  <a:pt x="729064" y="803435"/>
                </a:lnTo>
                <a:lnTo>
                  <a:pt x="713655" y="808657"/>
                </a:lnTo>
                <a:lnTo>
                  <a:pt x="698472" y="813197"/>
                </a:lnTo>
                <a:lnTo>
                  <a:pt x="682609" y="817965"/>
                </a:lnTo>
                <a:lnTo>
                  <a:pt x="667199" y="822279"/>
                </a:lnTo>
                <a:lnTo>
                  <a:pt x="651563" y="826365"/>
                </a:lnTo>
                <a:lnTo>
                  <a:pt x="635701" y="830452"/>
                </a:lnTo>
                <a:lnTo>
                  <a:pt x="620064" y="834084"/>
                </a:lnTo>
                <a:lnTo>
                  <a:pt x="604202" y="837717"/>
                </a:lnTo>
                <a:lnTo>
                  <a:pt x="588112" y="841350"/>
                </a:lnTo>
                <a:lnTo>
                  <a:pt x="572249" y="844528"/>
                </a:lnTo>
                <a:lnTo>
                  <a:pt x="555933" y="847479"/>
                </a:lnTo>
                <a:lnTo>
                  <a:pt x="539618" y="850431"/>
                </a:lnTo>
                <a:lnTo>
                  <a:pt x="523528" y="852928"/>
                </a:lnTo>
                <a:lnTo>
                  <a:pt x="507212" y="855653"/>
                </a:lnTo>
                <a:lnTo>
                  <a:pt x="490896" y="857923"/>
                </a:lnTo>
                <a:lnTo>
                  <a:pt x="474353" y="859966"/>
                </a:lnTo>
                <a:lnTo>
                  <a:pt x="458037" y="861783"/>
                </a:lnTo>
                <a:lnTo>
                  <a:pt x="441268" y="863372"/>
                </a:lnTo>
                <a:lnTo>
                  <a:pt x="424726" y="864961"/>
                </a:lnTo>
                <a:lnTo>
                  <a:pt x="419287" y="865188"/>
                </a:lnTo>
                <a:lnTo>
                  <a:pt x="414075" y="864734"/>
                </a:lnTo>
                <a:lnTo>
                  <a:pt x="409089" y="863826"/>
                </a:lnTo>
                <a:lnTo>
                  <a:pt x="404104" y="862464"/>
                </a:lnTo>
                <a:lnTo>
                  <a:pt x="400252" y="861329"/>
                </a:lnTo>
                <a:lnTo>
                  <a:pt x="396626" y="859739"/>
                </a:lnTo>
                <a:lnTo>
                  <a:pt x="393227" y="857923"/>
                </a:lnTo>
                <a:lnTo>
                  <a:pt x="389827" y="855880"/>
                </a:lnTo>
                <a:lnTo>
                  <a:pt x="386882" y="853609"/>
                </a:lnTo>
                <a:lnTo>
                  <a:pt x="383936" y="850885"/>
                </a:lnTo>
                <a:lnTo>
                  <a:pt x="381216" y="848161"/>
                </a:lnTo>
                <a:lnTo>
                  <a:pt x="378497" y="845209"/>
                </a:lnTo>
                <a:lnTo>
                  <a:pt x="376231" y="842258"/>
                </a:lnTo>
                <a:lnTo>
                  <a:pt x="374191" y="838852"/>
                </a:lnTo>
                <a:lnTo>
                  <a:pt x="372378" y="835447"/>
                </a:lnTo>
                <a:lnTo>
                  <a:pt x="370566" y="831814"/>
                </a:lnTo>
                <a:lnTo>
                  <a:pt x="369206" y="827955"/>
                </a:lnTo>
                <a:lnTo>
                  <a:pt x="368299" y="824095"/>
                </a:lnTo>
                <a:lnTo>
                  <a:pt x="367620" y="820008"/>
                </a:lnTo>
                <a:lnTo>
                  <a:pt x="366940" y="815922"/>
                </a:lnTo>
                <a:lnTo>
                  <a:pt x="366713" y="810473"/>
                </a:lnTo>
                <a:lnTo>
                  <a:pt x="367167" y="805024"/>
                </a:lnTo>
                <a:lnTo>
                  <a:pt x="368073" y="799802"/>
                </a:lnTo>
                <a:lnTo>
                  <a:pt x="369206" y="795034"/>
                </a:lnTo>
                <a:lnTo>
                  <a:pt x="371472" y="790040"/>
                </a:lnTo>
                <a:lnTo>
                  <a:pt x="373738" y="785272"/>
                </a:lnTo>
                <a:lnTo>
                  <a:pt x="376231" y="780958"/>
                </a:lnTo>
                <a:lnTo>
                  <a:pt x="379403" y="776872"/>
                </a:lnTo>
                <a:lnTo>
                  <a:pt x="383029" y="773239"/>
                </a:lnTo>
                <a:lnTo>
                  <a:pt x="386882" y="769607"/>
                </a:lnTo>
                <a:lnTo>
                  <a:pt x="390961" y="766882"/>
                </a:lnTo>
                <a:lnTo>
                  <a:pt x="395266" y="763931"/>
                </a:lnTo>
                <a:lnTo>
                  <a:pt x="400252" y="761887"/>
                </a:lnTo>
                <a:lnTo>
                  <a:pt x="405237" y="760071"/>
                </a:lnTo>
                <a:lnTo>
                  <a:pt x="410222" y="758709"/>
                </a:lnTo>
                <a:lnTo>
                  <a:pt x="415661" y="758255"/>
                </a:lnTo>
                <a:lnTo>
                  <a:pt x="431071" y="756666"/>
                </a:lnTo>
                <a:lnTo>
                  <a:pt x="446027" y="755076"/>
                </a:lnTo>
                <a:lnTo>
                  <a:pt x="461210" y="753714"/>
                </a:lnTo>
                <a:lnTo>
                  <a:pt x="476166" y="751898"/>
                </a:lnTo>
                <a:lnTo>
                  <a:pt x="491123" y="749854"/>
                </a:lnTo>
                <a:lnTo>
                  <a:pt x="506079" y="747357"/>
                </a:lnTo>
                <a:lnTo>
                  <a:pt x="521035" y="745087"/>
                </a:lnTo>
                <a:lnTo>
                  <a:pt x="535765" y="742589"/>
                </a:lnTo>
                <a:lnTo>
                  <a:pt x="550495" y="739638"/>
                </a:lnTo>
                <a:lnTo>
                  <a:pt x="565224" y="736913"/>
                </a:lnTo>
                <a:lnTo>
                  <a:pt x="579728" y="733735"/>
                </a:lnTo>
                <a:lnTo>
                  <a:pt x="594231" y="730329"/>
                </a:lnTo>
                <a:lnTo>
                  <a:pt x="608734" y="726697"/>
                </a:lnTo>
                <a:lnTo>
                  <a:pt x="623010" y="723064"/>
                </a:lnTo>
                <a:lnTo>
                  <a:pt x="637287" y="719432"/>
                </a:lnTo>
                <a:lnTo>
                  <a:pt x="651563" y="715345"/>
                </a:lnTo>
                <a:lnTo>
                  <a:pt x="665613" y="711259"/>
                </a:lnTo>
                <a:lnTo>
                  <a:pt x="679890" y="706945"/>
                </a:lnTo>
                <a:lnTo>
                  <a:pt x="693713" y="702404"/>
                </a:lnTo>
                <a:lnTo>
                  <a:pt x="707763" y="697864"/>
                </a:lnTo>
                <a:lnTo>
                  <a:pt x="721586" y="692869"/>
                </a:lnTo>
                <a:lnTo>
                  <a:pt x="735183" y="687874"/>
                </a:lnTo>
                <a:lnTo>
                  <a:pt x="749233" y="682652"/>
                </a:lnTo>
                <a:lnTo>
                  <a:pt x="762603" y="677430"/>
                </a:lnTo>
                <a:lnTo>
                  <a:pt x="776199" y="671755"/>
                </a:lnTo>
                <a:lnTo>
                  <a:pt x="789569" y="666079"/>
                </a:lnTo>
                <a:lnTo>
                  <a:pt x="803166" y="660176"/>
                </a:lnTo>
                <a:lnTo>
                  <a:pt x="816536" y="654273"/>
                </a:lnTo>
                <a:lnTo>
                  <a:pt x="829679" y="648143"/>
                </a:lnTo>
                <a:lnTo>
                  <a:pt x="842823" y="641559"/>
                </a:lnTo>
                <a:lnTo>
                  <a:pt x="855966" y="634975"/>
                </a:lnTo>
                <a:lnTo>
                  <a:pt x="868883" y="628164"/>
                </a:lnTo>
                <a:lnTo>
                  <a:pt x="889505" y="617039"/>
                </a:lnTo>
                <a:lnTo>
                  <a:pt x="910126" y="605460"/>
                </a:lnTo>
                <a:lnTo>
                  <a:pt x="930068" y="593655"/>
                </a:lnTo>
                <a:lnTo>
                  <a:pt x="950237" y="580941"/>
                </a:lnTo>
                <a:lnTo>
                  <a:pt x="970178" y="568000"/>
                </a:lnTo>
                <a:lnTo>
                  <a:pt x="989667" y="554832"/>
                </a:lnTo>
                <a:lnTo>
                  <a:pt x="1008929" y="540982"/>
                </a:lnTo>
                <a:lnTo>
                  <a:pt x="1027964" y="526906"/>
                </a:lnTo>
                <a:lnTo>
                  <a:pt x="1046773" y="512149"/>
                </a:lnTo>
                <a:lnTo>
                  <a:pt x="1065355" y="497165"/>
                </a:lnTo>
                <a:lnTo>
                  <a:pt x="1083937" y="481726"/>
                </a:lnTo>
                <a:lnTo>
                  <a:pt x="1102066" y="466061"/>
                </a:lnTo>
                <a:lnTo>
                  <a:pt x="1119742" y="449714"/>
                </a:lnTo>
                <a:lnTo>
                  <a:pt x="1137644" y="433141"/>
                </a:lnTo>
                <a:lnTo>
                  <a:pt x="1154866" y="416113"/>
                </a:lnTo>
                <a:lnTo>
                  <a:pt x="1171862" y="398859"/>
                </a:lnTo>
                <a:lnTo>
                  <a:pt x="1184779" y="385236"/>
                </a:lnTo>
                <a:lnTo>
                  <a:pt x="1197469" y="371841"/>
                </a:lnTo>
                <a:lnTo>
                  <a:pt x="1209480" y="358219"/>
                </a:lnTo>
                <a:lnTo>
                  <a:pt x="1221037" y="344597"/>
                </a:lnTo>
                <a:lnTo>
                  <a:pt x="1232367" y="331429"/>
                </a:lnTo>
                <a:lnTo>
                  <a:pt x="1243245" y="318261"/>
                </a:lnTo>
                <a:lnTo>
                  <a:pt x="1253895" y="305093"/>
                </a:lnTo>
                <a:lnTo>
                  <a:pt x="1263866" y="292606"/>
                </a:lnTo>
                <a:lnTo>
                  <a:pt x="1273384" y="279665"/>
                </a:lnTo>
                <a:lnTo>
                  <a:pt x="1282675" y="267178"/>
                </a:lnTo>
                <a:lnTo>
                  <a:pt x="1291739" y="255145"/>
                </a:lnTo>
                <a:lnTo>
                  <a:pt x="1300124" y="242886"/>
                </a:lnTo>
                <a:lnTo>
                  <a:pt x="1308282" y="231307"/>
                </a:lnTo>
                <a:lnTo>
                  <a:pt x="1316213" y="219728"/>
                </a:lnTo>
                <a:lnTo>
                  <a:pt x="1330263" y="197706"/>
                </a:lnTo>
                <a:lnTo>
                  <a:pt x="1107958" y="281027"/>
                </a:lnTo>
                <a:lnTo>
                  <a:pt x="1102746" y="282390"/>
                </a:lnTo>
                <a:lnTo>
                  <a:pt x="1097534" y="283525"/>
                </a:lnTo>
                <a:lnTo>
                  <a:pt x="1092322" y="283979"/>
                </a:lnTo>
                <a:lnTo>
                  <a:pt x="1087110" y="283979"/>
                </a:lnTo>
                <a:lnTo>
                  <a:pt x="1081898" y="283752"/>
                </a:lnTo>
                <a:lnTo>
                  <a:pt x="1076686" y="282844"/>
                </a:lnTo>
                <a:lnTo>
                  <a:pt x="1071927" y="281255"/>
                </a:lnTo>
                <a:lnTo>
                  <a:pt x="1067168" y="279438"/>
                </a:lnTo>
                <a:lnTo>
                  <a:pt x="1062636" y="277168"/>
                </a:lnTo>
                <a:lnTo>
                  <a:pt x="1058103" y="274216"/>
                </a:lnTo>
                <a:lnTo>
                  <a:pt x="1054251" y="270811"/>
                </a:lnTo>
                <a:lnTo>
                  <a:pt x="1050399" y="267178"/>
                </a:lnTo>
                <a:lnTo>
                  <a:pt x="1047226" y="263319"/>
                </a:lnTo>
                <a:lnTo>
                  <a:pt x="1044054" y="259005"/>
                </a:lnTo>
                <a:lnTo>
                  <a:pt x="1041561" y="254237"/>
                </a:lnTo>
                <a:lnTo>
                  <a:pt x="1039295" y="249470"/>
                </a:lnTo>
                <a:lnTo>
                  <a:pt x="1037482" y="244021"/>
                </a:lnTo>
                <a:lnTo>
                  <a:pt x="1036575" y="238799"/>
                </a:lnTo>
                <a:lnTo>
                  <a:pt x="1036122" y="233350"/>
                </a:lnTo>
                <a:lnTo>
                  <a:pt x="1036122" y="228355"/>
                </a:lnTo>
                <a:lnTo>
                  <a:pt x="1036349" y="223134"/>
                </a:lnTo>
                <a:lnTo>
                  <a:pt x="1037255" y="218139"/>
                </a:lnTo>
                <a:lnTo>
                  <a:pt x="1038841" y="213144"/>
                </a:lnTo>
                <a:lnTo>
                  <a:pt x="1040654" y="208376"/>
                </a:lnTo>
                <a:lnTo>
                  <a:pt x="1042920" y="203836"/>
                </a:lnTo>
                <a:lnTo>
                  <a:pt x="1045866" y="199295"/>
                </a:lnTo>
                <a:lnTo>
                  <a:pt x="1049266" y="195435"/>
                </a:lnTo>
                <a:lnTo>
                  <a:pt x="1052891" y="191576"/>
                </a:lnTo>
                <a:lnTo>
                  <a:pt x="1056744" y="188170"/>
                </a:lnTo>
                <a:lnTo>
                  <a:pt x="1061049" y="185219"/>
                </a:lnTo>
                <a:lnTo>
                  <a:pt x="1065582" y="182494"/>
                </a:lnTo>
                <a:lnTo>
                  <a:pt x="1070567" y="180451"/>
                </a:lnTo>
                <a:lnTo>
                  <a:pt x="1443569" y="41279"/>
                </a:lnTo>
                <a:lnTo>
                  <a:pt x="1446288" y="40370"/>
                </a:lnTo>
                <a:lnTo>
                  <a:pt x="1449461" y="39462"/>
                </a:lnTo>
                <a:lnTo>
                  <a:pt x="1452633" y="38781"/>
                </a:lnTo>
                <a:lnTo>
                  <a:pt x="1455579" y="38327"/>
                </a:lnTo>
                <a:lnTo>
                  <a:pt x="1458752" y="38100"/>
                </a:lnTo>
                <a:close/>
                <a:moveTo>
                  <a:pt x="102528" y="0"/>
                </a:moveTo>
                <a:lnTo>
                  <a:pt x="107971" y="454"/>
                </a:lnTo>
                <a:lnTo>
                  <a:pt x="113189" y="681"/>
                </a:lnTo>
                <a:lnTo>
                  <a:pt x="118406" y="1361"/>
                </a:lnTo>
                <a:lnTo>
                  <a:pt x="123169" y="2268"/>
                </a:lnTo>
                <a:lnTo>
                  <a:pt x="128386" y="3403"/>
                </a:lnTo>
                <a:lnTo>
                  <a:pt x="133376" y="4764"/>
                </a:lnTo>
                <a:lnTo>
                  <a:pt x="137913" y="6578"/>
                </a:lnTo>
                <a:lnTo>
                  <a:pt x="142450" y="8393"/>
                </a:lnTo>
                <a:lnTo>
                  <a:pt x="147213" y="10434"/>
                </a:lnTo>
                <a:lnTo>
                  <a:pt x="151523" y="12476"/>
                </a:lnTo>
                <a:lnTo>
                  <a:pt x="156059" y="14971"/>
                </a:lnTo>
                <a:lnTo>
                  <a:pt x="160143" y="17693"/>
                </a:lnTo>
                <a:lnTo>
                  <a:pt x="164225" y="20642"/>
                </a:lnTo>
                <a:lnTo>
                  <a:pt x="168082" y="23590"/>
                </a:lnTo>
                <a:lnTo>
                  <a:pt x="171711" y="26993"/>
                </a:lnTo>
                <a:lnTo>
                  <a:pt x="175340" y="30169"/>
                </a:lnTo>
                <a:lnTo>
                  <a:pt x="178743" y="33798"/>
                </a:lnTo>
                <a:lnTo>
                  <a:pt x="181918" y="37427"/>
                </a:lnTo>
                <a:lnTo>
                  <a:pt x="185094" y="41510"/>
                </a:lnTo>
                <a:lnTo>
                  <a:pt x="188043" y="45593"/>
                </a:lnTo>
                <a:lnTo>
                  <a:pt x="190538" y="49676"/>
                </a:lnTo>
                <a:lnTo>
                  <a:pt x="193033" y="53986"/>
                </a:lnTo>
                <a:lnTo>
                  <a:pt x="195074" y="58296"/>
                </a:lnTo>
                <a:lnTo>
                  <a:pt x="197343" y="63059"/>
                </a:lnTo>
                <a:lnTo>
                  <a:pt x="199157" y="67596"/>
                </a:lnTo>
                <a:lnTo>
                  <a:pt x="200745" y="72359"/>
                </a:lnTo>
                <a:lnTo>
                  <a:pt x="202106" y="77122"/>
                </a:lnTo>
                <a:lnTo>
                  <a:pt x="203467" y="82340"/>
                </a:lnTo>
                <a:lnTo>
                  <a:pt x="204148" y="87330"/>
                </a:lnTo>
                <a:lnTo>
                  <a:pt x="205055" y="92320"/>
                </a:lnTo>
                <a:lnTo>
                  <a:pt x="205282" y="97537"/>
                </a:lnTo>
                <a:lnTo>
                  <a:pt x="205509" y="102981"/>
                </a:lnTo>
                <a:lnTo>
                  <a:pt x="205509" y="2092965"/>
                </a:lnTo>
                <a:lnTo>
                  <a:pt x="2195719" y="2092965"/>
                </a:lnTo>
                <a:lnTo>
                  <a:pt x="2201163" y="2093192"/>
                </a:lnTo>
                <a:lnTo>
                  <a:pt x="2206380" y="2093419"/>
                </a:lnTo>
                <a:lnTo>
                  <a:pt x="2211597" y="2094326"/>
                </a:lnTo>
                <a:lnTo>
                  <a:pt x="2216587" y="2095233"/>
                </a:lnTo>
                <a:lnTo>
                  <a:pt x="2221578" y="2096367"/>
                </a:lnTo>
                <a:lnTo>
                  <a:pt x="2226568" y="2097501"/>
                </a:lnTo>
                <a:lnTo>
                  <a:pt x="2231105" y="2099316"/>
                </a:lnTo>
                <a:lnTo>
                  <a:pt x="2235868" y="2101131"/>
                </a:lnTo>
                <a:lnTo>
                  <a:pt x="2240405" y="2103172"/>
                </a:lnTo>
                <a:lnTo>
                  <a:pt x="2244714" y="2105667"/>
                </a:lnTo>
                <a:lnTo>
                  <a:pt x="2249251" y="2107936"/>
                </a:lnTo>
                <a:lnTo>
                  <a:pt x="2253334" y="2110658"/>
                </a:lnTo>
                <a:lnTo>
                  <a:pt x="2257417" y="2113606"/>
                </a:lnTo>
                <a:lnTo>
                  <a:pt x="2261273" y="2116328"/>
                </a:lnTo>
                <a:lnTo>
                  <a:pt x="2264902" y="2119731"/>
                </a:lnTo>
                <a:lnTo>
                  <a:pt x="2268532" y="2123133"/>
                </a:lnTo>
                <a:lnTo>
                  <a:pt x="2271934" y="2126763"/>
                </a:lnTo>
                <a:lnTo>
                  <a:pt x="2275337" y="2130619"/>
                </a:lnTo>
                <a:lnTo>
                  <a:pt x="2278285" y="2134475"/>
                </a:lnTo>
                <a:lnTo>
                  <a:pt x="2281234" y="2138331"/>
                </a:lnTo>
                <a:lnTo>
                  <a:pt x="2283729" y="2142414"/>
                </a:lnTo>
                <a:lnTo>
                  <a:pt x="2286224" y="2146724"/>
                </a:lnTo>
                <a:lnTo>
                  <a:pt x="2288720" y="2151260"/>
                </a:lnTo>
                <a:lnTo>
                  <a:pt x="2290761" y="2155797"/>
                </a:lnTo>
                <a:lnTo>
                  <a:pt x="2292576" y="2160560"/>
                </a:lnTo>
                <a:lnTo>
                  <a:pt x="2294164" y="2165324"/>
                </a:lnTo>
                <a:lnTo>
                  <a:pt x="2295298" y="2170087"/>
                </a:lnTo>
                <a:lnTo>
                  <a:pt x="2296659" y="2175304"/>
                </a:lnTo>
                <a:lnTo>
                  <a:pt x="2297339" y="2180068"/>
                </a:lnTo>
                <a:lnTo>
                  <a:pt x="2298246" y="2185285"/>
                </a:lnTo>
                <a:lnTo>
                  <a:pt x="2298473" y="2190729"/>
                </a:lnTo>
                <a:lnTo>
                  <a:pt x="2298700" y="2195946"/>
                </a:lnTo>
                <a:lnTo>
                  <a:pt x="2298473" y="2201163"/>
                </a:lnTo>
                <a:lnTo>
                  <a:pt x="2298246" y="2206380"/>
                </a:lnTo>
                <a:lnTo>
                  <a:pt x="2297339" y="2211597"/>
                </a:lnTo>
                <a:lnTo>
                  <a:pt x="2296659" y="2216361"/>
                </a:lnTo>
                <a:lnTo>
                  <a:pt x="2295298" y="2221578"/>
                </a:lnTo>
                <a:lnTo>
                  <a:pt x="2294164" y="2226568"/>
                </a:lnTo>
                <a:lnTo>
                  <a:pt x="2292576" y="2231105"/>
                </a:lnTo>
                <a:lnTo>
                  <a:pt x="2290761" y="2235868"/>
                </a:lnTo>
                <a:lnTo>
                  <a:pt x="2288720" y="2240405"/>
                </a:lnTo>
                <a:lnTo>
                  <a:pt x="2286224" y="2244941"/>
                </a:lnTo>
                <a:lnTo>
                  <a:pt x="2283729" y="2249251"/>
                </a:lnTo>
                <a:lnTo>
                  <a:pt x="2281234" y="2253334"/>
                </a:lnTo>
                <a:lnTo>
                  <a:pt x="2278285" y="2257417"/>
                </a:lnTo>
                <a:lnTo>
                  <a:pt x="2275337" y="2261273"/>
                </a:lnTo>
                <a:lnTo>
                  <a:pt x="2271934" y="2264902"/>
                </a:lnTo>
                <a:lnTo>
                  <a:pt x="2268532" y="2268532"/>
                </a:lnTo>
                <a:lnTo>
                  <a:pt x="2264902" y="2271934"/>
                </a:lnTo>
                <a:lnTo>
                  <a:pt x="2261273" y="2275337"/>
                </a:lnTo>
                <a:lnTo>
                  <a:pt x="2257417" y="2278059"/>
                </a:lnTo>
                <a:lnTo>
                  <a:pt x="2253334" y="2281234"/>
                </a:lnTo>
                <a:lnTo>
                  <a:pt x="2249251" y="2283729"/>
                </a:lnTo>
                <a:lnTo>
                  <a:pt x="2244714" y="2286451"/>
                </a:lnTo>
                <a:lnTo>
                  <a:pt x="2240405" y="2288493"/>
                </a:lnTo>
                <a:lnTo>
                  <a:pt x="2235868" y="2290534"/>
                </a:lnTo>
                <a:lnTo>
                  <a:pt x="2231105" y="2292349"/>
                </a:lnTo>
                <a:lnTo>
                  <a:pt x="2226568" y="2294164"/>
                </a:lnTo>
                <a:lnTo>
                  <a:pt x="2221578" y="2295298"/>
                </a:lnTo>
                <a:lnTo>
                  <a:pt x="2216587" y="2296659"/>
                </a:lnTo>
                <a:lnTo>
                  <a:pt x="2211597" y="2297566"/>
                </a:lnTo>
                <a:lnTo>
                  <a:pt x="2206380" y="2298246"/>
                </a:lnTo>
                <a:lnTo>
                  <a:pt x="2201163" y="2298473"/>
                </a:lnTo>
                <a:lnTo>
                  <a:pt x="2195719" y="2298700"/>
                </a:lnTo>
                <a:lnTo>
                  <a:pt x="102528" y="2298700"/>
                </a:lnTo>
                <a:lnTo>
                  <a:pt x="97310" y="2298473"/>
                </a:lnTo>
                <a:lnTo>
                  <a:pt x="92093" y="2298246"/>
                </a:lnTo>
                <a:lnTo>
                  <a:pt x="86876" y="2297566"/>
                </a:lnTo>
                <a:lnTo>
                  <a:pt x="81886" y="2296659"/>
                </a:lnTo>
                <a:lnTo>
                  <a:pt x="77122" y="2295298"/>
                </a:lnTo>
                <a:lnTo>
                  <a:pt x="72132" y="2294164"/>
                </a:lnTo>
                <a:lnTo>
                  <a:pt x="67142" y="2292349"/>
                </a:lnTo>
                <a:lnTo>
                  <a:pt x="62605" y="2290534"/>
                </a:lnTo>
                <a:lnTo>
                  <a:pt x="57842" y="2288493"/>
                </a:lnTo>
                <a:lnTo>
                  <a:pt x="53532" y="2286451"/>
                </a:lnTo>
                <a:lnTo>
                  <a:pt x="49449" y="2283729"/>
                </a:lnTo>
                <a:lnTo>
                  <a:pt x="45139" y="2281234"/>
                </a:lnTo>
                <a:lnTo>
                  <a:pt x="41283" y="2278059"/>
                </a:lnTo>
                <a:lnTo>
                  <a:pt x="37200" y="2275337"/>
                </a:lnTo>
                <a:lnTo>
                  <a:pt x="33344" y="2271934"/>
                </a:lnTo>
                <a:lnTo>
                  <a:pt x="29715" y="2268532"/>
                </a:lnTo>
                <a:lnTo>
                  <a:pt x="26539" y="2264902"/>
                </a:lnTo>
                <a:lnTo>
                  <a:pt x="23364" y="2261273"/>
                </a:lnTo>
                <a:lnTo>
                  <a:pt x="20188" y="2257417"/>
                </a:lnTo>
                <a:lnTo>
                  <a:pt x="17466" y="2253334"/>
                </a:lnTo>
                <a:lnTo>
                  <a:pt x="14517" y="2249251"/>
                </a:lnTo>
                <a:lnTo>
                  <a:pt x="12249" y="2244941"/>
                </a:lnTo>
                <a:lnTo>
                  <a:pt x="9981" y="2240405"/>
                </a:lnTo>
                <a:lnTo>
                  <a:pt x="7939" y="2235868"/>
                </a:lnTo>
                <a:lnTo>
                  <a:pt x="6125" y="2231105"/>
                </a:lnTo>
                <a:lnTo>
                  <a:pt x="4537" y="2226568"/>
                </a:lnTo>
                <a:lnTo>
                  <a:pt x="2949" y="2221578"/>
                </a:lnTo>
                <a:lnTo>
                  <a:pt x="2042" y="2216361"/>
                </a:lnTo>
                <a:lnTo>
                  <a:pt x="907" y="2211597"/>
                </a:lnTo>
                <a:lnTo>
                  <a:pt x="454" y="2206380"/>
                </a:lnTo>
                <a:lnTo>
                  <a:pt x="0" y="2201163"/>
                </a:lnTo>
                <a:lnTo>
                  <a:pt x="0" y="2195946"/>
                </a:lnTo>
                <a:lnTo>
                  <a:pt x="0" y="102981"/>
                </a:lnTo>
                <a:lnTo>
                  <a:pt x="0" y="97537"/>
                </a:lnTo>
                <a:lnTo>
                  <a:pt x="454" y="92320"/>
                </a:lnTo>
                <a:lnTo>
                  <a:pt x="907" y="87330"/>
                </a:lnTo>
                <a:lnTo>
                  <a:pt x="2042" y="82340"/>
                </a:lnTo>
                <a:lnTo>
                  <a:pt x="2949" y="77122"/>
                </a:lnTo>
                <a:lnTo>
                  <a:pt x="4537" y="72359"/>
                </a:lnTo>
                <a:lnTo>
                  <a:pt x="6125" y="67596"/>
                </a:lnTo>
                <a:lnTo>
                  <a:pt x="7939" y="63059"/>
                </a:lnTo>
                <a:lnTo>
                  <a:pt x="9981" y="58296"/>
                </a:lnTo>
                <a:lnTo>
                  <a:pt x="12249" y="53986"/>
                </a:lnTo>
                <a:lnTo>
                  <a:pt x="14517" y="49676"/>
                </a:lnTo>
                <a:lnTo>
                  <a:pt x="17466" y="45593"/>
                </a:lnTo>
                <a:lnTo>
                  <a:pt x="20188" y="41510"/>
                </a:lnTo>
                <a:lnTo>
                  <a:pt x="23364" y="37427"/>
                </a:lnTo>
                <a:lnTo>
                  <a:pt x="26539" y="33798"/>
                </a:lnTo>
                <a:lnTo>
                  <a:pt x="29715" y="30169"/>
                </a:lnTo>
                <a:lnTo>
                  <a:pt x="33344" y="26993"/>
                </a:lnTo>
                <a:lnTo>
                  <a:pt x="37200" y="23590"/>
                </a:lnTo>
                <a:lnTo>
                  <a:pt x="41283" y="20642"/>
                </a:lnTo>
                <a:lnTo>
                  <a:pt x="45139" y="17693"/>
                </a:lnTo>
                <a:lnTo>
                  <a:pt x="49449" y="14971"/>
                </a:lnTo>
                <a:lnTo>
                  <a:pt x="53532" y="12476"/>
                </a:lnTo>
                <a:lnTo>
                  <a:pt x="57842" y="10434"/>
                </a:lnTo>
                <a:lnTo>
                  <a:pt x="62605" y="8393"/>
                </a:lnTo>
                <a:lnTo>
                  <a:pt x="67142" y="6578"/>
                </a:lnTo>
                <a:lnTo>
                  <a:pt x="72132" y="4764"/>
                </a:lnTo>
                <a:lnTo>
                  <a:pt x="77122" y="3403"/>
                </a:lnTo>
                <a:lnTo>
                  <a:pt x="81886" y="2268"/>
                </a:lnTo>
                <a:lnTo>
                  <a:pt x="86876" y="1361"/>
                </a:lnTo>
                <a:lnTo>
                  <a:pt x="92093" y="681"/>
                </a:lnTo>
                <a:lnTo>
                  <a:pt x="97310" y="454"/>
                </a:lnTo>
                <a:lnTo>
                  <a:pt x="102528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21" name="TextBox 76"/>
          <p:cNvSpPr txBox="1"/>
          <p:nvPr/>
        </p:nvSpPr>
        <p:spPr>
          <a:xfrm>
            <a:off x="1063429" y="235585"/>
            <a:ext cx="4350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请在此处添加标题</a:t>
            </a:r>
          </a:p>
        </p:txBody>
      </p:sp>
      <p:sp>
        <p:nvSpPr>
          <p:cNvPr id="22" name="文本框 21"/>
          <p:cNvSpPr txBox="1"/>
          <p:nvPr/>
        </p:nvSpPr>
        <p:spPr>
          <a:xfrm>
            <a:off x="1063429" y="758805"/>
            <a:ext cx="5031742" cy="308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200" dirty="0">
                <a:solidFill>
                  <a:srgbClr val="14213F"/>
                </a:solidFill>
                <a:latin typeface="微软雅黑" panose="020B0503020204020204" charset="-122"/>
                <a:ea typeface="微软雅黑" panose="020B0503020204020204" charset="-122"/>
              </a:rPr>
              <a:t>Add You Text Here Add You Text Here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直接连接符 60"/>
          <p:cNvSpPr/>
          <p:nvPr/>
        </p:nvSpPr>
        <p:spPr>
          <a:xfrm>
            <a:off x="5862320" y="1407795"/>
            <a:ext cx="0" cy="4740275"/>
          </a:xfrm>
          <a:prstGeom prst="line">
            <a:avLst/>
          </a:prstGeom>
          <a:ln w="22225" cap="flat" cmpd="sng">
            <a:solidFill>
              <a:srgbClr val="0E2971"/>
            </a:solidFill>
            <a:prstDash val="solid"/>
            <a:miter/>
            <a:headEnd type="oval" w="lg" len="lg"/>
            <a:tailEnd type="oval" w="lg" len="lg"/>
          </a:ln>
        </p:spPr>
      </p:sp>
      <p:sp>
        <p:nvSpPr>
          <p:cNvPr id="4" name="矩形 61"/>
          <p:cNvSpPr/>
          <p:nvPr/>
        </p:nvSpPr>
        <p:spPr>
          <a:xfrm>
            <a:off x="5513070" y="1624330"/>
            <a:ext cx="697230" cy="697230"/>
          </a:xfrm>
          <a:prstGeom prst="rect">
            <a:avLst/>
          </a:prstGeom>
          <a:solidFill>
            <a:srgbClr val="0089C1"/>
          </a:solidFill>
          <a:ln w="9525">
            <a:noFill/>
          </a:ln>
        </p:spPr>
        <p:txBody>
          <a:bodyPr anchor="ctr"/>
          <a:lstStyle>
            <a:lvl1pPr marL="228600" indent="-22860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+mn-lt"/>
                <a:ea typeface="+mn-ea"/>
                <a:cs typeface="+mn-cs"/>
                <a:sym typeface="Calibri" panose="020F0502020204030204" charset="0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Calibri" panose="020F0502020204030204" charset="0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+mn-lt"/>
                <a:ea typeface="+mn-ea"/>
                <a:sym typeface="Calibri" panose="020F0502020204030204" charset="0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+mn-lt"/>
                <a:ea typeface="+mn-ea"/>
                <a:sym typeface="Calibri" panose="020F0502020204030204" charset="0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+mn-lt"/>
                <a:ea typeface="+mn-ea"/>
                <a:sym typeface="Calibri" panose="020F0502020204030204" charset="0"/>
              </a:defRPr>
            </a:lvl5pPr>
          </a:lstStyle>
          <a:p>
            <a:pPr marL="0" lvl="0" indent="0" algn="ctr" eaLnBrk="1" hangingPunct="1">
              <a:lnSpc>
                <a:spcPct val="100000"/>
              </a:lnSpc>
              <a:spcBef>
                <a:spcPct val="0"/>
              </a:spcBef>
              <a:buNone/>
            </a:pPr>
            <a:r>
              <a:rPr lang="en-US" altLang="zh-CN" sz="2400" b="1" dirty="0">
                <a:solidFill>
                  <a:schemeClr val="bg1"/>
                </a:solidFill>
              </a:rPr>
              <a:t>1</a:t>
            </a:r>
            <a:endParaRPr lang="en-US" altLang="zh-CN" sz="2400" b="1" dirty="0">
              <a:solidFill>
                <a:schemeClr val="bg1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3" name="矩形 62"/>
          <p:cNvSpPr/>
          <p:nvPr/>
        </p:nvSpPr>
        <p:spPr>
          <a:xfrm>
            <a:off x="5513070" y="2865120"/>
            <a:ext cx="697230" cy="695325"/>
          </a:xfrm>
          <a:prstGeom prst="rect">
            <a:avLst/>
          </a:prstGeom>
          <a:solidFill>
            <a:srgbClr val="92D050"/>
          </a:solidFill>
          <a:ln w="9525">
            <a:noFill/>
          </a:ln>
        </p:spPr>
        <p:txBody>
          <a:bodyPr anchor="ctr"/>
          <a:lstStyle>
            <a:lvl1pPr marL="228600" indent="-22860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+mn-lt"/>
                <a:ea typeface="+mn-ea"/>
                <a:cs typeface="+mn-cs"/>
                <a:sym typeface="Calibri" panose="020F0502020204030204" charset="0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Calibri" panose="020F0502020204030204" charset="0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+mn-lt"/>
                <a:ea typeface="+mn-ea"/>
                <a:sym typeface="Calibri" panose="020F0502020204030204" charset="0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+mn-lt"/>
                <a:ea typeface="+mn-ea"/>
                <a:sym typeface="Calibri" panose="020F0502020204030204" charset="0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+mn-lt"/>
                <a:ea typeface="+mn-ea"/>
                <a:sym typeface="Calibri" panose="020F0502020204030204" charset="0"/>
              </a:defRPr>
            </a:lvl5pPr>
          </a:lstStyle>
          <a:p>
            <a:pPr marL="0" lvl="0" indent="0" algn="ctr" eaLnBrk="1" hangingPunct="1">
              <a:lnSpc>
                <a:spcPct val="100000"/>
              </a:lnSpc>
              <a:spcBef>
                <a:spcPct val="0"/>
              </a:spcBef>
              <a:buNone/>
            </a:pPr>
            <a:r>
              <a:rPr lang="en-US" altLang="zh-CN" sz="2400" b="1" dirty="0">
                <a:solidFill>
                  <a:srgbClr val="FFFFFF"/>
                </a:solidFill>
              </a:rPr>
              <a:t>2</a:t>
            </a:r>
            <a:endParaRPr lang="zh-CN" altLang="en-US" sz="2400" b="1" dirty="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4" name="矩形 63"/>
          <p:cNvSpPr/>
          <p:nvPr/>
        </p:nvSpPr>
        <p:spPr>
          <a:xfrm>
            <a:off x="5513070" y="3995420"/>
            <a:ext cx="697230" cy="696595"/>
          </a:xfrm>
          <a:prstGeom prst="rect">
            <a:avLst/>
          </a:prstGeom>
          <a:solidFill>
            <a:srgbClr val="0089C1"/>
          </a:solidFill>
          <a:ln w="9525">
            <a:noFill/>
          </a:ln>
        </p:spPr>
        <p:txBody>
          <a:bodyPr anchor="ctr"/>
          <a:lstStyle>
            <a:lvl1pPr marL="228600" indent="-22860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+mn-lt"/>
                <a:ea typeface="+mn-ea"/>
                <a:cs typeface="+mn-cs"/>
                <a:sym typeface="Calibri" panose="020F0502020204030204" charset="0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Calibri" panose="020F0502020204030204" charset="0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+mn-lt"/>
                <a:ea typeface="+mn-ea"/>
                <a:sym typeface="Calibri" panose="020F0502020204030204" charset="0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+mn-lt"/>
                <a:ea typeface="+mn-ea"/>
                <a:sym typeface="Calibri" panose="020F0502020204030204" charset="0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+mn-lt"/>
                <a:ea typeface="+mn-ea"/>
                <a:sym typeface="Calibri" panose="020F0502020204030204" charset="0"/>
              </a:defRPr>
            </a:lvl5pPr>
          </a:lstStyle>
          <a:p>
            <a:pPr marL="0" lvl="0" indent="0" algn="ctr" eaLnBrk="1" hangingPunct="1">
              <a:lnSpc>
                <a:spcPct val="100000"/>
              </a:lnSpc>
              <a:spcBef>
                <a:spcPct val="0"/>
              </a:spcBef>
              <a:buNone/>
            </a:pPr>
            <a:r>
              <a:rPr lang="en-US" altLang="zh-CN" sz="2400" b="1" dirty="0">
                <a:solidFill>
                  <a:schemeClr val="bg1"/>
                </a:solidFill>
              </a:rPr>
              <a:t>3</a:t>
            </a:r>
            <a:endParaRPr lang="en-US" altLang="zh-CN" sz="2400" b="1" dirty="0">
              <a:solidFill>
                <a:schemeClr val="bg1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5" name="矩形 64"/>
          <p:cNvSpPr/>
          <p:nvPr/>
        </p:nvSpPr>
        <p:spPr>
          <a:xfrm>
            <a:off x="5513070" y="5128895"/>
            <a:ext cx="697230" cy="697230"/>
          </a:xfrm>
          <a:prstGeom prst="rect">
            <a:avLst/>
          </a:prstGeom>
          <a:solidFill>
            <a:srgbClr val="92D050"/>
          </a:solidFill>
          <a:ln w="9525">
            <a:noFill/>
          </a:ln>
        </p:spPr>
        <p:txBody>
          <a:bodyPr anchor="ctr"/>
          <a:lstStyle>
            <a:lvl1pPr marL="228600" indent="-22860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+mn-lt"/>
                <a:ea typeface="+mn-ea"/>
                <a:cs typeface="+mn-cs"/>
                <a:sym typeface="Calibri" panose="020F0502020204030204" charset="0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Calibri" panose="020F0502020204030204" charset="0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+mn-lt"/>
                <a:ea typeface="+mn-ea"/>
                <a:sym typeface="Calibri" panose="020F0502020204030204" charset="0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+mn-lt"/>
                <a:ea typeface="+mn-ea"/>
                <a:sym typeface="Calibri" panose="020F0502020204030204" charset="0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+mn-lt"/>
                <a:ea typeface="+mn-ea"/>
                <a:sym typeface="Calibri" panose="020F0502020204030204" charset="0"/>
              </a:defRPr>
            </a:lvl5pPr>
          </a:lstStyle>
          <a:p>
            <a:pPr marL="0" lvl="0" indent="0" algn="ctr" eaLnBrk="1" hangingPunct="1">
              <a:lnSpc>
                <a:spcPct val="100000"/>
              </a:lnSpc>
              <a:spcBef>
                <a:spcPct val="0"/>
              </a:spcBef>
              <a:buNone/>
            </a:pPr>
            <a:r>
              <a:rPr lang="en-US" altLang="zh-CN" sz="2400" b="1" dirty="0">
                <a:solidFill>
                  <a:schemeClr val="bg1"/>
                </a:solidFill>
              </a:rPr>
              <a:t>4</a:t>
            </a:r>
            <a:endParaRPr lang="en-US" altLang="zh-CN" sz="2400" b="1" dirty="0">
              <a:solidFill>
                <a:schemeClr val="bg1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grpSp>
        <p:nvGrpSpPr>
          <p:cNvPr id="16" name="组合 15"/>
          <p:cNvGrpSpPr/>
          <p:nvPr/>
        </p:nvGrpSpPr>
        <p:grpSpPr>
          <a:xfrm>
            <a:off x="6328410" y="1624330"/>
            <a:ext cx="4459605" cy="786130"/>
            <a:chOff x="11428" y="3513"/>
            <a:chExt cx="7023" cy="1238"/>
          </a:xfrm>
        </p:grpSpPr>
        <p:sp>
          <p:nvSpPr>
            <p:cNvPr id="36" name="TextBox 76"/>
            <p:cNvSpPr txBox="1"/>
            <p:nvPr/>
          </p:nvSpPr>
          <p:spPr>
            <a:xfrm>
              <a:off x="11428" y="3513"/>
              <a:ext cx="3115" cy="65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zh-CN" altLang="en-US" sz="2000" dirty="0">
                  <a:solidFill>
                    <a:schemeClr val="bg2">
                      <a:lumMod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添加标题</a:t>
              </a:r>
            </a:p>
          </p:txBody>
        </p:sp>
        <p:sp>
          <p:nvSpPr>
            <p:cNvPr id="37" name="文本框 36"/>
            <p:cNvSpPr txBox="1"/>
            <p:nvPr/>
          </p:nvSpPr>
          <p:spPr>
            <a:xfrm>
              <a:off x="11428" y="4171"/>
              <a:ext cx="7023" cy="5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>
                <a:lnSpc>
                  <a:spcPct val="130000"/>
                </a:lnSpc>
              </a:pPr>
              <a:r>
                <a:rPr lang="zh-CN" sz="1400" dirty="0">
                  <a:solidFill>
                    <a:schemeClr val="bg2">
                      <a:lumMod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请在此添加您的文字内容，</a:t>
              </a:r>
              <a:r>
                <a:rPr lang="zh-CN" sz="1400" dirty="0">
                  <a:solidFill>
                    <a:schemeClr val="bg2">
                      <a:lumMod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请在此添加您的文字内容。</a:t>
              </a: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6328410" y="2819400"/>
            <a:ext cx="4459605" cy="786130"/>
            <a:chOff x="11428" y="3513"/>
            <a:chExt cx="7023" cy="1238"/>
          </a:xfrm>
        </p:grpSpPr>
        <p:sp>
          <p:nvSpPr>
            <p:cNvPr id="18" name="TextBox 76"/>
            <p:cNvSpPr txBox="1"/>
            <p:nvPr/>
          </p:nvSpPr>
          <p:spPr>
            <a:xfrm>
              <a:off x="11428" y="3513"/>
              <a:ext cx="3115" cy="65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zh-CN" altLang="en-US" sz="2000" dirty="0">
                  <a:solidFill>
                    <a:schemeClr val="bg2">
                      <a:lumMod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添加标题</a:t>
              </a:r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11428" y="4171"/>
              <a:ext cx="7023" cy="5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>
                <a:lnSpc>
                  <a:spcPct val="130000"/>
                </a:lnSpc>
              </a:pPr>
              <a:r>
                <a:rPr lang="zh-CN" sz="1400" dirty="0">
                  <a:solidFill>
                    <a:schemeClr val="bg2">
                      <a:lumMod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请在此添加您的文字内容，</a:t>
              </a:r>
              <a:r>
                <a:rPr lang="zh-CN" sz="1400" dirty="0">
                  <a:solidFill>
                    <a:schemeClr val="bg2">
                      <a:lumMod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请在此添加您的文字内容。</a:t>
              </a: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6328410" y="3995420"/>
            <a:ext cx="4459605" cy="786130"/>
            <a:chOff x="11428" y="3513"/>
            <a:chExt cx="7023" cy="1238"/>
          </a:xfrm>
        </p:grpSpPr>
        <p:sp>
          <p:nvSpPr>
            <p:cNvPr id="21" name="TextBox 76"/>
            <p:cNvSpPr txBox="1"/>
            <p:nvPr/>
          </p:nvSpPr>
          <p:spPr>
            <a:xfrm>
              <a:off x="11428" y="3513"/>
              <a:ext cx="3115" cy="65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zh-CN" altLang="en-US" sz="2000" dirty="0">
                  <a:solidFill>
                    <a:schemeClr val="bg2">
                      <a:lumMod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添加标题</a:t>
              </a:r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11428" y="4171"/>
              <a:ext cx="7023" cy="5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>
                <a:lnSpc>
                  <a:spcPct val="130000"/>
                </a:lnSpc>
              </a:pPr>
              <a:r>
                <a:rPr lang="zh-CN" sz="1400" dirty="0">
                  <a:solidFill>
                    <a:schemeClr val="bg2">
                      <a:lumMod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请在此添加您的文字内容，</a:t>
              </a:r>
              <a:r>
                <a:rPr lang="zh-CN" sz="1400" dirty="0">
                  <a:solidFill>
                    <a:schemeClr val="bg2">
                      <a:lumMod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请在此添加您的文字内容。</a:t>
              </a: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6328410" y="5128895"/>
            <a:ext cx="4459605" cy="786130"/>
            <a:chOff x="11428" y="3513"/>
            <a:chExt cx="7023" cy="1238"/>
          </a:xfrm>
        </p:grpSpPr>
        <p:sp>
          <p:nvSpPr>
            <p:cNvPr id="25" name="TextBox 76"/>
            <p:cNvSpPr txBox="1"/>
            <p:nvPr/>
          </p:nvSpPr>
          <p:spPr>
            <a:xfrm>
              <a:off x="11428" y="3513"/>
              <a:ext cx="3115" cy="65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zh-CN" altLang="en-US" sz="2000" dirty="0">
                  <a:solidFill>
                    <a:schemeClr val="bg2">
                      <a:lumMod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添加标题</a:t>
              </a:r>
            </a:p>
          </p:txBody>
        </p:sp>
        <p:sp>
          <p:nvSpPr>
            <p:cNvPr id="26" name="文本框 25"/>
            <p:cNvSpPr txBox="1"/>
            <p:nvPr/>
          </p:nvSpPr>
          <p:spPr>
            <a:xfrm>
              <a:off x="11428" y="4171"/>
              <a:ext cx="7023" cy="5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>
                <a:lnSpc>
                  <a:spcPct val="130000"/>
                </a:lnSpc>
              </a:pPr>
              <a:r>
                <a:rPr lang="zh-CN" sz="1400" dirty="0">
                  <a:solidFill>
                    <a:schemeClr val="bg2">
                      <a:lumMod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请在此添加您的文字内容，</a:t>
              </a:r>
              <a:r>
                <a:rPr lang="zh-CN" sz="1400" dirty="0">
                  <a:solidFill>
                    <a:schemeClr val="bg2">
                      <a:lumMod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请在此添加您的文字内容。</a:t>
              </a:r>
            </a:p>
          </p:txBody>
        </p:sp>
      </p:grpSp>
      <p:sp>
        <p:nvSpPr>
          <p:cNvPr id="5" name="矩形 4"/>
          <p:cNvSpPr/>
          <p:nvPr/>
        </p:nvSpPr>
        <p:spPr>
          <a:xfrm>
            <a:off x="1228725" y="1927860"/>
            <a:ext cx="3567430" cy="3944620"/>
          </a:xfrm>
          <a:prstGeom prst="rect">
            <a:avLst/>
          </a:prstGeom>
          <a:blipFill rotWithShape="1">
            <a:blip r:embed="rId3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TextBox 76"/>
          <p:cNvSpPr txBox="1"/>
          <p:nvPr/>
        </p:nvSpPr>
        <p:spPr>
          <a:xfrm>
            <a:off x="1063429" y="235585"/>
            <a:ext cx="4350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请在此处添加标题</a:t>
            </a:r>
          </a:p>
        </p:txBody>
      </p:sp>
      <p:sp>
        <p:nvSpPr>
          <p:cNvPr id="27" name="文本框 26"/>
          <p:cNvSpPr txBox="1"/>
          <p:nvPr/>
        </p:nvSpPr>
        <p:spPr>
          <a:xfrm>
            <a:off x="1063429" y="758805"/>
            <a:ext cx="5031742" cy="308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200" dirty="0">
                <a:solidFill>
                  <a:srgbClr val="14213F"/>
                </a:solidFill>
                <a:latin typeface="微软雅黑" panose="020B0503020204020204" charset="-122"/>
                <a:ea typeface="微软雅黑" panose="020B0503020204020204" charset="-122"/>
              </a:rPr>
              <a:t>Add You Text Here Add You Text Here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/>
        </p:nvGrpSpPr>
        <p:grpSpPr>
          <a:xfrm>
            <a:off x="6520180" y="1734820"/>
            <a:ext cx="1337310" cy="1336040"/>
            <a:chOff x="9447" y="5638"/>
            <a:chExt cx="2106" cy="2104"/>
          </a:xfrm>
        </p:grpSpPr>
        <p:sp>
          <p:nvSpPr>
            <p:cNvPr id="3" name="椭圆 4"/>
            <p:cNvSpPr>
              <a:spLocks noChangeArrowheads="1"/>
            </p:cNvSpPr>
            <p:nvPr/>
          </p:nvSpPr>
          <p:spPr bwMode="auto">
            <a:xfrm>
              <a:off x="9447" y="5638"/>
              <a:ext cx="2107" cy="2105"/>
            </a:xfrm>
            <a:prstGeom prst="ellipse">
              <a:avLst/>
            </a:prstGeom>
            <a:solidFill>
              <a:srgbClr val="92D05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>
              <a:lvl1pPr>
                <a:buFont typeface="Arial" panose="020B0604020202020204" pitchFamily="34" charset="0"/>
                <a:defRPr sz="13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 sz="13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 sz="13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 sz="13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 sz="13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13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13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13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13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9" name="Freeform 42"/>
            <p:cNvSpPr>
              <a:spLocks noEditPoints="1"/>
            </p:cNvSpPr>
            <p:nvPr/>
          </p:nvSpPr>
          <p:spPr bwMode="auto">
            <a:xfrm>
              <a:off x="10118" y="6251"/>
              <a:ext cx="766" cy="751"/>
            </a:xfrm>
            <a:custGeom>
              <a:avLst/>
              <a:gdLst>
                <a:gd name="T0" fmla="*/ 25 w 596"/>
                <a:gd name="T1" fmla="*/ 345 h 583"/>
                <a:gd name="T2" fmla="*/ 25 w 596"/>
                <a:gd name="T3" fmla="*/ 62 h 583"/>
                <a:gd name="T4" fmla="*/ 61 w 596"/>
                <a:gd name="T5" fmla="*/ 26 h 583"/>
                <a:gd name="T6" fmla="*/ 534 w 596"/>
                <a:gd name="T7" fmla="*/ 26 h 583"/>
                <a:gd name="T8" fmla="*/ 570 w 596"/>
                <a:gd name="T9" fmla="*/ 62 h 583"/>
                <a:gd name="T10" fmla="*/ 570 w 596"/>
                <a:gd name="T11" fmla="*/ 345 h 583"/>
                <a:gd name="T12" fmla="*/ 534 w 596"/>
                <a:gd name="T13" fmla="*/ 381 h 583"/>
                <a:gd name="T14" fmla="*/ 61 w 596"/>
                <a:gd name="T15" fmla="*/ 381 h 583"/>
                <a:gd name="T16" fmla="*/ 25 w 596"/>
                <a:gd name="T17" fmla="*/ 345 h 583"/>
                <a:gd name="T18" fmla="*/ 534 w 596"/>
                <a:gd name="T19" fmla="*/ 406 h 583"/>
                <a:gd name="T20" fmla="*/ 596 w 596"/>
                <a:gd name="T21" fmla="*/ 345 h 583"/>
                <a:gd name="T22" fmla="*/ 596 w 596"/>
                <a:gd name="T23" fmla="*/ 62 h 583"/>
                <a:gd name="T24" fmla="*/ 534 w 596"/>
                <a:gd name="T25" fmla="*/ 0 h 583"/>
                <a:gd name="T26" fmla="*/ 61 w 596"/>
                <a:gd name="T27" fmla="*/ 0 h 583"/>
                <a:gd name="T28" fmla="*/ 0 w 596"/>
                <a:gd name="T29" fmla="*/ 62 h 583"/>
                <a:gd name="T30" fmla="*/ 0 w 596"/>
                <a:gd name="T31" fmla="*/ 345 h 583"/>
                <a:gd name="T32" fmla="*/ 61 w 596"/>
                <a:gd name="T33" fmla="*/ 406 h 583"/>
                <a:gd name="T34" fmla="*/ 245 w 596"/>
                <a:gd name="T35" fmla="*/ 406 h 583"/>
                <a:gd name="T36" fmla="*/ 245 w 596"/>
                <a:gd name="T37" fmla="*/ 462 h 583"/>
                <a:gd name="T38" fmla="*/ 61 w 596"/>
                <a:gd name="T39" fmla="*/ 462 h 583"/>
                <a:gd name="T40" fmla="*/ 0 w 596"/>
                <a:gd name="T41" fmla="*/ 524 h 583"/>
                <a:gd name="T42" fmla="*/ 0 w 596"/>
                <a:gd name="T43" fmla="*/ 570 h 583"/>
                <a:gd name="T44" fmla="*/ 12 w 596"/>
                <a:gd name="T45" fmla="*/ 583 h 583"/>
                <a:gd name="T46" fmla="*/ 583 w 596"/>
                <a:gd name="T47" fmla="*/ 583 h 583"/>
                <a:gd name="T48" fmla="*/ 596 w 596"/>
                <a:gd name="T49" fmla="*/ 570 h 583"/>
                <a:gd name="T50" fmla="*/ 596 w 596"/>
                <a:gd name="T51" fmla="*/ 524 h 583"/>
                <a:gd name="T52" fmla="*/ 534 w 596"/>
                <a:gd name="T53" fmla="*/ 462 h 583"/>
                <a:gd name="T54" fmla="*/ 351 w 596"/>
                <a:gd name="T55" fmla="*/ 462 h 583"/>
                <a:gd name="T56" fmla="*/ 351 w 596"/>
                <a:gd name="T57" fmla="*/ 406 h 583"/>
                <a:gd name="T58" fmla="*/ 534 w 596"/>
                <a:gd name="T59" fmla="*/ 406 h 583"/>
                <a:gd name="T60" fmla="*/ 544 w 596"/>
                <a:gd name="T61" fmla="*/ 345 h 583"/>
                <a:gd name="T62" fmla="*/ 544 w 596"/>
                <a:gd name="T63" fmla="*/ 62 h 583"/>
                <a:gd name="T64" fmla="*/ 534 w 596"/>
                <a:gd name="T65" fmla="*/ 52 h 583"/>
                <a:gd name="T66" fmla="*/ 61 w 596"/>
                <a:gd name="T67" fmla="*/ 52 h 583"/>
                <a:gd name="T68" fmla="*/ 51 w 596"/>
                <a:gd name="T69" fmla="*/ 62 h 583"/>
                <a:gd name="T70" fmla="*/ 51 w 596"/>
                <a:gd name="T71" fmla="*/ 345 h 583"/>
                <a:gd name="T72" fmla="*/ 61 w 596"/>
                <a:gd name="T73" fmla="*/ 355 h 583"/>
                <a:gd name="T74" fmla="*/ 534 w 596"/>
                <a:gd name="T75" fmla="*/ 355 h 583"/>
                <a:gd name="T76" fmla="*/ 544 w 596"/>
                <a:gd name="T77" fmla="*/ 345 h 5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596" h="583">
                  <a:moveTo>
                    <a:pt x="25" y="345"/>
                  </a:moveTo>
                  <a:lnTo>
                    <a:pt x="25" y="62"/>
                  </a:lnTo>
                  <a:cubicBezTo>
                    <a:pt x="25" y="42"/>
                    <a:pt x="41" y="26"/>
                    <a:pt x="61" y="26"/>
                  </a:cubicBezTo>
                  <a:lnTo>
                    <a:pt x="534" y="26"/>
                  </a:lnTo>
                  <a:cubicBezTo>
                    <a:pt x="554" y="26"/>
                    <a:pt x="570" y="42"/>
                    <a:pt x="570" y="62"/>
                  </a:cubicBezTo>
                  <a:lnTo>
                    <a:pt x="570" y="345"/>
                  </a:lnTo>
                  <a:cubicBezTo>
                    <a:pt x="570" y="365"/>
                    <a:pt x="554" y="381"/>
                    <a:pt x="534" y="381"/>
                  </a:cubicBezTo>
                  <a:lnTo>
                    <a:pt x="61" y="381"/>
                  </a:lnTo>
                  <a:cubicBezTo>
                    <a:pt x="41" y="381"/>
                    <a:pt x="25" y="365"/>
                    <a:pt x="25" y="345"/>
                  </a:cubicBezTo>
                  <a:close/>
                  <a:moveTo>
                    <a:pt x="534" y="406"/>
                  </a:moveTo>
                  <a:cubicBezTo>
                    <a:pt x="568" y="406"/>
                    <a:pt x="596" y="379"/>
                    <a:pt x="596" y="345"/>
                  </a:cubicBezTo>
                  <a:lnTo>
                    <a:pt x="596" y="62"/>
                  </a:lnTo>
                  <a:cubicBezTo>
                    <a:pt x="596" y="28"/>
                    <a:pt x="568" y="0"/>
                    <a:pt x="534" y="0"/>
                  </a:cubicBezTo>
                  <a:lnTo>
                    <a:pt x="61" y="0"/>
                  </a:lnTo>
                  <a:cubicBezTo>
                    <a:pt x="27" y="0"/>
                    <a:pt x="0" y="28"/>
                    <a:pt x="0" y="62"/>
                  </a:cubicBezTo>
                  <a:lnTo>
                    <a:pt x="0" y="345"/>
                  </a:lnTo>
                  <a:cubicBezTo>
                    <a:pt x="0" y="379"/>
                    <a:pt x="27" y="406"/>
                    <a:pt x="61" y="406"/>
                  </a:cubicBezTo>
                  <a:lnTo>
                    <a:pt x="245" y="406"/>
                  </a:lnTo>
                  <a:lnTo>
                    <a:pt x="245" y="462"/>
                  </a:lnTo>
                  <a:lnTo>
                    <a:pt x="61" y="462"/>
                  </a:lnTo>
                  <a:cubicBezTo>
                    <a:pt x="27" y="462"/>
                    <a:pt x="0" y="490"/>
                    <a:pt x="0" y="524"/>
                  </a:cubicBezTo>
                  <a:lnTo>
                    <a:pt x="0" y="570"/>
                  </a:lnTo>
                  <a:cubicBezTo>
                    <a:pt x="0" y="577"/>
                    <a:pt x="5" y="583"/>
                    <a:pt x="12" y="583"/>
                  </a:cubicBezTo>
                  <a:lnTo>
                    <a:pt x="583" y="583"/>
                  </a:lnTo>
                  <a:cubicBezTo>
                    <a:pt x="590" y="583"/>
                    <a:pt x="596" y="577"/>
                    <a:pt x="596" y="570"/>
                  </a:cubicBezTo>
                  <a:lnTo>
                    <a:pt x="596" y="524"/>
                  </a:lnTo>
                  <a:cubicBezTo>
                    <a:pt x="596" y="490"/>
                    <a:pt x="568" y="462"/>
                    <a:pt x="534" y="462"/>
                  </a:cubicBezTo>
                  <a:lnTo>
                    <a:pt x="351" y="462"/>
                  </a:lnTo>
                  <a:lnTo>
                    <a:pt x="351" y="406"/>
                  </a:lnTo>
                  <a:lnTo>
                    <a:pt x="534" y="406"/>
                  </a:lnTo>
                  <a:close/>
                  <a:moveTo>
                    <a:pt x="544" y="345"/>
                  </a:moveTo>
                  <a:lnTo>
                    <a:pt x="544" y="62"/>
                  </a:lnTo>
                  <a:cubicBezTo>
                    <a:pt x="544" y="56"/>
                    <a:pt x="540" y="52"/>
                    <a:pt x="534" y="52"/>
                  </a:cubicBezTo>
                  <a:lnTo>
                    <a:pt x="61" y="52"/>
                  </a:lnTo>
                  <a:cubicBezTo>
                    <a:pt x="56" y="52"/>
                    <a:pt x="51" y="56"/>
                    <a:pt x="51" y="62"/>
                  </a:cubicBezTo>
                  <a:lnTo>
                    <a:pt x="51" y="345"/>
                  </a:lnTo>
                  <a:cubicBezTo>
                    <a:pt x="51" y="350"/>
                    <a:pt x="56" y="355"/>
                    <a:pt x="61" y="355"/>
                  </a:cubicBezTo>
                  <a:lnTo>
                    <a:pt x="534" y="355"/>
                  </a:lnTo>
                  <a:cubicBezTo>
                    <a:pt x="540" y="355"/>
                    <a:pt x="544" y="350"/>
                    <a:pt x="544" y="34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8571" tIns="34285" rIns="68571" bIns="34285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1079500" y="1715770"/>
            <a:ext cx="1337310" cy="1336040"/>
            <a:chOff x="3932" y="97"/>
            <a:chExt cx="2106" cy="2104"/>
          </a:xfrm>
        </p:grpSpPr>
        <p:sp>
          <p:nvSpPr>
            <p:cNvPr id="33" name="椭圆 2"/>
            <p:cNvSpPr>
              <a:spLocks noChangeArrowheads="1"/>
            </p:cNvSpPr>
            <p:nvPr/>
          </p:nvSpPr>
          <p:spPr bwMode="auto">
            <a:xfrm>
              <a:off x="3932" y="97"/>
              <a:ext cx="2107" cy="2105"/>
            </a:xfrm>
            <a:prstGeom prst="ellipse">
              <a:avLst/>
            </a:prstGeom>
            <a:solidFill>
              <a:srgbClr val="0089C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>
              <a:lvl1pPr>
                <a:buFont typeface="Arial" panose="020B0604020202020204" pitchFamily="34" charset="0"/>
                <a:defRPr sz="13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 sz="13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 sz="13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 sz="13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 sz="13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13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13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13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13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4" name="Freeform 40"/>
            <p:cNvSpPr/>
            <p:nvPr/>
          </p:nvSpPr>
          <p:spPr bwMode="auto">
            <a:xfrm>
              <a:off x="4524" y="796"/>
              <a:ext cx="832" cy="767"/>
            </a:xfrm>
            <a:custGeom>
              <a:avLst/>
              <a:gdLst>
                <a:gd name="T0" fmla="*/ 646 w 646"/>
                <a:gd name="T1" fmla="*/ 149 h 595"/>
                <a:gd name="T2" fmla="*/ 601 w 646"/>
                <a:gd name="T3" fmla="*/ 98 h 595"/>
                <a:gd name="T4" fmla="*/ 282 w 646"/>
                <a:gd name="T5" fmla="*/ 54 h 595"/>
                <a:gd name="T6" fmla="*/ 282 w 646"/>
                <a:gd name="T7" fmla="*/ 42 h 595"/>
                <a:gd name="T8" fmla="*/ 259 w 646"/>
                <a:gd name="T9" fmla="*/ 11 h 595"/>
                <a:gd name="T10" fmla="*/ 173 w 646"/>
                <a:gd name="T11" fmla="*/ 0 h 595"/>
                <a:gd name="T12" fmla="*/ 150 w 646"/>
                <a:gd name="T13" fmla="*/ 12 h 595"/>
                <a:gd name="T14" fmla="*/ 204 w 646"/>
                <a:gd name="T15" fmla="*/ 18 h 595"/>
                <a:gd name="T16" fmla="*/ 240 w 646"/>
                <a:gd name="T17" fmla="*/ 47 h 595"/>
                <a:gd name="T18" fmla="*/ 248 w 646"/>
                <a:gd name="T19" fmla="*/ 74 h 595"/>
                <a:gd name="T20" fmla="*/ 569 w 646"/>
                <a:gd name="T21" fmla="*/ 115 h 595"/>
                <a:gd name="T22" fmla="*/ 617 w 646"/>
                <a:gd name="T23" fmla="*/ 164 h 595"/>
                <a:gd name="T24" fmla="*/ 609 w 646"/>
                <a:gd name="T25" fmla="*/ 530 h 595"/>
                <a:gd name="T26" fmla="*/ 575 w 646"/>
                <a:gd name="T27" fmla="*/ 206 h 595"/>
                <a:gd name="T28" fmla="*/ 534 w 646"/>
                <a:gd name="T29" fmla="*/ 159 h 595"/>
                <a:gd name="T30" fmla="*/ 226 w 646"/>
                <a:gd name="T31" fmla="*/ 118 h 595"/>
                <a:gd name="T32" fmla="*/ 184 w 646"/>
                <a:gd name="T33" fmla="*/ 59 h 595"/>
                <a:gd name="T34" fmla="*/ 76 w 646"/>
                <a:gd name="T35" fmla="*/ 45 h 595"/>
                <a:gd name="T36" fmla="*/ 68 w 646"/>
                <a:gd name="T37" fmla="*/ 105 h 595"/>
                <a:gd name="T38" fmla="*/ 0 w 646"/>
                <a:gd name="T39" fmla="*/ 99 h 595"/>
                <a:gd name="T40" fmla="*/ 60 w 646"/>
                <a:gd name="T41" fmla="*/ 508 h 595"/>
                <a:gd name="T42" fmla="*/ 622 w 646"/>
                <a:gd name="T43" fmla="*/ 595 h 595"/>
                <a:gd name="T44" fmla="*/ 646 w 646"/>
                <a:gd name="T45" fmla="*/ 149 h 5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646" h="595">
                  <a:moveTo>
                    <a:pt x="646" y="149"/>
                  </a:moveTo>
                  <a:cubicBezTo>
                    <a:pt x="646" y="149"/>
                    <a:pt x="643" y="106"/>
                    <a:pt x="601" y="98"/>
                  </a:cubicBezTo>
                  <a:cubicBezTo>
                    <a:pt x="571" y="92"/>
                    <a:pt x="282" y="54"/>
                    <a:pt x="282" y="54"/>
                  </a:cubicBezTo>
                  <a:lnTo>
                    <a:pt x="282" y="42"/>
                  </a:lnTo>
                  <a:cubicBezTo>
                    <a:pt x="282" y="42"/>
                    <a:pt x="283" y="17"/>
                    <a:pt x="259" y="11"/>
                  </a:cubicBezTo>
                  <a:cubicBezTo>
                    <a:pt x="234" y="6"/>
                    <a:pt x="173" y="0"/>
                    <a:pt x="173" y="0"/>
                  </a:cubicBezTo>
                  <a:lnTo>
                    <a:pt x="150" y="12"/>
                  </a:lnTo>
                  <a:lnTo>
                    <a:pt x="204" y="18"/>
                  </a:lnTo>
                  <a:cubicBezTo>
                    <a:pt x="204" y="18"/>
                    <a:pt x="232" y="20"/>
                    <a:pt x="240" y="47"/>
                  </a:cubicBezTo>
                  <a:cubicBezTo>
                    <a:pt x="248" y="74"/>
                    <a:pt x="248" y="74"/>
                    <a:pt x="248" y="74"/>
                  </a:cubicBezTo>
                  <a:lnTo>
                    <a:pt x="569" y="115"/>
                  </a:lnTo>
                  <a:cubicBezTo>
                    <a:pt x="569" y="115"/>
                    <a:pt x="608" y="115"/>
                    <a:pt x="617" y="164"/>
                  </a:cubicBezTo>
                  <a:cubicBezTo>
                    <a:pt x="621" y="189"/>
                    <a:pt x="605" y="432"/>
                    <a:pt x="609" y="530"/>
                  </a:cubicBezTo>
                  <a:lnTo>
                    <a:pt x="575" y="206"/>
                  </a:lnTo>
                  <a:cubicBezTo>
                    <a:pt x="575" y="206"/>
                    <a:pt x="574" y="164"/>
                    <a:pt x="534" y="159"/>
                  </a:cubicBezTo>
                  <a:cubicBezTo>
                    <a:pt x="493" y="154"/>
                    <a:pt x="226" y="118"/>
                    <a:pt x="226" y="118"/>
                  </a:cubicBezTo>
                  <a:cubicBezTo>
                    <a:pt x="226" y="118"/>
                    <a:pt x="217" y="62"/>
                    <a:pt x="184" y="59"/>
                  </a:cubicBezTo>
                  <a:cubicBezTo>
                    <a:pt x="151" y="56"/>
                    <a:pt x="76" y="45"/>
                    <a:pt x="76" y="45"/>
                  </a:cubicBezTo>
                  <a:cubicBezTo>
                    <a:pt x="76" y="45"/>
                    <a:pt x="49" y="42"/>
                    <a:pt x="68" y="105"/>
                  </a:cubicBezTo>
                  <a:lnTo>
                    <a:pt x="0" y="99"/>
                  </a:lnTo>
                  <a:lnTo>
                    <a:pt x="60" y="508"/>
                  </a:lnTo>
                  <a:lnTo>
                    <a:pt x="622" y="595"/>
                  </a:lnTo>
                  <a:lnTo>
                    <a:pt x="646" y="14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8571" tIns="34285" rIns="68571" bIns="34285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6519545" y="4178300"/>
            <a:ext cx="1338580" cy="1336040"/>
            <a:chOff x="15349" y="6916"/>
            <a:chExt cx="2108" cy="2104"/>
          </a:xfrm>
          <a:solidFill>
            <a:srgbClr val="F45154"/>
          </a:solidFill>
        </p:grpSpPr>
        <p:sp>
          <p:nvSpPr>
            <p:cNvPr id="44" name="椭圆 5"/>
            <p:cNvSpPr>
              <a:spLocks noChangeArrowheads="1"/>
            </p:cNvSpPr>
            <p:nvPr/>
          </p:nvSpPr>
          <p:spPr bwMode="auto">
            <a:xfrm>
              <a:off x="15349" y="6916"/>
              <a:ext cx="2108" cy="2105"/>
            </a:xfrm>
            <a:prstGeom prst="ellipse">
              <a:avLst/>
            </a:prstGeom>
            <a:solidFill>
              <a:srgbClr val="0089C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>
              <a:lvl1pPr>
                <a:buFont typeface="Arial" panose="020B0604020202020204" pitchFamily="34" charset="0"/>
                <a:defRPr sz="13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 sz="13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 sz="13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 sz="13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 sz="13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13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13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13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13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45" name="Freeform 13"/>
            <p:cNvSpPr>
              <a:spLocks noEditPoints="1"/>
            </p:cNvSpPr>
            <p:nvPr/>
          </p:nvSpPr>
          <p:spPr bwMode="auto">
            <a:xfrm>
              <a:off x="15909" y="7581"/>
              <a:ext cx="987" cy="776"/>
            </a:xfrm>
            <a:custGeom>
              <a:avLst/>
              <a:gdLst>
                <a:gd name="T0" fmla="*/ 282 w 766"/>
                <a:gd name="T1" fmla="*/ 304 h 600"/>
                <a:gd name="T2" fmla="*/ 391 w 766"/>
                <a:gd name="T3" fmla="*/ 248 h 600"/>
                <a:gd name="T4" fmla="*/ 596 w 766"/>
                <a:gd name="T5" fmla="*/ 213 h 600"/>
                <a:gd name="T6" fmla="*/ 652 w 766"/>
                <a:gd name="T7" fmla="*/ 129 h 600"/>
                <a:gd name="T8" fmla="*/ 570 w 766"/>
                <a:gd name="T9" fmla="*/ 186 h 600"/>
                <a:gd name="T10" fmla="*/ 391 w 766"/>
                <a:gd name="T11" fmla="*/ 195 h 600"/>
                <a:gd name="T12" fmla="*/ 766 w 766"/>
                <a:gd name="T13" fmla="*/ 80 h 600"/>
                <a:gd name="T14" fmla="*/ 465 w 766"/>
                <a:gd name="T15" fmla="*/ 32 h 600"/>
                <a:gd name="T16" fmla="*/ 437 w 766"/>
                <a:gd name="T17" fmla="*/ 0 h 600"/>
                <a:gd name="T18" fmla="*/ 154 w 766"/>
                <a:gd name="T19" fmla="*/ 32 h 600"/>
                <a:gd name="T20" fmla="*/ 175 w 766"/>
                <a:gd name="T21" fmla="*/ 80 h 600"/>
                <a:gd name="T22" fmla="*/ 216 w 766"/>
                <a:gd name="T23" fmla="*/ 135 h 600"/>
                <a:gd name="T24" fmla="*/ 706 w 766"/>
                <a:gd name="T25" fmla="*/ 80 h 600"/>
                <a:gd name="T26" fmla="*/ 355 w 766"/>
                <a:gd name="T27" fmla="*/ 394 h 600"/>
                <a:gd name="T28" fmla="*/ 706 w 766"/>
                <a:gd name="T29" fmla="*/ 410 h 600"/>
                <a:gd name="T30" fmla="*/ 361 w 766"/>
                <a:gd name="T31" fmla="*/ 427 h 600"/>
                <a:gd name="T32" fmla="*/ 362 w 766"/>
                <a:gd name="T33" fmla="*/ 478 h 600"/>
                <a:gd name="T34" fmla="*/ 437 w 766"/>
                <a:gd name="T35" fmla="*/ 595 h 600"/>
                <a:gd name="T36" fmla="*/ 465 w 766"/>
                <a:gd name="T37" fmla="*/ 478 h 600"/>
                <a:gd name="T38" fmla="*/ 603 w 766"/>
                <a:gd name="T39" fmla="*/ 592 h 600"/>
                <a:gd name="T40" fmla="*/ 591 w 766"/>
                <a:gd name="T41" fmla="*/ 478 h 600"/>
                <a:gd name="T42" fmla="*/ 766 w 766"/>
                <a:gd name="T43" fmla="*/ 427 h 600"/>
                <a:gd name="T44" fmla="*/ 747 w 766"/>
                <a:gd name="T45" fmla="*/ 80 h 600"/>
                <a:gd name="T46" fmla="*/ 161 w 766"/>
                <a:gd name="T47" fmla="*/ 310 h 600"/>
                <a:gd name="T48" fmla="*/ 235 w 766"/>
                <a:gd name="T49" fmla="*/ 236 h 600"/>
                <a:gd name="T50" fmla="*/ 86 w 766"/>
                <a:gd name="T51" fmla="*/ 236 h 600"/>
                <a:gd name="T52" fmla="*/ 208 w 766"/>
                <a:gd name="T53" fmla="*/ 325 h 600"/>
                <a:gd name="T54" fmla="*/ 181 w 766"/>
                <a:gd name="T55" fmla="*/ 325 h 600"/>
                <a:gd name="T56" fmla="*/ 188 w 766"/>
                <a:gd name="T57" fmla="*/ 339 h 600"/>
                <a:gd name="T58" fmla="*/ 196 w 766"/>
                <a:gd name="T59" fmla="*/ 510 h 600"/>
                <a:gd name="T60" fmla="*/ 129 w 766"/>
                <a:gd name="T61" fmla="*/ 510 h 600"/>
                <a:gd name="T62" fmla="*/ 137 w 766"/>
                <a:gd name="T63" fmla="*/ 339 h 600"/>
                <a:gd name="T64" fmla="*/ 145 w 766"/>
                <a:gd name="T65" fmla="*/ 325 h 600"/>
                <a:gd name="T66" fmla="*/ 0 w 766"/>
                <a:gd name="T67" fmla="*/ 438 h 600"/>
                <a:gd name="T68" fmla="*/ 66 w 766"/>
                <a:gd name="T69" fmla="*/ 600 h 600"/>
                <a:gd name="T70" fmla="*/ 89 w 766"/>
                <a:gd name="T71" fmla="*/ 432 h 600"/>
                <a:gd name="T72" fmla="*/ 230 w 766"/>
                <a:gd name="T73" fmla="*/ 600 h 600"/>
                <a:gd name="T74" fmla="*/ 253 w 766"/>
                <a:gd name="T75" fmla="*/ 432 h 600"/>
                <a:gd name="T76" fmla="*/ 321 w 766"/>
                <a:gd name="T77" fmla="*/ 600 h 600"/>
                <a:gd name="T78" fmla="*/ 208 w 766"/>
                <a:gd name="T79" fmla="*/ 325 h 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766" h="600">
                  <a:moveTo>
                    <a:pt x="391" y="195"/>
                  </a:moveTo>
                  <a:lnTo>
                    <a:pt x="282" y="304"/>
                  </a:lnTo>
                  <a:cubicBezTo>
                    <a:pt x="293" y="310"/>
                    <a:pt x="303" y="317"/>
                    <a:pt x="312" y="326"/>
                  </a:cubicBezTo>
                  <a:lnTo>
                    <a:pt x="391" y="248"/>
                  </a:lnTo>
                  <a:lnTo>
                    <a:pt x="476" y="333"/>
                  </a:lnTo>
                  <a:lnTo>
                    <a:pt x="596" y="213"/>
                  </a:lnTo>
                  <a:lnTo>
                    <a:pt x="614" y="259"/>
                  </a:lnTo>
                  <a:lnTo>
                    <a:pt x="652" y="129"/>
                  </a:lnTo>
                  <a:lnTo>
                    <a:pt x="522" y="167"/>
                  </a:lnTo>
                  <a:lnTo>
                    <a:pt x="570" y="186"/>
                  </a:lnTo>
                  <a:lnTo>
                    <a:pt x="476" y="280"/>
                  </a:lnTo>
                  <a:lnTo>
                    <a:pt x="391" y="195"/>
                  </a:lnTo>
                  <a:close/>
                  <a:moveTo>
                    <a:pt x="766" y="80"/>
                  </a:moveTo>
                  <a:lnTo>
                    <a:pt x="766" y="80"/>
                  </a:lnTo>
                  <a:lnTo>
                    <a:pt x="766" y="32"/>
                  </a:lnTo>
                  <a:lnTo>
                    <a:pt x="465" y="32"/>
                  </a:lnTo>
                  <a:lnTo>
                    <a:pt x="465" y="0"/>
                  </a:lnTo>
                  <a:lnTo>
                    <a:pt x="437" y="0"/>
                  </a:lnTo>
                  <a:lnTo>
                    <a:pt x="437" y="32"/>
                  </a:lnTo>
                  <a:lnTo>
                    <a:pt x="154" y="32"/>
                  </a:lnTo>
                  <a:lnTo>
                    <a:pt x="154" y="80"/>
                  </a:lnTo>
                  <a:lnTo>
                    <a:pt x="175" y="80"/>
                  </a:lnTo>
                  <a:lnTo>
                    <a:pt x="175" y="122"/>
                  </a:lnTo>
                  <a:cubicBezTo>
                    <a:pt x="190" y="124"/>
                    <a:pt x="203" y="128"/>
                    <a:pt x="216" y="135"/>
                  </a:cubicBezTo>
                  <a:lnTo>
                    <a:pt x="216" y="80"/>
                  </a:lnTo>
                  <a:lnTo>
                    <a:pt x="706" y="80"/>
                  </a:lnTo>
                  <a:lnTo>
                    <a:pt x="706" y="394"/>
                  </a:lnTo>
                  <a:lnTo>
                    <a:pt x="355" y="394"/>
                  </a:lnTo>
                  <a:cubicBezTo>
                    <a:pt x="356" y="399"/>
                    <a:pt x="358" y="404"/>
                    <a:pt x="359" y="410"/>
                  </a:cubicBezTo>
                  <a:lnTo>
                    <a:pt x="706" y="410"/>
                  </a:lnTo>
                  <a:lnTo>
                    <a:pt x="706" y="427"/>
                  </a:lnTo>
                  <a:lnTo>
                    <a:pt x="361" y="427"/>
                  </a:lnTo>
                  <a:cubicBezTo>
                    <a:pt x="361" y="430"/>
                    <a:pt x="362" y="434"/>
                    <a:pt x="362" y="438"/>
                  </a:cubicBezTo>
                  <a:lnTo>
                    <a:pt x="362" y="478"/>
                  </a:lnTo>
                  <a:lnTo>
                    <a:pt x="437" y="478"/>
                  </a:lnTo>
                  <a:lnTo>
                    <a:pt x="437" y="595"/>
                  </a:lnTo>
                  <a:lnTo>
                    <a:pt x="465" y="595"/>
                  </a:lnTo>
                  <a:lnTo>
                    <a:pt x="465" y="478"/>
                  </a:lnTo>
                  <a:lnTo>
                    <a:pt x="560" y="478"/>
                  </a:lnTo>
                  <a:lnTo>
                    <a:pt x="603" y="592"/>
                  </a:lnTo>
                  <a:lnTo>
                    <a:pt x="631" y="585"/>
                  </a:lnTo>
                  <a:lnTo>
                    <a:pt x="591" y="478"/>
                  </a:lnTo>
                  <a:lnTo>
                    <a:pt x="766" y="478"/>
                  </a:lnTo>
                  <a:lnTo>
                    <a:pt x="766" y="427"/>
                  </a:lnTo>
                  <a:lnTo>
                    <a:pt x="747" y="427"/>
                  </a:lnTo>
                  <a:lnTo>
                    <a:pt x="747" y="80"/>
                  </a:lnTo>
                  <a:lnTo>
                    <a:pt x="766" y="80"/>
                  </a:lnTo>
                  <a:close/>
                  <a:moveTo>
                    <a:pt x="161" y="310"/>
                  </a:moveTo>
                  <a:lnTo>
                    <a:pt x="161" y="310"/>
                  </a:lnTo>
                  <a:cubicBezTo>
                    <a:pt x="202" y="310"/>
                    <a:pt x="235" y="277"/>
                    <a:pt x="235" y="236"/>
                  </a:cubicBezTo>
                  <a:cubicBezTo>
                    <a:pt x="235" y="194"/>
                    <a:pt x="202" y="161"/>
                    <a:pt x="161" y="161"/>
                  </a:cubicBezTo>
                  <a:cubicBezTo>
                    <a:pt x="119" y="161"/>
                    <a:pt x="86" y="194"/>
                    <a:pt x="86" y="236"/>
                  </a:cubicBezTo>
                  <a:cubicBezTo>
                    <a:pt x="86" y="277"/>
                    <a:pt x="119" y="310"/>
                    <a:pt x="161" y="310"/>
                  </a:cubicBezTo>
                  <a:close/>
                  <a:moveTo>
                    <a:pt x="208" y="325"/>
                  </a:moveTo>
                  <a:lnTo>
                    <a:pt x="208" y="325"/>
                  </a:lnTo>
                  <a:lnTo>
                    <a:pt x="181" y="325"/>
                  </a:lnTo>
                  <a:lnTo>
                    <a:pt x="185" y="328"/>
                  </a:lnTo>
                  <a:cubicBezTo>
                    <a:pt x="188" y="331"/>
                    <a:pt x="190" y="336"/>
                    <a:pt x="188" y="339"/>
                  </a:cubicBezTo>
                  <a:lnTo>
                    <a:pt x="178" y="365"/>
                  </a:lnTo>
                  <a:lnTo>
                    <a:pt x="196" y="510"/>
                  </a:lnTo>
                  <a:lnTo>
                    <a:pt x="163" y="540"/>
                  </a:lnTo>
                  <a:lnTo>
                    <a:pt x="129" y="510"/>
                  </a:lnTo>
                  <a:lnTo>
                    <a:pt x="147" y="365"/>
                  </a:lnTo>
                  <a:lnTo>
                    <a:pt x="137" y="339"/>
                  </a:lnTo>
                  <a:cubicBezTo>
                    <a:pt x="135" y="336"/>
                    <a:pt x="137" y="331"/>
                    <a:pt x="140" y="328"/>
                  </a:cubicBezTo>
                  <a:lnTo>
                    <a:pt x="145" y="325"/>
                  </a:lnTo>
                  <a:lnTo>
                    <a:pt x="112" y="325"/>
                  </a:lnTo>
                  <a:cubicBezTo>
                    <a:pt x="50" y="325"/>
                    <a:pt x="0" y="376"/>
                    <a:pt x="0" y="438"/>
                  </a:cubicBezTo>
                  <a:lnTo>
                    <a:pt x="0" y="600"/>
                  </a:lnTo>
                  <a:lnTo>
                    <a:pt x="66" y="600"/>
                  </a:lnTo>
                  <a:lnTo>
                    <a:pt x="66" y="432"/>
                  </a:lnTo>
                  <a:lnTo>
                    <a:pt x="89" y="432"/>
                  </a:lnTo>
                  <a:lnTo>
                    <a:pt x="89" y="600"/>
                  </a:lnTo>
                  <a:lnTo>
                    <a:pt x="230" y="600"/>
                  </a:lnTo>
                  <a:lnTo>
                    <a:pt x="230" y="432"/>
                  </a:lnTo>
                  <a:lnTo>
                    <a:pt x="253" y="432"/>
                  </a:lnTo>
                  <a:lnTo>
                    <a:pt x="253" y="600"/>
                  </a:lnTo>
                  <a:lnTo>
                    <a:pt x="321" y="600"/>
                  </a:lnTo>
                  <a:lnTo>
                    <a:pt x="321" y="438"/>
                  </a:lnTo>
                  <a:cubicBezTo>
                    <a:pt x="321" y="376"/>
                    <a:pt x="271" y="325"/>
                    <a:pt x="208" y="32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8571" tIns="34285" rIns="68571" bIns="34285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47" name="椭圆 3"/>
          <p:cNvSpPr>
            <a:spLocks noChangeArrowheads="1"/>
          </p:cNvSpPr>
          <p:nvPr/>
        </p:nvSpPr>
        <p:spPr bwMode="auto">
          <a:xfrm>
            <a:off x="1040765" y="4178935"/>
            <a:ext cx="1338580" cy="1336675"/>
          </a:xfrm>
          <a:prstGeom prst="ellipse">
            <a:avLst/>
          </a:prstGeom>
          <a:solidFill>
            <a:srgbClr val="92D050"/>
          </a:solidFill>
          <a:ln>
            <a:noFill/>
          </a:ln>
          <a:extLst/>
        </p:spPr>
        <p:txBody>
          <a:bodyPr anchor="ctr"/>
          <a:lstStyle>
            <a:lvl1pPr>
              <a:buFont typeface="Arial" panose="020B0604020202020204" pitchFamily="34" charset="0"/>
              <a:defRPr sz="13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 sz="13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 sz="13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 sz="13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 sz="13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3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3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3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3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grpSp>
        <p:nvGrpSpPr>
          <p:cNvPr id="48" name="组合 47"/>
          <p:cNvGrpSpPr/>
          <p:nvPr/>
        </p:nvGrpSpPr>
        <p:grpSpPr>
          <a:xfrm>
            <a:off x="1461770" y="4618990"/>
            <a:ext cx="496570" cy="494665"/>
            <a:chOff x="2022" y="5289"/>
            <a:chExt cx="782" cy="779"/>
          </a:xfrm>
          <a:solidFill>
            <a:srgbClr val="F45154"/>
          </a:solidFill>
        </p:grpSpPr>
        <p:sp>
          <p:nvSpPr>
            <p:cNvPr id="49" name="Freeform 29"/>
            <p:cNvSpPr/>
            <p:nvPr/>
          </p:nvSpPr>
          <p:spPr bwMode="auto">
            <a:xfrm>
              <a:off x="2430" y="5289"/>
              <a:ext cx="371" cy="371"/>
            </a:xfrm>
            <a:custGeom>
              <a:avLst/>
              <a:gdLst>
                <a:gd name="T0" fmla="*/ 97 w 290"/>
                <a:gd name="T1" fmla="*/ 287 h 288"/>
                <a:gd name="T2" fmla="*/ 101 w 290"/>
                <a:gd name="T3" fmla="*/ 288 h 288"/>
                <a:gd name="T4" fmla="*/ 104 w 290"/>
                <a:gd name="T5" fmla="*/ 287 h 288"/>
                <a:gd name="T6" fmla="*/ 170 w 290"/>
                <a:gd name="T7" fmla="*/ 221 h 288"/>
                <a:gd name="T8" fmla="*/ 213 w 290"/>
                <a:gd name="T9" fmla="*/ 265 h 288"/>
                <a:gd name="T10" fmla="*/ 217 w 290"/>
                <a:gd name="T11" fmla="*/ 266 h 288"/>
                <a:gd name="T12" fmla="*/ 218 w 290"/>
                <a:gd name="T13" fmla="*/ 266 h 288"/>
                <a:gd name="T14" fmla="*/ 221 w 290"/>
                <a:gd name="T15" fmla="*/ 263 h 288"/>
                <a:gd name="T16" fmla="*/ 290 w 290"/>
                <a:gd name="T17" fmla="*/ 6 h 288"/>
                <a:gd name="T18" fmla="*/ 290 w 290"/>
                <a:gd name="T19" fmla="*/ 4 h 288"/>
                <a:gd name="T20" fmla="*/ 286 w 290"/>
                <a:gd name="T21" fmla="*/ 0 h 288"/>
                <a:gd name="T22" fmla="*/ 285 w 290"/>
                <a:gd name="T23" fmla="*/ 0 h 288"/>
                <a:gd name="T24" fmla="*/ 284 w 290"/>
                <a:gd name="T25" fmla="*/ 0 h 288"/>
                <a:gd name="T26" fmla="*/ 27 w 290"/>
                <a:gd name="T27" fmla="*/ 69 h 288"/>
                <a:gd name="T28" fmla="*/ 23 w 290"/>
                <a:gd name="T29" fmla="*/ 72 h 288"/>
                <a:gd name="T30" fmla="*/ 25 w 290"/>
                <a:gd name="T31" fmla="*/ 77 h 288"/>
                <a:gd name="T32" fmla="*/ 67 w 290"/>
                <a:gd name="T33" fmla="*/ 119 h 288"/>
                <a:gd name="T34" fmla="*/ 2 w 290"/>
                <a:gd name="T35" fmla="*/ 185 h 288"/>
                <a:gd name="T36" fmla="*/ 2 w 290"/>
                <a:gd name="T37" fmla="*/ 191 h 288"/>
                <a:gd name="T38" fmla="*/ 97 w 290"/>
                <a:gd name="T39" fmla="*/ 287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90" h="288">
                  <a:moveTo>
                    <a:pt x="97" y="287"/>
                  </a:moveTo>
                  <a:cubicBezTo>
                    <a:pt x="98" y="288"/>
                    <a:pt x="99" y="288"/>
                    <a:pt x="101" y="288"/>
                  </a:cubicBezTo>
                  <a:cubicBezTo>
                    <a:pt x="102" y="288"/>
                    <a:pt x="103" y="288"/>
                    <a:pt x="104" y="287"/>
                  </a:cubicBezTo>
                  <a:lnTo>
                    <a:pt x="170" y="221"/>
                  </a:lnTo>
                  <a:lnTo>
                    <a:pt x="213" y="265"/>
                  </a:lnTo>
                  <a:cubicBezTo>
                    <a:pt x="214" y="266"/>
                    <a:pt x="215" y="266"/>
                    <a:pt x="217" y="266"/>
                  </a:cubicBezTo>
                  <a:cubicBezTo>
                    <a:pt x="217" y="266"/>
                    <a:pt x="217" y="266"/>
                    <a:pt x="218" y="266"/>
                  </a:cubicBezTo>
                  <a:cubicBezTo>
                    <a:pt x="220" y="266"/>
                    <a:pt x="221" y="265"/>
                    <a:pt x="221" y="263"/>
                  </a:cubicBezTo>
                  <a:lnTo>
                    <a:pt x="290" y="6"/>
                  </a:lnTo>
                  <a:cubicBezTo>
                    <a:pt x="290" y="5"/>
                    <a:pt x="290" y="5"/>
                    <a:pt x="290" y="4"/>
                  </a:cubicBezTo>
                  <a:cubicBezTo>
                    <a:pt x="290" y="2"/>
                    <a:pt x="288" y="0"/>
                    <a:pt x="286" y="0"/>
                  </a:cubicBezTo>
                  <a:cubicBezTo>
                    <a:pt x="285" y="0"/>
                    <a:pt x="285" y="0"/>
                    <a:pt x="285" y="0"/>
                  </a:cubicBezTo>
                  <a:cubicBezTo>
                    <a:pt x="285" y="0"/>
                    <a:pt x="284" y="0"/>
                    <a:pt x="284" y="0"/>
                  </a:cubicBezTo>
                  <a:lnTo>
                    <a:pt x="27" y="69"/>
                  </a:lnTo>
                  <a:cubicBezTo>
                    <a:pt x="25" y="69"/>
                    <a:pt x="24" y="70"/>
                    <a:pt x="23" y="72"/>
                  </a:cubicBezTo>
                  <a:cubicBezTo>
                    <a:pt x="23" y="74"/>
                    <a:pt x="24" y="75"/>
                    <a:pt x="25" y="77"/>
                  </a:cubicBezTo>
                  <a:lnTo>
                    <a:pt x="67" y="119"/>
                  </a:lnTo>
                  <a:lnTo>
                    <a:pt x="2" y="185"/>
                  </a:lnTo>
                  <a:cubicBezTo>
                    <a:pt x="0" y="187"/>
                    <a:pt x="0" y="190"/>
                    <a:pt x="2" y="191"/>
                  </a:cubicBezTo>
                  <a:lnTo>
                    <a:pt x="97" y="28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8571" tIns="34285" rIns="68571" bIns="34285" numCol="1" anchor="t" anchorCtr="0" compatLnSpc="1"/>
            <a:lstStyle/>
            <a:p>
              <a:endParaRPr lang="zh-CN" altLang="en-US"/>
            </a:p>
          </p:txBody>
        </p:sp>
        <p:sp>
          <p:nvSpPr>
            <p:cNvPr id="50" name="Freeform 30"/>
            <p:cNvSpPr/>
            <p:nvPr/>
          </p:nvSpPr>
          <p:spPr bwMode="auto">
            <a:xfrm>
              <a:off x="2022" y="5289"/>
              <a:ext cx="374" cy="371"/>
            </a:xfrm>
            <a:custGeom>
              <a:avLst/>
              <a:gdLst>
                <a:gd name="T0" fmla="*/ 69 w 290"/>
                <a:gd name="T1" fmla="*/ 263 h 288"/>
                <a:gd name="T2" fmla="*/ 72 w 290"/>
                <a:gd name="T3" fmla="*/ 266 h 288"/>
                <a:gd name="T4" fmla="*/ 74 w 290"/>
                <a:gd name="T5" fmla="*/ 266 h 288"/>
                <a:gd name="T6" fmla="*/ 77 w 290"/>
                <a:gd name="T7" fmla="*/ 265 h 288"/>
                <a:gd name="T8" fmla="*/ 121 w 290"/>
                <a:gd name="T9" fmla="*/ 221 h 288"/>
                <a:gd name="T10" fmla="*/ 186 w 290"/>
                <a:gd name="T11" fmla="*/ 287 h 288"/>
                <a:gd name="T12" fmla="*/ 189 w 290"/>
                <a:gd name="T13" fmla="*/ 288 h 288"/>
                <a:gd name="T14" fmla="*/ 193 w 290"/>
                <a:gd name="T15" fmla="*/ 287 h 288"/>
                <a:gd name="T16" fmla="*/ 288 w 290"/>
                <a:gd name="T17" fmla="*/ 191 h 288"/>
                <a:gd name="T18" fmla="*/ 288 w 290"/>
                <a:gd name="T19" fmla="*/ 185 h 288"/>
                <a:gd name="T20" fmla="*/ 223 w 290"/>
                <a:gd name="T21" fmla="*/ 119 h 288"/>
                <a:gd name="T22" fmla="*/ 265 w 290"/>
                <a:gd name="T23" fmla="*/ 77 h 288"/>
                <a:gd name="T24" fmla="*/ 267 w 290"/>
                <a:gd name="T25" fmla="*/ 72 h 288"/>
                <a:gd name="T26" fmla="*/ 263 w 290"/>
                <a:gd name="T27" fmla="*/ 69 h 288"/>
                <a:gd name="T28" fmla="*/ 6 w 290"/>
                <a:gd name="T29" fmla="*/ 0 h 288"/>
                <a:gd name="T30" fmla="*/ 4 w 290"/>
                <a:gd name="T31" fmla="*/ 0 h 288"/>
                <a:gd name="T32" fmla="*/ 1 w 290"/>
                <a:gd name="T33" fmla="*/ 1 h 288"/>
                <a:gd name="T34" fmla="*/ 0 w 290"/>
                <a:gd name="T35" fmla="*/ 5 h 288"/>
                <a:gd name="T36" fmla="*/ 69 w 290"/>
                <a:gd name="T37" fmla="*/ 263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90" h="288">
                  <a:moveTo>
                    <a:pt x="69" y="263"/>
                  </a:moveTo>
                  <a:cubicBezTo>
                    <a:pt x="69" y="265"/>
                    <a:pt x="71" y="266"/>
                    <a:pt x="72" y="266"/>
                  </a:cubicBezTo>
                  <a:cubicBezTo>
                    <a:pt x="73" y="266"/>
                    <a:pt x="73" y="266"/>
                    <a:pt x="74" y="266"/>
                  </a:cubicBezTo>
                  <a:cubicBezTo>
                    <a:pt x="75" y="266"/>
                    <a:pt x="76" y="266"/>
                    <a:pt x="77" y="265"/>
                  </a:cubicBezTo>
                  <a:lnTo>
                    <a:pt x="121" y="221"/>
                  </a:lnTo>
                  <a:lnTo>
                    <a:pt x="186" y="287"/>
                  </a:lnTo>
                  <a:cubicBezTo>
                    <a:pt x="187" y="288"/>
                    <a:pt x="188" y="288"/>
                    <a:pt x="189" y="288"/>
                  </a:cubicBezTo>
                  <a:cubicBezTo>
                    <a:pt x="191" y="288"/>
                    <a:pt x="192" y="288"/>
                    <a:pt x="193" y="287"/>
                  </a:cubicBezTo>
                  <a:lnTo>
                    <a:pt x="288" y="191"/>
                  </a:lnTo>
                  <a:cubicBezTo>
                    <a:pt x="290" y="190"/>
                    <a:pt x="290" y="187"/>
                    <a:pt x="288" y="185"/>
                  </a:cubicBezTo>
                  <a:lnTo>
                    <a:pt x="223" y="119"/>
                  </a:lnTo>
                  <a:lnTo>
                    <a:pt x="265" y="77"/>
                  </a:lnTo>
                  <a:cubicBezTo>
                    <a:pt x="267" y="75"/>
                    <a:pt x="267" y="74"/>
                    <a:pt x="267" y="72"/>
                  </a:cubicBezTo>
                  <a:cubicBezTo>
                    <a:pt x="266" y="70"/>
                    <a:pt x="265" y="69"/>
                    <a:pt x="263" y="69"/>
                  </a:cubicBezTo>
                  <a:lnTo>
                    <a:pt x="6" y="0"/>
                  </a:lnTo>
                  <a:cubicBezTo>
                    <a:pt x="5" y="0"/>
                    <a:pt x="5" y="0"/>
                    <a:pt x="4" y="0"/>
                  </a:cubicBezTo>
                  <a:cubicBezTo>
                    <a:pt x="3" y="0"/>
                    <a:pt x="2" y="0"/>
                    <a:pt x="1" y="1"/>
                  </a:cubicBezTo>
                  <a:cubicBezTo>
                    <a:pt x="0" y="2"/>
                    <a:pt x="0" y="4"/>
                    <a:pt x="0" y="5"/>
                  </a:cubicBezTo>
                  <a:lnTo>
                    <a:pt x="69" y="26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8571" tIns="34285" rIns="68571" bIns="34285" numCol="1" anchor="t" anchorCtr="0" compatLnSpc="1"/>
            <a:lstStyle/>
            <a:p>
              <a:endParaRPr lang="zh-CN" altLang="en-US"/>
            </a:p>
          </p:txBody>
        </p:sp>
        <p:sp>
          <p:nvSpPr>
            <p:cNvPr id="51" name="Freeform 31"/>
            <p:cNvSpPr/>
            <p:nvPr/>
          </p:nvSpPr>
          <p:spPr bwMode="auto">
            <a:xfrm>
              <a:off x="2430" y="5694"/>
              <a:ext cx="374" cy="374"/>
            </a:xfrm>
            <a:custGeom>
              <a:avLst/>
              <a:gdLst>
                <a:gd name="T0" fmla="*/ 221 w 291"/>
                <a:gd name="T1" fmla="*/ 25 h 289"/>
                <a:gd name="T2" fmla="*/ 218 w 291"/>
                <a:gd name="T3" fmla="*/ 22 h 289"/>
                <a:gd name="T4" fmla="*/ 217 w 291"/>
                <a:gd name="T5" fmla="*/ 22 h 289"/>
                <a:gd name="T6" fmla="*/ 213 w 291"/>
                <a:gd name="T7" fmla="*/ 23 h 289"/>
                <a:gd name="T8" fmla="*/ 170 w 291"/>
                <a:gd name="T9" fmla="*/ 67 h 289"/>
                <a:gd name="T10" fmla="*/ 104 w 291"/>
                <a:gd name="T11" fmla="*/ 2 h 289"/>
                <a:gd name="T12" fmla="*/ 101 w 291"/>
                <a:gd name="T13" fmla="*/ 0 h 289"/>
                <a:gd name="T14" fmla="*/ 97 w 291"/>
                <a:gd name="T15" fmla="*/ 2 h 289"/>
                <a:gd name="T16" fmla="*/ 2 w 291"/>
                <a:gd name="T17" fmla="*/ 97 h 289"/>
                <a:gd name="T18" fmla="*/ 2 w 291"/>
                <a:gd name="T19" fmla="*/ 104 h 289"/>
                <a:gd name="T20" fmla="*/ 67 w 291"/>
                <a:gd name="T21" fmla="*/ 169 h 289"/>
                <a:gd name="T22" fmla="*/ 25 w 291"/>
                <a:gd name="T23" fmla="*/ 212 h 289"/>
                <a:gd name="T24" fmla="*/ 23 w 291"/>
                <a:gd name="T25" fmla="*/ 216 h 289"/>
                <a:gd name="T26" fmla="*/ 27 w 291"/>
                <a:gd name="T27" fmla="*/ 220 h 289"/>
                <a:gd name="T28" fmla="*/ 284 w 291"/>
                <a:gd name="T29" fmla="*/ 289 h 289"/>
                <a:gd name="T30" fmla="*/ 286 w 291"/>
                <a:gd name="T31" fmla="*/ 289 h 289"/>
                <a:gd name="T32" fmla="*/ 289 w 291"/>
                <a:gd name="T33" fmla="*/ 288 h 289"/>
                <a:gd name="T34" fmla="*/ 290 w 291"/>
                <a:gd name="T35" fmla="*/ 283 h 289"/>
                <a:gd name="T36" fmla="*/ 221 w 291"/>
                <a:gd name="T37" fmla="*/ 25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91" h="289">
                  <a:moveTo>
                    <a:pt x="221" y="25"/>
                  </a:moveTo>
                  <a:cubicBezTo>
                    <a:pt x="221" y="24"/>
                    <a:pt x="219" y="22"/>
                    <a:pt x="218" y="22"/>
                  </a:cubicBezTo>
                  <a:cubicBezTo>
                    <a:pt x="217" y="22"/>
                    <a:pt x="217" y="22"/>
                    <a:pt x="217" y="22"/>
                  </a:cubicBezTo>
                  <a:cubicBezTo>
                    <a:pt x="215" y="22"/>
                    <a:pt x="214" y="22"/>
                    <a:pt x="213" y="23"/>
                  </a:cubicBezTo>
                  <a:lnTo>
                    <a:pt x="170" y="67"/>
                  </a:lnTo>
                  <a:lnTo>
                    <a:pt x="104" y="2"/>
                  </a:lnTo>
                  <a:cubicBezTo>
                    <a:pt x="103" y="1"/>
                    <a:pt x="102" y="0"/>
                    <a:pt x="101" y="0"/>
                  </a:cubicBezTo>
                  <a:cubicBezTo>
                    <a:pt x="99" y="0"/>
                    <a:pt x="98" y="1"/>
                    <a:pt x="97" y="2"/>
                  </a:cubicBezTo>
                  <a:lnTo>
                    <a:pt x="2" y="97"/>
                  </a:lnTo>
                  <a:cubicBezTo>
                    <a:pt x="0" y="99"/>
                    <a:pt x="0" y="102"/>
                    <a:pt x="2" y="104"/>
                  </a:cubicBezTo>
                  <a:lnTo>
                    <a:pt x="67" y="169"/>
                  </a:lnTo>
                  <a:lnTo>
                    <a:pt x="25" y="212"/>
                  </a:lnTo>
                  <a:cubicBezTo>
                    <a:pt x="24" y="213"/>
                    <a:pt x="23" y="215"/>
                    <a:pt x="23" y="216"/>
                  </a:cubicBezTo>
                  <a:cubicBezTo>
                    <a:pt x="24" y="218"/>
                    <a:pt x="25" y="219"/>
                    <a:pt x="27" y="220"/>
                  </a:cubicBezTo>
                  <a:lnTo>
                    <a:pt x="284" y="289"/>
                  </a:lnTo>
                  <a:cubicBezTo>
                    <a:pt x="285" y="289"/>
                    <a:pt x="285" y="289"/>
                    <a:pt x="286" y="289"/>
                  </a:cubicBezTo>
                  <a:cubicBezTo>
                    <a:pt x="287" y="289"/>
                    <a:pt x="288" y="288"/>
                    <a:pt x="289" y="288"/>
                  </a:cubicBezTo>
                  <a:cubicBezTo>
                    <a:pt x="290" y="286"/>
                    <a:pt x="291" y="285"/>
                    <a:pt x="290" y="283"/>
                  </a:cubicBezTo>
                  <a:lnTo>
                    <a:pt x="221" y="2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8571" tIns="34285" rIns="68571" bIns="34285" numCol="1" anchor="t" anchorCtr="0" compatLnSpc="1"/>
            <a:lstStyle/>
            <a:p>
              <a:endParaRPr lang="zh-CN" altLang="en-US"/>
            </a:p>
          </p:txBody>
        </p:sp>
        <p:sp>
          <p:nvSpPr>
            <p:cNvPr id="52" name="Freeform 32"/>
            <p:cNvSpPr/>
            <p:nvPr/>
          </p:nvSpPr>
          <p:spPr bwMode="auto">
            <a:xfrm>
              <a:off x="2022" y="5694"/>
              <a:ext cx="374" cy="374"/>
            </a:xfrm>
            <a:custGeom>
              <a:avLst/>
              <a:gdLst>
                <a:gd name="T0" fmla="*/ 193 w 290"/>
                <a:gd name="T1" fmla="*/ 2 h 289"/>
                <a:gd name="T2" fmla="*/ 189 w 290"/>
                <a:gd name="T3" fmla="*/ 0 h 289"/>
                <a:gd name="T4" fmla="*/ 186 w 290"/>
                <a:gd name="T5" fmla="*/ 2 h 289"/>
                <a:gd name="T6" fmla="*/ 121 w 290"/>
                <a:gd name="T7" fmla="*/ 67 h 289"/>
                <a:gd name="T8" fmla="*/ 77 w 290"/>
                <a:gd name="T9" fmla="*/ 23 h 289"/>
                <a:gd name="T10" fmla="*/ 74 w 290"/>
                <a:gd name="T11" fmla="*/ 22 h 289"/>
                <a:gd name="T12" fmla="*/ 72 w 290"/>
                <a:gd name="T13" fmla="*/ 22 h 289"/>
                <a:gd name="T14" fmla="*/ 69 w 290"/>
                <a:gd name="T15" fmla="*/ 25 h 289"/>
                <a:gd name="T16" fmla="*/ 0 w 290"/>
                <a:gd name="T17" fmla="*/ 283 h 289"/>
                <a:gd name="T18" fmla="*/ 1 w 290"/>
                <a:gd name="T19" fmla="*/ 288 h 289"/>
                <a:gd name="T20" fmla="*/ 5 w 290"/>
                <a:gd name="T21" fmla="*/ 289 h 289"/>
                <a:gd name="T22" fmla="*/ 6 w 290"/>
                <a:gd name="T23" fmla="*/ 289 h 289"/>
                <a:gd name="T24" fmla="*/ 263 w 290"/>
                <a:gd name="T25" fmla="*/ 220 h 289"/>
                <a:gd name="T26" fmla="*/ 267 w 290"/>
                <a:gd name="T27" fmla="*/ 216 h 289"/>
                <a:gd name="T28" fmla="*/ 265 w 290"/>
                <a:gd name="T29" fmla="*/ 212 h 289"/>
                <a:gd name="T30" fmla="*/ 223 w 290"/>
                <a:gd name="T31" fmla="*/ 169 h 289"/>
                <a:gd name="T32" fmla="*/ 288 w 290"/>
                <a:gd name="T33" fmla="*/ 104 h 289"/>
                <a:gd name="T34" fmla="*/ 288 w 290"/>
                <a:gd name="T35" fmla="*/ 97 h 289"/>
                <a:gd name="T36" fmla="*/ 193 w 290"/>
                <a:gd name="T37" fmla="*/ 2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90" h="289">
                  <a:moveTo>
                    <a:pt x="193" y="2"/>
                  </a:moveTo>
                  <a:cubicBezTo>
                    <a:pt x="192" y="1"/>
                    <a:pt x="191" y="0"/>
                    <a:pt x="189" y="0"/>
                  </a:cubicBezTo>
                  <a:cubicBezTo>
                    <a:pt x="188" y="0"/>
                    <a:pt x="187" y="1"/>
                    <a:pt x="186" y="2"/>
                  </a:cubicBezTo>
                  <a:lnTo>
                    <a:pt x="121" y="67"/>
                  </a:lnTo>
                  <a:lnTo>
                    <a:pt x="77" y="23"/>
                  </a:lnTo>
                  <a:cubicBezTo>
                    <a:pt x="76" y="22"/>
                    <a:pt x="75" y="22"/>
                    <a:pt x="74" y="22"/>
                  </a:cubicBezTo>
                  <a:cubicBezTo>
                    <a:pt x="73" y="22"/>
                    <a:pt x="73" y="22"/>
                    <a:pt x="72" y="22"/>
                  </a:cubicBezTo>
                  <a:cubicBezTo>
                    <a:pt x="71" y="22"/>
                    <a:pt x="69" y="24"/>
                    <a:pt x="69" y="25"/>
                  </a:cubicBezTo>
                  <a:lnTo>
                    <a:pt x="0" y="283"/>
                  </a:lnTo>
                  <a:cubicBezTo>
                    <a:pt x="0" y="285"/>
                    <a:pt x="0" y="286"/>
                    <a:pt x="1" y="288"/>
                  </a:cubicBezTo>
                  <a:cubicBezTo>
                    <a:pt x="2" y="288"/>
                    <a:pt x="3" y="289"/>
                    <a:pt x="5" y="289"/>
                  </a:cubicBezTo>
                  <a:cubicBezTo>
                    <a:pt x="5" y="289"/>
                    <a:pt x="5" y="289"/>
                    <a:pt x="6" y="289"/>
                  </a:cubicBezTo>
                  <a:lnTo>
                    <a:pt x="263" y="220"/>
                  </a:lnTo>
                  <a:cubicBezTo>
                    <a:pt x="265" y="219"/>
                    <a:pt x="266" y="218"/>
                    <a:pt x="267" y="216"/>
                  </a:cubicBezTo>
                  <a:cubicBezTo>
                    <a:pt x="267" y="215"/>
                    <a:pt x="267" y="213"/>
                    <a:pt x="265" y="212"/>
                  </a:cubicBezTo>
                  <a:lnTo>
                    <a:pt x="223" y="169"/>
                  </a:lnTo>
                  <a:lnTo>
                    <a:pt x="288" y="104"/>
                  </a:lnTo>
                  <a:cubicBezTo>
                    <a:pt x="290" y="102"/>
                    <a:pt x="290" y="99"/>
                    <a:pt x="288" y="97"/>
                  </a:cubicBezTo>
                  <a:lnTo>
                    <a:pt x="193" y="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8571" tIns="34285" rIns="68571" bIns="34285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2417445" y="1823085"/>
            <a:ext cx="8789670" cy="1027430"/>
            <a:chOff x="5147" y="2811"/>
            <a:chExt cx="13842" cy="1618"/>
          </a:xfrm>
        </p:grpSpPr>
        <p:grpSp>
          <p:nvGrpSpPr>
            <p:cNvPr id="12" name="组合 11"/>
            <p:cNvGrpSpPr/>
            <p:nvPr/>
          </p:nvGrpSpPr>
          <p:grpSpPr>
            <a:xfrm>
              <a:off x="5147" y="2811"/>
              <a:ext cx="5178" cy="1598"/>
              <a:chOff x="5147" y="2811"/>
              <a:chExt cx="5178" cy="1598"/>
            </a:xfrm>
          </p:grpSpPr>
          <p:sp>
            <p:nvSpPr>
              <p:cNvPr id="10" name="TextBox 76"/>
              <p:cNvSpPr txBox="1"/>
              <p:nvPr/>
            </p:nvSpPr>
            <p:spPr>
              <a:xfrm>
                <a:off x="5147" y="2811"/>
                <a:ext cx="1730" cy="58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b="1" dirty="0">
                    <a:solidFill>
                      <a:schemeClr val="bg2">
                        <a:lumMod val="25000"/>
                      </a:schemeClr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添加标题</a:t>
                </a:r>
              </a:p>
            </p:txBody>
          </p:sp>
          <p:sp>
            <p:nvSpPr>
              <p:cNvPr id="11" name="文本框 10"/>
              <p:cNvSpPr txBox="1"/>
              <p:nvPr/>
            </p:nvSpPr>
            <p:spPr>
              <a:xfrm>
                <a:off x="5147" y="3393"/>
                <a:ext cx="5179" cy="101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30000"/>
                  </a:lnSpc>
                </a:pPr>
                <a:r>
                  <a:rPr lang="zh-CN" sz="1400" dirty="0">
                    <a:solidFill>
                      <a:schemeClr val="tx1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请在此添加您的文字内容，</a:t>
                </a:r>
                <a:r>
                  <a:rPr lang="zh-CN" sz="1400" dirty="0">
                    <a:solidFill>
                      <a:schemeClr val="tx1"/>
                    </a:solidFill>
                    <a:latin typeface="微软雅黑" panose="020B0503020204020204" charset="-122"/>
                    <a:ea typeface="微软雅黑" panose="020B0503020204020204" charset="-122"/>
                    <a:sym typeface="+mn-ea"/>
                  </a:rPr>
                  <a:t>请在此添加您的文字内容。</a:t>
                </a:r>
              </a:p>
            </p:txBody>
          </p:sp>
        </p:grpSp>
        <p:grpSp>
          <p:nvGrpSpPr>
            <p:cNvPr id="14" name="组合 13"/>
            <p:cNvGrpSpPr/>
            <p:nvPr/>
          </p:nvGrpSpPr>
          <p:grpSpPr>
            <a:xfrm>
              <a:off x="13811" y="2831"/>
              <a:ext cx="5178" cy="1598"/>
              <a:chOff x="5147" y="2811"/>
              <a:chExt cx="5178" cy="1598"/>
            </a:xfrm>
          </p:grpSpPr>
          <p:sp>
            <p:nvSpPr>
              <p:cNvPr id="17" name="TextBox 76"/>
              <p:cNvSpPr txBox="1"/>
              <p:nvPr/>
            </p:nvSpPr>
            <p:spPr>
              <a:xfrm>
                <a:off x="5147" y="2811"/>
                <a:ext cx="1730" cy="58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b="1" dirty="0">
                    <a:solidFill>
                      <a:schemeClr val="bg2">
                        <a:lumMod val="25000"/>
                      </a:schemeClr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添加标题</a:t>
                </a:r>
              </a:p>
            </p:txBody>
          </p:sp>
          <p:sp>
            <p:nvSpPr>
              <p:cNvPr id="18" name="文本框 17"/>
              <p:cNvSpPr txBox="1"/>
              <p:nvPr/>
            </p:nvSpPr>
            <p:spPr>
              <a:xfrm>
                <a:off x="5147" y="3393"/>
                <a:ext cx="5179" cy="101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30000"/>
                  </a:lnSpc>
                </a:pPr>
                <a:r>
                  <a:rPr lang="zh-CN" sz="1400" dirty="0">
                    <a:solidFill>
                      <a:schemeClr val="tx1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请在此添加您的文字内容，</a:t>
                </a:r>
                <a:r>
                  <a:rPr lang="zh-CN" sz="1400" dirty="0">
                    <a:solidFill>
                      <a:schemeClr val="tx1"/>
                    </a:solidFill>
                    <a:latin typeface="微软雅黑" panose="020B0503020204020204" charset="-122"/>
                    <a:ea typeface="微软雅黑" panose="020B0503020204020204" charset="-122"/>
                    <a:sym typeface="+mn-ea"/>
                  </a:rPr>
                  <a:t>请在此添加您的文字内容。</a:t>
                </a:r>
              </a:p>
            </p:txBody>
          </p:sp>
        </p:grpSp>
      </p:grpSp>
      <p:grpSp>
        <p:nvGrpSpPr>
          <p:cNvPr id="20" name="组合 19"/>
          <p:cNvGrpSpPr/>
          <p:nvPr/>
        </p:nvGrpSpPr>
        <p:grpSpPr>
          <a:xfrm>
            <a:off x="2417445" y="4600575"/>
            <a:ext cx="8789670" cy="1027430"/>
            <a:chOff x="5147" y="2811"/>
            <a:chExt cx="13842" cy="1618"/>
          </a:xfrm>
        </p:grpSpPr>
        <p:grpSp>
          <p:nvGrpSpPr>
            <p:cNvPr id="21" name="组合 20"/>
            <p:cNvGrpSpPr/>
            <p:nvPr/>
          </p:nvGrpSpPr>
          <p:grpSpPr>
            <a:xfrm>
              <a:off x="5147" y="2811"/>
              <a:ext cx="5178" cy="1598"/>
              <a:chOff x="5147" y="2811"/>
              <a:chExt cx="5178" cy="1598"/>
            </a:xfrm>
          </p:grpSpPr>
          <p:sp>
            <p:nvSpPr>
              <p:cNvPr id="22" name="TextBox 76"/>
              <p:cNvSpPr txBox="1"/>
              <p:nvPr/>
            </p:nvSpPr>
            <p:spPr>
              <a:xfrm>
                <a:off x="5147" y="2811"/>
                <a:ext cx="1730" cy="58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b="1" dirty="0">
                    <a:solidFill>
                      <a:schemeClr val="bg2">
                        <a:lumMod val="25000"/>
                      </a:schemeClr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添加标题</a:t>
                </a:r>
              </a:p>
            </p:txBody>
          </p:sp>
          <p:sp>
            <p:nvSpPr>
              <p:cNvPr id="23" name="文本框 22"/>
              <p:cNvSpPr txBox="1"/>
              <p:nvPr/>
            </p:nvSpPr>
            <p:spPr>
              <a:xfrm>
                <a:off x="5147" y="3393"/>
                <a:ext cx="5179" cy="101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30000"/>
                  </a:lnSpc>
                </a:pPr>
                <a:r>
                  <a:rPr lang="zh-CN" sz="1400" dirty="0">
                    <a:solidFill>
                      <a:schemeClr val="tx1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请在此添加您的文字内容，</a:t>
                </a:r>
                <a:r>
                  <a:rPr lang="zh-CN" sz="1400" dirty="0">
                    <a:solidFill>
                      <a:schemeClr val="tx1"/>
                    </a:solidFill>
                    <a:latin typeface="微软雅黑" panose="020B0503020204020204" charset="-122"/>
                    <a:ea typeface="微软雅黑" panose="020B0503020204020204" charset="-122"/>
                    <a:sym typeface="+mn-ea"/>
                  </a:rPr>
                  <a:t>请在此添加您的文字内容。</a:t>
                </a:r>
              </a:p>
            </p:txBody>
          </p:sp>
        </p:grpSp>
        <p:grpSp>
          <p:nvGrpSpPr>
            <p:cNvPr id="24" name="组合 23"/>
            <p:cNvGrpSpPr/>
            <p:nvPr/>
          </p:nvGrpSpPr>
          <p:grpSpPr>
            <a:xfrm>
              <a:off x="13811" y="2831"/>
              <a:ext cx="5178" cy="1598"/>
              <a:chOff x="5147" y="2811"/>
              <a:chExt cx="5178" cy="1598"/>
            </a:xfrm>
          </p:grpSpPr>
          <p:sp>
            <p:nvSpPr>
              <p:cNvPr id="25" name="TextBox 76"/>
              <p:cNvSpPr txBox="1"/>
              <p:nvPr/>
            </p:nvSpPr>
            <p:spPr>
              <a:xfrm>
                <a:off x="5147" y="2811"/>
                <a:ext cx="1730" cy="58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b="1" dirty="0">
                    <a:solidFill>
                      <a:schemeClr val="bg2">
                        <a:lumMod val="25000"/>
                      </a:schemeClr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添加标题</a:t>
                </a:r>
              </a:p>
            </p:txBody>
          </p:sp>
          <p:sp>
            <p:nvSpPr>
              <p:cNvPr id="26" name="文本框 25"/>
              <p:cNvSpPr txBox="1"/>
              <p:nvPr/>
            </p:nvSpPr>
            <p:spPr>
              <a:xfrm>
                <a:off x="5147" y="3393"/>
                <a:ext cx="5179" cy="101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30000"/>
                  </a:lnSpc>
                </a:pPr>
                <a:r>
                  <a:rPr lang="zh-CN" sz="1400" dirty="0">
                    <a:solidFill>
                      <a:schemeClr val="tx1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请在此添加您的文字内容，</a:t>
                </a:r>
                <a:r>
                  <a:rPr lang="zh-CN" sz="1400" dirty="0">
                    <a:solidFill>
                      <a:schemeClr val="tx1"/>
                    </a:solidFill>
                    <a:latin typeface="微软雅黑" panose="020B0503020204020204" charset="-122"/>
                    <a:ea typeface="微软雅黑" panose="020B0503020204020204" charset="-122"/>
                    <a:sym typeface="+mn-ea"/>
                  </a:rPr>
                  <a:t>请在此添加您的文字内容。</a:t>
                </a:r>
              </a:p>
            </p:txBody>
          </p:sp>
        </p:grpSp>
      </p:grpSp>
      <p:sp>
        <p:nvSpPr>
          <p:cNvPr id="36" name="TextBox 76"/>
          <p:cNvSpPr txBox="1"/>
          <p:nvPr/>
        </p:nvSpPr>
        <p:spPr>
          <a:xfrm>
            <a:off x="1063429" y="235585"/>
            <a:ext cx="4350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请在此处添加标题</a:t>
            </a:r>
          </a:p>
        </p:txBody>
      </p:sp>
      <p:sp>
        <p:nvSpPr>
          <p:cNvPr id="37" name="文本框 36"/>
          <p:cNvSpPr txBox="1"/>
          <p:nvPr/>
        </p:nvSpPr>
        <p:spPr>
          <a:xfrm>
            <a:off x="1063429" y="758805"/>
            <a:ext cx="5031742" cy="308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200" dirty="0">
                <a:solidFill>
                  <a:srgbClr val="14213F"/>
                </a:solidFill>
                <a:latin typeface="微软雅黑" panose="020B0503020204020204" charset="-122"/>
                <a:ea typeface="微软雅黑" panose="020B0503020204020204" charset="-122"/>
              </a:rPr>
              <a:t>Add You Text Here Add You Text Here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 rot="2679308">
            <a:off x="8269933" y="2256983"/>
            <a:ext cx="2057400" cy="2057400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 rot="2679308">
            <a:off x="6074629" y="2256983"/>
            <a:ext cx="2057400" cy="2057400"/>
          </a:xfrm>
          <a:prstGeom prst="rect">
            <a:avLst/>
          </a:prstGeom>
          <a:solidFill>
            <a:srgbClr val="0089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 rot="2679308">
            <a:off x="3919523" y="2256983"/>
            <a:ext cx="2057400" cy="2057400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 rot="2679308">
            <a:off x="1852184" y="2256983"/>
            <a:ext cx="2057400" cy="2057400"/>
          </a:xfrm>
          <a:prstGeom prst="rect">
            <a:avLst/>
          </a:prstGeom>
          <a:solidFill>
            <a:srgbClr val="0089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3" name="组合 12"/>
          <p:cNvGrpSpPr/>
          <p:nvPr/>
        </p:nvGrpSpPr>
        <p:grpSpPr>
          <a:xfrm>
            <a:off x="2501190" y="2768413"/>
            <a:ext cx="601557" cy="955491"/>
            <a:chOff x="2793098" y="2817307"/>
            <a:chExt cx="601557" cy="955491"/>
          </a:xfrm>
          <a:solidFill>
            <a:schemeClr val="bg1">
              <a:lumMod val="95000"/>
            </a:schemeClr>
          </a:solidFill>
        </p:grpSpPr>
        <p:sp>
          <p:nvSpPr>
            <p:cNvPr id="6" name="Freeform 10"/>
            <p:cNvSpPr>
              <a:spLocks noEditPoints="1"/>
            </p:cNvSpPr>
            <p:nvPr/>
          </p:nvSpPr>
          <p:spPr bwMode="auto">
            <a:xfrm>
              <a:off x="2793098" y="2817307"/>
              <a:ext cx="601557" cy="955491"/>
            </a:xfrm>
            <a:custGeom>
              <a:avLst/>
              <a:gdLst>
                <a:gd name="T0" fmla="*/ 294 w 413"/>
                <a:gd name="T1" fmla="*/ 535 h 657"/>
                <a:gd name="T2" fmla="*/ 305 w 413"/>
                <a:gd name="T3" fmla="*/ 561 h 657"/>
                <a:gd name="T4" fmla="*/ 119 w 413"/>
                <a:gd name="T5" fmla="*/ 569 h 657"/>
                <a:gd name="T6" fmla="*/ 108 w 413"/>
                <a:gd name="T7" fmla="*/ 543 h 657"/>
                <a:gd name="T8" fmla="*/ 237 w 413"/>
                <a:gd name="T9" fmla="*/ 171 h 657"/>
                <a:gd name="T10" fmla="*/ 268 w 413"/>
                <a:gd name="T11" fmla="*/ 182 h 657"/>
                <a:gd name="T12" fmla="*/ 299 w 413"/>
                <a:gd name="T13" fmla="*/ 167 h 657"/>
                <a:gd name="T14" fmla="*/ 323 w 413"/>
                <a:gd name="T15" fmla="*/ 204 h 657"/>
                <a:gd name="T16" fmla="*/ 308 w 413"/>
                <a:gd name="T17" fmla="*/ 226 h 657"/>
                <a:gd name="T18" fmla="*/ 322 w 413"/>
                <a:gd name="T19" fmla="*/ 255 h 657"/>
                <a:gd name="T20" fmla="*/ 355 w 413"/>
                <a:gd name="T21" fmla="*/ 266 h 657"/>
                <a:gd name="T22" fmla="*/ 345 w 413"/>
                <a:gd name="T23" fmla="*/ 309 h 657"/>
                <a:gd name="T24" fmla="*/ 319 w 413"/>
                <a:gd name="T25" fmla="*/ 314 h 657"/>
                <a:gd name="T26" fmla="*/ 308 w 413"/>
                <a:gd name="T27" fmla="*/ 344 h 657"/>
                <a:gd name="T28" fmla="*/ 323 w 413"/>
                <a:gd name="T29" fmla="*/ 376 h 657"/>
                <a:gd name="T30" fmla="*/ 286 w 413"/>
                <a:gd name="T31" fmla="*/ 399 h 657"/>
                <a:gd name="T32" fmla="*/ 264 w 413"/>
                <a:gd name="T33" fmla="*/ 384 h 657"/>
                <a:gd name="T34" fmla="*/ 235 w 413"/>
                <a:gd name="T35" fmla="*/ 398 h 657"/>
                <a:gd name="T36" fmla="*/ 224 w 413"/>
                <a:gd name="T37" fmla="*/ 431 h 657"/>
                <a:gd name="T38" fmla="*/ 181 w 413"/>
                <a:gd name="T39" fmla="*/ 421 h 657"/>
                <a:gd name="T40" fmla="*/ 176 w 413"/>
                <a:gd name="T41" fmla="*/ 395 h 657"/>
                <a:gd name="T42" fmla="*/ 146 w 413"/>
                <a:gd name="T43" fmla="*/ 385 h 657"/>
                <a:gd name="T44" fmla="*/ 114 w 413"/>
                <a:gd name="T45" fmla="*/ 400 h 657"/>
                <a:gd name="T46" fmla="*/ 90 w 413"/>
                <a:gd name="T47" fmla="*/ 363 h 657"/>
                <a:gd name="T48" fmla="*/ 106 w 413"/>
                <a:gd name="T49" fmla="*/ 341 h 657"/>
                <a:gd name="T50" fmla="*/ 92 w 413"/>
                <a:gd name="T51" fmla="*/ 312 h 657"/>
                <a:gd name="T52" fmla="*/ 59 w 413"/>
                <a:gd name="T53" fmla="*/ 300 h 657"/>
                <a:gd name="T54" fmla="*/ 69 w 413"/>
                <a:gd name="T55" fmla="*/ 257 h 657"/>
                <a:gd name="T56" fmla="*/ 94 w 413"/>
                <a:gd name="T57" fmla="*/ 253 h 657"/>
                <a:gd name="T58" fmla="*/ 105 w 413"/>
                <a:gd name="T59" fmla="*/ 222 h 657"/>
                <a:gd name="T60" fmla="*/ 90 w 413"/>
                <a:gd name="T61" fmla="*/ 191 h 657"/>
                <a:gd name="T62" fmla="*/ 127 w 413"/>
                <a:gd name="T63" fmla="*/ 167 h 657"/>
                <a:gd name="T64" fmla="*/ 149 w 413"/>
                <a:gd name="T65" fmla="*/ 182 h 657"/>
                <a:gd name="T66" fmla="*/ 178 w 413"/>
                <a:gd name="T67" fmla="*/ 168 h 657"/>
                <a:gd name="T68" fmla="*/ 190 w 413"/>
                <a:gd name="T69" fmla="*/ 135 h 657"/>
                <a:gd name="T70" fmla="*/ 233 w 413"/>
                <a:gd name="T71" fmla="*/ 145 h 657"/>
                <a:gd name="T72" fmla="*/ 237 w 413"/>
                <a:gd name="T73" fmla="*/ 171 h 657"/>
                <a:gd name="T74" fmla="*/ 278 w 413"/>
                <a:gd name="T75" fmla="*/ 283 h 657"/>
                <a:gd name="T76" fmla="*/ 135 w 413"/>
                <a:gd name="T77" fmla="*/ 283 h 657"/>
                <a:gd name="T78" fmla="*/ 299 w 413"/>
                <a:gd name="T79" fmla="*/ 511 h 657"/>
                <a:gd name="T80" fmla="*/ 127 w 413"/>
                <a:gd name="T81" fmla="*/ 524 h 657"/>
                <a:gd name="T82" fmla="*/ 0 w 413"/>
                <a:gd name="T83" fmla="*/ 255 h 657"/>
                <a:gd name="T84" fmla="*/ 299 w 413"/>
                <a:gd name="T85" fmla="*/ 511 h 657"/>
                <a:gd name="T86" fmla="*/ 277 w 413"/>
                <a:gd name="T87" fmla="*/ 622 h 657"/>
                <a:gd name="T88" fmla="*/ 288 w 413"/>
                <a:gd name="T89" fmla="*/ 648 h 657"/>
                <a:gd name="T90" fmla="*/ 136 w 413"/>
                <a:gd name="T91" fmla="*/ 657 h 657"/>
                <a:gd name="T92" fmla="*/ 125 w 413"/>
                <a:gd name="T93" fmla="*/ 631 h 657"/>
                <a:gd name="T94" fmla="*/ 125 w 413"/>
                <a:gd name="T95" fmla="*/ 578 h 657"/>
                <a:gd name="T96" fmla="*/ 299 w 413"/>
                <a:gd name="T97" fmla="*/ 586 h 657"/>
                <a:gd name="T98" fmla="*/ 288 w 413"/>
                <a:gd name="T99" fmla="*/ 613 h 657"/>
                <a:gd name="T100" fmla="*/ 115 w 413"/>
                <a:gd name="T101" fmla="*/ 604 h 657"/>
                <a:gd name="T102" fmla="*/ 125 w 413"/>
                <a:gd name="T103" fmla="*/ 578 h 6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413" h="657">
                  <a:moveTo>
                    <a:pt x="119" y="535"/>
                  </a:moveTo>
                  <a:cubicBezTo>
                    <a:pt x="178" y="535"/>
                    <a:pt x="236" y="535"/>
                    <a:pt x="294" y="535"/>
                  </a:cubicBezTo>
                  <a:cubicBezTo>
                    <a:pt x="300" y="535"/>
                    <a:pt x="305" y="539"/>
                    <a:pt x="305" y="543"/>
                  </a:cubicBezTo>
                  <a:cubicBezTo>
                    <a:pt x="305" y="561"/>
                    <a:pt x="305" y="561"/>
                    <a:pt x="305" y="561"/>
                  </a:cubicBezTo>
                  <a:cubicBezTo>
                    <a:pt x="305" y="565"/>
                    <a:pt x="300" y="569"/>
                    <a:pt x="294" y="569"/>
                  </a:cubicBezTo>
                  <a:cubicBezTo>
                    <a:pt x="236" y="569"/>
                    <a:pt x="178" y="569"/>
                    <a:pt x="119" y="569"/>
                  </a:cubicBezTo>
                  <a:cubicBezTo>
                    <a:pt x="113" y="569"/>
                    <a:pt x="108" y="565"/>
                    <a:pt x="108" y="561"/>
                  </a:cubicBezTo>
                  <a:cubicBezTo>
                    <a:pt x="108" y="555"/>
                    <a:pt x="108" y="549"/>
                    <a:pt x="108" y="543"/>
                  </a:cubicBezTo>
                  <a:cubicBezTo>
                    <a:pt x="108" y="539"/>
                    <a:pt x="113" y="535"/>
                    <a:pt x="119" y="535"/>
                  </a:cubicBezTo>
                  <a:close/>
                  <a:moveTo>
                    <a:pt x="237" y="171"/>
                  </a:moveTo>
                  <a:cubicBezTo>
                    <a:pt x="247" y="174"/>
                    <a:pt x="256" y="178"/>
                    <a:pt x="264" y="182"/>
                  </a:cubicBezTo>
                  <a:cubicBezTo>
                    <a:pt x="265" y="183"/>
                    <a:pt x="267" y="182"/>
                    <a:pt x="268" y="182"/>
                  </a:cubicBezTo>
                  <a:cubicBezTo>
                    <a:pt x="274" y="177"/>
                    <a:pt x="280" y="172"/>
                    <a:pt x="286" y="167"/>
                  </a:cubicBezTo>
                  <a:cubicBezTo>
                    <a:pt x="290" y="164"/>
                    <a:pt x="296" y="163"/>
                    <a:pt x="299" y="167"/>
                  </a:cubicBezTo>
                  <a:cubicBezTo>
                    <a:pt x="307" y="175"/>
                    <a:pt x="315" y="182"/>
                    <a:pt x="323" y="191"/>
                  </a:cubicBezTo>
                  <a:cubicBezTo>
                    <a:pt x="327" y="194"/>
                    <a:pt x="326" y="200"/>
                    <a:pt x="323" y="204"/>
                  </a:cubicBezTo>
                  <a:cubicBezTo>
                    <a:pt x="318" y="210"/>
                    <a:pt x="313" y="216"/>
                    <a:pt x="308" y="222"/>
                  </a:cubicBezTo>
                  <a:cubicBezTo>
                    <a:pt x="307" y="223"/>
                    <a:pt x="307" y="225"/>
                    <a:pt x="308" y="226"/>
                  </a:cubicBezTo>
                  <a:cubicBezTo>
                    <a:pt x="312" y="234"/>
                    <a:pt x="316" y="243"/>
                    <a:pt x="319" y="253"/>
                  </a:cubicBezTo>
                  <a:cubicBezTo>
                    <a:pt x="319" y="254"/>
                    <a:pt x="320" y="254"/>
                    <a:pt x="322" y="255"/>
                  </a:cubicBezTo>
                  <a:cubicBezTo>
                    <a:pt x="329" y="255"/>
                    <a:pt x="337" y="256"/>
                    <a:pt x="345" y="257"/>
                  </a:cubicBezTo>
                  <a:cubicBezTo>
                    <a:pt x="350" y="258"/>
                    <a:pt x="355" y="261"/>
                    <a:pt x="355" y="266"/>
                  </a:cubicBezTo>
                  <a:cubicBezTo>
                    <a:pt x="355" y="278"/>
                    <a:pt x="355" y="289"/>
                    <a:pt x="355" y="300"/>
                  </a:cubicBezTo>
                  <a:cubicBezTo>
                    <a:pt x="355" y="305"/>
                    <a:pt x="350" y="308"/>
                    <a:pt x="345" y="309"/>
                  </a:cubicBezTo>
                  <a:cubicBezTo>
                    <a:pt x="337" y="310"/>
                    <a:pt x="329" y="311"/>
                    <a:pt x="322" y="312"/>
                  </a:cubicBezTo>
                  <a:cubicBezTo>
                    <a:pt x="320" y="312"/>
                    <a:pt x="319" y="313"/>
                    <a:pt x="319" y="314"/>
                  </a:cubicBezTo>
                  <a:cubicBezTo>
                    <a:pt x="316" y="323"/>
                    <a:pt x="312" y="333"/>
                    <a:pt x="308" y="341"/>
                  </a:cubicBezTo>
                  <a:cubicBezTo>
                    <a:pt x="307" y="342"/>
                    <a:pt x="307" y="343"/>
                    <a:pt x="308" y="344"/>
                  </a:cubicBezTo>
                  <a:cubicBezTo>
                    <a:pt x="313" y="350"/>
                    <a:pt x="318" y="356"/>
                    <a:pt x="323" y="363"/>
                  </a:cubicBezTo>
                  <a:cubicBezTo>
                    <a:pt x="326" y="367"/>
                    <a:pt x="327" y="372"/>
                    <a:pt x="323" y="376"/>
                  </a:cubicBezTo>
                  <a:cubicBezTo>
                    <a:pt x="315" y="384"/>
                    <a:pt x="307" y="392"/>
                    <a:pt x="299" y="400"/>
                  </a:cubicBezTo>
                  <a:cubicBezTo>
                    <a:pt x="296" y="403"/>
                    <a:pt x="290" y="403"/>
                    <a:pt x="286" y="399"/>
                  </a:cubicBezTo>
                  <a:cubicBezTo>
                    <a:pt x="280" y="395"/>
                    <a:pt x="274" y="390"/>
                    <a:pt x="268" y="385"/>
                  </a:cubicBezTo>
                  <a:cubicBezTo>
                    <a:pt x="267" y="384"/>
                    <a:pt x="265" y="384"/>
                    <a:pt x="264" y="384"/>
                  </a:cubicBezTo>
                  <a:cubicBezTo>
                    <a:pt x="256" y="389"/>
                    <a:pt x="247" y="393"/>
                    <a:pt x="237" y="395"/>
                  </a:cubicBezTo>
                  <a:cubicBezTo>
                    <a:pt x="236" y="396"/>
                    <a:pt x="236" y="397"/>
                    <a:pt x="235" y="398"/>
                  </a:cubicBezTo>
                  <a:cubicBezTo>
                    <a:pt x="235" y="406"/>
                    <a:pt x="233" y="414"/>
                    <a:pt x="233" y="421"/>
                  </a:cubicBezTo>
                  <a:cubicBezTo>
                    <a:pt x="232" y="427"/>
                    <a:pt x="228" y="431"/>
                    <a:pt x="224" y="431"/>
                  </a:cubicBezTo>
                  <a:cubicBezTo>
                    <a:pt x="212" y="431"/>
                    <a:pt x="201" y="431"/>
                    <a:pt x="190" y="431"/>
                  </a:cubicBezTo>
                  <a:cubicBezTo>
                    <a:pt x="185" y="431"/>
                    <a:pt x="181" y="427"/>
                    <a:pt x="181" y="421"/>
                  </a:cubicBezTo>
                  <a:cubicBezTo>
                    <a:pt x="180" y="414"/>
                    <a:pt x="179" y="406"/>
                    <a:pt x="178" y="398"/>
                  </a:cubicBezTo>
                  <a:cubicBezTo>
                    <a:pt x="178" y="397"/>
                    <a:pt x="177" y="396"/>
                    <a:pt x="176" y="395"/>
                  </a:cubicBezTo>
                  <a:cubicBezTo>
                    <a:pt x="167" y="393"/>
                    <a:pt x="157" y="389"/>
                    <a:pt x="149" y="384"/>
                  </a:cubicBezTo>
                  <a:cubicBezTo>
                    <a:pt x="148" y="384"/>
                    <a:pt x="147" y="384"/>
                    <a:pt x="146" y="385"/>
                  </a:cubicBezTo>
                  <a:cubicBezTo>
                    <a:pt x="140" y="390"/>
                    <a:pt x="134" y="395"/>
                    <a:pt x="127" y="399"/>
                  </a:cubicBezTo>
                  <a:cubicBezTo>
                    <a:pt x="123" y="403"/>
                    <a:pt x="118" y="403"/>
                    <a:pt x="114" y="400"/>
                  </a:cubicBezTo>
                  <a:cubicBezTo>
                    <a:pt x="106" y="392"/>
                    <a:pt x="98" y="384"/>
                    <a:pt x="90" y="376"/>
                  </a:cubicBezTo>
                  <a:cubicBezTo>
                    <a:pt x="87" y="372"/>
                    <a:pt x="87" y="367"/>
                    <a:pt x="90" y="363"/>
                  </a:cubicBezTo>
                  <a:cubicBezTo>
                    <a:pt x="95" y="356"/>
                    <a:pt x="100" y="350"/>
                    <a:pt x="105" y="344"/>
                  </a:cubicBezTo>
                  <a:cubicBezTo>
                    <a:pt x="106" y="343"/>
                    <a:pt x="106" y="342"/>
                    <a:pt x="106" y="341"/>
                  </a:cubicBezTo>
                  <a:cubicBezTo>
                    <a:pt x="101" y="333"/>
                    <a:pt x="97" y="323"/>
                    <a:pt x="94" y="314"/>
                  </a:cubicBezTo>
                  <a:cubicBezTo>
                    <a:pt x="94" y="313"/>
                    <a:pt x="93" y="312"/>
                    <a:pt x="92" y="312"/>
                  </a:cubicBezTo>
                  <a:cubicBezTo>
                    <a:pt x="84" y="311"/>
                    <a:pt x="76" y="310"/>
                    <a:pt x="69" y="309"/>
                  </a:cubicBezTo>
                  <a:cubicBezTo>
                    <a:pt x="63" y="308"/>
                    <a:pt x="59" y="305"/>
                    <a:pt x="59" y="300"/>
                  </a:cubicBezTo>
                  <a:cubicBezTo>
                    <a:pt x="59" y="289"/>
                    <a:pt x="59" y="278"/>
                    <a:pt x="59" y="266"/>
                  </a:cubicBezTo>
                  <a:cubicBezTo>
                    <a:pt x="59" y="261"/>
                    <a:pt x="63" y="258"/>
                    <a:pt x="69" y="257"/>
                  </a:cubicBezTo>
                  <a:cubicBezTo>
                    <a:pt x="76" y="256"/>
                    <a:pt x="84" y="255"/>
                    <a:pt x="92" y="255"/>
                  </a:cubicBezTo>
                  <a:cubicBezTo>
                    <a:pt x="93" y="254"/>
                    <a:pt x="94" y="254"/>
                    <a:pt x="94" y="253"/>
                  </a:cubicBezTo>
                  <a:cubicBezTo>
                    <a:pt x="97" y="243"/>
                    <a:pt x="101" y="234"/>
                    <a:pt x="106" y="226"/>
                  </a:cubicBezTo>
                  <a:cubicBezTo>
                    <a:pt x="106" y="225"/>
                    <a:pt x="106" y="223"/>
                    <a:pt x="105" y="222"/>
                  </a:cubicBezTo>
                  <a:cubicBezTo>
                    <a:pt x="100" y="216"/>
                    <a:pt x="95" y="210"/>
                    <a:pt x="90" y="204"/>
                  </a:cubicBezTo>
                  <a:cubicBezTo>
                    <a:pt x="87" y="200"/>
                    <a:pt x="87" y="194"/>
                    <a:pt x="90" y="191"/>
                  </a:cubicBezTo>
                  <a:cubicBezTo>
                    <a:pt x="98" y="182"/>
                    <a:pt x="106" y="175"/>
                    <a:pt x="114" y="167"/>
                  </a:cubicBezTo>
                  <a:cubicBezTo>
                    <a:pt x="118" y="163"/>
                    <a:pt x="123" y="164"/>
                    <a:pt x="127" y="167"/>
                  </a:cubicBezTo>
                  <a:cubicBezTo>
                    <a:pt x="134" y="172"/>
                    <a:pt x="140" y="177"/>
                    <a:pt x="146" y="182"/>
                  </a:cubicBezTo>
                  <a:cubicBezTo>
                    <a:pt x="147" y="182"/>
                    <a:pt x="148" y="183"/>
                    <a:pt x="149" y="182"/>
                  </a:cubicBezTo>
                  <a:cubicBezTo>
                    <a:pt x="157" y="178"/>
                    <a:pt x="167" y="174"/>
                    <a:pt x="176" y="171"/>
                  </a:cubicBezTo>
                  <a:cubicBezTo>
                    <a:pt x="177" y="171"/>
                    <a:pt x="178" y="170"/>
                    <a:pt x="178" y="168"/>
                  </a:cubicBezTo>
                  <a:cubicBezTo>
                    <a:pt x="179" y="161"/>
                    <a:pt x="180" y="153"/>
                    <a:pt x="181" y="145"/>
                  </a:cubicBezTo>
                  <a:cubicBezTo>
                    <a:pt x="181" y="140"/>
                    <a:pt x="185" y="135"/>
                    <a:pt x="190" y="135"/>
                  </a:cubicBezTo>
                  <a:cubicBezTo>
                    <a:pt x="201" y="135"/>
                    <a:pt x="212" y="135"/>
                    <a:pt x="224" y="135"/>
                  </a:cubicBezTo>
                  <a:cubicBezTo>
                    <a:pt x="228" y="135"/>
                    <a:pt x="232" y="140"/>
                    <a:pt x="233" y="145"/>
                  </a:cubicBezTo>
                  <a:cubicBezTo>
                    <a:pt x="233" y="153"/>
                    <a:pt x="235" y="161"/>
                    <a:pt x="235" y="168"/>
                  </a:cubicBezTo>
                  <a:cubicBezTo>
                    <a:pt x="236" y="170"/>
                    <a:pt x="236" y="171"/>
                    <a:pt x="237" y="171"/>
                  </a:cubicBezTo>
                  <a:close/>
                  <a:moveTo>
                    <a:pt x="207" y="212"/>
                  </a:moveTo>
                  <a:cubicBezTo>
                    <a:pt x="246" y="212"/>
                    <a:pt x="278" y="244"/>
                    <a:pt x="278" y="283"/>
                  </a:cubicBezTo>
                  <a:cubicBezTo>
                    <a:pt x="278" y="323"/>
                    <a:pt x="246" y="355"/>
                    <a:pt x="207" y="355"/>
                  </a:cubicBezTo>
                  <a:cubicBezTo>
                    <a:pt x="167" y="355"/>
                    <a:pt x="135" y="323"/>
                    <a:pt x="135" y="283"/>
                  </a:cubicBezTo>
                  <a:cubicBezTo>
                    <a:pt x="135" y="244"/>
                    <a:pt x="167" y="212"/>
                    <a:pt x="207" y="212"/>
                  </a:cubicBezTo>
                  <a:close/>
                  <a:moveTo>
                    <a:pt x="299" y="511"/>
                  </a:moveTo>
                  <a:cubicBezTo>
                    <a:pt x="299" y="518"/>
                    <a:pt x="294" y="524"/>
                    <a:pt x="287" y="524"/>
                  </a:cubicBezTo>
                  <a:cubicBezTo>
                    <a:pt x="233" y="524"/>
                    <a:pt x="180" y="524"/>
                    <a:pt x="127" y="524"/>
                  </a:cubicBezTo>
                  <a:cubicBezTo>
                    <a:pt x="120" y="524"/>
                    <a:pt x="114" y="518"/>
                    <a:pt x="114" y="511"/>
                  </a:cubicBezTo>
                  <a:cubicBezTo>
                    <a:pt x="114" y="429"/>
                    <a:pt x="0" y="365"/>
                    <a:pt x="0" y="255"/>
                  </a:cubicBezTo>
                  <a:cubicBezTo>
                    <a:pt x="0" y="0"/>
                    <a:pt x="413" y="0"/>
                    <a:pt x="413" y="255"/>
                  </a:cubicBezTo>
                  <a:cubicBezTo>
                    <a:pt x="413" y="366"/>
                    <a:pt x="299" y="419"/>
                    <a:pt x="299" y="511"/>
                  </a:cubicBezTo>
                  <a:close/>
                  <a:moveTo>
                    <a:pt x="136" y="622"/>
                  </a:moveTo>
                  <a:cubicBezTo>
                    <a:pt x="183" y="622"/>
                    <a:pt x="230" y="622"/>
                    <a:pt x="277" y="622"/>
                  </a:cubicBezTo>
                  <a:cubicBezTo>
                    <a:pt x="283" y="622"/>
                    <a:pt x="288" y="626"/>
                    <a:pt x="288" y="631"/>
                  </a:cubicBezTo>
                  <a:cubicBezTo>
                    <a:pt x="288" y="637"/>
                    <a:pt x="288" y="643"/>
                    <a:pt x="288" y="648"/>
                  </a:cubicBezTo>
                  <a:cubicBezTo>
                    <a:pt x="288" y="653"/>
                    <a:pt x="283" y="657"/>
                    <a:pt x="277" y="657"/>
                  </a:cubicBezTo>
                  <a:cubicBezTo>
                    <a:pt x="230" y="657"/>
                    <a:pt x="183" y="657"/>
                    <a:pt x="136" y="657"/>
                  </a:cubicBezTo>
                  <a:cubicBezTo>
                    <a:pt x="130" y="657"/>
                    <a:pt x="125" y="653"/>
                    <a:pt x="125" y="648"/>
                  </a:cubicBezTo>
                  <a:cubicBezTo>
                    <a:pt x="125" y="643"/>
                    <a:pt x="125" y="637"/>
                    <a:pt x="125" y="631"/>
                  </a:cubicBezTo>
                  <a:cubicBezTo>
                    <a:pt x="125" y="626"/>
                    <a:pt x="130" y="622"/>
                    <a:pt x="136" y="622"/>
                  </a:cubicBezTo>
                  <a:close/>
                  <a:moveTo>
                    <a:pt x="125" y="578"/>
                  </a:moveTo>
                  <a:cubicBezTo>
                    <a:pt x="180" y="578"/>
                    <a:pt x="234" y="578"/>
                    <a:pt x="288" y="578"/>
                  </a:cubicBezTo>
                  <a:cubicBezTo>
                    <a:pt x="294" y="578"/>
                    <a:pt x="299" y="582"/>
                    <a:pt x="299" y="586"/>
                  </a:cubicBezTo>
                  <a:cubicBezTo>
                    <a:pt x="299" y="592"/>
                    <a:pt x="299" y="598"/>
                    <a:pt x="299" y="604"/>
                  </a:cubicBezTo>
                  <a:cubicBezTo>
                    <a:pt x="299" y="609"/>
                    <a:pt x="294" y="613"/>
                    <a:pt x="288" y="613"/>
                  </a:cubicBezTo>
                  <a:cubicBezTo>
                    <a:pt x="234" y="613"/>
                    <a:pt x="180" y="613"/>
                    <a:pt x="125" y="613"/>
                  </a:cubicBezTo>
                  <a:cubicBezTo>
                    <a:pt x="119" y="613"/>
                    <a:pt x="115" y="609"/>
                    <a:pt x="115" y="604"/>
                  </a:cubicBezTo>
                  <a:cubicBezTo>
                    <a:pt x="115" y="598"/>
                    <a:pt x="115" y="592"/>
                    <a:pt x="115" y="586"/>
                  </a:cubicBezTo>
                  <a:cubicBezTo>
                    <a:pt x="115" y="582"/>
                    <a:pt x="119" y="578"/>
                    <a:pt x="125" y="578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" name="Freeform 26"/>
            <p:cNvSpPr>
              <a:spLocks noEditPoints="1"/>
            </p:cNvSpPr>
            <p:nvPr/>
          </p:nvSpPr>
          <p:spPr bwMode="auto">
            <a:xfrm>
              <a:off x="2793098" y="2817307"/>
              <a:ext cx="601557" cy="955491"/>
            </a:xfrm>
            <a:custGeom>
              <a:avLst/>
              <a:gdLst>
                <a:gd name="T0" fmla="*/ 294 w 413"/>
                <a:gd name="T1" fmla="*/ 535 h 657"/>
                <a:gd name="T2" fmla="*/ 305 w 413"/>
                <a:gd name="T3" fmla="*/ 561 h 657"/>
                <a:gd name="T4" fmla="*/ 119 w 413"/>
                <a:gd name="T5" fmla="*/ 569 h 657"/>
                <a:gd name="T6" fmla="*/ 108 w 413"/>
                <a:gd name="T7" fmla="*/ 543 h 657"/>
                <a:gd name="T8" fmla="*/ 237 w 413"/>
                <a:gd name="T9" fmla="*/ 171 h 657"/>
                <a:gd name="T10" fmla="*/ 268 w 413"/>
                <a:gd name="T11" fmla="*/ 182 h 657"/>
                <a:gd name="T12" fmla="*/ 299 w 413"/>
                <a:gd name="T13" fmla="*/ 167 h 657"/>
                <a:gd name="T14" fmla="*/ 323 w 413"/>
                <a:gd name="T15" fmla="*/ 204 h 657"/>
                <a:gd name="T16" fmla="*/ 308 w 413"/>
                <a:gd name="T17" fmla="*/ 226 h 657"/>
                <a:gd name="T18" fmla="*/ 322 w 413"/>
                <a:gd name="T19" fmla="*/ 255 h 657"/>
                <a:gd name="T20" fmla="*/ 355 w 413"/>
                <a:gd name="T21" fmla="*/ 266 h 657"/>
                <a:gd name="T22" fmla="*/ 345 w 413"/>
                <a:gd name="T23" fmla="*/ 309 h 657"/>
                <a:gd name="T24" fmla="*/ 319 w 413"/>
                <a:gd name="T25" fmla="*/ 314 h 657"/>
                <a:gd name="T26" fmla="*/ 308 w 413"/>
                <a:gd name="T27" fmla="*/ 344 h 657"/>
                <a:gd name="T28" fmla="*/ 323 w 413"/>
                <a:gd name="T29" fmla="*/ 376 h 657"/>
                <a:gd name="T30" fmla="*/ 286 w 413"/>
                <a:gd name="T31" fmla="*/ 399 h 657"/>
                <a:gd name="T32" fmla="*/ 264 w 413"/>
                <a:gd name="T33" fmla="*/ 384 h 657"/>
                <a:gd name="T34" fmla="*/ 235 w 413"/>
                <a:gd name="T35" fmla="*/ 398 h 657"/>
                <a:gd name="T36" fmla="*/ 224 w 413"/>
                <a:gd name="T37" fmla="*/ 431 h 657"/>
                <a:gd name="T38" fmla="*/ 181 w 413"/>
                <a:gd name="T39" fmla="*/ 421 h 657"/>
                <a:gd name="T40" fmla="*/ 176 w 413"/>
                <a:gd name="T41" fmla="*/ 395 h 657"/>
                <a:gd name="T42" fmla="*/ 146 w 413"/>
                <a:gd name="T43" fmla="*/ 385 h 657"/>
                <a:gd name="T44" fmla="*/ 114 w 413"/>
                <a:gd name="T45" fmla="*/ 400 h 657"/>
                <a:gd name="T46" fmla="*/ 90 w 413"/>
                <a:gd name="T47" fmla="*/ 363 h 657"/>
                <a:gd name="T48" fmla="*/ 106 w 413"/>
                <a:gd name="T49" fmla="*/ 341 h 657"/>
                <a:gd name="T50" fmla="*/ 92 w 413"/>
                <a:gd name="T51" fmla="*/ 312 h 657"/>
                <a:gd name="T52" fmla="*/ 59 w 413"/>
                <a:gd name="T53" fmla="*/ 300 h 657"/>
                <a:gd name="T54" fmla="*/ 69 w 413"/>
                <a:gd name="T55" fmla="*/ 257 h 657"/>
                <a:gd name="T56" fmla="*/ 94 w 413"/>
                <a:gd name="T57" fmla="*/ 253 h 657"/>
                <a:gd name="T58" fmla="*/ 105 w 413"/>
                <a:gd name="T59" fmla="*/ 222 h 657"/>
                <a:gd name="T60" fmla="*/ 90 w 413"/>
                <a:gd name="T61" fmla="*/ 191 h 657"/>
                <a:gd name="T62" fmla="*/ 127 w 413"/>
                <a:gd name="T63" fmla="*/ 167 h 657"/>
                <a:gd name="T64" fmla="*/ 149 w 413"/>
                <a:gd name="T65" fmla="*/ 182 h 657"/>
                <a:gd name="T66" fmla="*/ 178 w 413"/>
                <a:gd name="T67" fmla="*/ 168 h 657"/>
                <a:gd name="T68" fmla="*/ 190 w 413"/>
                <a:gd name="T69" fmla="*/ 135 h 657"/>
                <a:gd name="T70" fmla="*/ 233 w 413"/>
                <a:gd name="T71" fmla="*/ 145 h 657"/>
                <a:gd name="T72" fmla="*/ 237 w 413"/>
                <a:gd name="T73" fmla="*/ 171 h 657"/>
                <a:gd name="T74" fmla="*/ 278 w 413"/>
                <a:gd name="T75" fmla="*/ 283 h 657"/>
                <a:gd name="T76" fmla="*/ 135 w 413"/>
                <a:gd name="T77" fmla="*/ 283 h 657"/>
                <a:gd name="T78" fmla="*/ 299 w 413"/>
                <a:gd name="T79" fmla="*/ 511 h 657"/>
                <a:gd name="T80" fmla="*/ 127 w 413"/>
                <a:gd name="T81" fmla="*/ 524 h 657"/>
                <a:gd name="T82" fmla="*/ 0 w 413"/>
                <a:gd name="T83" fmla="*/ 255 h 657"/>
                <a:gd name="T84" fmla="*/ 299 w 413"/>
                <a:gd name="T85" fmla="*/ 511 h 657"/>
                <a:gd name="T86" fmla="*/ 277 w 413"/>
                <a:gd name="T87" fmla="*/ 622 h 657"/>
                <a:gd name="T88" fmla="*/ 288 w 413"/>
                <a:gd name="T89" fmla="*/ 648 h 657"/>
                <a:gd name="T90" fmla="*/ 136 w 413"/>
                <a:gd name="T91" fmla="*/ 657 h 657"/>
                <a:gd name="T92" fmla="*/ 125 w 413"/>
                <a:gd name="T93" fmla="*/ 631 h 657"/>
                <a:gd name="T94" fmla="*/ 125 w 413"/>
                <a:gd name="T95" fmla="*/ 578 h 657"/>
                <a:gd name="T96" fmla="*/ 299 w 413"/>
                <a:gd name="T97" fmla="*/ 586 h 657"/>
                <a:gd name="T98" fmla="*/ 288 w 413"/>
                <a:gd name="T99" fmla="*/ 613 h 657"/>
                <a:gd name="T100" fmla="*/ 115 w 413"/>
                <a:gd name="T101" fmla="*/ 604 h 657"/>
                <a:gd name="T102" fmla="*/ 125 w 413"/>
                <a:gd name="T103" fmla="*/ 578 h 6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413" h="657">
                  <a:moveTo>
                    <a:pt x="119" y="535"/>
                  </a:moveTo>
                  <a:cubicBezTo>
                    <a:pt x="178" y="535"/>
                    <a:pt x="236" y="535"/>
                    <a:pt x="294" y="535"/>
                  </a:cubicBezTo>
                  <a:cubicBezTo>
                    <a:pt x="300" y="535"/>
                    <a:pt x="305" y="539"/>
                    <a:pt x="305" y="543"/>
                  </a:cubicBezTo>
                  <a:cubicBezTo>
                    <a:pt x="305" y="561"/>
                    <a:pt x="305" y="561"/>
                    <a:pt x="305" y="561"/>
                  </a:cubicBezTo>
                  <a:cubicBezTo>
                    <a:pt x="305" y="565"/>
                    <a:pt x="300" y="569"/>
                    <a:pt x="294" y="569"/>
                  </a:cubicBezTo>
                  <a:cubicBezTo>
                    <a:pt x="236" y="569"/>
                    <a:pt x="178" y="569"/>
                    <a:pt x="119" y="569"/>
                  </a:cubicBezTo>
                  <a:cubicBezTo>
                    <a:pt x="113" y="569"/>
                    <a:pt x="108" y="565"/>
                    <a:pt x="108" y="561"/>
                  </a:cubicBezTo>
                  <a:cubicBezTo>
                    <a:pt x="108" y="555"/>
                    <a:pt x="108" y="549"/>
                    <a:pt x="108" y="543"/>
                  </a:cubicBezTo>
                  <a:cubicBezTo>
                    <a:pt x="108" y="539"/>
                    <a:pt x="113" y="535"/>
                    <a:pt x="119" y="535"/>
                  </a:cubicBezTo>
                  <a:close/>
                  <a:moveTo>
                    <a:pt x="237" y="171"/>
                  </a:moveTo>
                  <a:cubicBezTo>
                    <a:pt x="247" y="174"/>
                    <a:pt x="256" y="178"/>
                    <a:pt x="264" y="182"/>
                  </a:cubicBezTo>
                  <a:cubicBezTo>
                    <a:pt x="265" y="183"/>
                    <a:pt x="267" y="182"/>
                    <a:pt x="268" y="182"/>
                  </a:cubicBezTo>
                  <a:cubicBezTo>
                    <a:pt x="274" y="177"/>
                    <a:pt x="280" y="172"/>
                    <a:pt x="286" y="167"/>
                  </a:cubicBezTo>
                  <a:cubicBezTo>
                    <a:pt x="290" y="164"/>
                    <a:pt x="296" y="163"/>
                    <a:pt x="299" y="167"/>
                  </a:cubicBezTo>
                  <a:cubicBezTo>
                    <a:pt x="307" y="175"/>
                    <a:pt x="315" y="182"/>
                    <a:pt x="323" y="191"/>
                  </a:cubicBezTo>
                  <a:cubicBezTo>
                    <a:pt x="327" y="194"/>
                    <a:pt x="326" y="200"/>
                    <a:pt x="323" y="204"/>
                  </a:cubicBezTo>
                  <a:cubicBezTo>
                    <a:pt x="318" y="210"/>
                    <a:pt x="313" y="216"/>
                    <a:pt x="308" y="222"/>
                  </a:cubicBezTo>
                  <a:cubicBezTo>
                    <a:pt x="307" y="223"/>
                    <a:pt x="307" y="225"/>
                    <a:pt x="308" y="226"/>
                  </a:cubicBezTo>
                  <a:cubicBezTo>
                    <a:pt x="312" y="234"/>
                    <a:pt x="316" y="243"/>
                    <a:pt x="319" y="253"/>
                  </a:cubicBezTo>
                  <a:cubicBezTo>
                    <a:pt x="319" y="254"/>
                    <a:pt x="320" y="254"/>
                    <a:pt x="322" y="255"/>
                  </a:cubicBezTo>
                  <a:cubicBezTo>
                    <a:pt x="329" y="255"/>
                    <a:pt x="337" y="256"/>
                    <a:pt x="345" y="257"/>
                  </a:cubicBezTo>
                  <a:cubicBezTo>
                    <a:pt x="350" y="258"/>
                    <a:pt x="355" y="261"/>
                    <a:pt x="355" y="266"/>
                  </a:cubicBezTo>
                  <a:cubicBezTo>
                    <a:pt x="355" y="278"/>
                    <a:pt x="355" y="289"/>
                    <a:pt x="355" y="300"/>
                  </a:cubicBezTo>
                  <a:cubicBezTo>
                    <a:pt x="355" y="305"/>
                    <a:pt x="350" y="308"/>
                    <a:pt x="345" y="309"/>
                  </a:cubicBezTo>
                  <a:cubicBezTo>
                    <a:pt x="337" y="310"/>
                    <a:pt x="329" y="311"/>
                    <a:pt x="322" y="312"/>
                  </a:cubicBezTo>
                  <a:cubicBezTo>
                    <a:pt x="320" y="312"/>
                    <a:pt x="319" y="313"/>
                    <a:pt x="319" y="314"/>
                  </a:cubicBezTo>
                  <a:cubicBezTo>
                    <a:pt x="316" y="323"/>
                    <a:pt x="312" y="333"/>
                    <a:pt x="308" y="341"/>
                  </a:cubicBezTo>
                  <a:cubicBezTo>
                    <a:pt x="307" y="342"/>
                    <a:pt x="307" y="343"/>
                    <a:pt x="308" y="344"/>
                  </a:cubicBezTo>
                  <a:cubicBezTo>
                    <a:pt x="313" y="350"/>
                    <a:pt x="318" y="356"/>
                    <a:pt x="323" y="363"/>
                  </a:cubicBezTo>
                  <a:cubicBezTo>
                    <a:pt x="326" y="367"/>
                    <a:pt x="327" y="372"/>
                    <a:pt x="323" y="376"/>
                  </a:cubicBezTo>
                  <a:cubicBezTo>
                    <a:pt x="315" y="384"/>
                    <a:pt x="307" y="392"/>
                    <a:pt x="299" y="400"/>
                  </a:cubicBezTo>
                  <a:cubicBezTo>
                    <a:pt x="296" y="403"/>
                    <a:pt x="290" y="403"/>
                    <a:pt x="286" y="399"/>
                  </a:cubicBezTo>
                  <a:cubicBezTo>
                    <a:pt x="280" y="395"/>
                    <a:pt x="274" y="390"/>
                    <a:pt x="268" y="385"/>
                  </a:cubicBezTo>
                  <a:cubicBezTo>
                    <a:pt x="267" y="384"/>
                    <a:pt x="265" y="384"/>
                    <a:pt x="264" y="384"/>
                  </a:cubicBezTo>
                  <a:cubicBezTo>
                    <a:pt x="256" y="389"/>
                    <a:pt x="247" y="393"/>
                    <a:pt x="237" y="395"/>
                  </a:cubicBezTo>
                  <a:cubicBezTo>
                    <a:pt x="236" y="396"/>
                    <a:pt x="236" y="397"/>
                    <a:pt x="235" y="398"/>
                  </a:cubicBezTo>
                  <a:cubicBezTo>
                    <a:pt x="235" y="406"/>
                    <a:pt x="233" y="414"/>
                    <a:pt x="233" y="421"/>
                  </a:cubicBezTo>
                  <a:cubicBezTo>
                    <a:pt x="232" y="427"/>
                    <a:pt x="228" y="431"/>
                    <a:pt x="224" y="431"/>
                  </a:cubicBezTo>
                  <a:cubicBezTo>
                    <a:pt x="212" y="431"/>
                    <a:pt x="201" y="431"/>
                    <a:pt x="190" y="431"/>
                  </a:cubicBezTo>
                  <a:cubicBezTo>
                    <a:pt x="185" y="431"/>
                    <a:pt x="181" y="427"/>
                    <a:pt x="181" y="421"/>
                  </a:cubicBezTo>
                  <a:cubicBezTo>
                    <a:pt x="180" y="414"/>
                    <a:pt x="179" y="406"/>
                    <a:pt x="178" y="398"/>
                  </a:cubicBezTo>
                  <a:cubicBezTo>
                    <a:pt x="178" y="397"/>
                    <a:pt x="177" y="396"/>
                    <a:pt x="176" y="395"/>
                  </a:cubicBezTo>
                  <a:cubicBezTo>
                    <a:pt x="167" y="393"/>
                    <a:pt x="157" y="389"/>
                    <a:pt x="149" y="384"/>
                  </a:cubicBezTo>
                  <a:cubicBezTo>
                    <a:pt x="148" y="384"/>
                    <a:pt x="147" y="384"/>
                    <a:pt x="146" y="385"/>
                  </a:cubicBezTo>
                  <a:cubicBezTo>
                    <a:pt x="140" y="390"/>
                    <a:pt x="134" y="395"/>
                    <a:pt x="127" y="399"/>
                  </a:cubicBezTo>
                  <a:cubicBezTo>
                    <a:pt x="123" y="403"/>
                    <a:pt x="118" y="403"/>
                    <a:pt x="114" y="400"/>
                  </a:cubicBezTo>
                  <a:cubicBezTo>
                    <a:pt x="106" y="392"/>
                    <a:pt x="98" y="384"/>
                    <a:pt x="90" y="376"/>
                  </a:cubicBezTo>
                  <a:cubicBezTo>
                    <a:pt x="87" y="372"/>
                    <a:pt x="87" y="367"/>
                    <a:pt x="90" y="363"/>
                  </a:cubicBezTo>
                  <a:cubicBezTo>
                    <a:pt x="95" y="356"/>
                    <a:pt x="100" y="350"/>
                    <a:pt x="105" y="344"/>
                  </a:cubicBezTo>
                  <a:cubicBezTo>
                    <a:pt x="106" y="343"/>
                    <a:pt x="106" y="342"/>
                    <a:pt x="106" y="341"/>
                  </a:cubicBezTo>
                  <a:cubicBezTo>
                    <a:pt x="101" y="333"/>
                    <a:pt x="97" y="323"/>
                    <a:pt x="94" y="314"/>
                  </a:cubicBezTo>
                  <a:cubicBezTo>
                    <a:pt x="94" y="313"/>
                    <a:pt x="93" y="312"/>
                    <a:pt x="92" y="312"/>
                  </a:cubicBezTo>
                  <a:cubicBezTo>
                    <a:pt x="84" y="311"/>
                    <a:pt x="76" y="310"/>
                    <a:pt x="69" y="309"/>
                  </a:cubicBezTo>
                  <a:cubicBezTo>
                    <a:pt x="63" y="308"/>
                    <a:pt x="59" y="305"/>
                    <a:pt x="59" y="300"/>
                  </a:cubicBezTo>
                  <a:cubicBezTo>
                    <a:pt x="59" y="289"/>
                    <a:pt x="59" y="278"/>
                    <a:pt x="59" y="266"/>
                  </a:cubicBezTo>
                  <a:cubicBezTo>
                    <a:pt x="59" y="261"/>
                    <a:pt x="63" y="258"/>
                    <a:pt x="69" y="257"/>
                  </a:cubicBezTo>
                  <a:cubicBezTo>
                    <a:pt x="76" y="256"/>
                    <a:pt x="84" y="255"/>
                    <a:pt x="92" y="255"/>
                  </a:cubicBezTo>
                  <a:cubicBezTo>
                    <a:pt x="93" y="254"/>
                    <a:pt x="94" y="254"/>
                    <a:pt x="94" y="253"/>
                  </a:cubicBezTo>
                  <a:cubicBezTo>
                    <a:pt x="97" y="243"/>
                    <a:pt x="101" y="234"/>
                    <a:pt x="106" y="226"/>
                  </a:cubicBezTo>
                  <a:cubicBezTo>
                    <a:pt x="106" y="225"/>
                    <a:pt x="106" y="223"/>
                    <a:pt x="105" y="222"/>
                  </a:cubicBezTo>
                  <a:cubicBezTo>
                    <a:pt x="100" y="216"/>
                    <a:pt x="95" y="210"/>
                    <a:pt x="90" y="204"/>
                  </a:cubicBezTo>
                  <a:cubicBezTo>
                    <a:pt x="87" y="200"/>
                    <a:pt x="87" y="194"/>
                    <a:pt x="90" y="191"/>
                  </a:cubicBezTo>
                  <a:cubicBezTo>
                    <a:pt x="98" y="182"/>
                    <a:pt x="106" y="175"/>
                    <a:pt x="114" y="167"/>
                  </a:cubicBezTo>
                  <a:cubicBezTo>
                    <a:pt x="118" y="163"/>
                    <a:pt x="123" y="164"/>
                    <a:pt x="127" y="167"/>
                  </a:cubicBezTo>
                  <a:cubicBezTo>
                    <a:pt x="134" y="172"/>
                    <a:pt x="140" y="177"/>
                    <a:pt x="146" y="182"/>
                  </a:cubicBezTo>
                  <a:cubicBezTo>
                    <a:pt x="147" y="182"/>
                    <a:pt x="148" y="183"/>
                    <a:pt x="149" y="182"/>
                  </a:cubicBezTo>
                  <a:cubicBezTo>
                    <a:pt x="157" y="178"/>
                    <a:pt x="167" y="174"/>
                    <a:pt x="176" y="171"/>
                  </a:cubicBezTo>
                  <a:cubicBezTo>
                    <a:pt x="177" y="171"/>
                    <a:pt x="178" y="170"/>
                    <a:pt x="178" y="168"/>
                  </a:cubicBezTo>
                  <a:cubicBezTo>
                    <a:pt x="179" y="161"/>
                    <a:pt x="180" y="153"/>
                    <a:pt x="181" y="145"/>
                  </a:cubicBezTo>
                  <a:cubicBezTo>
                    <a:pt x="181" y="140"/>
                    <a:pt x="185" y="135"/>
                    <a:pt x="190" y="135"/>
                  </a:cubicBezTo>
                  <a:cubicBezTo>
                    <a:pt x="201" y="135"/>
                    <a:pt x="212" y="135"/>
                    <a:pt x="224" y="135"/>
                  </a:cubicBezTo>
                  <a:cubicBezTo>
                    <a:pt x="228" y="135"/>
                    <a:pt x="232" y="140"/>
                    <a:pt x="233" y="145"/>
                  </a:cubicBezTo>
                  <a:cubicBezTo>
                    <a:pt x="233" y="153"/>
                    <a:pt x="235" y="161"/>
                    <a:pt x="235" y="168"/>
                  </a:cubicBezTo>
                  <a:cubicBezTo>
                    <a:pt x="236" y="170"/>
                    <a:pt x="236" y="171"/>
                    <a:pt x="237" y="171"/>
                  </a:cubicBezTo>
                  <a:close/>
                  <a:moveTo>
                    <a:pt x="207" y="212"/>
                  </a:moveTo>
                  <a:cubicBezTo>
                    <a:pt x="246" y="212"/>
                    <a:pt x="278" y="244"/>
                    <a:pt x="278" y="283"/>
                  </a:cubicBezTo>
                  <a:cubicBezTo>
                    <a:pt x="278" y="323"/>
                    <a:pt x="246" y="355"/>
                    <a:pt x="207" y="355"/>
                  </a:cubicBezTo>
                  <a:cubicBezTo>
                    <a:pt x="167" y="355"/>
                    <a:pt x="135" y="323"/>
                    <a:pt x="135" y="283"/>
                  </a:cubicBezTo>
                  <a:cubicBezTo>
                    <a:pt x="135" y="244"/>
                    <a:pt x="167" y="212"/>
                    <a:pt x="207" y="212"/>
                  </a:cubicBezTo>
                  <a:close/>
                  <a:moveTo>
                    <a:pt x="299" y="511"/>
                  </a:moveTo>
                  <a:cubicBezTo>
                    <a:pt x="299" y="518"/>
                    <a:pt x="294" y="524"/>
                    <a:pt x="287" y="524"/>
                  </a:cubicBezTo>
                  <a:cubicBezTo>
                    <a:pt x="233" y="524"/>
                    <a:pt x="180" y="524"/>
                    <a:pt x="127" y="524"/>
                  </a:cubicBezTo>
                  <a:cubicBezTo>
                    <a:pt x="120" y="524"/>
                    <a:pt x="114" y="518"/>
                    <a:pt x="114" y="511"/>
                  </a:cubicBezTo>
                  <a:cubicBezTo>
                    <a:pt x="114" y="429"/>
                    <a:pt x="0" y="365"/>
                    <a:pt x="0" y="255"/>
                  </a:cubicBezTo>
                  <a:cubicBezTo>
                    <a:pt x="0" y="0"/>
                    <a:pt x="413" y="0"/>
                    <a:pt x="413" y="255"/>
                  </a:cubicBezTo>
                  <a:cubicBezTo>
                    <a:pt x="413" y="366"/>
                    <a:pt x="299" y="419"/>
                    <a:pt x="299" y="511"/>
                  </a:cubicBezTo>
                  <a:close/>
                  <a:moveTo>
                    <a:pt x="136" y="622"/>
                  </a:moveTo>
                  <a:cubicBezTo>
                    <a:pt x="183" y="622"/>
                    <a:pt x="230" y="622"/>
                    <a:pt x="277" y="622"/>
                  </a:cubicBezTo>
                  <a:cubicBezTo>
                    <a:pt x="283" y="622"/>
                    <a:pt x="288" y="626"/>
                    <a:pt x="288" y="631"/>
                  </a:cubicBezTo>
                  <a:cubicBezTo>
                    <a:pt x="288" y="637"/>
                    <a:pt x="288" y="643"/>
                    <a:pt x="288" y="648"/>
                  </a:cubicBezTo>
                  <a:cubicBezTo>
                    <a:pt x="288" y="653"/>
                    <a:pt x="283" y="657"/>
                    <a:pt x="277" y="657"/>
                  </a:cubicBezTo>
                  <a:cubicBezTo>
                    <a:pt x="230" y="657"/>
                    <a:pt x="183" y="657"/>
                    <a:pt x="136" y="657"/>
                  </a:cubicBezTo>
                  <a:cubicBezTo>
                    <a:pt x="130" y="657"/>
                    <a:pt x="125" y="653"/>
                    <a:pt x="125" y="648"/>
                  </a:cubicBezTo>
                  <a:cubicBezTo>
                    <a:pt x="125" y="643"/>
                    <a:pt x="125" y="637"/>
                    <a:pt x="125" y="631"/>
                  </a:cubicBezTo>
                  <a:cubicBezTo>
                    <a:pt x="125" y="626"/>
                    <a:pt x="130" y="622"/>
                    <a:pt x="136" y="622"/>
                  </a:cubicBezTo>
                  <a:close/>
                  <a:moveTo>
                    <a:pt x="125" y="578"/>
                  </a:moveTo>
                  <a:cubicBezTo>
                    <a:pt x="180" y="578"/>
                    <a:pt x="234" y="578"/>
                    <a:pt x="288" y="578"/>
                  </a:cubicBezTo>
                  <a:cubicBezTo>
                    <a:pt x="294" y="578"/>
                    <a:pt x="299" y="582"/>
                    <a:pt x="299" y="586"/>
                  </a:cubicBezTo>
                  <a:cubicBezTo>
                    <a:pt x="299" y="592"/>
                    <a:pt x="299" y="598"/>
                    <a:pt x="299" y="604"/>
                  </a:cubicBezTo>
                  <a:cubicBezTo>
                    <a:pt x="299" y="609"/>
                    <a:pt x="294" y="613"/>
                    <a:pt x="288" y="613"/>
                  </a:cubicBezTo>
                  <a:cubicBezTo>
                    <a:pt x="234" y="613"/>
                    <a:pt x="180" y="613"/>
                    <a:pt x="125" y="613"/>
                  </a:cubicBezTo>
                  <a:cubicBezTo>
                    <a:pt x="119" y="613"/>
                    <a:pt x="115" y="609"/>
                    <a:pt x="115" y="604"/>
                  </a:cubicBezTo>
                  <a:cubicBezTo>
                    <a:pt x="115" y="598"/>
                    <a:pt x="115" y="592"/>
                    <a:pt x="115" y="586"/>
                  </a:cubicBezTo>
                  <a:cubicBezTo>
                    <a:pt x="115" y="582"/>
                    <a:pt x="119" y="578"/>
                    <a:pt x="125" y="578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8965537" y="2855277"/>
            <a:ext cx="667677" cy="881592"/>
            <a:chOff x="8147735" y="2908669"/>
            <a:chExt cx="667677" cy="881592"/>
          </a:xfrm>
          <a:solidFill>
            <a:schemeClr val="bg1">
              <a:lumMod val="95000"/>
            </a:schemeClr>
          </a:solidFill>
        </p:grpSpPr>
        <p:sp>
          <p:nvSpPr>
            <p:cNvPr id="8" name="Freeform 13"/>
            <p:cNvSpPr/>
            <p:nvPr/>
          </p:nvSpPr>
          <p:spPr bwMode="auto">
            <a:xfrm>
              <a:off x="8147735" y="2908669"/>
              <a:ext cx="667677" cy="881592"/>
            </a:xfrm>
            <a:custGeom>
              <a:avLst/>
              <a:gdLst>
                <a:gd name="T0" fmla="*/ 41 w 459"/>
                <a:gd name="T1" fmla="*/ 556 h 606"/>
                <a:gd name="T2" fmla="*/ 56 w 459"/>
                <a:gd name="T3" fmla="*/ 516 h 606"/>
                <a:gd name="T4" fmla="*/ 151 w 459"/>
                <a:gd name="T5" fmla="*/ 355 h 606"/>
                <a:gd name="T6" fmla="*/ 148 w 459"/>
                <a:gd name="T7" fmla="*/ 344 h 606"/>
                <a:gd name="T8" fmla="*/ 5 w 459"/>
                <a:gd name="T9" fmla="*/ 260 h 606"/>
                <a:gd name="T10" fmla="*/ 6 w 459"/>
                <a:gd name="T11" fmla="*/ 247 h 606"/>
                <a:gd name="T12" fmla="*/ 203 w 459"/>
                <a:gd name="T13" fmla="*/ 171 h 606"/>
                <a:gd name="T14" fmla="*/ 214 w 459"/>
                <a:gd name="T15" fmla="*/ 161 h 606"/>
                <a:gd name="T16" fmla="*/ 268 w 459"/>
                <a:gd name="T17" fmla="*/ 75 h 606"/>
                <a:gd name="T18" fmla="*/ 270 w 459"/>
                <a:gd name="T19" fmla="*/ 53 h 606"/>
                <a:gd name="T20" fmla="*/ 251 w 459"/>
                <a:gd name="T21" fmla="*/ 11 h 606"/>
                <a:gd name="T22" fmla="*/ 259 w 459"/>
                <a:gd name="T23" fmla="*/ 3 h 606"/>
                <a:gd name="T24" fmla="*/ 428 w 459"/>
                <a:gd name="T25" fmla="*/ 101 h 606"/>
                <a:gd name="T26" fmla="*/ 454 w 459"/>
                <a:gd name="T27" fmla="*/ 116 h 606"/>
                <a:gd name="T28" fmla="*/ 451 w 459"/>
                <a:gd name="T29" fmla="*/ 127 h 606"/>
                <a:gd name="T30" fmla="*/ 404 w 459"/>
                <a:gd name="T31" fmla="*/ 131 h 606"/>
                <a:gd name="T32" fmla="*/ 395 w 459"/>
                <a:gd name="T33" fmla="*/ 134 h 606"/>
                <a:gd name="T34" fmla="*/ 385 w 459"/>
                <a:gd name="T35" fmla="*/ 143 h 606"/>
                <a:gd name="T36" fmla="*/ 385 w 459"/>
                <a:gd name="T37" fmla="*/ 143 h 606"/>
                <a:gd name="T38" fmla="*/ 336 w 459"/>
                <a:gd name="T39" fmla="*/ 232 h 606"/>
                <a:gd name="T40" fmla="*/ 333 w 459"/>
                <a:gd name="T41" fmla="*/ 246 h 606"/>
                <a:gd name="T42" fmla="*/ 362 w 459"/>
                <a:gd name="T43" fmla="*/ 453 h 606"/>
                <a:gd name="T44" fmla="*/ 350 w 459"/>
                <a:gd name="T45" fmla="*/ 459 h 606"/>
                <a:gd name="T46" fmla="*/ 207 w 459"/>
                <a:gd name="T47" fmla="*/ 377 h 606"/>
                <a:gd name="T48" fmla="*/ 197 w 459"/>
                <a:gd name="T49" fmla="*/ 380 h 606"/>
                <a:gd name="T50" fmla="*/ 99 w 459"/>
                <a:gd name="T51" fmla="*/ 543 h 606"/>
                <a:gd name="T52" fmla="*/ 69 w 459"/>
                <a:gd name="T53" fmla="*/ 574 h 606"/>
                <a:gd name="T54" fmla="*/ 41 w 459"/>
                <a:gd name="T55" fmla="*/ 556 h 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459" h="606">
                  <a:moveTo>
                    <a:pt x="41" y="556"/>
                  </a:moveTo>
                  <a:cubicBezTo>
                    <a:pt x="45" y="543"/>
                    <a:pt x="50" y="527"/>
                    <a:pt x="56" y="516"/>
                  </a:cubicBezTo>
                  <a:cubicBezTo>
                    <a:pt x="87" y="462"/>
                    <a:pt x="120" y="409"/>
                    <a:pt x="151" y="355"/>
                  </a:cubicBezTo>
                  <a:cubicBezTo>
                    <a:pt x="153" y="351"/>
                    <a:pt x="152" y="347"/>
                    <a:pt x="148" y="344"/>
                  </a:cubicBezTo>
                  <a:cubicBezTo>
                    <a:pt x="102" y="318"/>
                    <a:pt x="52" y="287"/>
                    <a:pt x="5" y="260"/>
                  </a:cubicBezTo>
                  <a:cubicBezTo>
                    <a:pt x="0" y="257"/>
                    <a:pt x="0" y="250"/>
                    <a:pt x="6" y="247"/>
                  </a:cubicBezTo>
                  <a:cubicBezTo>
                    <a:pt x="65" y="209"/>
                    <a:pt x="127" y="178"/>
                    <a:pt x="203" y="171"/>
                  </a:cubicBezTo>
                  <a:cubicBezTo>
                    <a:pt x="208" y="170"/>
                    <a:pt x="211" y="166"/>
                    <a:pt x="214" y="161"/>
                  </a:cubicBezTo>
                  <a:cubicBezTo>
                    <a:pt x="232" y="133"/>
                    <a:pt x="250" y="104"/>
                    <a:pt x="268" y="75"/>
                  </a:cubicBezTo>
                  <a:cubicBezTo>
                    <a:pt x="272" y="68"/>
                    <a:pt x="273" y="60"/>
                    <a:pt x="270" y="53"/>
                  </a:cubicBezTo>
                  <a:cubicBezTo>
                    <a:pt x="263" y="39"/>
                    <a:pt x="257" y="25"/>
                    <a:pt x="251" y="11"/>
                  </a:cubicBezTo>
                  <a:cubicBezTo>
                    <a:pt x="248" y="6"/>
                    <a:pt x="254" y="0"/>
                    <a:pt x="259" y="3"/>
                  </a:cubicBezTo>
                  <a:cubicBezTo>
                    <a:pt x="428" y="101"/>
                    <a:pt x="428" y="101"/>
                    <a:pt x="428" y="101"/>
                  </a:cubicBezTo>
                  <a:cubicBezTo>
                    <a:pt x="454" y="116"/>
                    <a:pt x="454" y="116"/>
                    <a:pt x="454" y="116"/>
                  </a:cubicBezTo>
                  <a:cubicBezTo>
                    <a:pt x="459" y="119"/>
                    <a:pt x="457" y="126"/>
                    <a:pt x="451" y="127"/>
                  </a:cubicBezTo>
                  <a:cubicBezTo>
                    <a:pt x="435" y="128"/>
                    <a:pt x="420" y="130"/>
                    <a:pt x="404" y="131"/>
                  </a:cubicBezTo>
                  <a:cubicBezTo>
                    <a:pt x="401" y="131"/>
                    <a:pt x="398" y="132"/>
                    <a:pt x="395" y="134"/>
                  </a:cubicBezTo>
                  <a:cubicBezTo>
                    <a:pt x="391" y="136"/>
                    <a:pt x="387" y="139"/>
                    <a:pt x="385" y="143"/>
                  </a:cubicBezTo>
                  <a:cubicBezTo>
                    <a:pt x="385" y="143"/>
                    <a:pt x="385" y="143"/>
                    <a:pt x="385" y="143"/>
                  </a:cubicBezTo>
                  <a:cubicBezTo>
                    <a:pt x="336" y="232"/>
                    <a:pt x="336" y="232"/>
                    <a:pt x="336" y="232"/>
                  </a:cubicBezTo>
                  <a:cubicBezTo>
                    <a:pt x="333" y="236"/>
                    <a:pt x="331" y="241"/>
                    <a:pt x="333" y="246"/>
                  </a:cubicBezTo>
                  <a:cubicBezTo>
                    <a:pt x="362" y="319"/>
                    <a:pt x="368" y="387"/>
                    <a:pt x="362" y="453"/>
                  </a:cubicBezTo>
                  <a:cubicBezTo>
                    <a:pt x="362" y="459"/>
                    <a:pt x="356" y="462"/>
                    <a:pt x="350" y="459"/>
                  </a:cubicBezTo>
                  <a:cubicBezTo>
                    <a:pt x="304" y="432"/>
                    <a:pt x="254" y="403"/>
                    <a:pt x="207" y="377"/>
                  </a:cubicBezTo>
                  <a:cubicBezTo>
                    <a:pt x="204" y="375"/>
                    <a:pt x="199" y="376"/>
                    <a:pt x="197" y="380"/>
                  </a:cubicBezTo>
                  <a:cubicBezTo>
                    <a:pt x="164" y="434"/>
                    <a:pt x="132" y="489"/>
                    <a:pt x="99" y="543"/>
                  </a:cubicBezTo>
                  <a:cubicBezTo>
                    <a:pt x="93" y="554"/>
                    <a:pt x="81" y="564"/>
                    <a:pt x="69" y="574"/>
                  </a:cubicBezTo>
                  <a:cubicBezTo>
                    <a:pt x="32" y="606"/>
                    <a:pt x="28" y="605"/>
                    <a:pt x="41" y="55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8" name="Freeform 29"/>
            <p:cNvSpPr/>
            <p:nvPr/>
          </p:nvSpPr>
          <p:spPr bwMode="auto">
            <a:xfrm>
              <a:off x="8147735" y="2908669"/>
              <a:ext cx="667677" cy="881592"/>
            </a:xfrm>
            <a:custGeom>
              <a:avLst/>
              <a:gdLst>
                <a:gd name="T0" fmla="*/ 41 w 459"/>
                <a:gd name="T1" fmla="*/ 556 h 606"/>
                <a:gd name="T2" fmla="*/ 56 w 459"/>
                <a:gd name="T3" fmla="*/ 516 h 606"/>
                <a:gd name="T4" fmla="*/ 151 w 459"/>
                <a:gd name="T5" fmla="*/ 355 h 606"/>
                <a:gd name="T6" fmla="*/ 148 w 459"/>
                <a:gd name="T7" fmla="*/ 344 h 606"/>
                <a:gd name="T8" fmla="*/ 5 w 459"/>
                <a:gd name="T9" fmla="*/ 260 h 606"/>
                <a:gd name="T10" fmla="*/ 6 w 459"/>
                <a:gd name="T11" fmla="*/ 247 h 606"/>
                <a:gd name="T12" fmla="*/ 203 w 459"/>
                <a:gd name="T13" fmla="*/ 171 h 606"/>
                <a:gd name="T14" fmla="*/ 214 w 459"/>
                <a:gd name="T15" fmla="*/ 161 h 606"/>
                <a:gd name="T16" fmla="*/ 268 w 459"/>
                <a:gd name="T17" fmla="*/ 75 h 606"/>
                <a:gd name="T18" fmla="*/ 270 w 459"/>
                <a:gd name="T19" fmla="*/ 53 h 606"/>
                <a:gd name="T20" fmla="*/ 251 w 459"/>
                <a:gd name="T21" fmla="*/ 11 h 606"/>
                <a:gd name="T22" fmla="*/ 259 w 459"/>
                <a:gd name="T23" fmla="*/ 3 h 606"/>
                <a:gd name="T24" fmla="*/ 428 w 459"/>
                <a:gd name="T25" fmla="*/ 101 h 606"/>
                <a:gd name="T26" fmla="*/ 454 w 459"/>
                <a:gd name="T27" fmla="*/ 116 h 606"/>
                <a:gd name="T28" fmla="*/ 451 w 459"/>
                <a:gd name="T29" fmla="*/ 127 h 606"/>
                <a:gd name="T30" fmla="*/ 404 w 459"/>
                <a:gd name="T31" fmla="*/ 131 h 606"/>
                <a:gd name="T32" fmla="*/ 395 w 459"/>
                <a:gd name="T33" fmla="*/ 134 h 606"/>
                <a:gd name="T34" fmla="*/ 385 w 459"/>
                <a:gd name="T35" fmla="*/ 143 h 606"/>
                <a:gd name="T36" fmla="*/ 385 w 459"/>
                <a:gd name="T37" fmla="*/ 143 h 606"/>
                <a:gd name="T38" fmla="*/ 336 w 459"/>
                <a:gd name="T39" fmla="*/ 232 h 606"/>
                <a:gd name="T40" fmla="*/ 333 w 459"/>
                <a:gd name="T41" fmla="*/ 246 h 606"/>
                <a:gd name="T42" fmla="*/ 362 w 459"/>
                <a:gd name="T43" fmla="*/ 453 h 606"/>
                <a:gd name="T44" fmla="*/ 350 w 459"/>
                <a:gd name="T45" fmla="*/ 459 h 606"/>
                <a:gd name="T46" fmla="*/ 207 w 459"/>
                <a:gd name="T47" fmla="*/ 377 h 606"/>
                <a:gd name="T48" fmla="*/ 197 w 459"/>
                <a:gd name="T49" fmla="*/ 380 h 606"/>
                <a:gd name="T50" fmla="*/ 99 w 459"/>
                <a:gd name="T51" fmla="*/ 543 h 606"/>
                <a:gd name="T52" fmla="*/ 69 w 459"/>
                <a:gd name="T53" fmla="*/ 574 h 606"/>
                <a:gd name="T54" fmla="*/ 41 w 459"/>
                <a:gd name="T55" fmla="*/ 556 h 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459" h="606">
                  <a:moveTo>
                    <a:pt x="41" y="556"/>
                  </a:moveTo>
                  <a:cubicBezTo>
                    <a:pt x="45" y="543"/>
                    <a:pt x="50" y="527"/>
                    <a:pt x="56" y="516"/>
                  </a:cubicBezTo>
                  <a:cubicBezTo>
                    <a:pt x="87" y="462"/>
                    <a:pt x="120" y="409"/>
                    <a:pt x="151" y="355"/>
                  </a:cubicBezTo>
                  <a:cubicBezTo>
                    <a:pt x="153" y="351"/>
                    <a:pt x="152" y="347"/>
                    <a:pt x="148" y="344"/>
                  </a:cubicBezTo>
                  <a:cubicBezTo>
                    <a:pt x="102" y="318"/>
                    <a:pt x="52" y="287"/>
                    <a:pt x="5" y="260"/>
                  </a:cubicBezTo>
                  <a:cubicBezTo>
                    <a:pt x="0" y="257"/>
                    <a:pt x="0" y="250"/>
                    <a:pt x="6" y="247"/>
                  </a:cubicBezTo>
                  <a:cubicBezTo>
                    <a:pt x="65" y="209"/>
                    <a:pt x="127" y="178"/>
                    <a:pt x="203" y="171"/>
                  </a:cubicBezTo>
                  <a:cubicBezTo>
                    <a:pt x="208" y="170"/>
                    <a:pt x="211" y="166"/>
                    <a:pt x="214" y="161"/>
                  </a:cubicBezTo>
                  <a:cubicBezTo>
                    <a:pt x="232" y="133"/>
                    <a:pt x="250" y="104"/>
                    <a:pt x="268" y="75"/>
                  </a:cubicBezTo>
                  <a:cubicBezTo>
                    <a:pt x="272" y="68"/>
                    <a:pt x="273" y="60"/>
                    <a:pt x="270" y="53"/>
                  </a:cubicBezTo>
                  <a:cubicBezTo>
                    <a:pt x="263" y="39"/>
                    <a:pt x="257" y="25"/>
                    <a:pt x="251" y="11"/>
                  </a:cubicBezTo>
                  <a:cubicBezTo>
                    <a:pt x="248" y="6"/>
                    <a:pt x="254" y="0"/>
                    <a:pt x="259" y="3"/>
                  </a:cubicBezTo>
                  <a:cubicBezTo>
                    <a:pt x="428" y="101"/>
                    <a:pt x="428" y="101"/>
                    <a:pt x="428" y="101"/>
                  </a:cubicBezTo>
                  <a:cubicBezTo>
                    <a:pt x="454" y="116"/>
                    <a:pt x="454" y="116"/>
                    <a:pt x="454" y="116"/>
                  </a:cubicBezTo>
                  <a:cubicBezTo>
                    <a:pt x="459" y="119"/>
                    <a:pt x="457" y="126"/>
                    <a:pt x="451" y="127"/>
                  </a:cubicBezTo>
                  <a:cubicBezTo>
                    <a:pt x="435" y="128"/>
                    <a:pt x="420" y="130"/>
                    <a:pt x="404" y="131"/>
                  </a:cubicBezTo>
                  <a:cubicBezTo>
                    <a:pt x="401" y="131"/>
                    <a:pt x="398" y="132"/>
                    <a:pt x="395" y="134"/>
                  </a:cubicBezTo>
                  <a:cubicBezTo>
                    <a:pt x="391" y="136"/>
                    <a:pt x="387" y="139"/>
                    <a:pt x="385" y="143"/>
                  </a:cubicBezTo>
                  <a:cubicBezTo>
                    <a:pt x="385" y="143"/>
                    <a:pt x="385" y="143"/>
                    <a:pt x="385" y="143"/>
                  </a:cubicBezTo>
                  <a:cubicBezTo>
                    <a:pt x="336" y="232"/>
                    <a:pt x="336" y="232"/>
                    <a:pt x="336" y="232"/>
                  </a:cubicBezTo>
                  <a:cubicBezTo>
                    <a:pt x="333" y="236"/>
                    <a:pt x="331" y="241"/>
                    <a:pt x="333" y="246"/>
                  </a:cubicBezTo>
                  <a:cubicBezTo>
                    <a:pt x="362" y="319"/>
                    <a:pt x="368" y="387"/>
                    <a:pt x="362" y="453"/>
                  </a:cubicBezTo>
                  <a:cubicBezTo>
                    <a:pt x="362" y="459"/>
                    <a:pt x="356" y="462"/>
                    <a:pt x="350" y="459"/>
                  </a:cubicBezTo>
                  <a:cubicBezTo>
                    <a:pt x="304" y="432"/>
                    <a:pt x="254" y="403"/>
                    <a:pt x="207" y="377"/>
                  </a:cubicBezTo>
                  <a:cubicBezTo>
                    <a:pt x="204" y="375"/>
                    <a:pt x="199" y="376"/>
                    <a:pt x="197" y="380"/>
                  </a:cubicBezTo>
                  <a:cubicBezTo>
                    <a:pt x="164" y="434"/>
                    <a:pt x="132" y="489"/>
                    <a:pt x="99" y="543"/>
                  </a:cubicBezTo>
                  <a:cubicBezTo>
                    <a:pt x="93" y="554"/>
                    <a:pt x="81" y="564"/>
                    <a:pt x="69" y="574"/>
                  </a:cubicBezTo>
                  <a:cubicBezTo>
                    <a:pt x="32" y="606"/>
                    <a:pt x="28" y="605"/>
                    <a:pt x="41" y="55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4606430" y="2814436"/>
            <a:ext cx="867332" cy="863442"/>
            <a:chOff x="4420285" y="2909357"/>
            <a:chExt cx="867332" cy="863442"/>
          </a:xfrm>
          <a:solidFill>
            <a:schemeClr val="bg1">
              <a:lumMod val="95000"/>
            </a:schemeClr>
          </a:solidFill>
        </p:grpSpPr>
        <p:sp>
          <p:nvSpPr>
            <p:cNvPr id="20" name="Freeform 17"/>
            <p:cNvSpPr>
              <a:spLocks noEditPoints="1"/>
            </p:cNvSpPr>
            <p:nvPr/>
          </p:nvSpPr>
          <p:spPr bwMode="auto">
            <a:xfrm>
              <a:off x="4420285" y="2909357"/>
              <a:ext cx="867332" cy="863442"/>
            </a:xfrm>
            <a:custGeom>
              <a:avLst/>
              <a:gdLst>
                <a:gd name="T0" fmla="*/ 269 w 596"/>
                <a:gd name="T1" fmla="*/ 88 h 593"/>
                <a:gd name="T2" fmla="*/ 280 w 596"/>
                <a:gd name="T3" fmla="*/ 507 h 593"/>
                <a:gd name="T4" fmla="*/ 201 w 596"/>
                <a:gd name="T5" fmla="*/ 517 h 593"/>
                <a:gd name="T6" fmla="*/ 190 w 596"/>
                <a:gd name="T7" fmla="*/ 97 h 593"/>
                <a:gd name="T8" fmla="*/ 429 w 596"/>
                <a:gd name="T9" fmla="*/ 367 h 593"/>
                <a:gd name="T10" fmla="*/ 487 w 596"/>
                <a:gd name="T11" fmla="*/ 367 h 593"/>
                <a:gd name="T12" fmla="*/ 504 w 596"/>
                <a:gd name="T13" fmla="*/ 506 h 593"/>
                <a:gd name="T14" fmla="*/ 425 w 596"/>
                <a:gd name="T15" fmla="*/ 518 h 593"/>
                <a:gd name="T16" fmla="*/ 414 w 596"/>
                <a:gd name="T17" fmla="*/ 382 h 593"/>
                <a:gd name="T18" fmla="*/ 23 w 596"/>
                <a:gd name="T19" fmla="*/ 0 h 593"/>
                <a:gd name="T20" fmla="*/ 22 w 596"/>
                <a:gd name="T21" fmla="*/ 0 h 593"/>
                <a:gd name="T22" fmla="*/ 2 w 596"/>
                <a:gd name="T23" fmla="*/ 38 h 593"/>
                <a:gd name="T24" fmla="*/ 12 w 596"/>
                <a:gd name="T25" fmla="*/ 43 h 593"/>
                <a:gd name="T26" fmla="*/ 14 w 596"/>
                <a:gd name="T27" fmla="*/ 569 h 593"/>
                <a:gd name="T28" fmla="*/ 548 w 596"/>
                <a:gd name="T29" fmla="*/ 578 h 593"/>
                <a:gd name="T30" fmla="*/ 551 w 596"/>
                <a:gd name="T31" fmla="*/ 587 h 593"/>
                <a:gd name="T32" fmla="*/ 591 w 596"/>
                <a:gd name="T33" fmla="*/ 574 h 593"/>
                <a:gd name="T34" fmla="*/ 557 w 596"/>
                <a:gd name="T35" fmla="*/ 550 h 593"/>
                <a:gd name="T36" fmla="*/ 551 w 596"/>
                <a:gd name="T37" fmla="*/ 558 h 593"/>
                <a:gd name="T38" fmla="*/ 42 w 596"/>
                <a:gd name="T39" fmla="*/ 561 h 593"/>
                <a:gd name="T40" fmla="*/ 31 w 596"/>
                <a:gd name="T41" fmla="*/ 46 h 593"/>
                <a:gd name="T42" fmla="*/ 39 w 596"/>
                <a:gd name="T43" fmla="*/ 43 h 593"/>
                <a:gd name="T44" fmla="*/ 25 w 596"/>
                <a:gd name="T45" fmla="*/ 4 h 593"/>
                <a:gd name="T46" fmla="*/ 309 w 596"/>
                <a:gd name="T47" fmla="*/ 194 h 593"/>
                <a:gd name="T48" fmla="*/ 380 w 596"/>
                <a:gd name="T49" fmla="*/ 194 h 593"/>
                <a:gd name="T50" fmla="*/ 390 w 596"/>
                <a:gd name="T51" fmla="*/ 509 h 593"/>
                <a:gd name="T52" fmla="*/ 310 w 596"/>
                <a:gd name="T53" fmla="*/ 517 h 593"/>
                <a:gd name="T54" fmla="*/ 300 w 596"/>
                <a:gd name="T55" fmla="*/ 202 h 593"/>
                <a:gd name="T56" fmla="*/ 89 w 596"/>
                <a:gd name="T57" fmla="*/ 302 h 593"/>
                <a:gd name="T58" fmla="*/ 159 w 596"/>
                <a:gd name="T59" fmla="*/ 302 h 593"/>
                <a:gd name="T60" fmla="*/ 169 w 596"/>
                <a:gd name="T61" fmla="*/ 507 h 593"/>
                <a:gd name="T62" fmla="*/ 90 w 596"/>
                <a:gd name="T63" fmla="*/ 517 h 593"/>
                <a:gd name="T64" fmla="*/ 79 w 596"/>
                <a:gd name="T65" fmla="*/ 311 h 5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596" h="593">
                  <a:moveTo>
                    <a:pt x="199" y="88"/>
                  </a:moveTo>
                  <a:cubicBezTo>
                    <a:pt x="223" y="88"/>
                    <a:pt x="246" y="88"/>
                    <a:pt x="269" y="88"/>
                  </a:cubicBezTo>
                  <a:cubicBezTo>
                    <a:pt x="279" y="88"/>
                    <a:pt x="280" y="89"/>
                    <a:pt x="280" y="97"/>
                  </a:cubicBezTo>
                  <a:cubicBezTo>
                    <a:pt x="280" y="234"/>
                    <a:pt x="280" y="370"/>
                    <a:pt x="280" y="507"/>
                  </a:cubicBezTo>
                  <a:cubicBezTo>
                    <a:pt x="280" y="516"/>
                    <a:pt x="279" y="517"/>
                    <a:pt x="270" y="517"/>
                  </a:cubicBezTo>
                  <a:cubicBezTo>
                    <a:pt x="247" y="517"/>
                    <a:pt x="224" y="517"/>
                    <a:pt x="201" y="517"/>
                  </a:cubicBezTo>
                  <a:cubicBezTo>
                    <a:pt x="192" y="517"/>
                    <a:pt x="190" y="516"/>
                    <a:pt x="190" y="507"/>
                  </a:cubicBezTo>
                  <a:cubicBezTo>
                    <a:pt x="190" y="371"/>
                    <a:pt x="190" y="234"/>
                    <a:pt x="190" y="97"/>
                  </a:cubicBezTo>
                  <a:cubicBezTo>
                    <a:pt x="190" y="89"/>
                    <a:pt x="191" y="88"/>
                    <a:pt x="199" y="88"/>
                  </a:cubicBezTo>
                  <a:close/>
                  <a:moveTo>
                    <a:pt x="429" y="367"/>
                  </a:moveTo>
                  <a:cubicBezTo>
                    <a:pt x="429" y="367"/>
                    <a:pt x="429" y="367"/>
                    <a:pt x="429" y="367"/>
                  </a:cubicBezTo>
                  <a:cubicBezTo>
                    <a:pt x="448" y="367"/>
                    <a:pt x="468" y="367"/>
                    <a:pt x="487" y="367"/>
                  </a:cubicBezTo>
                  <a:cubicBezTo>
                    <a:pt x="502" y="367"/>
                    <a:pt x="504" y="368"/>
                    <a:pt x="504" y="382"/>
                  </a:cubicBezTo>
                  <a:cubicBezTo>
                    <a:pt x="504" y="423"/>
                    <a:pt x="504" y="465"/>
                    <a:pt x="504" y="506"/>
                  </a:cubicBezTo>
                  <a:cubicBezTo>
                    <a:pt x="504" y="516"/>
                    <a:pt x="503" y="518"/>
                    <a:pt x="494" y="518"/>
                  </a:cubicBezTo>
                  <a:cubicBezTo>
                    <a:pt x="471" y="518"/>
                    <a:pt x="448" y="518"/>
                    <a:pt x="425" y="518"/>
                  </a:cubicBezTo>
                  <a:cubicBezTo>
                    <a:pt x="415" y="518"/>
                    <a:pt x="414" y="517"/>
                    <a:pt x="414" y="506"/>
                  </a:cubicBezTo>
                  <a:cubicBezTo>
                    <a:pt x="414" y="464"/>
                    <a:pt x="414" y="423"/>
                    <a:pt x="414" y="382"/>
                  </a:cubicBezTo>
                  <a:cubicBezTo>
                    <a:pt x="414" y="368"/>
                    <a:pt x="416" y="367"/>
                    <a:pt x="429" y="367"/>
                  </a:cubicBezTo>
                  <a:close/>
                  <a:moveTo>
                    <a:pt x="23" y="0"/>
                  </a:moveTo>
                  <a:cubicBezTo>
                    <a:pt x="23" y="0"/>
                    <a:pt x="23" y="0"/>
                    <a:pt x="23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21" y="1"/>
                    <a:pt x="21" y="2"/>
                    <a:pt x="20" y="4"/>
                  </a:cubicBezTo>
                  <a:cubicBezTo>
                    <a:pt x="14" y="15"/>
                    <a:pt x="8" y="27"/>
                    <a:pt x="2" y="38"/>
                  </a:cubicBezTo>
                  <a:cubicBezTo>
                    <a:pt x="0" y="42"/>
                    <a:pt x="1" y="43"/>
                    <a:pt x="6" y="43"/>
                  </a:cubicBezTo>
                  <a:cubicBezTo>
                    <a:pt x="8" y="43"/>
                    <a:pt x="10" y="43"/>
                    <a:pt x="12" y="43"/>
                  </a:cubicBezTo>
                  <a:cubicBezTo>
                    <a:pt x="14" y="43"/>
                    <a:pt x="14" y="44"/>
                    <a:pt x="14" y="46"/>
                  </a:cubicBezTo>
                  <a:cubicBezTo>
                    <a:pt x="14" y="220"/>
                    <a:pt x="14" y="395"/>
                    <a:pt x="14" y="569"/>
                  </a:cubicBezTo>
                  <a:cubicBezTo>
                    <a:pt x="14" y="576"/>
                    <a:pt x="16" y="578"/>
                    <a:pt x="25" y="578"/>
                  </a:cubicBezTo>
                  <a:cubicBezTo>
                    <a:pt x="200" y="578"/>
                    <a:pt x="374" y="578"/>
                    <a:pt x="548" y="578"/>
                  </a:cubicBezTo>
                  <a:cubicBezTo>
                    <a:pt x="551" y="578"/>
                    <a:pt x="551" y="579"/>
                    <a:pt x="551" y="581"/>
                  </a:cubicBezTo>
                  <a:cubicBezTo>
                    <a:pt x="551" y="583"/>
                    <a:pt x="551" y="585"/>
                    <a:pt x="551" y="587"/>
                  </a:cubicBezTo>
                  <a:cubicBezTo>
                    <a:pt x="551" y="592"/>
                    <a:pt x="553" y="593"/>
                    <a:pt x="556" y="591"/>
                  </a:cubicBezTo>
                  <a:cubicBezTo>
                    <a:pt x="568" y="585"/>
                    <a:pt x="579" y="580"/>
                    <a:pt x="591" y="574"/>
                  </a:cubicBezTo>
                  <a:cubicBezTo>
                    <a:pt x="596" y="571"/>
                    <a:pt x="595" y="570"/>
                    <a:pt x="591" y="568"/>
                  </a:cubicBezTo>
                  <a:cubicBezTo>
                    <a:pt x="579" y="562"/>
                    <a:pt x="568" y="556"/>
                    <a:pt x="557" y="550"/>
                  </a:cubicBezTo>
                  <a:cubicBezTo>
                    <a:pt x="552" y="548"/>
                    <a:pt x="551" y="548"/>
                    <a:pt x="551" y="554"/>
                  </a:cubicBezTo>
                  <a:cubicBezTo>
                    <a:pt x="551" y="556"/>
                    <a:pt x="551" y="557"/>
                    <a:pt x="551" y="558"/>
                  </a:cubicBezTo>
                  <a:cubicBezTo>
                    <a:pt x="551" y="561"/>
                    <a:pt x="551" y="561"/>
                    <a:pt x="548" y="561"/>
                  </a:cubicBezTo>
                  <a:cubicBezTo>
                    <a:pt x="379" y="561"/>
                    <a:pt x="210" y="561"/>
                    <a:pt x="42" y="561"/>
                  </a:cubicBezTo>
                  <a:cubicBezTo>
                    <a:pt x="34" y="561"/>
                    <a:pt x="31" y="560"/>
                    <a:pt x="31" y="552"/>
                  </a:cubicBezTo>
                  <a:cubicBezTo>
                    <a:pt x="31" y="383"/>
                    <a:pt x="31" y="215"/>
                    <a:pt x="31" y="46"/>
                  </a:cubicBezTo>
                  <a:cubicBezTo>
                    <a:pt x="31" y="43"/>
                    <a:pt x="32" y="43"/>
                    <a:pt x="35" y="43"/>
                  </a:cubicBezTo>
                  <a:cubicBezTo>
                    <a:pt x="36" y="43"/>
                    <a:pt x="38" y="43"/>
                    <a:pt x="39" y="43"/>
                  </a:cubicBezTo>
                  <a:cubicBezTo>
                    <a:pt x="45" y="43"/>
                    <a:pt x="45" y="42"/>
                    <a:pt x="43" y="37"/>
                  </a:cubicBezTo>
                  <a:cubicBezTo>
                    <a:pt x="37" y="26"/>
                    <a:pt x="31" y="15"/>
                    <a:pt x="25" y="4"/>
                  </a:cubicBezTo>
                  <a:cubicBezTo>
                    <a:pt x="24" y="2"/>
                    <a:pt x="24" y="1"/>
                    <a:pt x="23" y="0"/>
                  </a:cubicBezTo>
                  <a:close/>
                  <a:moveTo>
                    <a:pt x="309" y="194"/>
                  </a:moveTo>
                  <a:cubicBezTo>
                    <a:pt x="309" y="194"/>
                    <a:pt x="309" y="194"/>
                    <a:pt x="309" y="194"/>
                  </a:cubicBezTo>
                  <a:cubicBezTo>
                    <a:pt x="332" y="194"/>
                    <a:pt x="356" y="194"/>
                    <a:pt x="380" y="194"/>
                  </a:cubicBezTo>
                  <a:cubicBezTo>
                    <a:pt x="389" y="194"/>
                    <a:pt x="390" y="195"/>
                    <a:pt x="390" y="201"/>
                  </a:cubicBezTo>
                  <a:cubicBezTo>
                    <a:pt x="390" y="304"/>
                    <a:pt x="390" y="406"/>
                    <a:pt x="390" y="509"/>
                  </a:cubicBezTo>
                  <a:cubicBezTo>
                    <a:pt x="390" y="516"/>
                    <a:pt x="387" y="517"/>
                    <a:pt x="379" y="517"/>
                  </a:cubicBezTo>
                  <a:cubicBezTo>
                    <a:pt x="356" y="517"/>
                    <a:pt x="333" y="517"/>
                    <a:pt x="310" y="517"/>
                  </a:cubicBezTo>
                  <a:cubicBezTo>
                    <a:pt x="300" y="517"/>
                    <a:pt x="300" y="516"/>
                    <a:pt x="300" y="508"/>
                  </a:cubicBezTo>
                  <a:cubicBezTo>
                    <a:pt x="300" y="406"/>
                    <a:pt x="300" y="304"/>
                    <a:pt x="300" y="202"/>
                  </a:cubicBezTo>
                  <a:cubicBezTo>
                    <a:pt x="300" y="194"/>
                    <a:pt x="300" y="194"/>
                    <a:pt x="309" y="194"/>
                  </a:cubicBezTo>
                  <a:close/>
                  <a:moveTo>
                    <a:pt x="89" y="302"/>
                  </a:moveTo>
                  <a:cubicBezTo>
                    <a:pt x="89" y="302"/>
                    <a:pt x="89" y="302"/>
                    <a:pt x="89" y="302"/>
                  </a:cubicBezTo>
                  <a:cubicBezTo>
                    <a:pt x="112" y="302"/>
                    <a:pt x="136" y="302"/>
                    <a:pt x="159" y="302"/>
                  </a:cubicBezTo>
                  <a:cubicBezTo>
                    <a:pt x="168" y="302"/>
                    <a:pt x="169" y="302"/>
                    <a:pt x="169" y="311"/>
                  </a:cubicBezTo>
                  <a:cubicBezTo>
                    <a:pt x="169" y="377"/>
                    <a:pt x="169" y="442"/>
                    <a:pt x="169" y="507"/>
                  </a:cubicBezTo>
                  <a:cubicBezTo>
                    <a:pt x="169" y="516"/>
                    <a:pt x="168" y="517"/>
                    <a:pt x="160" y="517"/>
                  </a:cubicBezTo>
                  <a:cubicBezTo>
                    <a:pt x="137" y="517"/>
                    <a:pt x="113" y="517"/>
                    <a:pt x="90" y="517"/>
                  </a:cubicBezTo>
                  <a:cubicBezTo>
                    <a:pt x="81" y="517"/>
                    <a:pt x="79" y="516"/>
                    <a:pt x="79" y="507"/>
                  </a:cubicBezTo>
                  <a:cubicBezTo>
                    <a:pt x="79" y="442"/>
                    <a:pt x="79" y="376"/>
                    <a:pt x="79" y="311"/>
                  </a:cubicBezTo>
                  <a:cubicBezTo>
                    <a:pt x="79" y="302"/>
                    <a:pt x="80" y="302"/>
                    <a:pt x="89" y="30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" name="Freeform 33"/>
            <p:cNvSpPr>
              <a:spLocks noEditPoints="1"/>
            </p:cNvSpPr>
            <p:nvPr/>
          </p:nvSpPr>
          <p:spPr bwMode="auto">
            <a:xfrm>
              <a:off x="4420285" y="2909357"/>
              <a:ext cx="867332" cy="863442"/>
            </a:xfrm>
            <a:custGeom>
              <a:avLst/>
              <a:gdLst>
                <a:gd name="T0" fmla="*/ 269 w 596"/>
                <a:gd name="T1" fmla="*/ 88 h 593"/>
                <a:gd name="T2" fmla="*/ 280 w 596"/>
                <a:gd name="T3" fmla="*/ 507 h 593"/>
                <a:gd name="T4" fmla="*/ 201 w 596"/>
                <a:gd name="T5" fmla="*/ 517 h 593"/>
                <a:gd name="T6" fmla="*/ 190 w 596"/>
                <a:gd name="T7" fmla="*/ 97 h 593"/>
                <a:gd name="T8" fmla="*/ 429 w 596"/>
                <a:gd name="T9" fmla="*/ 367 h 593"/>
                <a:gd name="T10" fmla="*/ 487 w 596"/>
                <a:gd name="T11" fmla="*/ 367 h 593"/>
                <a:gd name="T12" fmla="*/ 504 w 596"/>
                <a:gd name="T13" fmla="*/ 506 h 593"/>
                <a:gd name="T14" fmla="*/ 425 w 596"/>
                <a:gd name="T15" fmla="*/ 518 h 593"/>
                <a:gd name="T16" fmla="*/ 414 w 596"/>
                <a:gd name="T17" fmla="*/ 382 h 593"/>
                <a:gd name="T18" fmla="*/ 23 w 596"/>
                <a:gd name="T19" fmla="*/ 0 h 593"/>
                <a:gd name="T20" fmla="*/ 22 w 596"/>
                <a:gd name="T21" fmla="*/ 0 h 593"/>
                <a:gd name="T22" fmla="*/ 2 w 596"/>
                <a:gd name="T23" fmla="*/ 38 h 593"/>
                <a:gd name="T24" fmla="*/ 12 w 596"/>
                <a:gd name="T25" fmla="*/ 43 h 593"/>
                <a:gd name="T26" fmla="*/ 14 w 596"/>
                <a:gd name="T27" fmla="*/ 569 h 593"/>
                <a:gd name="T28" fmla="*/ 548 w 596"/>
                <a:gd name="T29" fmla="*/ 578 h 593"/>
                <a:gd name="T30" fmla="*/ 551 w 596"/>
                <a:gd name="T31" fmla="*/ 587 h 593"/>
                <a:gd name="T32" fmla="*/ 591 w 596"/>
                <a:gd name="T33" fmla="*/ 574 h 593"/>
                <a:gd name="T34" fmla="*/ 557 w 596"/>
                <a:gd name="T35" fmla="*/ 550 h 593"/>
                <a:gd name="T36" fmla="*/ 551 w 596"/>
                <a:gd name="T37" fmla="*/ 558 h 593"/>
                <a:gd name="T38" fmla="*/ 42 w 596"/>
                <a:gd name="T39" fmla="*/ 561 h 593"/>
                <a:gd name="T40" fmla="*/ 31 w 596"/>
                <a:gd name="T41" fmla="*/ 46 h 593"/>
                <a:gd name="T42" fmla="*/ 39 w 596"/>
                <a:gd name="T43" fmla="*/ 43 h 593"/>
                <a:gd name="T44" fmla="*/ 25 w 596"/>
                <a:gd name="T45" fmla="*/ 4 h 593"/>
                <a:gd name="T46" fmla="*/ 309 w 596"/>
                <a:gd name="T47" fmla="*/ 194 h 593"/>
                <a:gd name="T48" fmla="*/ 380 w 596"/>
                <a:gd name="T49" fmla="*/ 194 h 593"/>
                <a:gd name="T50" fmla="*/ 390 w 596"/>
                <a:gd name="T51" fmla="*/ 509 h 593"/>
                <a:gd name="T52" fmla="*/ 310 w 596"/>
                <a:gd name="T53" fmla="*/ 517 h 593"/>
                <a:gd name="T54" fmla="*/ 300 w 596"/>
                <a:gd name="T55" fmla="*/ 202 h 593"/>
                <a:gd name="T56" fmla="*/ 89 w 596"/>
                <a:gd name="T57" fmla="*/ 302 h 593"/>
                <a:gd name="T58" fmla="*/ 159 w 596"/>
                <a:gd name="T59" fmla="*/ 302 h 593"/>
                <a:gd name="T60" fmla="*/ 169 w 596"/>
                <a:gd name="T61" fmla="*/ 507 h 593"/>
                <a:gd name="T62" fmla="*/ 90 w 596"/>
                <a:gd name="T63" fmla="*/ 517 h 593"/>
                <a:gd name="T64" fmla="*/ 79 w 596"/>
                <a:gd name="T65" fmla="*/ 311 h 5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596" h="593">
                  <a:moveTo>
                    <a:pt x="199" y="88"/>
                  </a:moveTo>
                  <a:cubicBezTo>
                    <a:pt x="223" y="88"/>
                    <a:pt x="246" y="88"/>
                    <a:pt x="269" y="88"/>
                  </a:cubicBezTo>
                  <a:cubicBezTo>
                    <a:pt x="279" y="88"/>
                    <a:pt x="280" y="89"/>
                    <a:pt x="280" y="97"/>
                  </a:cubicBezTo>
                  <a:cubicBezTo>
                    <a:pt x="280" y="234"/>
                    <a:pt x="280" y="370"/>
                    <a:pt x="280" y="507"/>
                  </a:cubicBezTo>
                  <a:cubicBezTo>
                    <a:pt x="280" y="516"/>
                    <a:pt x="279" y="517"/>
                    <a:pt x="270" y="517"/>
                  </a:cubicBezTo>
                  <a:cubicBezTo>
                    <a:pt x="247" y="517"/>
                    <a:pt x="224" y="517"/>
                    <a:pt x="201" y="517"/>
                  </a:cubicBezTo>
                  <a:cubicBezTo>
                    <a:pt x="192" y="517"/>
                    <a:pt x="190" y="516"/>
                    <a:pt x="190" y="507"/>
                  </a:cubicBezTo>
                  <a:cubicBezTo>
                    <a:pt x="190" y="371"/>
                    <a:pt x="190" y="234"/>
                    <a:pt x="190" y="97"/>
                  </a:cubicBezTo>
                  <a:cubicBezTo>
                    <a:pt x="190" y="89"/>
                    <a:pt x="191" y="88"/>
                    <a:pt x="199" y="88"/>
                  </a:cubicBezTo>
                  <a:close/>
                  <a:moveTo>
                    <a:pt x="429" y="367"/>
                  </a:moveTo>
                  <a:cubicBezTo>
                    <a:pt x="429" y="367"/>
                    <a:pt x="429" y="367"/>
                    <a:pt x="429" y="367"/>
                  </a:cubicBezTo>
                  <a:cubicBezTo>
                    <a:pt x="448" y="367"/>
                    <a:pt x="468" y="367"/>
                    <a:pt x="487" y="367"/>
                  </a:cubicBezTo>
                  <a:cubicBezTo>
                    <a:pt x="502" y="367"/>
                    <a:pt x="504" y="368"/>
                    <a:pt x="504" y="382"/>
                  </a:cubicBezTo>
                  <a:cubicBezTo>
                    <a:pt x="504" y="423"/>
                    <a:pt x="504" y="465"/>
                    <a:pt x="504" y="506"/>
                  </a:cubicBezTo>
                  <a:cubicBezTo>
                    <a:pt x="504" y="516"/>
                    <a:pt x="503" y="518"/>
                    <a:pt x="494" y="518"/>
                  </a:cubicBezTo>
                  <a:cubicBezTo>
                    <a:pt x="471" y="518"/>
                    <a:pt x="448" y="518"/>
                    <a:pt x="425" y="518"/>
                  </a:cubicBezTo>
                  <a:cubicBezTo>
                    <a:pt x="415" y="518"/>
                    <a:pt x="414" y="517"/>
                    <a:pt x="414" y="506"/>
                  </a:cubicBezTo>
                  <a:cubicBezTo>
                    <a:pt x="414" y="464"/>
                    <a:pt x="414" y="423"/>
                    <a:pt x="414" y="382"/>
                  </a:cubicBezTo>
                  <a:cubicBezTo>
                    <a:pt x="414" y="368"/>
                    <a:pt x="416" y="367"/>
                    <a:pt x="429" y="367"/>
                  </a:cubicBezTo>
                  <a:close/>
                  <a:moveTo>
                    <a:pt x="23" y="0"/>
                  </a:moveTo>
                  <a:cubicBezTo>
                    <a:pt x="23" y="0"/>
                    <a:pt x="23" y="0"/>
                    <a:pt x="23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21" y="1"/>
                    <a:pt x="21" y="2"/>
                    <a:pt x="20" y="4"/>
                  </a:cubicBezTo>
                  <a:cubicBezTo>
                    <a:pt x="14" y="15"/>
                    <a:pt x="8" y="27"/>
                    <a:pt x="2" y="38"/>
                  </a:cubicBezTo>
                  <a:cubicBezTo>
                    <a:pt x="0" y="42"/>
                    <a:pt x="1" y="43"/>
                    <a:pt x="6" y="43"/>
                  </a:cubicBezTo>
                  <a:cubicBezTo>
                    <a:pt x="8" y="43"/>
                    <a:pt x="10" y="43"/>
                    <a:pt x="12" y="43"/>
                  </a:cubicBezTo>
                  <a:cubicBezTo>
                    <a:pt x="14" y="43"/>
                    <a:pt x="14" y="44"/>
                    <a:pt x="14" y="46"/>
                  </a:cubicBezTo>
                  <a:cubicBezTo>
                    <a:pt x="14" y="220"/>
                    <a:pt x="14" y="395"/>
                    <a:pt x="14" y="569"/>
                  </a:cubicBezTo>
                  <a:cubicBezTo>
                    <a:pt x="14" y="576"/>
                    <a:pt x="16" y="578"/>
                    <a:pt x="25" y="578"/>
                  </a:cubicBezTo>
                  <a:cubicBezTo>
                    <a:pt x="200" y="578"/>
                    <a:pt x="374" y="578"/>
                    <a:pt x="548" y="578"/>
                  </a:cubicBezTo>
                  <a:cubicBezTo>
                    <a:pt x="551" y="578"/>
                    <a:pt x="551" y="579"/>
                    <a:pt x="551" y="581"/>
                  </a:cubicBezTo>
                  <a:cubicBezTo>
                    <a:pt x="551" y="583"/>
                    <a:pt x="551" y="585"/>
                    <a:pt x="551" y="587"/>
                  </a:cubicBezTo>
                  <a:cubicBezTo>
                    <a:pt x="551" y="592"/>
                    <a:pt x="553" y="593"/>
                    <a:pt x="556" y="591"/>
                  </a:cubicBezTo>
                  <a:cubicBezTo>
                    <a:pt x="568" y="585"/>
                    <a:pt x="579" y="580"/>
                    <a:pt x="591" y="574"/>
                  </a:cubicBezTo>
                  <a:cubicBezTo>
                    <a:pt x="596" y="571"/>
                    <a:pt x="595" y="570"/>
                    <a:pt x="591" y="568"/>
                  </a:cubicBezTo>
                  <a:cubicBezTo>
                    <a:pt x="579" y="562"/>
                    <a:pt x="568" y="556"/>
                    <a:pt x="557" y="550"/>
                  </a:cubicBezTo>
                  <a:cubicBezTo>
                    <a:pt x="552" y="548"/>
                    <a:pt x="551" y="548"/>
                    <a:pt x="551" y="554"/>
                  </a:cubicBezTo>
                  <a:cubicBezTo>
                    <a:pt x="551" y="556"/>
                    <a:pt x="551" y="557"/>
                    <a:pt x="551" y="558"/>
                  </a:cubicBezTo>
                  <a:cubicBezTo>
                    <a:pt x="551" y="561"/>
                    <a:pt x="551" y="561"/>
                    <a:pt x="548" y="561"/>
                  </a:cubicBezTo>
                  <a:cubicBezTo>
                    <a:pt x="379" y="561"/>
                    <a:pt x="210" y="561"/>
                    <a:pt x="42" y="561"/>
                  </a:cubicBezTo>
                  <a:cubicBezTo>
                    <a:pt x="34" y="561"/>
                    <a:pt x="31" y="560"/>
                    <a:pt x="31" y="552"/>
                  </a:cubicBezTo>
                  <a:cubicBezTo>
                    <a:pt x="31" y="383"/>
                    <a:pt x="31" y="215"/>
                    <a:pt x="31" y="46"/>
                  </a:cubicBezTo>
                  <a:cubicBezTo>
                    <a:pt x="31" y="43"/>
                    <a:pt x="32" y="43"/>
                    <a:pt x="35" y="43"/>
                  </a:cubicBezTo>
                  <a:cubicBezTo>
                    <a:pt x="36" y="43"/>
                    <a:pt x="38" y="43"/>
                    <a:pt x="39" y="43"/>
                  </a:cubicBezTo>
                  <a:cubicBezTo>
                    <a:pt x="45" y="43"/>
                    <a:pt x="45" y="42"/>
                    <a:pt x="43" y="37"/>
                  </a:cubicBezTo>
                  <a:cubicBezTo>
                    <a:pt x="37" y="26"/>
                    <a:pt x="31" y="15"/>
                    <a:pt x="25" y="4"/>
                  </a:cubicBezTo>
                  <a:cubicBezTo>
                    <a:pt x="24" y="2"/>
                    <a:pt x="24" y="1"/>
                    <a:pt x="23" y="0"/>
                  </a:cubicBezTo>
                  <a:close/>
                  <a:moveTo>
                    <a:pt x="309" y="194"/>
                  </a:moveTo>
                  <a:cubicBezTo>
                    <a:pt x="309" y="194"/>
                    <a:pt x="309" y="194"/>
                    <a:pt x="309" y="194"/>
                  </a:cubicBezTo>
                  <a:cubicBezTo>
                    <a:pt x="332" y="194"/>
                    <a:pt x="356" y="194"/>
                    <a:pt x="380" y="194"/>
                  </a:cubicBezTo>
                  <a:cubicBezTo>
                    <a:pt x="389" y="194"/>
                    <a:pt x="390" y="195"/>
                    <a:pt x="390" y="201"/>
                  </a:cubicBezTo>
                  <a:cubicBezTo>
                    <a:pt x="390" y="304"/>
                    <a:pt x="390" y="406"/>
                    <a:pt x="390" y="509"/>
                  </a:cubicBezTo>
                  <a:cubicBezTo>
                    <a:pt x="390" y="516"/>
                    <a:pt x="387" y="517"/>
                    <a:pt x="379" y="517"/>
                  </a:cubicBezTo>
                  <a:cubicBezTo>
                    <a:pt x="356" y="517"/>
                    <a:pt x="333" y="517"/>
                    <a:pt x="310" y="517"/>
                  </a:cubicBezTo>
                  <a:cubicBezTo>
                    <a:pt x="300" y="517"/>
                    <a:pt x="300" y="516"/>
                    <a:pt x="300" y="508"/>
                  </a:cubicBezTo>
                  <a:cubicBezTo>
                    <a:pt x="300" y="406"/>
                    <a:pt x="300" y="304"/>
                    <a:pt x="300" y="202"/>
                  </a:cubicBezTo>
                  <a:cubicBezTo>
                    <a:pt x="300" y="194"/>
                    <a:pt x="300" y="194"/>
                    <a:pt x="309" y="194"/>
                  </a:cubicBezTo>
                  <a:close/>
                  <a:moveTo>
                    <a:pt x="89" y="302"/>
                  </a:moveTo>
                  <a:cubicBezTo>
                    <a:pt x="89" y="302"/>
                    <a:pt x="89" y="302"/>
                    <a:pt x="89" y="302"/>
                  </a:cubicBezTo>
                  <a:cubicBezTo>
                    <a:pt x="112" y="302"/>
                    <a:pt x="136" y="302"/>
                    <a:pt x="159" y="302"/>
                  </a:cubicBezTo>
                  <a:cubicBezTo>
                    <a:pt x="168" y="302"/>
                    <a:pt x="169" y="302"/>
                    <a:pt x="169" y="311"/>
                  </a:cubicBezTo>
                  <a:cubicBezTo>
                    <a:pt x="169" y="377"/>
                    <a:pt x="169" y="442"/>
                    <a:pt x="169" y="507"/>
                  </a:cubicBezTo>
                  <a:cubicBezTo>
                    <a:pt x="169" y="516"/>
                    <a:pt x="168" y="517"/>
                    <a:pt x="160" y="517"/>
                  </a:cubicBezTo>
                  <a:cubicBezTo>
                    <a:pt x="137" y="517"/>
                    <a:pt x="113" y="517"/>
                    <a:pt x="90" y="517"/>
                  </a:cubicBezTo>
                  <a:cubicBezTo>
                    <a:pt x="81" y="517"/>
                    <a:pt x="79" y="516"/>
                    <a:pt x="79" y="507"/>
                  </a:cubicBezTo>
                  <a:cubicBezTo>
                    <a:pt x="79" y="442"/>
                    <a:pt x="79" y="376"/>
                    <a:pt x="79" y="311"/>
                  </a:cubicBezTo>
                  <a:cubicBezTo>
                    <a:pt x="79" y="302"/>
                    <a:pt x="80" y="302"/>
                    <a:pt x="89" y="30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6828651" y="2855277"/>
            <a:ext cx="532845" cy="868627"/>
            <a:chOff x="6422123" y="2904172"/>
            <a:chExt cx="532845" cy="868627"/>
          </a:xfrm>
          <a:solidFill>
            <a:schemeClr val="bg1">
              <a:lumMod val="95000"/>
            </a:schemeClr>
          </a:solidFill>
        </p:grpSpPr>
        <p:sp>
          <p:nvSpPr>
            <p:cNvPr id="23" name="Freeform 18"/>
            <p:cNvSpPr>
              <a:spLocks noEditPoints="1"/>
            </p:cNvSpPr>
            <p:nvPr/>
          </p:nvSpPr>
          <p:spPr bwMode="auto">
            <a:xfrm>
              <a:off x="6422123" y="2904172"/>
              <a:ext cx="532845" cy="868627"/>
            </a:xfrm>
            <a:custGeom>
              <a:avLst/>
              <a:gdLst>
                <a:gd name="T0" fmla="*/ 23 w 366"/>
                <a:gd name="T1" fmla="*/ 156 h 597"/>
                <a:gd name="T2" fmla="*/ 100 w 366"/>
                <a:gd name="T3" fmla="*/ 252 h 597"/>
                <a:gd name="T4" fmla="*/ 42 w 366"/>
                <a:gd name="T5" fmla="*/ 255 h 597"/>
                <a:gd name="T6" fmla="*/ 356 w 366"/>
                <a:gd name="T7" fmla="*/ 46 h 597"/>
                <a:gd name="T8" fmla="*/ 347 w 366"/>
                <a:gd name="T9" fmla="*/ 87 h 597"/>
                <a:gd name="T10" fmla="*/ 290 w 366"/>
                <a:gd name="T11" fmla="*/ 80 h 597"/>
                <a:gd name="T12" fmla="*/ 340 w 366"/>
                <a:gd name="T13" fmla="*/ 113 h 597"/>
                <a:gd name="T14" fmla="*/ 346 w 366"/>
                <a:gd name="T15" fmla="*/ 114 h 597"/>
                <a:gd name="T16" fmla="*/ 342 w 366"/>
                <a:gd name="T17" fmla="*/ 232 h 597"/>
                <a:gd name="T18" fmla="*/ 270 w 366"/>
                <a:gd name="T19" fmla="*/ 253 h 597"/>
                <a:gd name="T20" fmla="*/ 319 w 366"/>
                <a:gd name="T21" fmla="*/ 260 h 597"/>
                <a:gd name="T22" fmla="*/ 338 w 366"/>
                <a:gd name="T23" fmla="*/ 116 h 597"/>
                <a:gd name="T24" fmla="*/ 270 w 366"/>
                <a:gd name="T25" fmla="*/ 253 h 597"/>
                <a:gd name="T26" fmla="*/ 78 w 366"/>
                <a:gd name="T27" fmla="*/ 578 h 597"/>
                <a:gd name="T28" fmla="*/ 309 w 366"/>
                <a:gd name="T29" fmla="*/ 575 h 597"/>
                <a:gd name="T30" fmla="*/ 40 w 366"/>
                <a:gd name="T31" fmla="*/ 264 h 597"/>
                <a:gd name="T32" fmla="*/ 221 w 366"/>
                <a:gd name="T33" fmla="*/ 100 h 597"/>
                <a:gd name="T34" fmla="*/ 239 w 366"/>
                <a:gd name="T35" fmla="*/ 39 h 597"/>
                <a:gd name="T36" fmla="*/ 196 w 366"/>
                <a:gd name="T37" fmla="*/ 69 h 597"/>
                <a:gd name="T38" fmla="*/ 205 w 366"/>
                <a:gd name="T39" fmla="*/ 253 h 597"/>
                <a:gd name="T40" fmla="*/ 209 w 366"/>
                <a:gd name="T41" fmla="*/ 128 h 597"/>
                <a:gd name="T42" fmla="*/ 263 w 366"/>
                <a:gd name="T43" fmla="*/ 136 h 597"/>
                <a:gd name="T44" fmla="*/ 263 w 366"/>
                <a:gd name="T45" fmla="*/ 104 h 597"/>
                <a:gd name="T46" fmla="*/ 209 w 366"/>
                <a:gd name="T47" fmla="*/ 111 h 597"/>
                <a:gd name="T48" fmla="*/ 206 w 366"/>
                <a:gd name="T49" fmla="*/ 67 h 597"/>
                <a:gd name="T50" fmla="*/ 163 w 366"/>
                <a:gd name="T51" fmla="*/ 90 h 597"/>
                <a:gd name="T52" fmla="*/ 175 w 366"/>
                <a:gd name="T53" fmla="*/ 252 h 597"/>
                <a:gd name="T54" fmla="*/ 126 w 366"/>
                <a:gd name="T55" fmla="*/ 260 h 597"/>
                <a:gd name="T56" fmla="*/ 137 w 366"/>
                <a:gd name="T57" fmla="*/ 37 h 597"/>
                <a:gd name="T58" fmla="*/ 186 w 366"/>
                <a:gd name="T59" fmla="*/ 254 h 597"/>
                <a:gd name="T60" fmla="*/ 57 w 366"/>
                <a:gd name="T61" fmla="*/ 105 h 597"/>
                <a:gd name="T62" fmla="*/ 14 w 366"/>
                <a:gd name="T63" fmla="*/ 115 h 597"/>
                <a:gd name="T64" fmla="*/ 68 w 366"/>
                <a:gd name="T65" fmla="*/ 72 h 597"/>
                <a:gd name="T66" fmla="*/ 112 w 366"/>
                <a:gd name="T67" fmla="*/ 253 h 597"/>
                <a:gd name="T68" fmla="*/ 74 w 366"/>
                <a:gd name="T69" fmla="*/ 136 h 597"/>
                <a:gd name="T70" fmla="*/ 22 w 366"/>
                <a:gd name="T71" fmla="*/ 154 h 597"/>
                <a:gd name="T72" fmla="*/ 14 w 366"/>
                <a:gd name="T73" fmla="*/ 124 h 597"/>
                <a:gd name="T74" fmla="*/ 68 w 366"/>
                <a:gd name="T75" fmla="*/ 114 h 597"/>
                <a:gd name="T76" fmla="*/ 326 w 366"/>
                <a:gd name="T77" fmla="*/ 15 h 597"/>
                <a:gd name="T78" fmla="*/ 301 w 366"/>
                <a:gd name="T79" fmla="*/ 73 h 597"/>
                <a:gd name="T80" fmla="*/ 209 w 366"/>
                <a:gd name="T81" fmla="*/ 250 h 597"/>
                <a:gd name="T82" fmla="*/ 262 w 366"/>
                <a:gd name="T83" fmla="*/ 139 h 597"/>
                <a:gd name="T84" fmla="*/ 260 w 366"/>
                <a:gd name="T85" fmla="*/ 260 h 5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366" h="597">
                  <a:moveTo>
                    <a:pt x="42" y="255"/>
                  </a:moveTo>
                  <a:cubicBezTo>
                    <a:pt x="19" y="162"/>
                    <a:pt x="19" y="162"/>
                    <a:pt x="19" y="162"/>
                  </a:cubicBezTo>
                  <a:cubicBezTo>
                    <a:pt x="18" y="159"/>
                    <a:pt x="19" y="158"/>
                    <a:pt x="23" y="156"/>
                  </a:cubicBezTo>
                  <a:cubicBezTo>
                    <a:pt x="38" y="152"/>
                    <a:pt x="53" y="149"/>
                    <a:pt x="69" y="145"/>
                  </a:cubicBezTo>
                  <a:cubicBezTo>
                    <a:pt x="72" y="144"/>
                    <a:pt x="74" y="145"/>
                    <a:pt x="75" y="149"/>
                  </a:cubicBezTo>
                  <a:cubicBezTo>
                    <a:pt x="100" y="252"/>
                    <a:pt x="100" y="252"/>
                    <a:pt x="100" y="252"/>
                  </a:cubicBezTo>
                  <a:cubicBezTo>
                    <a:pt x="101" y="256"/>
                    <a:pt x="98" y="260"/>
                    <a:pt x="94" y="260"/>
                  </a:cubicBezTo>
                  <a:cubicBezTo>
                    <a:pt x="49" y="260"/>
                    <a:pt x="49" y="260"/>
                    <a:pt x="49" y="260"/>
                  </a:cubicBezTo>
                  <a:cubicBezTo>
                    <a:pt x="45" y="260"/>
                    <a:pt x="43" y="258"/>
                    <a:pt x="42" y="255"/>
                  </a:cubicBezTo>
                  <a:close/>
                  <a:moveTo>
                    <a:pt x="365" y="49"/>
                  </a:moveTo>
                  <a:cubicBezTo>
                    <a:pt x="366" y="48"/>
                    <a:pt x="365" y="47"/>
                    <a:pt x="363" y="47"/>
                  </a:cubicBezTo>
                  <a:cubicBezTo>
                    <a:pt x="361" y="47"/>
                    <a:pt x="358" y="46"/>
                    <a:pt x="356" y="46"/>
                  </a:cubicBezTo>
                  <a:cubicBezTo>
                    <a:pt x="354" y="46"/>
                    <a:pt x="354" y="46"/>
                    <a:pt x="354" y="48"/>
                  </a:cubicBezTo>
                  <a:cubicBezTo>
                    <a:pt x="352" y="61"/>
                    <a:pt x="350" y="74"/>
                    <a:pt x="349" y="87"/>
                  </a:cubicBezTo>
                  <a:cubicBezTo>
                    <a:pt x="348" y="91"/>
                    <a:pt x="347" y="92"/>
                    <a:pt x="347" y="87"/>
                  </a:cubicBezTo>
                  <a:cubicBezTo>
                    <a:pt x="347" y="83"/>
                    <a:pt x="347" y="83"/>
                    <a:pt x="344" y="83"/>
                  </a:cubicBezTo>
                  <a:cubicBezTo>
                    <a:pt x="328" y="81"/>
                    <a:pt x="311" y="79"/>
                    <a:pt x="295" y="77"/>
                  </a:cubicBezTo>
                  <a:cubicBezTo>
                    <a:pt x="291" y="76"/>
                    <a:pt x="291" y="76"/>
                    <a:pt x="290" y="80"/>
                  </a:cubicBezTo>
                  <a:cubicBezTo>
                    <a:pt x="290" y="87"/>
                    <a:pt x="289" y="95"/>
                    <a:pt x="288" y="102"/>
                  </a:cubicBezTo>
                  <a:cubicBezTo>
                    <a:pt x="287" y="107"/>
                    <a:pt x="288" y="107"/>
                    <a:pt x="291" y="108"/>
                  </a:cubicBezTo>
                  <a:cubicBezTo>
                    <a:pt x="308" y="110"/>
                    <a:pt x="324" y="111"/>
                    <a:pt x="340" y="113"/>
                  </a:cubicBezTo>
                  <a:cubicBezTo>
                    <a:pt x="343" y="114"/>
                    <a:pt x="344" y="113"/>
                    <a:pt x="344" y="109"/>
                  </a:cubicBezTo>
                  <a:cubicBezTo>
                    <a:pt x="345" y="105"/>
                    <a:pt x="347" y="106"/>
                    <a:pt x="346" y="110"/>
                  </a:cubicBezTo>
                  <a:cubicBezTo>
                    <a:pt x="346" y="114"/>
                    <a:pt x="346" y="114"/>
                    <a:pt x="346" y="114"/>
                  </a:cubicBezTo>
                  <a:cubicBezTo>
                    <a:pt x="341" y="152"/>
                    <a:pt x="337" y="189"/>
                    <a:pt x="333" y="227"/>
                  </a:cubicBezTo>
                  <a:cubicBezTo>
                    <a:pt x="332" y="230"/>
                    <a:pt x="332" y="231"/>
                    <a:pt x="334" y="231"/>
                  </a:cubicBezTo>
                  <a:cubicBezTo>
                    <a:pt x="337" y="231"/>
                    <a:pt x="339" y="232"/>
                    <a:pt x="342" y="232"/>
                  </a:cubicBezTo>
                  <a:cubicBezTo>
                    <a:pt x="344" y="232"/>
                    <a:pt x="344" y="232"/>
                    <a:pt x="344" y="230"/>
                  </a:cubicBezTo>
                  <a:cubicBezTo>
                    <a:pt x="351" y="169"/>
                    <a:pt x="358" y="110"/>
                    <a:pt x="365" y="49"/>
                  </a:cubicBezTo>
                  <a:close/>
                  <a:moveTo>
                    <a:pt x="270" y="253"/>
                  </a:moveTo>
                  <a:cubicBezTo>
                    <a:pt x="270" y="254"/>
                    <a:pt x="270" y="256"/>
                    <a:pt x="272" y="258"/>
                  </a:cubicBezTo>
                  <a:cubicBezTo>
                    <a:pt x="273" y="259"/>
                    <a:pt x="275" y="260"/>
                    <a:pt x="277" y="260"/>
                  </a:cubicBezTo>
                  <a:cubicBezTo>
                    <a:pt x="319" y="260"/>
                    <a:pt x="319" y="260"/>
                    <a:pt x="319" y="260"/>
                  </a:cubicBezTo>
                  <a:cubicBezTo>
                    <a:pt x="327" y="260"/>
                    <a:pt x="327" y="259"/>
                    <a:pt x="328" y="251"/>
                  </a:cubicBezTo>
                  <a:cubicBezTo>
                    <a:pt x="343" y="121"/>
                    <a:pt x="343" y="121"/>
                    <a:pt x="343" y="121"/>
                  </a:cubicBezTo>
                  <a:cubicBezTo>
                    <a:pt x="343" y="117"/>
                    <a:pt x="342" y="116"/>
                    <a:pt x="338" y="116"/>
                  </a:cubicBezTo>
                  <a:cubicBezTo>
                    <a:pt x="323" y="114"/>
                    <a:pt x="308" y="112"/>
                    <a:pt x="292" y="111"/>
                  </a:cubicBezTo>
                  <a:cubicBezTo>
                    <a:pt x="287" y="110"/>
                    <a:pt x="287" y="111"/>
                    <a:pt x="286" y="115"/>
                  </a:cubicBezTo>
                  <a:lnTo>
                    <a:pt x="270" y="253"/>
                  </a:lnTo>
                  <a:close/>
                  <a:moveTo>
                    <a:pt x="40" y="264"/>
                  </a:moveTo>
                  <a:cubicBezTo>
                    <a:pt x="29" y="266"/>
                    <a:pt x="28" y="271"/>
                    <a:pt x="31" y="286"/>
                  </a:cubicBezTo>
                  <a:cubicBezTo>
                    <a:pt x="47" y="383"/>
                    <a:pt x="62" y="481"/>
                    <a:pt x="78" y="578"/>
                  </a:cubicBezTo>
                  <a:cubicBezTo>
                    <a:pt x="81" y="595"/>
                    <a:pt x="87" y="597"/>
                    <a:pt x="108" y="597"/>
                  </a:cubicBezTo>
                  <a:cubicBezTo>
                    <a:pt x="165" y="597"/>
                    <a:pt x="223" y="597"/>
                    <a:pt x="280" y="597"/>
                  </a:cubicBezTo>
                  <a:cubicBezTo>
                    <a:pt x="302" y="597"/>
                    <a:pt x="306" y="594"/>
                    <a:pt x="309" y="575"/>
                  </a:cubicBezTo>
                  <a:cubicBezTo>
                    <a:pt x="321" y="478"/>
                    <a:pt x="333" y="382"/>
                    <a:pt x="346" y="285"/>
                  </a:cubicBezTo>
                  <a:cubicBezTo>
                    <a:pt x="348" y="271"/>
                    <a:pt x="344" y="266"/>
                    <a:pt x="331" y="264"/>
                  </a:cubicBezTo>
                  <a:lnTo>
                    <a:pt x="40" y="264"/>
                  </a:lnTo>
                  <a:close/>
                  <a:moveTo>
                    <a:pt x="239" y="39"/>
                  </a:moveTo>
                  <a:cubicBezTo>
                    <a:pt x="216" y="39"/>
                    <a:pt x="216" y="76"/>
                    <a:pt x="216" y="96"/>
                  </a:cubicBezTo>
                  <a:cubicBezTo>
                    <a:pt x="216" y="100"/>
                    <a:pt x="217" y="100"/>
                    <a:pt x="221" y="100"/>
                  </a:cubicBezTo>
                  <a:cubicBezTo>
                    <a:pt x="233" y="100"/>
                    <a:pt x="245" y="100"/>
                    <a:pt x="257" y="101"/>
                  </a:cubicBezTo>
                  <a:cubicBezTo>
                    <a:pt x="261" y="101"/>
                    <a:pt x="261" y="100"/>
                    <a:pt x="261" y="96"/>
                  </a:cubicBezTo>
                  <a:cubicBezTo>
                    <a:pt x="261" y="75"/>
                    <a:pt x="262" y="39"/>
                    <a:pt x="239" y="39"/>
                  </a:cubicBezTo>
                  <a:close/>
                  <a:moveTo>
                    <a:pt x="206" y="67"/>
                  </a:moveTo>
                  <a:cubicBezTo>
                    <a:pt x="204" y="67"/>
                    <a:pt x="201" y="67"/>
                    <a:pt x="198" y="67"/>
                  </a:cubicBezTo>
                  <a:cubicBezTo>
                    <a:pt x="197" y="67"/>
                    <a:pt x="196" y="67"/>
                    <a:pt x="196" y="69"/>
                  </a:cubicBezTo>
                  <a:cubicBezTo>
                    <a:pt x="196" y="129"/>
                    <a:pt x="195" y="190"/>
                    <a:pt x="195" y="250"/>
                  </a:cubicBezTo>
                  <a:cubicBezTo>
                    <a:pt x="195" y="253"/>
                    <a:pt x="195" y="253"/>
                    <a:pt x="197" y="253"/>
                  </a:cubicBezTo>
                  <a:cubicBezTo>
                    <a:pt x="200" y="253"/>
                    <a:pt x="203" y="253"/>
                    <a:pt x="205" y="253"/>
                  </a:cubicBezTo>
                  <a:cubicBezTo>
                    <a:pt x="207" y="253"/>
                    <a:pt x="207" y="253"/>
                    <a:pt x="207" y="249"/>
                  </a:cubicBezTo>
                  <a:cubicBezTo>
                    <a:pt x="207" y="210"/>
                    <a:pt x="208" y="170"/>
                    <a:pt x="208" y="130"/>
                  </a:cubicBezTo>
                  <a:cubicBezTo>
                    <a:pt x="208" y="129"/>
                    <a:pt x="208" y="128"/>
                    <a:pt x="209" y="128"/>
                  </a:cubicBezTo>
                  <a:cubicBezTo>
                    <a:pt x="210" y="128"/>
                    <a:pt x="210" y="129"/>
                    <a:pt x="210" y="131"/>
                  </a:cubicBezTo>
                  <a:cubicBezTo>
                    <a:pt x="210" y="135"/>
                    <a:pt x="210" y="135"/>
                    <a:pt x="214" y="135"/>
                  </a:cubicBezTo>
                  <a:cubicBezTo>
                    <a:pt x="230" y="136"/>
                    <a:pt x="246" y="136"/>
                    <a:pt x="263" y="136"/>
                  </a:cubicBezTo>
                  <a:cubicBezTo>
                    <a:pt x="266" y="136"/>
                    <a:pt x="267" y="135"/>
                    <a:pt x="267" y="131"/>
                  </a:cubicBezTo>
                  <a:cubicBezTo>
                    <a:pt x="267" y="123"/>
                    <a:pt x="267" y="116"/>
                    <a:pt x="267" y="108"/>
                  </a:cubicBezTo>
                  <a:cubicBezTo>
                    <a:pt x="267" y="105"/>
                    <a:pt x="266" y="104"/>
                    <a:pt x="263" y="104"/>
                  </a:cubicBezTo>
                  <a:cubicBezTo>
                    <a:pt x="246" y="104"/>
                    <a:pt x="230" y="104"/>
                    <a:pt x="214" y="104"/>
                  </a:cubicBezTo>
                  <a:cubicBezTo>
                    <a:pt x="210" y="104"/>
                    <a:pt x="210" y="105"/>
                    <a:pt x="210" y="108"/>
                  </a:cubicBezTo>
                  <a:cubicBezTo>
                    <a:pt x="210" y="110"/>
                    <a:pt x="210" y="111"/>
                    <a:pt x="209" y="111"/>
                  </a:cubicBezTo>
                  <a:cubicBezTo>
                    <a:pt x="208" y="111"/>
                    <a:pt x="208" y="110"/>
                    <a:pt x="208" y="108"/>
                  </a:cubicBezTo>
                  <a:cubicBezTo>
                    <a:pt x="208" y="95"/>
                    <a:pt x="208" y="82"/>
                    <a:pt x="208" y="69"/>
                  </a:cubicBezTo>
                  <a:cubicBezTo>
                    <a:pt x="208" y="67"/>
                    <a:pt x="208" y="67"/>
                    <a:pt x="206" y="67"/>
                  </a:cubicBezTo>
                  <a:close/>
                  <a:moveTo>
                    <a:pt x="182" y="255"/>
                  </a:moveTo>
                  <a:cubicBezTo>
                    <a:pt x="181" y="252"/>
                    <a:pt x="182" y="250"/>
                    <a:pt x="182" y="244"/>
                  </a:cubicBezTo>
                  <a:cubicBezTo>
                    <a:pt x="188" y="208"/>
                    <a:pt x="180" y="113"/>
                    <a:pt x="163" y="90"/>
                  </a:cubicBezTo>
                  <a:cubicBezTo>
                    <a:pt x="157" y="82"/>
                    <a:pt x="155" y="78"/>
                    <a:pt x="157" y="87"/>
                  </a:cubicBezTo>
                  <a:cubicBezTo>
                    <a:pt x="158" y="94"/>
                    <a:pt x="158" y="97"/>
                    <a:pt x="157" y="102"/>
                  </a:cubicBezTo>
                  <a:cubicBezTo>
                    <a:pt x="151" y="133"/>
                    <a:pt x="168" y="219"/>
                    <a:pt x="175" y="252"/>
                  </a:cubicBezTo>
                  <a:cubicBezTo>
                    <a:pt x="175" y="254"/>
                    <a:pt x="175" y="256"/>
                    <a:pt x="173" y="257"/>
                  </a:cubicBezTo>
                  <a:cubicBezTo>
                    <a:pt x="172" y="259"/>
                    <a:pt x="170" y="260"/>
                    <a:pt x="168" y="260"/>
                  </a:cubicBezTo>
                  <a:cubicBezTo>
                    <a:pt x="126" y="260"/>
                    <a:pt x="126" y="260"/>
                    <a:pt x="126" y="260"/>
                  </a:cubicBezTo>
                  <a:cubicBezTo>
                    <a:pt x="123" y="260"/>
                    <a:pt x="121" y="258"/>
                    <a:pt x="120" y="255"/>
                  </a:cubicBezTo>
                  <a:cubicBezTo>
                    <a:pt x="90" y="142"/>
                    <a:pt x="64" y="12"/>
                    <a:pt x="99" y="4"/>
                  </a:cubicBezTo>
                  <a:cubicBezTo>
                    <a:pt x="115" y="0"/>
                    <a:pt x="131" y="27"/>
                    <a:pt x="137" y="37"/>
                  </a:cubicBezTo>
                  <a:cubicBezTo>
                    <a:pt x="149" y="57"/>
                    <a:pt x="157" y="68"/>
                    <a:pt x="167" y="86"/>
                  </a:cubicBezTo>
                  <a:cubicBezTo>
                    <a:pt x="181" y="114"/>
                    <a:pt x="193" y="210"/>
                    <a:pt x="185" y="245"/>
                  </a:cubicBezTo>
                  <a:cubicBezTo>
                    <a:pt x="185" y="249"/>
                    <a:pt x="185" y="251"/>
                    <a:pt x="186" y="254"/>
                  </a:cubicBezTo>
                  <a:cubicBezTo>
                    <a:pt x="187" y="256"/>
                    <a:pt x="183" y="258"/>
                    <a:pt x="182" y="255"/>
                  </a:cubicBezTo>
                  <a:close/>
                  <a:moveTo>
                    <a:pt x="22" y="54"/>
                  </a:moveTo>
                  <a:cubicBezTo>
                    <a:pt x="45" y="49"/>
                    <a:pt x="53" y="89"/>
                    <a:pt x="57" y="105"/>
                  </a:cubicBezTo>
                  <a:cubicBezTo>
                    <a:pt x="58" y="108"/>
                    <a:pt x="58" y="109"/>
                    <a:pt x="54" y="110"/>
                  </a:cubicBezTo>
                  <a:cubicBezTo>
                    <a:pt x="42" y="112"/>
                    <a:pt x="31" y="115"/>
                    <a:pt x="19" y="118"/>
                  </a:cubicBezTo>
                  <a:cubicBezTo>
                    <a:pt x="15" y="119"/>
                    <a:pt x="15" y="119"/>
                    <a:pt x="14" y="115"/>
                  </a:cubicBezTo>
                  <a:cubicBezTo>
                    <a:pt x="9" y="95"/>
                    <a:pt x="0" y="60"/>
                    <a:pt x="22" y="54"/>
                  </a:cubicBezTo>
                  <a:close/>
                  <a:moveTo>
                    <a:pt x="61" y="74"/>
                  </a:moveTo>
                  <a:cubicBezTo>
                    <a:pt x="63" y="73"/>
                    <a:pt x="65" y="73"/>
                    <a:pt x="68" y="72"/>
                  </a:cubicBezTo>
                  <a:cubicBezTo>
                    <a:pt x="70" y="71"/>
                    <a:pt x="70" y="72"/>
                    <a:pt x="71" y="73"/>
                  </a:cubicBezTo>
                  <a:cubicBezTo>
                    <a:pt x="85" y="132"/>
                    <a:pt x="99" y="191"/>
                    <a:pt x="114" y="249"/>
                  </a:cubicBezTo>
                  <a:cubicBezTo>
                    <a:pt x="115" y="252"/>
                    <a:pt x="115" y="252"/>
                    <a:pt x="112" y="253"/>
                  </a:cubicBezTo>
                  <a:cubicBezTo>
                    <a:pt x="110" y="253"/>
                    <a:pt x="108" y="254"/>
                    <a:pt x="105" y="254"/>
                  </a:cubicBezTo>
                  <a:cubicBezTo>
                    <a:pt x="103" y="255"/>
                    <a:pt x="103" y="254"/>
                    <a:pt x="102" y="252"/>
                  </a:cubicBezTo>
                  <a:cubicBezTo>
                    <a:pt x="93" y="213"/>
                    <a:pt x="83" y="175"/>
                    <a:pt x="74" y="136"/>
                  </a:cubicBezTo>
                  <a:cubicBezTo>
                    <a:pt x="73" y="133"/>
                    <a:pt x="71" y="133"/>
                    <a:pt x="72" y="137"/>
                  </a:cubicBezTo>
                  <a:cubicBezTo>
                    <a:pt x="73" y="141"/>
                    <a:pt x="72" y="141"/>
                    <a:pt x="69" y="142"/>
                  </a:cubicBezTo>
                  <a:cubicBezTo>
                    <a:pt x="53" y="146"/>
                    <a:pt x="37" y="150"/>
                    <a:pt x="22" y="154"/>
                  </a:cubicBezTo>
                  <a:cubicBezTo>
                    <a:pt x="18" y="155"/>
                    <a:pt x="17" y="155"/>
                    <a:pt x="16" y="150"/>
                  </a:cubicBezTo>
                  <a:cubicBezTo>
                    <a:pt x="14" y="143"/>
                    <a:pt x="13" y="136"/>
                    <a:pt x="11" y="128"/>
                  </a:cubicBezTo>
                  <a:cubicBezTo>
                    <a:pt x="10" y="125"/>
                    <a:pt x="11" y="125"/>
                    <a:pt x="14" y="124"/>
                  </a:cubicBezTo>
                  <a:cubicBezTo>
                    <a:pt x="30" y="120"/>
                    <a:pt x="46" y="116"/>
                    <a:pt x="62" y="112"/>
                  </a:cubicBezTo>
                  <a:cubicBezTo>
                    <a:pt x="65" y="111"/>
                    <a:pt x="65" y="111"/>
                    <a:pt x="66" y="115"/>
                  </a:cubicBezTo>
                  <a:cubicBezTo>
                    <a:pt x="67" y="119"/>
                    <a:pt x="69" y="118"/>
                    <a:pt x="68" y="114"/>
                  </a:cubicBezTo>
                  <a:cubicBezTo>
                    <a:pt x="65" y="101"/>
                    <a:pt x="62" y="89"/>
                    <a:pt x="59" y="76"/>
                  </a:cubicBezTo>
                  <a:cubicBezTo>
                    <a:pt x="59" y="75"/>
                    <a:pt x="59" y="74"/>
                    <a:pt x="61" y="74"/>
                  </a:cubicBezTo>
                  <a:close/>
                  <a:moveTo>
                    <a:pt x="326" y="15"/>
                  </a:moveTo>
                  <a:cubicBezTo>
                    <a:pt x="351" y="17"/>
                    <a:pt x="344" y="58"/>
                    <a:pt x="342" y="74"/>
                  </a:cubicBezTo>
                  <a:cubicBezTo>
                    <a:pt x="342" y="78"/>
                    <a:pt x="341" y="78"/>
                    <a:pt x="337" y="78"/>
                  </a:cubicBezTo>
                  <a:cubicBezTo>
                    <a:pt x="325" y="76"/>
                    <a:pt x="313" y="75"/>
                    <a:pt x="301" y="73"/>
                  </a:cubicBezTo>
                  <a:cubicBezTo>
                    <a:pt x="298" y="73"/>
                    <a:pt x="297" y="73"/>
                    <a:pt x="298" y="69"/>
                  </a:cubicBezTo>
                  <a:cubicBezTo>
                    <a:pt x="300" y="48"/>
                    <a:pt x="304" y="12"/>
                    <a:pt x="326" y="15"/>
                  </a:cubicBezTo>
                  <a:close/>
                  <a:moveTo>
                    <a:pt x="209" y="250"/>
                  </a:moveTo>
                  <a:cubicBezTo>
                    <a:pt x="210" y="143"/>
                    <a:pt x="210" y="143"/>
                    <a:pt x="210" y="143"/>
                  </a:cubicBezTo>
                  <a:cubicBezTo>
                    <a:pt x="210" y="139"/>
                    <a:pt x="211" y="138"/>
                    <a:pt x="215" y="138"/>
                  </a:cubicBezTo>
                  <a:cubicBezTo>
                    <a:pt x="231" y="138"/>
                    <a:pt x="246" y="138"/>
                    <a:pt x="262" y="139"/>
                  </a:cubicBezTo>
                  <a:cubicBezTo>
                    <a:pt x="266" y="139"/>
                    <a:pt x="267" y="139"/>
                    <a:pt x="267" y="143"/>
                  </a:cubicBezTo>
                  <a:cubicBezTo>
                    <a:pt x="266" y="253"/>
                    <a:pt x="266" y="253"/>
                    <a:pt x="266" y="253"/>
                  </a:cubicBezTo>
                  <a:cubicBezTo>
                    <a:pt x="266" y="257"/>
                    <a:pt x="263" y="260"/>
                    <a:pt x="260" y="260"/>
                  </a:cubicBezTo>
                  <a:cubicBezTo>
                    <a:pt x="216" y="260"/>
                    <a:pt x="216" y="260"/>
                    <a:pt x="216" y="260"/>
                  </a:cubicBezTo>
                  <a:cubicBezTo>
                    <a:pt x="210" y="260"/>
                    <a:pt x="209" y="255"/>
                    <a:pt x="209" y="25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4" name="Freeform 34"/>
            <p:cNvSpPr>
              <a:spLocks noEditPoints="1"/>
            </p:cNvSpPr>
            <p:nvPr/>
          </p:nvSpPr>
          <p:spPr bwMode="auto">
            <a:xfrm>
              <a:off x="6422123" y="2904172"/>
              <a:ext cx="532845" cy="868627"/>
            </a:xfrm>
            <a:custGeom>
              <a:avLst/>
              <a:gdLst>
                <a:gd name="T0" fmla="*/ 23 w 366"/>
                <a:gd name="T1" fmla="*/ 156 h 597"/>
                <a:gd name="T2" fmla="*/ 100 w 366"/>
                <a:gd name="T3" fmla="*/ 252 h 597"/>
                <a:gd name="T4" fmla="*/ 42 w 366"/>
                <a:gd name="T5" fmla="*/ 255 h 597"/>
                <a:gd name="T6" fmla="*/ 356 w 366"/>
                <a:gd name="T7" fmla="*/ 46 h 597"/>
                <a:gd name="T8" fmla="*/ 347 w 366"/>
                <a:gd name="T9" fmla="*/ 87 h 597"/>
                <a:gd name="T10" fmla="*/ 290 w 366"/>
                <a:gd name="T11" fmla="*/ 80 h 597"/>
                <a:gd name="T12" fmla="*/ 340 w 366"/>
                <a:gd name="T13" fmla="*/ 113 h 597"/>
                <a:gd name="T14" fmla="*/ 346 w 366"/>
                <a:gd name="T15" fmla="*/ 114 h 597"/>
                <a:gd name="T16" fmla="*/ 342 w 366"/>
                <a:gd name="T17" fmla="*/ 232 h 597"/>
                <a:gd name="T18" fmla="*/ 270 w 366"/>
                <a:gd name="T19" fmla="*/ 253 h 597"/>
                <a:gd name="T20" fmla="*/ 319 w 366"/>
                <a:gd name="T21" fmla="*/ 260 h 597"/>
                <a:gd name="T22" fmla="*/ 338 w 366"/>
                <a:gd name="T23" fmla="*/ 116 h 597"/>
                <a:gd name="T24" fmla="*/ 270 w 366"/>
                <a:gd name="T25" fmla="*/ 253 h 597"/>
                <a:gd name="T26" fmla="*/ 78 w 366"/>
                <a:gd name="T27" fmla="*/ 578 h 597"/>
                <a:gd name="T28" fmla="*/ 309 w 366"/>
                <a:gd name="T29" fmla="*/ 575 h 597"/>
                <a:gd name="T30" fmla="*/ 40 w 366"/>
                <a:gd name="T31" fmla="*/ 264 h 597"/>
                <a:gd name="T32" fmla="*/ 221 w 366"/>
                <a:gd name="T33" fmla="*/ 100 h 597"/>
                <a:gd name="T34" fmla="*/ 239 w 366"/>
                <a:gd name="T35" fmla="*/ 39 h 597"/>
                <a:gd name="T36" fmla="*/ 196 w 366"/>
                <a:gd name="T37" fmla="*/ 69 h 597"/>
                <a:gd name="T38" fmla="*/ 205 w 366"/>
                <a:gd name="T39" fmla="*/ 253 h 597"/>
                <a:gd name="T40" fmla="*/ 209 w 366"/>
                <a:gd name="T41" fmla="*/ 128 h 597"/>
                <a:gd name="T42" fmla="*/ 263 w 366"/>
                <a:gd name="T43" fmla="*/ 136 h 597"/>
                <a:gd name="T44" fmla="*/ 263 w 366"/>
                <a:gd name="T45" fmla="*/ 104 h 597"/>
                <a:gd name="T46" fmla="*/ 209 w 366"/>
                <a:gd name="T47" fmla="*/ 111 h 597"/>
                <a:gd name="T48" fmla="*/ 206 w 366"/>
                <a:gd name="T49" fmla="*/ 67 h 597"/>
                <a:gd name="T50" fmla="*/ 163 w 366"/>
                <a:gd name="T51" fmla="*/ 90 h 597"/>
                <a:gd name="T52" fmla="*/ 175 w 366"/>
                <a:gd name="T53" fmla="*/ 252 h 597"/>
                <a:gd name="T54" fmla="*/ 126 w 366"/>
                <a:gd name="T55" fmla="*/ 260 h 597"/>
                <a:gd name="T56" fmla="*/ 137 w 366"/>
                <a:gd name="T57" fmla="*/ 37 h 597"/>
                <a:gd name="T58" fmla="*/ 186 w 366"/>
                <a:gd name="T59" fmla="*/ 254 h 597"/>
                <a:gd name="T60" fmla="*/ 57 w 366"/>
                <a:gd name="T61" fmla="*/ 105 h 597"/>
                <a:gd name="T62" fmla="*/ 14 w 366"/>
                <a:gd name="T63" fmla="*/ 115 h 597"/>
                <a:gd name="T64" fmla="*/ 68 w 366"/>
                <a:gd name="T65" fmla="*/ 72 h 597"/>
                <a:gd name="T66" fmla="*/ 112 w 366"/>
                <a:gd name="T67" fmla="*/ 253 h 597"/>
                <a:gd name="T68" fmla="*/ 74 w 366"/>
                <a:gd name="T69" fmla="*/ 136 h 597"/>
                <a:gd name="T70" fmla="*/ 22 w 366"/>
                <a:gd name="T71" fmla="*/ 154 h 597"/>
                <a:gd name="T72" fmla="*/ 14 w 366"/>
                <a:gd name="T73" fmla="*/ 124 h 597"/>
                <a:gd name="T74" fmla="*/ 68 w 366"/>
                <a:gd name="T75" fmla="*/ 114 h 597"/>
                <a:gd name="T76" fmla="*/ 326 w 366"/>
                <a:gd name="T77" fmla="*/ 15 h 597"/>
                <a:gd name="T78" fmla="*/ 301 w 366"/>
                <a:gd name="T79" fmla="*/ 73 h 597"/>
                <a:gd name="T80" fmla="*/ 209 w 366"/>
                <a:gd name="T81" fmla="*/ 250 h 597"/>
                <a:gd name="T82" fmla="*/ 262 w 366"/>
                <a:gd name="T83" fmla="*/ 139 h 597"/>
                <a:gd name="T84" fmla="*/ 260 w 366"/>
                <a:gd name="T85" fmla="*/ 260 h 5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366" h="597">
                  <a:moveTo>
                    <a:pt x="42" y="255"/>
                  </a:moveTo>
                  <a:cubicBezTo>
                    <a:pt x="19" y="162"/>
                    <a:pt x="19" y="162"/>
                    <a:pt x="19" y="162"/>
                  </a:cubicBezTo>
                  <a:cubicBezTo>
                    <a:pt x="18" y="159"/>
                    <a:pt x="19" y="158"/>
                    <a:pt x="23" y="156"/>
                  </a:cubicBezTo>
                  <a:cubicBezTo>
                    <a:pt x="38" y="152"/>
                    <a:pt x="53" y="149"/>
                    <a:pt x="69" y="145"/>
                  </a:cubicBezTo>
                  <a:cubicBezTo>
                    <a:pt x="72" y="144"/>
                    <a:pt x="74" y="145"/>
                    <a:pt x="75" y="149"/>
                  </a:cubicBezTo>
                  <a:cubicBezTo>
                    <a:pt x="100" y="252"/>
                    <a:pt x="100" y="252"/>
                    <a:pt x="100" y="252"/>
                  </a:cubicBezTo>
                  <a:cubicBezTo>
                    <a:pt x="101" y="256"/>
                    <a:pt x="98" y="260"/>
                    <a:pt x="94" y="260"/>
                  </a:cubicBezTo>
                  <a:cubicBezTo>
                    <a:pt x="49" y="260"/>
                    <a:pt x="49" y="260"/>
                    <a:pt x="49" y="260"/>
                  </a:cubicBezTo>
                  <a:cubicBezTo>
                    <a:pt x="45" y="260"/>
                    <a:pt x="43" y="258"/>
                    <a:pt x="42" y="255"/>
                  </a:cubicBezTo>
                  <a:close/>
                  <a:moveTo>
                    <a:pt x="365" y="49"/>
                  </a:moveTo>
                  <a:cubicBezTo>
                    <a:pt x="366" y="48"/>
                    <a:pt x="365" y="47"/>
                    <a:pt x="363" y="47"/>
                  </a:cubicBezTo>
                  <a:cubicBezTo>
                    <a:pt x="361" y="47"/>
                    <a:pt x="358" y="46"/>
                    <a:pt x="356" y="46"/>
                  </a:cubicBezTo>
                  <a:cubicBezTo>
                    <a:pt x="354" y="46"/>
                    <a:pt x="354" y="46"/>
                    <a:pt x="354" y="48"/>
                  </a:cubicBezTo>
                  <a:cubicBezTo>
                    <a:pt x="352" y="61"/>
                    <a:pt x="350" y="74"/>
                    <a:pt x="349" y="87"/>
                  </a:cubicBezTo>
                  <a:cubicBezTo>
                    <a:pt x="348" y="91"/>
                    <a:pt x="347" y="92"/>
                    <a:pt x="347" y="87"/>
                  </a:cubicBezTo>
                  <a:cubicBezTo>
                    <a:pt x="347" y="83"/>
                    <a:pt x="347" y="83"/>
                    <a:pt x="344" y="83"/>
                  </a:cubicBezTo>
                  <a:cubicBezTo>
                    <a:pt x="328" y="81"/>
                    <a:pt x="311" y="79"/>
                    <a:pt x="295" y="77"/>
                  </a:cubicBezTo>
                  <a:cubicBezTo>
                    <a:pt x="291" y="76"/>
                    <a:pt x="291" y="76"/>
                    <a:pt x="290" y="80"/>
                  </a:cubicBezTo>
                  <a:cubicBezTo>
                    <a:pt x="290" y="87"/>
                    <a:pt x="289" y="95"/>
                    <a:pt x="288" y="102"/>
                  </a:cubicBezTo>
                  <a:cubicBezTo>
                    <a:pt x="287" y="107"/>
                    <a:pt x="288" y="107"/>
                    <a:pt x="291" y="108"/>
                  </a:cubicBezTo>
                  <a:cubicBezTo>
                    <a:pt x="308" y="110"/>
                    <a:pt x="324" y="111"/>
                    <a:pt x="340" y="113"/>
                  </a:cubicBezTo>
                  <a:cubicBezTo>
                    <a:pt x="343" y="114"/>
                    <a:pt x="344" y="113"/>
                    <a:pt x="344" y="109"/>
                  </a:cubicBezTo>
                  <a:cubicBezTo>
                    <a:pt x="345" y="105"/>
                    <a:pt x="347" y="106"/>
                    <a:pt x="346" y="110"/>
                  </a:cubicBezTo>
                  <a:cubicBezTo>
                    <a:pt x="346" y="114"/>
                    <a:pt x="346" y="114"/>
                    <a:pt x="346" y="114"/>
                  </a:cubicBezTo>
                  <a:cubicBezTo>
                    <a:pt x="341" y="152"/>
                    <a:pt x="337" y="189"/>
                    <a:pt x="333" y="227"/>
                  </a:cubicBezTo>
                  <a:cubicBezTo>
                    <a:pt x="332" y="230"/>
                    <a:pt x="332" y="231"/>
                    <a:pt x="334" y="231"/>
                  </a:cubicBezTo>
                  <a:cubicBezTo>
                    <a:pt x="337" y="231"/>
                    <a:pt x="339" y="232"/>
                    <a:pt x="342" y="232"/>
                  </a:cubicBezTo>
                  <a:cubicBezTo>
                    <a:pt x="344" y="232"/>
                    <a:pt x="344" y="232"/>
                    <a:pt x="344" y="230"/>
                  </a:cubicBezTo>
                  <a:cubicBezTo>
                    <a:pt x="351" y="169"/>
                    <a:pt x="358" y="110"/>
                    <a:pt x="365" y="49"/>
                  </a:cubicBezTo>
                  <a:close/>
                  <a:moveTo>
                    <a:pt x="270" y="253"/>
                  </a:moveTo>
                  <a:cubicBezTo>
                    <a:pt x="270" y="254"/>
                    <a:pt x="270" y="256"/>
                    <a:pt x="272" y="258"/>
                  </a:cubicBezTo>
                  <a:cubicBezTo>
                    <a:pt x="273" y="259"/>
                    <a:pt x="275" y="260"/>
                    <a:pt x="277" y="260"/>
                  </a:cubicBezTo>
                  <a:cubicBezTo>
                    <a:pt x="319" y="260"/>
                    <a:pt x="319" y="260"/>
                    <a:pt x="319" y="260"/>
                  </a:cubicBezTo>
                  <a:cubicBezTo>
                    <a:pt x="327" y="260"/>
                    <a:pt x="327" y="259"/>
                    <a:pt x="328" y="251"/>
                  </a:cubicBezTo>
                  <a:cubicBezTo>
                    <a:pt x="343" y="121"/>
                    <a:pt x="343" y="121"/>
                    <a:pt x="343" y="121"/>
                  </a:cubicBezTo>
                  <a:cubicBezTo>
                    <a:pt x="343" y="117"/>
                    <a:pt x="342" y="116"/>
                    <a:pt x="338" y="116"/>
                  </a:cubicBezTo>
                  <a:cubicBezTo>
                    <a:pt x="323" y="114"/>
                    <a:pt x="308" y="112"/>
                    <a:pt x="292" y="111"/>
                  </a:cubicBezTo>
                  <a:cubicBezTo>
                    <a:pt x="287" y="110"/>
                    <a:pt x="287" y="111"/>
                    <a:pt x="286" y="115"/>
                  </a:cubicBezTo>
                  <a:lnTo>
                    <a:pt x="270" y="253"/>
                  </a:lnTo>
                  <a:close/>
                  <a:moveTo>
                    <a:pt x="40" y="264"/>
                  </a:moveTo>
                  <a:cubicBezTo>
                    <a:pt x="29" y="266"/>
                    <a:pt x="28" y="271"/>
                    <a:pt x="31" y="286"/>
                  </a:cubicBezTo>
                  <a:cubicBezTo>
                    <a:pt x="47" y="383"/>
                    <a:pt x="62" y="481"/>
                    <a:pt x="78" y="578"/>
                  </a:cubicBezTo>
                  <a:cubicBezTo>
                    <a:pt x="81" y="595"/>
                    <a:pt x="87" y="597"/>
                    <a:pt x="108" y="597"/>
                  </a:cubicBezTo>
                  <a:cubicBezTo>
                    <a:pt x="165" y="597"/>
                    <a:pt x="223" y="597"/>
                    <a:pt x="280" y="597"/>
                  </a:cubicBezTo>
                  <a:cubicBezTo>
                    <a:pt x="302" y="597"/>
                    <a:pt x="306" y="594"/>
                    <a:pt x="309" y="575"/>
                  </a:cubicBezTo>
                  <a:cubicBezTo>
                    <a:pt x="321" y="478"/>
                    <a:pt x="333" y="382"/>
                    <a:pt x="346" y="285"/>
                  </a:cubicBezTo>
                  <a:cubicBezTo>
                    <a:pt x="348" y="271"/>
                    <a:pt x="344" y="266"/>
                    <a:pt x="331" y="264"/>
                  </a:cubicBezTo>
                  <a:lnTo>
                    <a:pt x="40" y="264"/>
                  </a:lnTo>
                  <a:close/>
                  <a:moveTo>
                    <a:pt x="239" y="39"/>
                  </a:moveTo>
                  <a:cubicBezTo>
                    <a:pt x="216" y="39"/>
                    <a:pt x="216" y="76"/>
                    <a:pt x="216" y="96"/>
                  </a:cubicBezTo>
                  <a:cubicBezTo>
                    <a:pt x="216" y="100"/>
                    <a:pt x="217" y="100"/>
                    <a:pt x="221" y="100"/>
                  </a:cubicBezTo>
                  <a:cubicBezTo>
                    <a:pt x="233" y="100"/>
                    <a:pt x="245" y="100"/>
                    <a:pt x="257" y="101"/>
                  </a:cubicBezTo>
                  <a:cubicBezTo>
                    <a:pt x="261" y="101"/>
                    <a:pt x="261" y="100"/>
                    <a:pt x="261" y="96"/>
                  </a:cubicBezTo>
                  <a:cubicBezTo>
                    <a:pt x="261" y="75"/>
                    <a:pt x="262" y="39"/>
                    <a:pt x="239" y="39"/>
                  </a:cubicBezTo>
                  <a:close/>
                  <a:moveTo>
                    <a:pt x="206" y="67"/>
                  </a:moveTo>
                  <a:cubicBezTo>
                    <a:pt x="204" y="67"/>
                    <a:pt x="201" y="67"/>
                    <a:pt x="198" y="67"/>
                  </a:cubicBezTo>
                  <a:cubicBezTo>
                    <a:pt x="197" y="67"/>
                    <a:pt x="196" y="67"/>
                    <a:pt x="196" y="69"/>
                  </a:cubicBezTo>
                  <a:cubicBezTo>
                    <a:pt x="196" y="129"/>
                    <a:pt x="195" y="190"/>
                    <a:pt x="195" y="250"/>
                  </a:cubicBezTo>
                  <a:cubicBezTo>
                    <a:pt x="195" y="253"/>
                    <a:pt x="195" y="253"/>
                    <a:pt x="197" y="253"/>
                  </a:cubicBezTo>
                  <a:cubicBezTo>
                    <a:pt x="200" y="253"/>
                    <a:pt x="203" y="253"/>
                    <a:pt x="205" y="253"/>
                  </a:cubicBezTo>
                  <a:cubicBezTo>
                    <a:pt x="207" y="253"/>
                    <a:pt x="207" y="253"/>
                    <a:pt x="207" y="249"/>
                  </a:cubicBezTo>
                  <a:cubicBezTo>
                    <a:pt x="207" y="210"/>
                    <a:pt x="208" y="170"/>
                    <a:pt x="208" y="130"/>
                  </a:cubicBezTo>
                  <a:cubicBezTo>
                    <a:pt x="208" y="129"/>
                    <a:pt x="208" y="128"/>
                    <a:pt x="209" y="128"/>
                  </a:cubicBezTo>
                  <a:cubicBezTo>
                    <a:pt x="210" y="128"/>
                    <a:pt x="210" y="129"/>
                    <a:pt x="210" y="131"/>
                  </a:cubicBezTo>
                  <a:cubicBezTo>
                    <a:pt x="210" y="135"/>
                    <a:pt x="210" y="135"/>
                    <a:pt x="214" y="135"/>
                  </a:cubicBezTo>
                  <a:cubicBezTo>
                    <a:pt x="230" y="136"/>
                    <a:pt x="246" y="136"/>
                    <a:pt x="263" y="136"/>
                  </a:cubicBezTo>
                  <a:cubicBezTo>
                    <a:pt x="266" y="136"/>
                    <a:pt x="267" y="135"/>
                    <a:pt x="267" y="131"/>
                  </a:cubicBezTo>
                  <a:cubicBezTo>
                    <a:pt x="267" y="123"/>
                    <a:pt x="267" y="116"/>
                    <a:pt x="267" y="108"/>
                  </a:cubicBezTo>
                  <a:cubicBezTo>
                    <a:pt x="267" y="105"/>
                    <a:pt x="266" y="104"/>
                    <a:pt x="263" y="104"/>
                  </a:cubicBezTo>
                  <a:cubicBezTo>
                    <a:pt x="246" y="104"/>
                    <a:pt x="230" y="104"/>
                    <a:pt x="214" y="104"/>
                  </a:cubicBezTo>
                  <a:cubicBezTo>
                    <a:pt x="210" y="104"/>
                    <a:pt x="210" y="105"/>
                    <a:pt x="210" y="108"/>
                  </a:cubicBezTo>
                  <a:cubicBezTo>
                    <a:pt x="210" y="110"/>
                    <a:pt x="210" y="111"/>
                    <a:pt x="209" y="111"/>
                  </a:cubicBezTo>
                  <a:cubicBezTo>
                    <a:pt x="208" y="111"/>
                    <a:pt x="208" y="110"/>
                    <a:pt x="208" y="108"/>
                  </a:cubicBezTo>
                  <a:cubicBezTo>
                    <a:pt x="208" y="95"/>
                    <a:pt x="208" y="82"/>
                    <a:pt x="208" y="69"/>
                  </a:cubicBezTo>
                  <a:cubicBezTo>
                    <a:pt x="208" y="67"/>
                    <a:pt x="208" y="67"/>
                    <a:pt x="206" y="67"/>
                  </a:cubicBezTo>
                  <a:close/>
                  <a:moveTo>
                    <a:pt x="182" y="255"/>
                  </a:moveTo>
                  <a:cubicBezTo>
                    <a:pt x="181" y="252"/>
                    <a:pt x="182" y="250"/>
                    <a:pt x="182" y="244"/>
                  </a:cubicBezTo>
                  <a:cubicBezTo>
                    <a:pt x="188" y="208"/>
                    <a:pt x="180" y="113"/>
                    <a:pt x="163" y="90"/>
                  </a:cubicBezTo>
                  <a:cubicBezTo>
                    <a:pt x="157" y="82"/>
                    <a:pt x="155" y="78"/>
                    <a:pt x="157" y="87"/>
                  </a:cubicBezTo>
                  <a:cubicBezTo>
                    <a:pt x="158" y="94"/>
                    <a:pt x="158" y="97"/>
                    <a:pt x="157" y="102"/>
                  </a:cubicBezTo>
                  <a:cubicBezTo>
                    <a:pt x="151" y="133"/>
                    <a:pt x="168" y="219"/>
                    <a:pt x="175" y="252"/>
                  </a:cubicBezTo>
                  <a:cubicBezTo>
                    <a:pt x="175" y="254"/>
                    <a:pt x="175" y="256"/>
                    <a:pt x="173" y="257"/>
                  </a:cubicBezTo>
                  <a:cubicBezTo>
                    <a:pt x="172" y="259"/>
                    <a:pt x="170" y="260"/>
                    <a:pt x="168" y="260"/>
                  </a:cubicBezTo>
                  <a:cubicBezTo>
                    <a:pt x="126" y="260"/>
                    <a:pt x="126" y="260"/>
                    <a:pt x="126" y="260"/>
                  </a:cubicBezTo>
                  <a:cubicBezTo>
                    <a:pt x="123" y="260"/>
                    <a:pt x="121" y="258"/>
                    <a:pt x="120" y="255"/>
                  </a:cubicBezTo>
                  <a:cubicBezTo>
                    <a:pt x="90" y="142"/>
                    <a:pt x="64" y="12"/>
                    <a:pt x="99" y="4"/>
                  </a:cubicBezTo>
                  <a:cubicBezTo>
                    <a:pt x="115" y="0"/>
                    <a:pt x="131" y="27"/>
                    <a:pt x="137" y="37"/>
                  </a:cubicBezTo>
                  <a:cubicBezTo>
                    <a:pt x="149" y="57"/>
                    <a:pt x="157" y="68"/>
                    <a:pt x="167" y="86"/>
                  </a:cubicBezTo>
                  <a:cubicBezTo>
                    <a:pt x="181" y="114"/>
                    <a:pt x="193" y="210"/>
                    <a:pt x="185" y="245"/>
                  </a:cubicBezTo>
                  <a:cubicBezTo>
                    <a:pt x="185" y="249"/>
                    <a:pt x="185" y="251"/>
                    <a:pt x="186" y="254"/>
                  </a:cubicBezTo>
                  <a:cubicBezTo>
                    <a:pt x="187" y="256"/>
                    <a:pt x="183" y="258"/>
                    <a:pt x="182" y="255"/>
                  </a:cubicBezTo>
                  <a:close/>
                  <a:moveTo>
                    <a:pt x="22" y="54"/>
                  </a:moveTo>
                  <a:cubicBezTo>
                    <a:pt x="45" y="49"/>
                    <a:pt x="53" y="89"/>
                    <a:pt x="57" y="105"/>
                  </a:cubicBezTo>
                  <a:cubicBezTo>
                    <a:pt x="58" y="108"/>
                    <a:pt x="58" y="109"/>
                    <a:pt x="54" y="110"/>
                  </a:cubicBezTo>
                  <a:cubicBezTo>
                    <a:pt x="42" y="112"/>
                    <a:pt x="31" y="115"/>
                    <a:pt x="19" y="118"/>
                  </a:cubicBezTo>
                  <a:cubicBezTo>
                    <a:pt x="15" y="119"/>
                    <a:pt x="15" y="119"/>
                    <a:pt x="14" y="115"/>
                  </a:cubicBezTo>
                  <a:cubicBezTo>
                    <a:pt x="9" y="95"/>
                    <a:pt x="0" y="60"/>
                    <a:pt x="22" y="54"/>
                  </a:cubicBezTo>
                  <a:close/>
                  <a:moveTo>
                    <a:pt x="61" y="74"/>
                  </a:moveTo>
                  <a:cubicBezTo>
                    <a:pt x="63" y="73"/>
                    <a:pt x="65" y="73"/>
                    <a:pt x="68" y="72"/>
                  </a:cubicBezTo>
                  <a:cubicBezTo>
                    <a:pt x="70" y="71"/>
                    <a:pt x="70" y="72"/>
                    <a:pt x="71" y="73"/>
                  </a:cubicBezTo>
                  <a:cubicBezTo>
                    <a:pt x="85" y="132"/>
                    <a:pt x="99" y="191"/>
                    <a:pt x="114" y="249"/>
                  </a:cubicBezTo>
                  <a:cubicBezTo>
                    <a:pt x="115" y="252"/>
                    <a:pt x="115" y="252"/>
                    <a:pt x="112" y="253"/>
                  </a:cubicBezTo>
                  <a:cubicBezTo>
                    <a:pt x="110" y="253"/>
                    <a:pt x="108" y="254"/>
                    <a:pt x="105" y="254"/>
                  </a:cubicBezTo>
                  <a:cubicBezTo>
                    <a:pt x="103" y="255"/>
                    <a:pt x="103" y="254"/>
                    <a:pt x="102" y="252"/>
                  </a:cubicBezTo>
                  <a:cubicBezTo>
                    <a:pt x="93" y="213"/>
                    <a:pt x="83" y="175"/>
                    <a:pt x="74" y="136"/>
                  </a:cubicBezTo>
                  <a:cubicBezTo>
                    <a:pt x="73" y="133"/>
                    <a:pt x="71" y="133"/>
                    <a:pt x="72" y="137"/>
                  </a:cubicBezTo>
                  <a:cubicBezTo>
                    <a:pt x="73" y="141"/>
                    <a:pt x="72" y="141"/>
                    <a:pt x="69" y="142"/>
                  </a:cubicBezTo>
                  <a:cubicBezTo>
                    <a:pt x="53" y="146"/>
                    <a:pt x="37" y="150"/>
                    <a:pt x="22" y="154"/>
                  </a:cubicBezTo>
                  <a:cubicBezTo>
                    <a:pt x="18" y="155"/>
                    <a:pt x="17" y="155"/>
                    <a:pt x="16" y="150"/>
                  </a:cubicBezTo>
                  <a:cubicBezTo>
                    <a:pt x="14" y="143"/>
                    <a:pt x="13" y="136"/>
                    <a:pt x="11" y="128"/>
                  </a:cubicBezTo>
                  <a:cubicBezTo>
                    <a:pt x="10" y="125"/>
                    <a:pt x="11" y="125"/>
                    <a:pt x="14" y="124"/>
                  </a:cubicBezTo>
                  <a:cubicBezTo>
                    <a:pt x="30" y="120"/>
                    <a:pt x="46" y="116"/>
                    <a:pt x="62" y="112"/>
                  </a:cubicBezTo>
                  <a:cubicBezTo>
                    <a:pt x="65" y="111"/>
                    <a:pt x="65" y="111"/>
                    <a:pt x="66" y="115"/>
                  </a:cubicBezTo>
                  <a:cubicBezTo>
                    <a:pt x="67" y="119"/>
                    <a:pt x="69" y="118"/>
                    <a:pt x="68" y="114"/>
                  </a:cubicBezTo>
                  <a:cubicBezTo>
                    <a:pt x="65" y="101"/>
                    <a:pt x="62" y="89"/>
                    <a:pt x="59" y="76"/>
                  </a:cubicBezTo>
                  <a:cubicBezTo>
                    <a:pt x="59" y="75"/>
                    <a:pt x="59" y="74"/>
                    <a:pt x="61" y="74"/>
                  </a:cubicBezTo>
                  <a:close/>
                  <a:moveTo>
                    <a:pt x="326" y="15"/>
                  </a:moveTo>
                  <a:cubicBezTo>
                    <a:pt x="351" y="17"/>
                    <a:pt x="344" y="58"/>
                    <a:pt x="342" y="74"/>
                  </a:cubicBezTo>
                  <a:cubicBezTo>
                    <a:pt x="342" y="78"/>
                    <a:pt x="341" y="78"/>
                    <a:pt x="337" y="78"/>
                  </a:cubicBezTo>
                  <a:cubicBezTo>
                    <a:pt x="325" y="76"/>
                    <a:pt x="313" y="75"/>
                    <a:pt x="301" y="73"/>
                  </a:cubicBezTo>
                  <a:cubicBezTo>
                    <a:pt x="298" y="73"/>
                    <a:pt x="297" y="73"/>
                    <a:pt x="298" y="69"/>
                  </a:cubicBezTo>
                  <a:cubicBezTo>
                    <a:pt x="300" y="48"/>
                    <a:pt x="304" y="12"/>
                    <a:pt x="326" y="15"/>
                  </a:cubicBezTo>
                  <a:close/>
                  <a:moveTo>
                    <a:pt x="209" y="250"/>
                  </a:moveTo>
                  <a:cubicBezTo>
                    <a:pt x="210" y="143"/>
                    <a:pt x="210" y="143"/>
                    <a:pt x="210" y="143"/>
                  </a:cubicBezTo>
                  <a:cubicBezTo>
                    <a:pt x="210" y="139"/>
                    <a:pt x="211" y="138"/>
                    <a:pt x="215" y="138"/>
                  </a:cubicBezTo>
                  <a:cubicBezTo>
                    <a:pt x="231" y="138"/>
                    <a:pt x="246" y="138"/>
                    <a:pt x="262" y="139"/>
                  </a:cubicBezTo>
                  <a:cubicBezTo>
                    <a:pt x="266" y="139"/>
                    <a:pt x="267" y="139"/>
                    <a:pt x="267" y="143"/>
                  </a:cubicBezTo>
                  <a:cubicBezTo>
                    <a:pt x="266" y="253"/>
                    <a:pt x="266" y="253"/>
                    <a:pt x="266" y="253"/>
                  </a:cubicBezTo>
                  <a:cubicBezTo>
                    <a:pt x="266" y="257"/>
                    <a:pt x="263" y="260"/>
                    <a:pt x="260" y="260"/>
                  </a:cubicBezTo>
                  <a:cubicBezTo>
                    <a:pt x="216" y="260"/>
                    <a:pt x="216" y="260"/>
                    <a:pt x="216" y="260"/>
                  </a:cubicBezTo>
                  <a:cubicBezTo>
                    <a:pt x="210" y="260"/>
                    <a:pt x="209" y="255"/>
                    <a:pt x="209" y="25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25" name="文本框 24"/>
          <p:cNvSpPr txBox="1"/>
          <p:nvPr/>
        </p:nvSpPr>
        <p:spPr>
          <a:xfrm>
            <a:off x="2266780" y="4790154"/>
            <a:ext cx="1219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添加标题</a:t>
            </a:r>
          </a:p>
        </p:txBody>
      </p:sp>
      <p:sp>
        <p:nvSpPr>
          <p:cNvPr id="26" name="文本框 25"/>
          <p:cNvSpPr txBox="1"/>
          <p:nvPr/>
        </p:nvSpPr>
        <p:spPr>
          <a:xfrm>
            <a:off x="2027385" y="5060096"/>
            <a:ext cx="1706880" cy="4876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sz="1000" i="1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请</a:t>
            </a:r>
            <a:r>
              <a:rPr lang="zh-CN" sz="1000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在此添加您的文字内容，请在此添加您的文字内容。</a:t>
            </a:r>
            <a:endParaRPr lang="zh-CN" altLang="en-US" sz="1000" dirty="0">
              <a:solidFill>
                <a:schemeClr val="bg2">
                  <a:lumMod val="2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4296989" y="4790154"/>
            <a:ext cx="1219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添加标题</a:t>
            </a:r>
          </a:p>
        </p:txBody>
      </p:sp>
      <p:sp>
        <p:nvSpPr>
          <p:cNvPr id="28" name="文本框 27"/>
          <p:cNvSpPr txBox="1"/>
          <p:nvPr/>
        </p:nvSpPr>
        <p:spPr>
          <a:xfrm>
            <a:off x="4053149" y="5060096"/>
            <a:ext cx="1706880" cy="4876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sz="1000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请在此添加您的文字内容，请在此添加您的文字内容。</a:t>
            </a:r>
            <a:endParaRPr lang="zh-CN" altLang="en-US" sz="1000" dirty="0">
              <a:solidFill>
                <a:schemeClr val="bg2">
                  <a:lumMod val="2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6493721" y="4790154"/>
            <a:ext cx="1219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添加标题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6249881" y="5060096"/>
            <a:ext cx="1706880" cy="4876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sz="1000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请在此添加您的文字内容，请在此添加您的文字内容。</a:t>
            </a:r>
            <a:endParaRPr lang="zh-CN" altLang="en-US" sz="1000" dirty="0">
              <a:solidFill>
                <a:schemeClr val="bg2">
                  <a:lumMod val="2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8630819" y="4790154"/>
            <a:ext cx="1219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添加标题</a:t>
            </a:r>
          </a:p>
        </p:txBody>
      </p:sp>
      <p:sp>
        <p:nvSpPr>
          <p:cNvPr id="32" name="文本框 31"/>
          <p:cNvSpPr txBox="1"/>
          <p:nvPr/>
        </p:nvSpPr>
        <p:spPr>
          <a:xfrm>
            <a:off x="8386979" y="5060096"/>
            <a:ext cx="1706880" cy="4876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sz="1000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请在此添加您的文字内容，请在此添加您的文字内容。</a:t>
            </a:r>
            <a:endParaRPr lang="zh-CN" altLang="en-US" sz="1000" dirty="0">
              <a:solidFill>
                <a:schemeClr val="bg2">
                  <a:lumMod val="2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29" name="TextBox 76"/>
          <p:cNvSpPr txBox="1"/>
          <p:nvPr/>
        </p:nvSpPr>
        <p:spPr>
          <a:xfrm>
            <a:off x="1063429" y="235585"/>
            <a:ext cx="4350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请在此处添加标题</a:t>
            </a:r>
          </a:p>
        </p:txBody>
      </p:sp>
      <p:sp>
        <p:nvSpPr>
          <p:cNvPr id="30" name="文本框 29"/>
          <p:cNvSpPr txBox="1"/>
          <p:nvPr/>
        </p:nvSpPr>
        <p:spPr>
          <a:xfrm>
            <a:off x="1063429" y="758805"/>
            <a:ext cx="5031742" cy="308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200" dirty="0">
                <a:solidFill>
                  <a:srgbClr val="14213F"/>
                </a:solidFill>
                <a:latin typeface="微软雅黑" panose="020B0503020204020204" charset="-122"/>
                <a:ea typeface="微软雅黑" panose="020B0503020204020204" charset="-122"/>
              </a:rPr>
              <a:t>Add You Text Here Add You Text Here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六边形 9"/>
          <p:cNvSpPr/>
          <p:nvPr/>
        </p:nvSpPr>
        <p:spPr>
          <a:xfrm rot="10800000">
            <a:off x="5194935" y="2067243"/>
            <a:ext cx="1795463" cy="1547812"/>
          </a:xfrm>
          <a:prstGeom prst="hexagon">
            <a:avLst>
              <a:gd name="adj" fmla="val 24999"/>
              <a:gd name="vf" fmla="val 115470"/>
            </a:avLst>
          </a:prstGeom>
          <a:solidFill>
            <a:srgbClr val="92D050"/>
          </a:solidFill>
          <a:ln w="12700">
            <a:noFill/>
          </a:ln>
        </p:spPr>
        <p:txBody>
          <a:bodyPr anchor="ctr"/>
          <a:lstStyle/>
          <a:p>
            <a:pPr lvl="0" algn="ctr" eaLnBrk="1" hangingPunct="1"/>
            <a:endParaRPr lang="zh-CN" altLang="zh-CN" dirty="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1" name="六边形 21"/>
          <p:cNvSpPr/>
          <p:nvPr/>
        </p:nvSpPr>
        <p:spPr>
          <a:xfrm rot="10800000">
            <a:off x="6664643" y="2854643"/>
            <a:ext cx="1795462" cy="1547812"/>
          </a:xfrm>
          <a:prstGeom prst="hexagon">
            <a:avLst>
              <a:gd name="adj" fmla="val 24999"/>
              <a:gd name="vf" fmla="val 115470"/>
            </a:avLst>
          </a:prstGeom>
          <a:solidFill>
            <a:srgbClr val="0089C1"/>
          </a:solidFill>
          <a:ln w="12700">
            <a:noFill/>
          </a:ln>
        </p:spPr>
        <p:txBody>
          <a:bodyPr anchor="ctr"/>
          <a:lstStyle/>
          <a:p>
            <a:pPr lvl="0" algn="ctr" eaLnBrk="1" hangingPunct="1"/>
            <a:endParaRPr lang="zh-CN" altLang="zh-CN" dirty="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2" name="六边形 25"/>
          <p:cNvSpPr/>
          <p:nvPr/>
        </p:nvSpPr>
        <p:spPr>
          <a:xfrm rot="10800000">
            <a:off x="5188585" y="3669030"/>
            <a:ext cx="1795463" cy="1547813"/>
          </a:xfrm>
          <a:prstGeom prst="hexagon">
            <a:avLst>
              <a:gd name="adj" fmla="val 24999"/>
              <a:gd name="vf" fmla="val 115470"/>
            </a:avLst>
          </a:prstGeom>
          <a:solidFill>
            <a:srgbClr val="92D050"/>
          </a:solidFill>
          <a:ln w="12700">
            <a:noFill/>
          </a:ln>
        </p:spPr>
        <p:txBody>
          <a:bodyPr anchor="ctr"/>
          <a:lstStyle/>
          <a:p>
            <a:pPr lvl="0" algn="ctr" eaLnBrk="1" hangingPunct="1"/>
            <a:endParaRPr lang="zh-CN" altLang="zh-CN" dirty="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3" name="六边形 27"/>
          <p:cNvSpPr/>
          <p:nvPr/>
        </p:nvSpPr>
        <p:spPr>
          <a:xfrm rot="10800000">
            <a:off x="3729673" y="2854643"/>
            <a:ext cx="1795462" cy="1547812"/>
          </a:xfrm>
          <a:prstGeom prst="hexagon">
            <a:avLst>
              <a:gd name="adj" fmla="val 24999"/>
              <a:gd name="vf" fmla="val 115470"/>
            </a:avLst>
          </a:prstGeom>
          <a:solidFill>
            <a:srgbClr val="0089C1"/>
          </a:solidFill>
          <a:ln w="12700">
            <a:noFill/>
          </a:ln>
        </p:spPr>
        <p:txBody>
          <a:bodyPr anchor="ctr"/>
          <a:lstStyle/>
          <a:p>
            <a:pPr lvl="0" algn="ctr" eaLnBrk="1" hangingPunct="1"/>
            <a:endParaRPr lang="zh-CN" altLang="zh-CN" dirty="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grpSp>
        <p:nvGrpSpPr>
          <p:cNvPr id="14" name="组合 28"/>
          <p:cNvGrpSpPr/>
          <p:nvPr/>
        </p:nvGrpSpPr>
        <p:grpSpPr>
          <a:xfrm>
            <a:off x="7339648" y="3297555"/>
            <a:ext cx="503237" cy="568325"/>
            <a:chOff x="0" y="0"/>
            <a:chExt cx="406393" cy="459645"/>
          </a:xfrm>
        </p:grpSpPr>
        <p:sp>
          <p:nvSpPr>
            <p:cNvPr id="15" name="Freeform 148"/>
            <p:cNvSpPr>
              <a:spLocks noEditPoints="1"/>
            </p:cNvSpPr>
            <p:nvPr/>
          </p:nvSpPr>
          <p:spPr>
            <a:xfrm>
              <a:off x="55120" y="0"/>
              <a:ext cx="351273" cy="456842"/>
            </a:xfrm>
            <a:custGeom>
              <a:avLst/>
              <a:gdLst>
                <a:gd name="txL" fmla="*/ 0 w 159"/>
                <a:gd name="txT" fmla="*/ 0 h 207"/>
                <a:gd name="txR" fmla="*/ 159 w 159"/>
                <a:gd name="txB" fmla="*/ 207 h 207"/>
              </a:gdLst>
              <a:ahLst/>
              <a:cxnLst>
                <a:cxn ang="0">
                  <a:pos x="346854" y="408289"/>
                </a:cxn>
                <a:cxn ang="0">
                  <a:pos x="196625" y="174350"/>
                </a:cxn>
                <a:cxn ang="0">
                  <a:pos x="203252" y="52967"/>
                </a:cxn>
                <a:cxn ang="0">
                  <a:pos x="92789" y="8828"/>
                </a:cxn>
                <a:cxn ang="0">
                  <a:pos x="154648" y="105934"/>
                </a:cxn>
                <a:cxn ang="0">
                  <a:pos x="81743" y="152281"/>
                </a:cxn>
                <a:cxn ang="0">
                  <a:pos x="22093" y="59588"/>
                </a:cxn>
                <a:cxn ang="0">
                  <a:pos x="22093" y="169936"/>
                </a:cxn>
                <a:cxn ang="0">
                  <a:pos x="136974" y="211869"/>
                </a:cxn>
                <a:cxn ang="0">
                  <a:pos x="287204" y="445807"/>
                </a:cxn>
                <a:cxn ang="0">
                  <a:pos x="315925" y="452428"/>
                </a:cxn>
                <a:cxn ang="0">
                  <a:pos x="340227" y="434772"/>
                </a:cxn>
                <a:cxn ang="0">
                  <a:pos x="346854" y="408289"/>
                </a:cxn>
                <a:cxn ang="0">
                  <a:pos x="318134" y="425944"/>
                </a:cxn>
                <a:cxn ang="0">
                  <a:pos x="296041" y="421531"/>
                </a:cxn>
                <a:cxn ang="0">
                  <a:pos x="302669" y="401668"/>
                </a:cxn>
                <a:cxn ang="0">
                  <a:pos x="322553" y="406082"/>
                </a:cxn>
                <a:cxn ang="0">
                  <a:pos x="318134" y="425944"/>
                </a:cxn>
              </a:cxnLst>
              <a:rect l="txL" t="txT" r="txR" b="txB"/>
              <a:pathLst>
                <a:path w="159" h="207">
                  <a:moveTo>
                    <a:pt x="157" y="185"/>
                  </a:moveTo>
                  <a:cubicBezTo>
                    <a:pt x="89" y="79"/>
                    <a:pt x="89" y="79"/>
                    <a:pt x="89" y="79"/>
                  </a:cubicBezTo>
                  <a:cubicBezTo>
                    <a:pt x="101" y="63"/>
                    <a:pt x="103" y="42"/>
                    <a:pt x="92" y="24"/>
                  </a:cubicBezTo>
                  <a:cubicBezTo>
                    <a:pt x="81" y="8"/>
                    <a:pt x="61" y="0"/>
                    <a:pt x="42" y="4"/>
                  </a:cubicBezTo>
                  <a:cubicBezTo>
                    <a:pt x="70" y="48"/>
                    <a:pt x="70" y="48"/>
                    <a:pt x="70" y="48"/>
                  </a:cubicBezTo>
                  <a:cubicBezTo>
                    <a:pt x="37" y="69"/>
                    <a:pt x="37" y="69"/>
                    <a:pt x="37" y="69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" y="42"/>
                    <a:pt x="0" y="61"/>
                    <a:pt x="10" y="77"/>
                  </a:cubicBezTo>
                  <a:cubicBezTo>
                    <a:pt x="21" y="95"/>
                    <a:pt x="43" y="102"/>
                    <a:pt x="62" y="96"/>
                  </a:cubicBezTo>
                  <a:cubicBezTo>
                    <a:pt x="130" y="202"/>
                    <a:pt x="130" y="202"/>
                    <a:pt x="130" y="202"/>
                  </a:cubicBezTo>
                  <a:cubicBezTo>
                    <a:pt x="133" y="206"/>
                    <a:pt x="138" y="207"/>
                    <a:pt x="143" y="205"/>
                  </a:cubicBezTo>
                  <a:cubicBezTo>
                    <a:pt x="154" y="197"/>
                    <a:pt x="154" y="197"/>
                    <a:pt x="154" y="197"/>
                  </a:cubicBezTo>
                  <a:cubicBezTo>
                    <a:pt x="158" y="195"/>
                    <a:pt x="159" y="189"/>
                    <a:pt x="157" y="185"/>
                  </a:cubicBezTo>
                  <a:close/>
                  <a:moveTo>
                    <a:pt x="144" y="193"/>
                  </a:moveTo>
                  <a:cubicBezTo>
                    <a:pt x="141" y="195"/>
                    <a:pt x="136" y="195"/>
                    <a:pt x="134" y="191"/>
                  </a:cubicBezTo>
                  <a:cubicBezTo>
                    <a:pt x="132" y="188"/>
                    <a:pt x="133" y="184"/>
                    <a:pt x="137" y="182"/>
                  </a:cubicBezTo>
                  <a:cubicBezTo>
                    <a:pt x="140" y="180"/>
                    <a:pt x="144" y="181"/>
                    <a:pt x="146" y="184"/>
                  </a:cubicBezTo>
                  <a:cubicBezTo>
                    <a:pt x="148" y="187"/>
                    <a:pt x="147" y="191"/>
                    <a:pt x="144" y="193"/>
                  </a:cubicBezTo>
                  <a:close/>
                </a:path>
              </a:pathLst>
            </a:custGeom>
            <a:solidFill>
              <a:srgbClr val="FCFCFC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" name="Freeform 149"/>
            <p:cNvSpPr>
              <a:spLocks noEditPoints="1"/>
            </p:cNvSpPr>
            <p:nvPr/>
          </p:nvSpPr>
          <p:spPr>
            <a:xfrm>
              <a:off x="0" y="231691"/>
              <a:ext cx="231691" cy="227954"/>
            </a:xfrm>
            <a:custGeom>
              <a:avLst/>
              <a:gdLst>
                <a:gd name="txL" fmla="*/ 0 w 105"/>
                <a:gd name="txT" fmla="*/ 0 h 103"/>
                <a:gd name="txR" fmla="*/ 105 w 105"/>
                <a:gd name="txB" fmla="*/ 103 h 103"/>
              </a:gdLst>
              <a:ahLst/>
              <a:cxnLst>
                <a:cxn ang="0">
                  <a:pos x="200799" y="57542"/>
                </a:cxn>
                <a:cxn ang="0">
                  <a:pos x="214038" y="44263"/>
                </a:cxn>
                <a:cxn ang="0">
                  <a:pos x="185353" y="15492"/>
                </a:cxn>
                <a:cxn ang="0">
                  <a:pos x="172113" y="28771"/>
                </a:cxn>
                <a:cxn ang="0">
                  <a:pos x="136808" y="15492"/>
                </a:cxn>
                <a:cxn ang="0">
                  <a:pos x="136808" y="0"/>
                </a:cxn>
                <a:cxn ang="0">
                  <a:pos x="94883" y="0"/>
                </a:cxn>
                <a:cxn ang="0">
                  <a:pos x="94883" y="15492"/>
                </a:cxn>
                <a:cxn ang="0">
                  <a:pos x="61784" y="28771"/>
                </a:cxn>
                <a:cxn ang="0">
                  <a:pos x="48545" y="15492"/>
                </a:cxn>
                <a:cxn ang="0">
                  <a:pos x="17653" y="44263"/>
                </a:cxn>
                <a:cxn ang="0">
                  <a:pos x="33099" y="59755"/>
                </a:cxn>
                <a:cxn ang="0">
                  <a:pos x="17653" y="92952"/>
                </a:cxn>
                <a:cxn ang="0">
                  <a:pos x="0" y="92952"/>
                </a:cxn>
                <a:cxn ang="0">
                  <a:pos x="0" y="135002"/>
                </a:cxn>
                <a:cxn ang="0">
                  <a:pos x="19859" y="135002"/>
                </a:cxn>
                <a:cxn ang="0">
                  <a:pos x="33099" y="168199"/>
                </a:cxn>
                <a:cxn ang="0">
                  <a:pos x="19859" y="181478"/>
                </a:cxn>
                <a:cxn ang="0">
                  <a:pos x="48545" y="210249"/>
                </a:cxn>
                <a:cxn ang="0">
                  <a:pos x="61784" y="196970"/>
                </a:cxn>
                <a:cxn ang="0">
                  <a:pos x="94883" y="210249"/>
                </a:cxn>
                <a:cxn ang="0">
                  <a:pos x="94883" y="227954"/>
                </a:cxn>
                <a:cxn ang="0">
                  <a:pos x="136808" y="227954"/>
                </a:cxn>
                <a:cxn ang="0">
                  <a:pos x="136808" y="210249"/>
                </a:cxn>
                <a:cxn ang="0">
                  <a:pos x="169907" y="196970"/>
                </a:cxn>
                <a:cxn ang="0">
                  <a:pos x="183146" y="210249"/>
                </a:cxn>
                <a:cxn ang="0">
                  <a:pos x="211832" y="181478"/>
                </a:cxn>
                <a:cxn ang="0">
                  <a:pos x="200799" y="168199"/>
                </a:cxn>
                <a:cxn ang="0">
                  <a:pos x="214038" y="135002"/>
                </a:cxn>
                <a:cxn ang="0">
                  <a:pos x="231691" y="135002"/>
                </a:cxn>
                <a:cxn ang="0">
                  <a:pos x="231691" y="92952"/>
                </a:cxn>
                <a:cxn ang="0">
                  <a:pos x="214038" y="92952"/>
                </a:cxn>
                <a:cxn ang="0">
                  <a:pos x="200799" y="57542"/>
                </a:cxn>
                <a:cxn ang="0">
                  <a:pos x="116949" y="183691"/>
                </a:cxn>
                <a:cxn ang="0">
                  <a:pos x="46338" y="112870"/>
                </a:cxn>
                <a:cxn ang="0">
                  <a:pos x="116949" y="42050"/>
                </a:cxn>
                <a:cxn ang="0">
                  <a:pos x="187559" y="112870"/>
                </a:cxn>
                <a:cxn ang="0">
                  <a:pos x="116949" y="183691"/>
                </a:cxn>
              </a:cxnLst>
              <a:rect l="txL" t="txT" r="txR" b="txB"/>
              <a:pathLst>
                <a:path w="105" h="103">
                  <a:moveTo>
                    <a:pt x="91" y="26"/>
                  </a:moveTo>
                  <a:cubicBezTo>
                    <a:pt x="97" y="20"/>
                    <a:pt x="97" y="20"/>
                    <a:pt x="97" y="20"/>
                  </a:cubicBezTo>
                  <a:cubicBezTo>
                    <a:pt x="84" y="7"/>
                    <a:pt x="84" y="7"/>
                    <a:pt x="84" y="7"/>
                  </a:cubicBezTo>
                  <a:cubicBezTo>
                    <a:pt x="78" y="13"/>
                    <a:pt x="78" y="13"/>
                    <a:pt x="78" y="13"/>
                  </a:cubicBezTo>
                  <a:cubicBezTo>
                    <a:pt x="73" y="10"/>
                    <a:pt x="67" y="8"/>
                    <a:pt x="62" y="7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43" y="7"/>
                    <a:pt x="43" y="7"/>
                    <a:pt x="43" y="7"/>
                  </a:cubicBezTo>
                  <a:cubicBezTo>
                    <a:pt x="38" y="8"/>
                    <a:pt x="33" y="10"/>
                    <a:pt x="28" y="13"/>
                  </a:cubicBezTo>
                  <a:cubicBezTo>
                    <a:pt x="22" y="7"/>
                    <a:pt x="22" y="7"/>
                    <a:pt x="22" y="7"/>
                  </a:cubicBezTo>
                  <a:cubicBezTo>
                    <a:pt x="8" y="20"/>
                    <a:pt x="8" y="20"/>
                    <a:pt x="8" y="20"/>
                  </a:cubicBezTo>
                  <a:cubicBezTo>
                    <a:pt x="15" y="27"/>
                    <a:pt x="15" y="27"/>
                    <a:pt x="15" y="27"/>
                  </a:cubicBezTo>
                  <a:cubicBezTo>
                    <a:pt x="12" y="31"/>
                    <a:pt x="10" y="36"/>
                    <a:pt x="8" y="42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61"/>
                    <a:pt x="0" y="61"/>
                    <a:pt x="0" y="61"/>
                  </a:cubicBezTo>
                  <a:cubicBezTo>
                    <a:pt x="9" y="61"/>
                    <a:pt x="9" y="61"/>
                    <a:pt x="9" y="61"/>
                  </a:cubicBezTo>
                  <a:cubicBezTo>
                    <a:pt x="10" y="66"/>
                    <a:pt x="12" y="71"/>
                    <a:pt x="15" y="76"/>
                  </a:cubicBezTo>
                  <a:cubicBezTo>
                    <a:pt x="9" y="82"/>
                    <a:pt x="9" y="82"/>
                    <a:pt x="9" y="82"/>
                  </a:cubicBezTo>
                  <a:cubicBezTo>
                    <a:pt x="22" y="95"/>
                    <a:pt x="22" y="95"/>
                    <a:pt x="22" y="95"/>
                  </a:cubicBezTo>
                  <a:cubicBezTo>
                    <a:pt x="28" y="89"/>
                    <a:pt x="28" y="89"/>
                    <a:pt x="28" y="89"/>
                  </a:cubicBezTo>
                  <a:cubicBezTo>
                    <a:pt x="33" y="92"/>
                    <a:pt x="38" y="94"/>
                    <a:pt x="43" y="95"/>
                  </a:cubicBezTo>
                  <a:cubicBezTo>
                    <a:pt x="43" y="103"/>
                    <a:pt x="43" y="103"/>
                    <a:pt x="43" y="103"/>
                  </a:cubicBezTo>
                  <a:cubicBezTo>
                    <a:pt x="62" y="103"/>
                    <a:pt x="62" y="103"/>
                    <a:pt x="62" y="103"/>
                  </a:cubicBezTo>
                  <a:cubicBezTo>
                    <a:pt x="62" y="95"/>
                    <a:pt x="62" y="95"/>
                    <a:pt x="62" y="95"/>
                  </a:cubicBezTo>
                  <a:cubicBezTo>
                    <a:pt x="67" y="94"/>
                    <a:pt x="73" y="92"/>
                    <a:pt x="77" y="89"/>
                  </a:cubicBezTo>
                  <a:cubicBezTo>
                    <a:pt x="83" y="95"/>
                    <a:pt x="83" y="95"/>
                    <a:pt x="83" y="95"/>
                  </a:cubicBezTo>
                  <a:cubicBezTo>
                    <a:pt x="96" y="82"/>
                    <a:pt x="96" y="82"/>
                    <a:pt x="96" y="82"/>
                  </a:cubicBezTo>
                  <a:cubicBezTo>
                    <a:pt x="91" y="76"/>
                    <a:pt x="91" y="76"/>
                    <a:pt x="91" y="76"/>
                  </a:cubicBezTo>
                  <a:cubicBezTo>
                    <a:pt x="94" y="71"/>
                    <a:pt x="96" y="66"/>
                    <a:pt x="97" y="61"/>
                  </a:cubicBezTo>
                  <a:cubicBezTo>
                    <a:pt x="105" y="61"/>
                    <a:pt x="105" y="61"/>
                    <a:pt x="105" y="61"/>
                  </a:cubicBezTo>
                  <a:cubicBezTo>
                    <a:pt x="105" y="42"/>
                    <a:pt x="105" y="42"/>
                    <a:pt x="105" y="42"/>
                  </a:cubicBezTo>
                  <a:cubicBezTo>
                    <a:pt x="97" y="42"/>
                    <a:pt x="97" y="42"/>
                    <a:pt x="97" y="42"/>
                  </a:cubicBezTo>
                  <a:cubicBezTo>
                    <a:pt x="96" y="36"/>
                    <a:pt x="94" y="31"/>
                    <a:pt x="91" y="26"/>
                  </a:cubicBezTo>
                  <a:close/>
                  <a:moveTo>
                    <a:pt x="53" y="83"/>
                  </a:moveTo>
                  <a:cubicBezTo>
                    <a:pt x="35" y="83"/>
                    <a:pt x="21" y="69"/>
                    <a:pt x="21" y="51"/>
                  </a:cubicBezTo>
                  <a:cubicBezTo>
                    <a:pt x="21" y="33"/>
                    <a:pt x="35" y="19"/>
                    <a:pt x="53" y="19"/>
                  </a:cubicBezTo>
                  <a:cubicBezTo>
                    <a:pt x="71" y="19"/>
                    <a:pt x="85" y="33"/>
                    <a:pt x="85" y="51"/>
                  </a:cubicBezTo>
                  <a:cubicBezTo>
                    <a:pt x="85" y="69"/>
                    <a:pt x="71" y="83"/>
                    <a:pt x="53" y="83"/>
                  </a:cubicBezTo>
                  <a:close/>
                </a:path>
              </a:pathLst>
            </a:custGeom>
            <a:solidFill>
              <a:srgbClr val="FCFCFC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" name="Oval 150"/>
            <p:cNvSpPr/>
            <p:nvPr/>
          </p:nvSpPr>
          <p:spPr>
            <a:xfrm>
              <a:off x="97160" y="326983"/>
              <a:ext cx="37370" cy="37370"/>
            </a:xfrm>
            <a:prstGeom prst="ellipse">
              <a:avLst/>
            </a:prstGeom>
            <a:solidFill>
              <a:srgbClr val="FCFCFC"/>
            </a:solidFill>
            <a:ln w="9525">
              <a:noFill/>
            </a:ln>
          </p:spPr>
          <p:txBody>
            <a:bodyPr/>
            <a:lstStyle/>
            <a:p>
              <a:pPr lvl="0" eaLnBrk="1" hangingPunct="1"/>
              <a:endParaRPr lang="zh-CN" altLang="zh-CN" dirty="0"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grpSp>
        <p:nvGrpSpPr>
          <p:cNvPr id="18" name="组合 33"/>
          <p:cNvGrpSpPr/>
          <p:nvPr/>
        </p:nvGrpSpPr>
        <p:grpSpPr>
          <a:xfrm>
            <a:off x="5879148" y="4165918"/>
            <a:ext cx="471487" cy="527050"/>
            <a:chOff x="0" y="0"/>
            <a:chExt cx="402656" cy="450303"/>
          </a:xfrm>
        </p:grpSpPr>
        <p:sp>
          <p:nvSpPr>
            <p:cNvPr id="19" name="Freeform 108"/>
            <p:cNvSpPr>
              <a:spLocks noEditPoints="1"/>
            </p:cNvSpPr>
            <p:nvPr/>
          </p:nvSpPr>
          <p:spPr>
            <a:xfrm>
              <a:off x="69134" y="167228"/>
              <a:ext cx="56988" cy="57923"/>
            </a:xfrm>
            <a:custGeom>
              <a:avLst/>
              <a:gdLst>
                <a:gd name="txL" fmla="*/ 0 w 26"/>
                <a:gd name="txT" fmla="*/ 0 h 26"/>
                <a:gd name="txR" fmla="*/ 26 w 26"/>
                <a:gd name="txB" fmla="*/ 26 h 26"/>
              </a:gdLst>
              <a:ahLst/>
              <a:cxnLst>
                <a:cxn ang="0">
                  <a:pos x="28494" y="0"/>
                </a:cxn>
                <a:cxn ang="0">
                  <a:pos x="0" y="28962"/>
                </a:cxn>
                <a:cxn ang="0">
                  <a:pos x="28494" y="57923"/>
                </a:cxn>
                <a:cxn ang="0">
                  <a:pos x="56988" y="28962"/>
                </a:cxn>
                <a:cxn ang="0">
                  <a:pos x="28494" y="0"/>
                </a:cxn>
                <a:cxn ang="0">
                  <a:pos x="28494" y="51240"/>
                </a:cxn>
                <a:cxn ang="0">
                  <a:pos x="6576" y="28962"/>
                </a:cxn>
                <a:cxn ang="0">
                  <a:pos x="28494" y="6683"/>
                </a:cxn>
                <a:cxn ang="0">
                  <a:pos x="50412" y="28962"/>
                </a:cxn>
                <a:cxn ang="0">
                  <a:pos x="28494" y="51240"/>
                </a:cxn>
              </a:cxnLst>
              <a:rect l="txL" t="txT" r="txR" b="txB"/>
              <a:pathLst>
                <a:path w="26" h="26">
                  <a:moveTo>
                    <a:pt x="13" y="0"/>
                  </a:moveTo>
                  <a:cubicBezTo>
                    <a:pt x="6" y="0"/>
                    <a:pt x="0" y="6"/>
                    <a:pt x="0" y="13"/>
                  </a:cubicBezTo>
                  <a:cubicBezTo>
                    <a:pt x="0" y="20"/>
                    <a:pt x="6" y="26"/>
                    <a:pt x="13" y="26"/>
                  </a:cubicBezTo>
                  <a:cubicBezTo>
                    <a:pt x="20" y="26"/>
                    <a:pt x="26" y="20"/>
                    <a:pt x="26" y="13"/>
                  </a:cubicBezTo>
                  <a:cubicBezTo>
                    <a:pt x="26" y="6"/>
                    <a:pt x="20" y="0"/>
                    <a:pt x="13" y="0"/>
                  </a:cubicBezTo>
                  <a:close/>
                  <a:moveTo>
                    <a:pt x="13" y="23"/>
                  </a:moveTo>
                  <a:cubicBezTo>
                    <a:pt x="8" y="23"/>
                    <a:pt x="3" y="18"/>
                    <a:pt x="3" y="13"/>
                  </a:cubicBezTo>
                  <a:cubicBezTo>
                    <a:pt x="3" y="7"/>
                    <a:pt x="8" y="3"/>
                    <a:pt x="13" y="3"/>
                  </a:cubicBezTo>
                  <a:cubicBezTo>
                    <a:pt x="19" y="3"/>
                    <a:pt x="23" y="7"/>
                    <a:pt x="23" y="13"/>
                  </a:cubicBezTo>
                  <a:cubicBezTo>
                    <a:pt x="23" y="18"/>
                    <a:pt x="19" y="23"/>
                    <a:pt x="13" y="23"/>
                  </a:cubicBezTo>
                  <a:close/>
                </a:path>
              </a:pathLst>
            </a:custGeom>
            <a:solidFill>
              <a:srgbClr val="FCFCFC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" name="Freeform 109"/>
            <p:cNvSpPr>
              <a:spLocks noEditPoints="1"/>
            </p:cNvSpPr>
            <p:nvPr/>
          </p:nvSpPr>
          <p:spPr>
            <a:xfrm>
              <a:off x="197125" y="129859"/>
              <a:ext cx="48580" cy="48580"/>
            </a:xfrm>
            <a:custGeom>
              <a:avLst/>
              <a:gdLst>
                <a:gd name="txL" fmla="*/ 0 w 22"/>
                <a:gd name="txT" fmla="*/ 0 h 22"/>
                <a:gd name="txR" fmla="*/ 22 w 22"/>
                <a:gd name="txB" fmla="*/ 22 h 22"/>
              </a:gdLst>
              <a:ahLst/>
              <a:cxnLst>
                <a:cxn ang="0">
                  <a:pos x="24290" y="0"/>
                </a:cxn>
                <a:cxn ang="0">
                  <a:pos x="0" y="24290"/>
                </a:cxn>
                <a:cxn ang="0">
                  <a:pos x="24290" y="48580"/>
                </a:cxn>
                <a:cxn ang="0">
                  <a:pos x="48580" y="24290"/>
                </a:cxn>
                <a:cxn ang="0">
                  <a:pos x="24290" y="0"/>
                </a:cxn>
                <a:cxn ang="0">
                  <a:pos x="24290" y="37539"/>
                </a:cxn>
                <a:cxn ang="0">
                  <a:pos x="11041" y="24290"/>
                </a:cxn>
                <a:cxn ang="0">
                  <a:pos x="24290" y="11041"/>
                </a:cxn>
                <a:cxn ang="0">
                  <a:pos x="37539" y="24290"/>
                </a:cxn>
                <a:cxn ang="0">
                  <a:pos x="24290" y="37539"/>
                </a:cxn>
              </a:cxnLst>
              <a:rect l="txL" t="txT" r="txR" b="txB"/>
              <a:pathLst>
                <a:path w="22" h="22">
                  <a:moveTo>
                    <a:pt x="11" y="0"/>
                  </a:moveTo>
                  <a:cubicBezTo>
                    <a:pt x="5" y="0"/>
                    <a:pt x="0" y="5"/>
                    <a:pt x="0" y="11"/>
                  </a:cubicBez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lose/>
                  <a:moveTo>
                    <a:pt x="11" y="17"/>
                  </a:moveTo>
                  <a:cubicBezTo>
                    <a:pt x="8" y="17"/>
                    <a:pt x="5" y="14"/>
                    <a:pt x="5" y="11"/>
                  </a:cubicBezTo>
                  <a:cubicBezTo>
                    <a:pt x="5" y="8"/>
                    <a:pt x="8" y="5"/>
                    <a:pt x="11" y="5"/>
                  </a:cubicBezTo>
                  <a:cubicBezTo>
                    <a:pt x="14" y="5"/>
                    <a:pt x="17" y="8"/>
                    <a:pt x="17" y="11"/>
                  </a:cubicBezTo>
                  <a:cubicBezTo>
                    <a:pt x="17" y="14"/>
                    <a:pt x="14" y="17"/>
                    <a:pt x="11" y="17"/>
                  </a:cubicBezTo>
                  <a:close/>
                </a:path>
              </a:pathLst>
            </a:custGeom>
            <a:solidFill>
              <a:srgbClr val="FCFCFC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" name="Freeform 110"/>
            <p:cNvSpPr>
              <a:spLocks noEditPoints="1"/>
            </p:cNvSpPr>
            <p:nvPr/>
          </p:nvSpPr>
          <p:spPr>
            <a:xfrm>
              <a:off x="82213" y="181242"/>
              <a:ext cx="30830" cy="30830"/>
            </a:xfrm>
            <a:custGeom>
              <a:avLst/>
              <a:gdLst>
                <a:gd name="txL" fmla="*/ 0 w 14"/>
                <a:gd name="txT" fmla="*/ 0 h 14"/>
                <a:gd name="txR" fmla="*/ 14 w 14"/>
                <a:gd name="txB" fmla="*/ 14 h 14"/>
              </a:gdLst>
              <a:ahLst/>
              <a:cxnLst>
                <a:cxn ang="0">
                  <a:pos x="15415" y="0"/>
                </a:cxn>
                <a:cxn ang="0">
                  <a:pos x="0" y="15415"/>
                </a:cxn>
                <a:cxn ang="0">
                  <a:pos x="15415" y="30830"/>
                </a:cxn>
                <a:cxn ang="0">
                  <a:pos x="30830" y="15415"/>
                </a:cxn>
                <a:cxn ang="0">
                  <a:pos x="15415" y="0"/>
                </a:cxn>
                <a:cxn ang="0">
                  <a:pos x="15415" y="22021"/>
                </a:cxn>
                <a:cxn ang="0">
                  <a:pos x="8809" y="15415"/>
                </a:cxn>
                <a:cxn ang="0">
                  <a:pos x="15415" y="6606"/>
                </a:cxn>
                <a:cxn ang="0">
                  <a:pos x="24224" y="15415"/>
                </a:cxn>
                <a:cxn ang="0">
                  <a:pos x="15415" y="22021"/>
                </a:cxn>
              </a:cxnLst>
              <a:rect l="txL" t="txT" r="txR" b="txB"/>
              <a:pathLst>
                <a:path w="14" h="14">
                  <a:moveTo>
                    <a:pt x="7" y="0"/>
                  </a:moveTo>
                  <a:cubicBezTo>
                    <a:pt x="3" y="0"/>
                    <a:pt x="0" y="3"/>
                    <a:pt x="0" y="7"/>
                  </a:cubicBezTo>
                  <a:cubicBezTo>
                    <a:pt x="0" y="11"/>
                    <a:pt x="3" y="14"/>
                    <a:pt x="7" y="14"/>
                  </a:cubicBezTo>
                  <a:cubicBezTo>
                    <a:pt x="11" y="14"/>
                    <a:pt x="14" y="11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lose/>
                  <a:moveTo>
                    <a:pt x="7" y="10"/>
                  </a:moveTo>
                  <a:cubicBezTo>
                    <a:pt x="5" y="10"/>
                    <a:pt x="4" y="9"/>
                    <a:pt x="4" y="7"/>
                  </a:cubicBezTo>
                  <a:cubicBezTo>
                    <a:pt x="4" y="5"/>
                    <a:pt x="5" y="3"/>
                    <a:pt x="7" y="3"/>
                  </a:cubicBezTo>
                  <a:cubicBezTo>
                    <a:pt x="9" y="3"/>
                    <a:pt x="11" y="5"/>
                    <a:pt x="11" y="7"/>
                  </a:cubicBezTo>
                  <a:cubicBezTo>
                    <a:pt x="11" y="9"/>
                    <a:pt x="9" y="10"/>
                    <a:pt x="7" y="10"/>
                  </a:cubicBezTo>
                  <a:close/>
                </a:path>
              </a:pathLst>
            </a:custGeom>
            <a:solidFill>
              <a:srgbClr val="FCFCFC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" name="Freeform 111"/>
            <p:cNvSpPr>
              <a:spLocks noEditPoints="1"/>
            </p:cNvSpPr>
            <p:nvPr/>
          </p:nvSpPr>
          <p:spPr>
            <a:xfrm>
              <a:off x="172834" y="105568"/>
              <a:ext cx="97161" cy="97161"/>
            </a:xfrm>
            <a:custGeom>
              <a:avLst/>
              <a:gdLst>
                <a:gd name="txL" fmla="*/ 0 w 44"/>
                <a:gd name="txT" fmla="*/ 0 h 44"/>
                <a:gd name="txR" fmla="*/ 44 w 44"/>
                <a:gd name="txB" fmla="*/ 44 h 44"/>
              </a:gdLst>
              <a:ahLst/>
              <a:cxnLst>
                <a:cxn ang="0">
                  <a:pos x="48581" y="0"/>
                </a:cxn>
                <a:cxn ang="0">
                  <a:pos x="0" y="48581"/>
                </a:cxn>
                <a:cxn ang="0">
                  <a:pos x="48581" y="97161"/>
                </a:cxn>
                <a:cxn ang="0">
                  <a:pos x="97161" y="48581"/>
                </a:cxn>
                <a:cxn ang="0">
                  <a:pos x="48581" y="0"/>
                </a:cxn>
                <a:cxn ang="0">
                  <a:pos x="48581" y="86120"/>
                </a:cxn>
                <a:cxn ang="0">
                  <a:pos x="11041" y="48581"/>
                </a:cxn>
                <a:cxn ang="0">
                  <a:pos x="48581" y="13249"/>
                </a:cxn>
                <a:cxn ang="0">
                  <a:pos x="86120" y="48581"/>
                </a:cxn>
                <a:cxn ang="0">
                  <a:pos x="48581" y="86120"/>
                </a:cxn>
              </a:cxnLst>
              <a:rect l="txL" t="txT" r="txR" b="txB"/>
              <a:pathLst>
                <a:path w="44" h="44">
                  <a:moveTo>
                    <a:pt x="22" y="0"/>
                  </a:moveTo>
                  <a:cubicBezTo>
                    <a:pt x="10" y="0"/>
                    <a:pt x="0" y="10"/>
                    <a:pt x="0" y="22"/>
                  </a:cubicBezTo>
                  <a:cubicBezTo>
                    <a:pt x="0" y="34"/>
                    <a:pt x="10" y="44"/>
                    <a:pt x="22" y="44"/>
                  </a:cubicBezTo>
                  <a:cubicBezTo>
                    <a:pt x="34" y="44"/>
                    <a:pt x="44" y="34"/>
                    <a:pt x="44" y="22"/>
                  </a:cubicBezTo>
                  <a:cubicBezTo>
                    <a:pt x="44" y="10"/>
                    <a:pt x="34" y="0"/>
                    <a:pt x="22" y="0"/>
                  </a:cubicBezTo>
                  <a:close/>
                  <a:moveTo>
                    <a:pt x="22" y="39"/>
                  </a:moveTo>
                  <a:cubicBezTo>
                    <a:pt x="13" y="39"/>
                    <a:pt x="5" y="31"/>
                    <a:pt x="5" y="22"/>
                  </a:cubicBezTo>
                  <a:cubicBezTo>
                    <a:pt x="5" y="13"/>
                    <a:pt x="13" y="6"/>
                    <a:pt x="22" y="6"/>
                  </a:cubicBezTo>
                  <a:cubicBezTo>
                    <a:pt x="31" y="6"/>
                    <a:pt x="39" y="13"/>
                    <a:pt x="39" y="22"/>
                  </a:cubicBezTo>
                  <a:cubicBezTo>
                    <a:pt x="39" y="31"/>
                    <a:pt x="31" y="39"/>
                    <a:pt x="22" y="39"/>
                  </a:cubicBezTo>
                  <a:close/>
                </a:path>
              </a:pathLst>
            </a:custGeom>
            <a:solidFill>
              <a:srgbClr val="FCFCFC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" name="Freeform 112"/>
            <p:cNvSpPr>
              <a:spLocks noEditPoints="1"/>
            </p:cNvSpPr>
            <p:nvPr/>
          </p:nvSpPr>
          <p:spPr>
            <a:xfrm>
              <a:off x="0" y="0"/>
              <a:ext cx="402656" cy="450303"/>
            </a:xfrm>
            <a:custGeom>
              <a:avLst/>
              <a:gdLst>
                <a:gd name="txL" fmla="*/ 0 w 182"/>
                <a:gd name="txT" fmla="*/ 0 h 204"/>
                <a:gd name="txR" fmla="*/ 182 w 182"/>
                <a:gd name="txB" fmla="*/ 204 h 204"/>
              </a:gdLst>
              <a:ahLst/>
              <a:cxnLst>
                <a:cxn ang="0">
                  <a:pos x="347346" y="211907"/>
                </a:cxn>
                <a:cxn ang="0">
                  <a:pos x="338497" y="105954"/>
                </a:cxn>
                <a:cxn ang="0">
                  <a:pos x="172567" y="0"/>
                </a:cxn>
                <a:cxn ang="0">
                  <a:pos x="2212" y="174382"/>
                </a:cxn>
                <a:cxn ang="0">
                  <a:pos x="0" y="450303"/>
                </a:cxn>
                <a:cxn ang="0">
                  <a:pos x="250001" y="388497"/>
                </a:cxn>
                <a:cxn ang="0">
                  <a:pos x="325222" y="388497"/>
                </a:cxn>
                <a:cxn ang="0">
                  <a:pos x="325222" y="388497"/>
                </a:cxn>
                <a:cxn ang="0">
                  <a:pos x="345134" y="333313"/>
                </a:cxn>
                <a:cxn ang="0">
                  <a:pos x="323010" y="320068"/>
                </a:cxn>
                <a:cxn ang="0">
                  <a:pos x="345134" y="309031"/>
                </a:cxn>
                <a:cxn ang="0">
                  <a:pos x="342921" y="304617"/>
                </a:cxn>
                <a:cxn ang="0">
                  <a:pos x="376107" y="245018"/>
                </a:cxn>
                <a:cxn ang="0">
                  <a:pos x="137169" y="205285"/>
                </a:cxn>
                <a:cxn ang="0">
                  <a:pos x="137169" y="225152"/>
                </a:cxn>
                <a:cxn ang="0">
                  <a:pos x="119469" y="231774"/>
                </a:cxn>
                <a:cxn ang="0">
                  <a:pos x="106195" y="242810"/>
                </a:cxn>
                <a:cxn ang="0">
                  <a:pos x="88496" y="236188"/>
                </a:cxn>
                <a:cxn ang="0">
                  <a:pos x="70797" y="236188"/>
                </a:cxn>
                <a:cxn ang="0">
                  <a:pos x="61947" y="218529"/>
                </a:cxn>
                <a:cxn ang="0">
                  <a:pos x="48673" y="205285"/>
                </a:cxn>
                <a:cxn ang="0">
                  <a:pos x="57522" y="187626"/>
                </a:cxn>
                <a:cxn ang="0">
                  <a:pos x="57522" y="167760"/>
                </a:cxn>
                <a:cxn ang="0">
                  <a:pos x="75221" y="161138"/>
                </a:cxn>
                <a:cxn ang="0">
                  <a:pos x="88496" y="150101"/>
                </a:cxn>
                <a:cxn ang="0">
                  <a:pos x="106195" y="156723"/>
                </a:cxn>
                <a:cxn ang="0">
                  <a:pos x="126107" y="156723"/>
                </a:cxn>
                <a:cxn ang="0">
                  <a:pos x="132744" y="174382"/>
                </a:cxn>
                <a:cxn ang="0">
                  <a:pos x="146018" y="187626"/>
                </a:cxn>
                <a:cxn ang="0">
                  <a:pos x="300886" y="169967"/>
                </a:cxn>
                <a:cxn ang="0">
                  <a:pos x="278762" y="192041"/>
                </a:cxn>
                <a:cxn ang="0">
                  <a:pos x="267700" y="220737"/>
                </a:cxn>
                <a:cxn ang="0">
                  <a:pos x="236726" y="220737"/>
                </a:cxn>
                <a:cxn ang="0">
                  <a:pos x="207965" y="231774"/>
                </a:cxn>
                <a:cxn ang="0">
                  <a:pos x="183629" y="211907"/>
                </a:cxn>
                <a:cxn ang="0">
                  <a:pos x="154868" y="200870"/>
                </a:cxn>
                <a:cxn ang="0">
                  <a:pos x="154868" y="169967"/>
                </a:cxn>
                <a:cxn ang="0">
                  <a:pos x="141593" y="141272"/>
                </a:cxn>
                <a:cxn ang="0">
                  <a:pos x="163717" y="116990"/>
                </a:cxn>
                <a:cxn ang="0">
                  <a:pos x="174779" y="88295"/>
                </a:cxn>
                <a:cxn ang="0">
                  <a:pos x="207965" y="88295"/>
                </a:cxn>
                <a:cxn ang="0">
                  <a:pos x="236726" y="77258"/>
                </a:cxn>
                <a:cxn ang="0">
                  <a:pos x="258850" y="97124"/>
                </a:cxn>
                <a:cxn ang="0">
                  <a:pos x="287611" y="108161"/>
                </a:cxn>
                <a:cxn ang="0">
                  <a:pos x="287611" y="141272"/>
                </a:cxn>
                <a:cxn ang="0">
                  <a:pos x="300886" y="169967"/>
                </a:cxn>
              </a:cxnLst>
              <a:rect l="txL" t="txT" r="txR" b="txB"/>
              <a:pathLst>
                <a:path w="182" h="204">
                  <a:moveTo>
                    <a:pt x="170" y="111"/>
                  </a:moveTo>
                  <a:cubicBezTo>
                    <a:pt x="166" y="107"/>
                    <a:pt x="160" y="102"/>
                    <a:pt x="157" y="96"/>
                  </a:cubicBezTo>
                  <a:cubicBezTo>
                    <a:pt x="153" y="87"/>
                    <a:pt x="158" y="79"/>
                    <a:pt x="157" y="70"/>
                  </a:cubicBezTo>
                  <a:cubicBezTo>
                    <a:pt x="157" y="63"/>
                    <a:pt x="155" y="54"/>
                    <a:pt x="153" y="48"/>
                  </a:cubicBezTo>
                  <a:cubicBezTo>
                    <a:pt x="149" y="37"/>
                    <a:pt x="142" y="28"/>
                    <a:pt x="133" y="21"/>
                  </a:cubicBezTo>
                  <a:cubicBezTo>
                    <a:pt x="119" y="8"/>
                    <a:pt x="100" y="0"/>
                    <a:pt x="78" y="0"/>
                  </a:cubicBezTo>
                  <a:cubicBezTo>
                    <a:pt x="35" y="0"/>
                    <a:pt x="0" y="32"/>
                    <a:pt x="0" y="71"/>
                  </a:cubicBezTo>
                  <a:cubicBezTo>
                    <a:pt x="0" y="74"/>
                    <a:pt x="0" y="77"/>
                    <a:pt x="1" y="79"/>
                  </a:cubicBezTo>
                  <a:cubicBezTo>
                    <a:pt x="1" y="96"/>
                    <a:pt x="6" y="117"/>
                    <a:pt x="22" y="139"/>
                  </a:cubicBezTo>
                  <a:cubicBezTo>
                    <a:pt x="22" y="139"/>
                    <a:pt x="43" y="182"/>
                    <a:pt x="0" y="204"/>
                  </a:cubicBezTo>
                  <a:cubicBezTo>
                    <a:pt x="95" y="204"/>
                    <a:pt x="95" y="204"/>
                    <a:pt x="95" y="204"/>
                  </a:cubicBezTo>
                  <a:cubicBezTo>
                    <a:pt x="95" y="204"/>
                    <a:pt x="102" y="176"/>
                    <a:pt x="113" y="176"/>
                  </a:cubicBezTo>
                  <a:cubicBezTo>
                    <a:pt x="123" y="176"/>
                    <a:pt x="133" y="177"/>
                    <a:pt x="142" y="176"/>
                  </a:cubicBezTo>
                  <a:cubicBezTo>
                    <a:pt x="144" y="177"/>
                    <a:pt x="146" y="176"/>
                    <a:pt x="147" y="176"/>
                  </a:cubicBezTo>
                  <a:cubicBezTo>
                    <a:pt x="147" y="176"/>
                    <a:pt x="147" y="176"/>
                    <a:pt x="147" y="176"/>
                  </a:cubicBezTo>
                  <a:cubicBezTo>
                    <a:pt x="147" y="176"/>
                    <a:pt x="147" y="176"/>
                    <a:pt x="147" y="176"/>
                  </a:cubicBezTo>
                  <a:cubicBezTo>
                    <a:pt x="154" y="173"/>
                    <a:pt x="149" y="157"/>
                    <a:pt x="149" y="157"/>
                  </a:cubicBezTo>
                  <a:cubicBezTo>
                    <a:pt x="153" y="155"/>
                    <a:pt x="156" y="153"/>
                    <a:pt x="156" y="151"/>
                  </a:cubicBezTo>
                  <a:cubicBezTo>
                    <a:pt x="156" y="150"/>
                    <a:pt x="156" y="150"/>
                    <a:pt x="156" y="150"/>
                  </a:cubicBezTo>
                  <a:cubicBezTo>
                    <a:pt x="156" y="148"/>
                    <a:pt x="152" y="146"/>
                    <a:pt x="146" y="145"/>
                  </a:cubicBezTo>
                  <a:cubicBezTo>
                    <a:pt x="149" y="145"/>
                    <a:pt x="149" y="145"/>
                    <a:pt x="149" y="145"/>
                  </a:cubicBezTo>
                  <a:cubicBezTo>
                    <a:pt x="153" y="145"/>
                    <a:pt x="156" y="143"/>
                    <a:pt x="156" y="140"/>
                  </a:cubicBezTo>
                  <a:cubicBezTo>
                    <a:pt x="156" y="140"/>
                    <a:pt x="156" y="140"/>
                    <a:pt x="156" y="140"/>
                  </a:cubicBezTo>
                  <a:cubicBezTo>
                    <a:pt x="156" y="139"/>
                    <a:pt x="156" y="138"/>
                    <a:pt x="155" y="138"/>
                  </a:cubicBezTo>
                  <a:cubicBezTo>
                    <a:pt x="156" y="135"/>
                    <a:pt x="159" y="121"/>
                    <a:pt x="160" y="121"/>
                  </a:cubicBezTo>
                  <a:cubicBezTo>
                    <a:pt x="182" y="119"/>
                    <a:pt x="170" y="111"/>
                    <a:pt x="170" y="111"/>
                  </a:cubicBezTo>
                  <a:close/>
                  <a:moveTo>
                    <a:pt x="66" y="93"/>
                  </a:moveTo>
                  <a:cubicBezTo>
                    <a:pt x="62" y="93"/>
                    <a:pt x="62" y="93"/>
                    <a:pt x="62" y="93"/>
                  </a:cubicBezTo>
                  <a:cubicBezTo>
                    <a:pt x="62" y="95"/>
                    <a:pt x="61" y="97"/>
                    <a:pt x="60" y="99"/>
                  </a:cubicBezTo>
                  <a:cubicBezTo>
                    <a:pt x="62" y="102"/>
                    <a:pt x="62" y="102"/>
                    <a:pt x="62" y="102"/>
                  </a:cubicBezTo>
                  <a:cubicBezTo>
                    <a:pt x="57" y="107"/>
                    <a:pt x="57" y="107"/>
                    <a:pt x="57" y="107"/>
                  </a:cubicBezTo>
                  <a:cubicBezTo>
                    <a:pt x="54" y="105"/>
                    <a:pt x="54" y="105"/>
                    <a:pt x="54" y="105"/>
                  </a:cubicBezTo>
                  <a:cubicBezTo>
                    <a:pt x="52" y="106"/>
                    <a:pt x="50" y="107"/>
                    <a:pt x="48" y="107"/>
                  </a:cubicBezTo>
                  <a:cubicBezTo>
                    <a:pt x="48" y="110"/>
                    <a:pt x="48" y="110"/>
                    <a:pt x="48" y="110"/>
                  </a:cubicBezTo>
                  <a:cubicBezTo>
                    <a:pt x="40" y="110"/>
                    <a:pt x="40" y="110"/>
                    <a:pt x="40" y="110"/>
                  </a:cubicBezTo>
                  <a:cubicBezTo>
                    <a:pt x="40" y="107"/>
                    <a:pt x="40" y="107"/>
                    <a:pt x="40" y="107"/>
                  </a:cubicBezTo>
                  <a:cubicBezTo>
                    <a:pt x="38" y="107"/>
                    <a:pt x="36" y="106"/>
                    <a:pt x="34" y="105"/>
                  </a:cubicBezTo>
                  <a:cubicBezTo>
                    <a:pt x="32" y="107"/>
                    <a:pt x="32" y="107"/>
                    <a:pt x="32" y="107"/>
                  </a:cubicBezTo>
                  <a:cubicBezTo>
                    <a:pt x="26" y="102"/>
                    <a:pt x="26" y="102"/>
                    <a:pt x="26" y="102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7" y="97"/>
                    <a:pt x="26" y="95"/>
                    <a:pt x="26" y="93"/>
                  </a:cubicBezTo>
                  <a:cubicBezTo>
                    <a:pt x="22" y="93"/>
                    <a:pt x="22" y="93"/>
                    <a:pt x="22" y="93"/>
                  </a:cubicBezTo>
                  <a:cubicBezTo>
                    <a:pt x="22" y="85"/>
                    <a:pt x="22" y="85"/>
                    <a:pt x="22" y="85"/>
                  </a:cubicBezTo>
                  <a:cubicBezTo>
                    <a:pt x="26" y="85"/>
                    <a:pt x="26" y="85"/>
                    <a:pt x="26" y="85"/>
                  </a:cubicBezTo>
                  <a:cubicBezTo>
                    <a:pt x="26" y="83"/>
                    <a:pt x="27" y="81"/>
                    <a:pt x="28" y="79"/>
                  </a:cubicBezTo>
                  <a:cubicBezTo>
                    <a:pt x="26" y="76"/>
                    <a:pt x="26" y="76"/>
                    <a:pt x="26" y="76"/>
                  </a:cubicBezTo>
                  <a:cubicBezTo>
                    <a:pt x="31" y="71"/>
                    <a:pt x="31" y="71"/>
                    <a:pt x="31" y="71"/>
                  </a:cubicBezTo>
                  <a:cubicBezTo>
                    <a:pt x="34" y="73"/>
                    <a:pt x="34" y="73"/>
                    <a:pt x="34" y="73"/>
                  </a:cubicBezTo>
                  <a:cubicBezTo>
                    <a:pt x="36" y="72"/>
                    <a:pt x="38" y="71"/>
                    <a:pt x="40" y="71"/>
                  </a:cubicBezTo>
                  <a:cubicBezTo>
                    <a:pt x="40" y="68"/>
                    <a:pt x="40" y="68"/>
                    <a:pt x="40" y="68"/>
                  </a:cubicBezTo>
                  <a:cubicBezTo>
                    <a:pt x="48" y="68"/>
                    <a:pt x="48" y="68"/>
                    <a:pt x="48" y="68"/>
                  </a:cubicBezTo>
                  <a:cubicBezTo>
                    <a:pt x="48" y="71"/>
                    <a:pt x="48" y="71"/>
                    <a:pt x="48" y="71"/>
                  </a:cubicBezTo>
                  <a:cubicBezTo>
                    <a:pt x="50" y="71"/>
                    <a:pt x="52" y="72"/>
                    <a:pt x="54" y="73"/>
                  </a:cubicBezTo>
                  <a:cubicBezTo>
                    <a:pt x="57" y="71"/>
                    <a:pt x="57" y="71"/>
                    <a:pt x="57" y="71"/>
                  </a:cubicBezTo>
                  <a:cubicBezTo>
                    <a:pt x="63" y="76"/>
                    <a:pt x="63" y="76"/>
                    <a:pt x="63" y="76"/>
                  </a:cubicBezTo>
                  <a:cubicBezTo>
                    <a:pt x="60" y="79"/>
                    <a:pt x="60" y="79"/>
                    <a:pt x="60" y="79"/>
                  </a:cubicBezTo>
                  <a:cubicBezTo>
                    <a:pt x="61" y="81"/>
                    <a:pt x="62" y="83"/>
                    <a:pt x="63" y="85"/>
                  </a:cubicBezTo>
                  <a:cubicBezTo>
                    <a:pt x="66" y="85"/>
                    <a:pt x="66" y="85"/>
                    <a:pt x="66" y="85"/>
                  </a:cubicBezTo>
                  <a:lnTo>
                    <a:pt x="66" y="93"/>
                  </a:lnTo>
                  <a:close/>
                  <a:moveTo>
                    <a:pt x="136" y="77"/>
                  </a:moveTo>
                  <a:cubicBezTo>
                    <a:pt x="130" y="77"/>
                    <a:pt x="130" y="77"/>
                    <a:pt x="130" y="77"/>
                  </a:cubicBezTo>
                  <a:cubicBezTo>
                    <a:pt x="129" y="80"/>
                    <a:pt x="128" y="84"/>
                    <a:pt x="126" y="87"/>
                  </a:cubicBezTo>
                  <a:cubicBezTo>
                    <a:pt x="130" y="91"/>
                    <a:pt x="130" y="91"/>
                    <a:pt x="130" y="91"/>
                  </a:cubicBezTo>
                  <a:cubicBezTo>
                    <a:pt x="121" y="100"/>
                    <a:pt x="121" y="100"/>
                    <a:pt x="121" y="100"/>
                  </a:cubicBezTo>
                  <a:cubicBezTo>
                    <a:pt x="117" y="96"/>
                    <a:pt x="117" y="96"/>
                    <a:pt x="117" y="96"/>
                  </a:cubicBezTo>
                  <a:cubicBezTo>
                    <a:pt x="114" y="98"/>
                    <a:pt x="110" y="99"/>
                    <a:pt x="107" y="100"/>
                  </a:cubicBezTo>
                  <a:cubicBezTo>
                    <a:pt x="107" y="105"/>
                    <a:pt x="107" y="105"/>
                    <a:pt x="107" y="105"/>
                  </a:cubicBezTo>
                  <a:cubicBezTo>
                    <a:pt x="94" y="105"/>
                    <a:pt x="94" y="105"/>
                    <a:pt x="94" y="105"/>
                  </a:cubicBezTo>
                  <a:cubicBezTo>
                    <a:pt x="94" y="100"/>
                    <a:pt x="94" y="100"/>
                    <a:pt x="94" y="100"/>
                  </a:cubicBezTo>
                  <a:cubicBezTo>
                    <a:pt x="90" y="100"/>
                    <a:pt x="86" y="98"/>
                    <a:pt x="83" y="96"/>
                  </a:cubicBezTo>
                  <a:cubicBezTo>
                    <a:pt x="79" y="100"/>
                    <a:pt x="79" y="100"/>
                    <a:pt x="79" y="100"/>
                  </a:cubicBezTo>
                  <a:cubicBezTo>
                    <a:pt x="70" y="91"/>
                    <a:pt x="70" y="91"/>
                    <a:pt x="70" y="91"/>
                  </a:cubicBezTo>
                  <a:cubicBezTo>
                    <a:pt x="74" y="87"/>
                    <a:pt x="74" y="87"/>
                    <a:pt x="74" y="87"/>
                  </a:cubicBezTo>
                  <a:cubicBezTo>
                    <a:pt x="72" y="84"/>
                    <a:pt x="71" y="81"/>
                    <a:pt x="70" y="77"/>
                  </a:cubicBezTo>
                  <a:cubicBezTo>
                    <a:pt x="64" y="77"/>
                    <a:pt x="64" y="77"/>
                    <a:pt x="64" y="77"/>
                  </a:cubicBezTo>
                  <a:cubicBezTo>
                    <a:pt x="64" y="64"/>
                    <a:pt x="64" y="64"/>
                    <a:pt x="64" y="64"/>
                  </a:cubicBezTo>
                  <a:cubicBezTo>
                    <a:pt x="70" y="64"/>
                    <a:pt x="70" y="64"/>
                    <a:pt x="70" y="64"/>
                  </a:cubicBezTo>
                  <a:cubicBezTo>
                    <a:pt x="70" y="60"/>
                    <a:pt x="72" y="56"/>
                    <a:pt x="74" y="53"/>
                  </a:cubicBezTo>
                  <a:cubicBezTo>
                    <a:pt x="70" y="49"/>
                    <a:pt x="70" y="49"/>
                    <a:pt x="70" y="49"/>
                  </a:cubicBezTo>
                  <a:cubicBezTo>
                    <a:pt x="79" y="40"/>
                    <a:pt x="79" y="40"/>
                    <a:pt x="79" y="40"/>
                  </a:cubicBezTo>
                  <a:cubicBezTo>
                    <a:pt x="83" y="44"/>
                    <a:pt x="83" y="44"/>
                    <a:pt x="83" y="44"/>
                  </a:cubicBezTo>
                  <a:cubicBezTo>
                    <a:pt x="86" y="42"/>
                    <a:pt x="90" y="41"/>
                    <a:pt x="94" y="40"/>
                  </a:cubicBezTo>
                  <a:cubicBezTo>
                    <a:pt x="94" y="35"/>
                    <a:pt x="94" y="35"/>
                    <a:pt x="94" y="35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7" y="40"/>
                    <a:pt x="107" y="40"/>
                    <a:pt x="107" y="40"/>
                  </a:cubicBezTo>
                  <a:cubicBezTo>
                    <a:pt x="110" y="41"/>
                    <a:pt x="114" y="42"/>
                    <a:pt x="117" y="44"/>
                  </a:cubicBezTo>
                  <a:cubicBezTo>
                    <a:pt x="121" y="40"/>
                    <a:pt x="121" y="40"/>
                    <a:pt x="121" y="40"/>
                  </a:cubicBezTo>
                  <a:cubicBezTo>
                    <a:pt x="130" y="49"/>
                    <a:pt x="130" y="49"/>
                    <a:pt x="130" y="49"/>
                  </a:cubicBezTo>
                  <a:cubicBezTo>
                    <a:pt x="126" y="53"/>
                    <a:pt x="126" y="53"/>
                    <a:pt x="126" y="53"/>
                  </a:cubicBezTo>
                  <a:cubicBezTo>
                    <a:pt x="128" y="57"/>
                    <a:pt x="130" y="60"/>
                    <a:pt x="130" y="64"/>
                  </a:cubicBezTo>
                  <a:cubicBezTo>
                    <a:pt x="136" y="64"/>
                    <a:pt x="136" y="64"/>
                    <a:pt x="136" y="64"/>
                  </a:cubicBezTo>
                  <a:lnTo>
                    <a:pt x="136" y="77"/>
                  </a:lnTo>
                  <a:close/>
                </a:path>
              </a:pathLst>
            </a:custGeom>
            <a:solidFill>
              <a:srgbClr val="FCFCFC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4" name="组合 39"/>
          <p:cNvGrpSpPr/>
          <p:nvPr/>
        </p:nvGrpSpPr>
        <p:grpSpPr>
          <a:xfrm>
            <a:off x="5861685" y="2595880"/>
            <a:ext cx="468313" cy="463550"/>
            <a:chOff x="0" y="0"/>
            <a:chExt cx="453105" cy="448433"/>
          </a:xfrm>
        </p:grpSpPr>
        <p:sp>
          <p:nvSpPr>
            <p:cNvPr id="30" name="Freeform 136"/>
            <p:cNvSpPr/>
            <p:nvPr/>
          </p:nvSpPr>
          <p:spPr>
            <a:xfrm>
              <a:off x="0" y="251309"/>
              <a:ext cx="453105" cy="197124"/>
            </a:xfrm>
            <a:custGeom>
              <a:avLst/>
              <a:gdLst>
                <a:gd name="txL" fmla="*/ 0 w 205"/>
                <a:gd name="txT" fmla="*/ 0 h 89"/>
                <a:gd name="txR" fmla="*/ 205 w 205"/>
                <a:gd name="txB" fmla="*/ 89 h 89"/>
              </a:gdLst>
              <a:ahLst/>
              <a:cxnLst>
                <a:cxn ang="0">
                  <a:pos x="227658" y="42083"/>
                </a:cxn>
                <a:cxn ang="0">
                  <a:pos x="103883" y="0"/>
                </a:cxn>
                <a:cxn ang="0">
                  <a:pos x="0" y="0"/>
                </a:cxn>
                <a:cxn ang="0">
                  <a:pos x="0" y="148397"/>
                </a:cxn>
                <a:cxn ang="0">
                  <a:pos x="48626" y="197124"/>
                </a:cxn>
                <a:cxn ang="0">
                  <a:pos x="404479" y="197124"/>
                </a:cxn>
                <a:cxn ang="0">
                  <a:pos x="453105" y="148397"/>
                </a:cxn>
                <a:cxn ang="0">
                  <a:pos x="453105" y="0"/>
                </a:cxn>
                <a:cxn ang="0">
                  <a:pos x="349222" y="0"/>
                </a:cxn>
                <a:cxn ang="0">
                  <a:pos x="227658" y="42083"/>
                </a:cxn>
              </a:cxnLst>
              <a:rect l="txL" t="txT" r="txR" b="txB"/>
              <a:pathLst>
                <a:path w="205" h="89">
                  <a:moveTo>
                    <a:pt x="103" y="19"/>
                  </a:moveTo>
                  <a:cubicBezTo>
                    <a:pt x="82" y="19"/>
                    <a:pt x="62" y="12"/>
                    <a:pt x="4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79"/>
                    <a:pt x="10" y="89"/>
                    <a:pt x="22" y="89"/>
                  </a:cubicBezTo>
                  <a:cubicBezTo>
                    <a:pt x="183" y="89"/>
                    <a:pt x="183" y="89"/>
                    <a:pt x="183" y="89"/>
                  </a:cubicBezTo>
                  <a:cubicBezTo>
                    <a:pt x="195" y="89"/>
                    <a:pt x="205" y="79"/>
                    <a:pt x="205" y="67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158" y="0"/>
                    <a:pt x="158" y="0"/>
                    <a:pt x="158" y="0"/>
                  </a:cubicBezTo>
                  <a:cubicBezTo>
                    <a:pt x="143" y="12"/>
                    <a:pt x="124" y="19"/>
                    <a:pt x="103" y="19"/>
                  </a:cubicBezTo>
                  <a:close/>
                </a:path>
              </a:pathLst>
            </a:custGeom>
            <a:solidFill>
              <a:srgbClr val="FCFCFC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" name="Freeform 137"/>
            <p:cNvSpPr>
              <a:spLocks noEditPoints="1"/>
            </p:cNvSpPr>
            <p:nvPr/>
          </p:nvSpPr>
          <p:spPr>
            <a:xfrm>
              <a:off x="0" y="0"/>
              <a:ext cx="453105" cy="260652"/>
            </a:xfrm>
            <a:custGeom>
              <a:avLst/>
              <a:gdLst>
                <a:gd name="txL" fmla="*/ 0 w 205"/>
                <a:gd name="txT" fmla="*/ 0 h 118"/>
                <a:gd name="txR" fmla="*/ 205 w 205"/>
                <a:gd name="txB" fmla="*/ 118 h 118"/>
              </a:gdLst>
              <a:ahLst/>
              <a:cxnLst>
                <a:cxn ang="0">
                  <a:pos x="404479" y="92774"/>
                </a:cxn>
                <a:cxn ang="0">
                  <a:pos x="397848" y="92774"/>
                </a:cxn>
                <a:cxn ang="0">
                  <a:pos x="340381" y="92774"/>
                </a:cxn>
                <a:cxn ang="0">
                  <a:pos x="340381" y="48596"/>
                </a:cxn>
                <a:cxn ang="0">
                  <a:pos x="291755" y="0"/>
                </a:cxn>
                <a:cxn ang="0">
                  <a:pos x="161350" y="0"/>
                </a:cxn>
                <a:cxn ang="0">
                  <a:pos x="112724" y="48596"/>
                </a:cxn>
                <a:cxn ang="0">
                  <a:pos x="112724" y="92774"/>
                </a:cxn>
                <a:cxn ang="0">
                  <a:pos x="55257" y="92774"/>
                </a:cxn>
                <a:cxn ang="0">
                  <a:pos x="48626" y="92774"/>
                </a:cxn>
                <a:cxn ang="0">
                  <a:pos x="0" y="141371"/>
                </a:cxn>
                <a:cxn ang="0">
                  <a:pos x="0" y="223100"/>
                </a:cxn>
                <a:cxn ang="0">
                  <a:pos x="119354" y="223100"/>
                </a:cxn>
                <a:cxn ang="0">
                  <a:pos x="227658" y="260652"/>
                </a:cxn>
                <a:cxn ang="0">
                  <a:pos x="333751" y="223100"/>
                </a:cxn>
                <a:cxn ang="0">
                  <a:pos x="453105" y="223100"/>
                </a:cxn>
                <a:cxn ang="0">
                  <a:pos x="453105" y="141371"/>
                </a:cxn>
                <a:cxn ang="0">
                  <a:pos x="404479" y="92774"/>
                </a:cxn>
                <a:cxn ang="0">
                  <a:pos x="148088" y="57432"/>
                </a:cxn>
                <a:cxn ang="0">
                  <a:pos x="148088" y="48596"/>
                </a:cxn>
                <a:cxn ang="0">
                  <a:pos x="161350" y="37552"/>
                </a:cxn>
                <a:cxn ang="0">
                  <a:pos x="291755" y="37552"/>
                </a:cxn>
                <a:cxn ang="0">
                  <a:pos x="305017" y="48596"/>
                </a:cxn>
                <a:cxn ang="0">
                  <a:pos x="305017" y="57432"/>
                </a:cxn>
                <a:cxn ang="0">
                  <a:pos x="305017" y="92774"/>
                </a:cxn>
                <a:cxn ang="0">
                  <a:pos x="148088" y="92774"/>
                </a:cxn>
                <a:cxn ang="0">
                  <a:pos x="148088" y="57432"/>
                </a:cxn>
                <a:cxn ang="0">
                  <a:pos x="223237" y="223100"/>
                </a:cxn>
                <a:cxn ang="0">
                  <a:pos x="187873" y="189967"/>
                </a:cxn>
                <a:cxn ang="0">
                  <a:pos x="223237" y="154624"/>
                </a:cxn>
                <a:cxn ang="0">
                  <a:pos x="258601" y="189967"/>
                </a:cxn>
                <a:cxn ang="0">
                  <a:pos x="223237" y="223100"/>
                </a:cxn>
              </a:cxnLst>
              <a:rect l="txL" t="txT" r="txR" b="txB"/>
              <a:pathLst>
                <a:path w="205" h="118">
                  <a:moveTo>
                    <a:pt x="183" y="42"/>
                  </a:moveTo>
                  <a:cubicBezTo>
                    <a:pt x="180" y="42"/>
                    <a:pt x="180" y="42"/>
                    <a:pt x="180" y="42"/>
                  </a:cubicBezTo>
                  <a:cubicBezTo>
                    <a:pt x="154" y="42"/>
                    <a:pt x="154" y="42"/>
                    <a:pt x="154" y="42"/>
                  </a:cubicBezTo>
                  <a:cubicBezTo>
                    <a:pt x="154" y="22"/>
                    <a:pt x="154" y="22"/>
                    <a:pt x="154" y="22"/>
                  </a:cubicBezTo>
                  <a:cubicBezTo>
                    <a:pt x="154" y="10"/>
                    <a:pt x="144" y="0"/>
                    <a:pt x="132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61" y="0"/>
                    <a:pt x="51" y="10"/>
                    <a:pt x="51" y="22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10" y="42"/>
                    <a:pt x="0" y="52"/>
                    <a:pt x="0" y="64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54" y="101"/>
                    <a:pt x="54" y="101"/>
                    <a:pt x="54" y="101"/>
                  </a:cubicBezTo>
                  <a:cubicBezTo>
                    <a:pt x="67" y="112"/>
                    <a:pt x="84" y="118"/>
                    <a:pt x="103" y="118"/>
                  </a:cubicBezTo>
                  <a:cubicBezTo>
                    <a:pt x="121" y="118"/>
                    <a:pt x="138" y="112"/>
                    <a:pt x="151" y="101"/>
                  </a:cubicBezTo>
                  <a:cubicBezTo>
                    <a:pt x="205" y="101"/>
                    <a:pt x="205" y="101"/>
                    <a:pt x="205" y="101"/>
                  </a:cubicBezTo>
                  <a:cubicBezTo>
                    <a:pt x="205" y="64"/>
                    <a:pt x="205" y="64"/>
                    <a:pt x="205" y="64"/>
                  </a:cubicBezTo>
                  <a:cubicBezTo>
                    <a:pt x="205" y="52"/>
                    <a:pt x="195" y="42"/>
                    <a:pt x="183" y="42"/>
                  </a:cubicBezTo>
                  <a:close/>
                  <a:moveTo>
                    <a:pt x="67" y="26"/>
                  </a:moveTo>
                  <a:cubicBezTo>
                    <a:pt x="67" y="22"/>
                    <a:pt x="67" y="22"/>
                    <a:pt x="67" y="22"/>
                  </a:cubicBezTo>
                  <a:cubicBezTo>
                    <a:pt x="67" y="19"/>
                    <a:pt x="70" y="17"/>
                    <a:pt x="73" y="17"/>
                  </a:cubicBezTo>
                  <a:cubicBezTo>
                    <a:pt x="132" y="17"/>
                    <a:pt x="132" y="17"/>
                    <a:pt x="132" y="17"/>
                  </a:cubicBezTo>
                  <a:cubicBezTo>
                    <a:pt x="135" y="17"/>
                    <a:pt x="138" y="19"/>
                    <a:pt x="138" y="22"/>
                  </a:cubicBezTo>
                  <a:cubicBezTo>
                    <a:pt x="138" y="26"/>
                    <a:pt x="138" y="26"/>
                    <a:pt x="138" y="26"/>
                  </a:cubicBezTo>
                  <a:cubicBezTo>
                    <a:pt x="138" y="42"/>
                    <a:pt x="138" y="42"/>
                    <a:pt x="138" y="42"/>
                  </a:cubicBezTo>
                  <a:cubicBezTo>
                    <a:pt x="67" y="42"/>
                    <a:pt x="67" y="42"/>
                    <a:pt x="67" y="42"/>
                  </a:cubicBezTo>
                  <a:lnTo>
                    <a:pt x="67" y="26"/>
                  </a:lnTo>
                  <a:close/>
                  <a:moveTo>
                    <a:pt x="101" y="101"/>
                  </a:moveTo>
                  <a:cubicBezTo>
                    <a:pt x="92" y="101"/>
                    <a:pt x="85" y="94"/>
                    <a:pt x="85" y="86"/>
                  </a:cubicBezTo>
                  <a:cubicBezTo>
                    <a:pt x="85" y="77"/>
                    <a:pt x="92" y="70"/>
                    <a:pt x="101" y="70"/>
                  </a:cubicBezTo>
                  <a:cubicBezTo>
                    <a:pt x="110" y="70"/>
                    <a:pt x="117" y="77"/>
                    <a:pt x="117" y="86"/>
                  </a:cubicBezTo>
                  <a:cubicBezTo>
                    <a:pt x="117" y="94"/>
                    <a:pt x="110" y="101"/>
                    <a:pt x="101" y="101"/>
                  </a:cubicBezTo>
                  <a:close/>
                </a:path>
              </a:pathLst>
            </a:custGeom>
            <a:solidFill>
              <a:srgbClr val="FCFCFC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32" name="组合 42"/>
          <p:cNvGrpSpPr/>
          <p:nvPr/>
        </p:nvGrpSpPr>
        <p:grpSpPr>
          <a:xfrm>
            <a:off x="4388485" y="3342005"/>
            <a:ext cx="484188" cy="520700"/>
            <a:chOff x="0" y="0"/>
            <a:chExt cx="466184" cy="501686"/>
          </a:xfrm>
        </p:grpSpPr>
        <p:sp>
          <p:nvSpPr>
            <p:cNvPr id="33" name="Freeform 154"/>
            <p:cNvSpPr/>
            <p:nvPr/>
          </p:nvSpPr>
          <p:spPr>
            <a:xfrm>
              <a:off x="141070" y="426012"/>
              <a:ext cx="50449" cy="46712"/>
            </a:xfrm>
            <a:custGeom>
              <a:avLst/>
              <a:gdLst>
                <a:gd name="txL" fmla="*/ 0 w 23"/>
                <a:gd name="txT" fmla="*/ 0 h 21"/>
                <a:gd name="txR" fmla="*/ 23 w 23"/>
                <a:gd name="txB" fmla="*/ 21 h 21"/>
              </a:gdLst>
              <a:ahLst/>
              <a:cxnLst>
                <a:cxn ang="0">
                  <a:pos x="35095" y="0"/>
                </a:cxn>
                <a:cxn ang="0">
                  <a:pos x="35095" y="8898"/>
                </a:cxn>
                <a:cxn ang="0">
                  <a:pos x="41675" y="24468"/>
                </a:cxn>
                <a:cxn ang="0">
                  <a:pos x="21934" y="37814"/>
                </a:cxn>
                <a:cxn ang="0">
                  <a:pos x="8774" y="20019"/>
                </a:cxn>
                <a:cxn ang="0">
                  <a:pos x="13161" y="11122"/>
                </a:cxn>
                <a:cxn ang="0">
                  <a:pos x="13161" y="0"/>
                </a:cxn>
                <a:cxn ang="0">
                  <a:pos x="0" y="22244"/>
                </a:cxn>
                <a:cxn ang="0">
                  <a:pos x="24128" y="46712"/>
                </a:cxn>
                <a:cxn ang="0">
                  <a:pos x="50449" y="22244"/>
                </a:cxn>
                <a:cxn ang="0">
                  <a:pos x="35095" y="0"/>
                </a:cxn>
              </a:cxnLst>
              <a:rect l="txL" t="txT" r="txR" b="txB"/>
              <a:pathLst>
                <a:path w="23" h="21">
                  <a:moveTo>
                    <a:pt x="16" y="0"/>
                  </a:moveTo>
                  <a:cubicBezTo>
                    <a:pt x="16" y="4"/>
                    <a:pt x="16" y="4"/>
                    <a:pt x="16" y="4"/>
                  </a:cubicBezTo>
                  <a:cubicBezTo>
                    <a:pt x="18" y="5"/>
                    <a:pt x="19" y="8"/>
                    <a:pt x="19" y="11"/>
                  </a:cubicBezTo>
                  <a:cubicBezTo>
                    <a:pt x="18" y="15"/>
                    <a:pt x="15" y="18"/>
                    <a:pt x="10" y="17"/>
                  </a:cubicBezTo>
                  <a:cubicBezTo>
                    <a:pt x="6" y="17"/>
                    <a:pt x="3" y="13"/>
                    <a:pt x="4" y="9"/>
                  </a:cubicBezTo>
                  <a:cubicBezTo>
                    <a:pt x="4" y="7"/>
                    <a:pt x="5" y="6"/>
                    <a:pt x="6" y="5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2"/>
                    <a:pt x="0" y="6"/>
                    <a:pt x="0" y="10"/>
                  </a:cubicBezTo>
                  <a:cubicBezTo>
                    <a:pt x="0" y="16"/>
                    <a:pt x="5" y="21"/>
                    <a:pt x="11" y="21"/>
                  </a:cubicBezTo>
                  <a:cubicBezTo>
                    <a:pt x="18" y="21"/>
                    <a:pt x="23" y="16"/>
                    <a:pt x="23" y="10"/>
                  </a:cubicBezTo>
                  <a:cubicBezTo>
                    <a:pt x="23" y="5"/>
                    <a:pt x="20" y="1"/>
                    <a:pt x="16" y="0"/>
                  </a:cubicBezTo>
                  <a:close/>
                </a:path>
              </a:pathLst>
            </a:custGeom>
            <a:solidFill>
              <a:srgbClr val="FCFCFC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4" name="Rectangle 155"/>
            <p:cNvSpPr/>
            <p:nvPr/>
          </p:nvSpPr>
          <p:spPr>
            <a:xfrm>
              <a:off x="160689" y="419472"/>
              <a:ext cx="9342" cy="32698"/>
            </a:xfrm>
            <a:prstGeom prst="rect">
              <a:avLst/>
            </a:prstGeom>
            <a:solidFill>
              <a:srgbClr val="FCFCFC"/>
            </a:solidFill>
            <a:ln w="9525">
              <a:noFill/>
            </a:ln>
          </p:spPr>
          <p:txBody>
            <a:bodyPr/>
            <a:lstStyle/>
            <a:p>
              <a:pPr lvl="0" eaLnBrk="1" hangingPunct="1"/>
              <a:endParaRPr lang="zh-CN" altLang="zh-CN" dirty="0"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" name="Freeform 156"/>
            <p:cNvSpPr>
              <a:spLocks noEditPoints="1"/>
            </p:cNvSpPr>
            <p:nvPr/>
          </p:nvSpPr>
          <p:spPr>
            <a:xfrm>
              <a:off x="39238" y="81278"/>
              <a:ext cx="260652" cy="260652"/>
            </a:xfrm>
            <a:custGeom>
              <a:avLst/>
              <a:gdLst>
                <a:gd name="txL" fmla="*/ 0 w 118"/>
                <a:gd name="txT" fmla="*/ 0 h 118"/>
                <a:gd name="txR" fmla="*/ 118 w 118"/>
                <a:gd name="txB" fmla="*/ 118 h 118"/>
              </a:gdLst>
              <a:ahLst/>
              <a:cxnLst>
                <a:cxn ang="0">
                  <a:pos x="53014" y="41969"/>
                </a:cxn>
                <a:cxn ang="0">
                  <a:pos x="41969" y="207638"/>
                </a:cxn>
                <a:cxn ang="0">
                  <a:pos x="207638" y="218683"/>
                </a:cxn>
                <a:cxn ang="0">
                  <a:pos x="218683" y="53014"/>
                </a:cxn>
                <a:cxn ang="0">
                  <a:pos x="53014" y="41969"/>
                </a:cxn>
                <a:cxn ang="0">
                  <a:pos x="141371" y="185549"/>
                </a:cxn>
                <a:cxn ang="0">
                  <a:pos x="141371" y="205429"/>
                </a:cxn>
                <a:cxn ang="0">
                  <a:pos x="123699" y="205429"/>
                </a:cxn>
                <a:cxn ang="0">
                  <a:pos x="123699" y="187758"/>
                </a:cxn>
                <a:cxn ang="0">
                  <a:pos x="90566" y="178922"/>
                </a:cxn>
                <a:cxn ang="0">
                  <a:pos x="94983" y="156833"/>
                </a:cxn>
                <a:cxn ang="0">
                  <a:pos x="128117" y="165669"/>
                </a:cxn>
                <a:cxn ang="0">
                  <a:pos x="145788" y="154624"/>
                </a:cxn>
                <a:cxn ang="0">
                  <a:pos x="125908" y="136953"/>
                </a:cxn>
                <a:cxn ang="0">
                  <a:pos x="90566" y="101610"/>
                </a:cxn>
                <a:cxn ang="0">
                  <a:pos x="123699" y="68476"/>
                </a:cxn>
                <a:cxn ang="0">
                  <a:pos x="123699" y="50805"/>
                </a:cxn>
                <a:cxn ang="0">
                  <a:pos x="141371" y="50805"/>
                </a:cxn>
                <a:cxn ang="0">
                  <a:pos x="141371" y="66267"/>
                </a:cxn>
                <a:cxn ang="0">
                  <a:pos x="170086" y="72894"/>
                </a:cxn>
                <a:cxn ang="0">
                  <a:pos x="163460" y="94983"/>
                </a:cxn>
                <a:cxn ang="0">
                  <a:pos x="136953" y="88357"/>
                </a:cxn>
                <a:cxn ang="0">
                  <a:pos x="121490" y="99401"/>
                </a:cxn>
                <a:cxn ang="0">
                  <a:pos x="143579" y="114864"/>
                </a:cxn>
                <a:cxn ang="0">
                  <a:pos x="174504" y="152415"/>
                </a:cxn>
                <a:cxn ang="0">
                  <a:pos x="141371" y="185549"/>
                </a:cxn>
              </a:cxnLst>
              <a:rect l="txL" t="txT" r="txR" b="txB"/>
              <a:pathLst>
                <a:path w="118" h="118">
                  <a:moveTo>
                    <a:pt x="24" y="19"/>
                  </a:moveTo>
                  <a:cubicBezTo>
                    <a:pt x="2" y="39"/>
                    <a:pt x="0" y="72"/>
                    <a:pt x="19" y="94"/>
                  </a:cubicBezTo>
                  <a:cubicBezTo>
                    <a:pt x="38" y="116"/>
                    <a:pt x="72" y="118"/>
                    <a:pt x="94" y="99"/>
                  </a:cubicBezTo>
                  <a:cubicBezTo>
                    <a:pt x="115" y="79"/>
                    <a:pt x="118" y="46"/>
                    <a:pt x="99" y="24"/>
                  </a:cubicBezTo>
                  <a:cubicBezTo>
                    <a:pt x="79" y="2"/>
                    <a:pt x="46" y="0"/>
                    <a:pt x="24" y="19"/>
                  </a:cubicBezTo>
                  <a:close/>
                  <a:moveTo>
                    <a:pt x="64" y="84"/>
                  </a:moveTo>
                  <a:cubicBezTo>
                    <a:pt x="64" y="93"/>
                    <a:pt x="64" y="93"/>
                    <a:pt x="64" y="93"/>
                  </a:cubicBezTo>
                  <a:cubicBezTo>
                    <a:pt x="56" y="93"/>
                    <a:pt x="56" y="93"/>
                    <a:pt x="56" y="93"/>
                  </a:cubicBezTo>
                  <a:cubicBezTo>
                    <a:pt x="56" y="85"/>
                    <a:pt x="56" y="85"/>
                    <a:pt x="56" y="85"/>
                  </a:cubicBezTo>
                  <a:cubicBezTo>
                    <a:pt x="50" y="85"/>
                    <a:pt x="44" y="83"/>
                    <a:pt x="41" y="8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7" y="73"/>
                    <a:pt x="52" y="75"/>
                    <a:pt x="58" y="75"/>
                  </a:cubicBezTo>
                  <a:cubicBezTo>
                    <a:pt x="63" y="75"/>
                    <a:pt x="66" y="73"/>
                    <a:pt x="66" y="70"/>
                  </a:cubicBezTo>
                  <a:cubicBezTo>
                    <a:pt x="66" y="66"/>
                    <a:pt x="63" y="64"/>
                    <a:pt x="57" y="62"/>
                  </a:cubicBezTo>
                  <a:cubicBezTo>
                    <a:pt x="48" y="59"/>
                    <a:pt x="41" y="55"/>
                    <a:pt x="41" y="46"/>
                  </a:cubicBezTo>
                  <a:cubicBezTo>
                    <a:pt x="41" y="39"/>
                    <a:pt x="47" y="33"/>
                    <a:pt x="56" y="31"/>
                  </a:cubicBezTo>
                  <a:cubicBezTo>
                    <a:pt x="56" y="23"/>
                    <a:pt x="56" y="23"/>
                    <a:pt x="56" y="23"/>
                  </a:cubicBezTo>
                  <a:cubicBezTo>
                    <a:pt x="64" y="23"/>
                    <a:pt x="64" y="23"/>
                    <a:pt x="64" y="23"/>
                  </a:cubicBezTo>
                  <a:cubicBezTo>
                    <a:pt x="64" y="30"/>
                    <a:pt x="64" y="30"/>
                    <a:pt x="64" y="30"/>
                  </a:cubicBezTo>
                  <a:cubicBezTo>
                    <a:pt x="70" y="30"/>
                    <a:pt x="74" y="32"/>
                    <a:pt x="77" y="33"/>
                  </a:cubicBezTo>
                  <a:cubicBezTo>
                    <a:pt x="74" y="43"/>
                    <a:pt x="74" y="43"/>
                    <a:pt x="74" y="43"/>
                  </a:cubicBezTo>
                  <a:cubicBezTo>
                    <a:pt x="72" y="42"/>
                    <a:pt x="68" y="40"/>
                    <a:pt x="62" y="40"/>
                  </a:cubicBezTo>
                  <a:cubicBezTo>
                    <a:pt x="56" y="40"/>
                    <a:pt x="55" y="42"/>
                    <a:pt x="55" y="45"/>
                  </a:cubicBezTo>
                  <a:cubicBezTo>
                    <a:pt x="55" y="48"/>
                    <a:pt x="58" y="50"/>
                    <a:pt x="65" y="52"/>
                  </a:cubicBezTo>
                  <a:cubicBezTo>
                    <a:pt x="75" y="56"/>
                    <a:pt x="79" y="61"/>
                    <a:pt x="79" y="69"/>
                  </a:cubicBezTo>
                  <a:cubicBezTo>
                    <a:pt x="79" y="76"/>
                    <a:pt x="74" y="83"/>
                    <a:pt x="64" y="84"/>
                  </a:cubicBezTo>
                  <a:close/>
                </a:path>
              </a:pathLst>
            </a:custGeom>
            <a:solidFill>
              <a:srgbClr val="FCFCFC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6" name="Freeform 157"/>
            <p:cNvSpPr>
              <a:spLocks noEditPoints="1"/>
            </p:cNvSpPr>
            <p:nvPr/>
          </p:nvSpPr>
          <p:spPr>
            <a:xfrm>
              <a:off x="0" y="0"/>
              <a:ext cx="338194" cy="501686"/>
            </a:xfrm>
            <a:custGeom>
              <a:avLst/>
              <a:gdLst>
                <a:gd name="txL" fmla="*/ 0 w 153"/>
                <a:gd name="txT" fmla="*/ 0 h 227"/>
                <a:gd name="txR" fmla="*/ 153 w 153"/>
                <a:gd name="txB" fmla="*/ 227 h 227"/>
              </a:gdLst>
              <a:ahLst/>
              <a:cxnLst>
                <a:cxn ang="0">
                  <a:pos x="305038" y="391182"/>
                </a:cxn>
                <a:cxn ang="0">
                  <a:pos x="35367" y="391182"/>
                </a:cxn>
                <a:cxn ang="0">
                  <a:pos x="35367" y="35361"/>
                </a:cxn>
                <a:cxn ang="0">
                  <a:pos x="305038" y="35361"/>
                </a:cxn>
                <a:cxn ang="0">
                  <a:pos x="305038" y="227637"/>
                </a:cxn>
                <a:cxn ang="0">
                  <a:pos x="307248" y="225427"/>
                </a:cxn>
                <a:cxn ang="0">
                  <a:pos x="338194" y="207747"/>
                </a:cxn>
                <a:cxn ang="0">
                  <a:pos x="338194" y="28731"/>
                </a:cxn>
                <a:cxn ang="0">
                  <a:pos x="311669" y="0"/>
                </a:cxn>
                <a:cxn ang="0">
                  <a:pos x="26525" y="0"/>
                </a:cxn>
                <a:cxn ang="0">
                  <a:pos x="0" y="28731"/>
                </a:cxn>
                <a:cxn ang="0">
                  <a:pos x="0" y="475165"/>
                </a:cxn>
                <a:cxn ang="0">
                  <a:pos x="26525" y="501686"/>
                </a:cxn>
                <a:cxn ang="0">
                  <a:pos x="311669" y="501686"/>
                </a:cxn>
                <a:cxn ang="0">
                  <a:pos x="338194" y="475165"/>
                </a:cxn>
                <a:cxn ang="0">
                  <a:pos x="338194" y="388972"/>
                </a:cxn>
                <a:cxn ang="0">
                  <a:pos x="305038" y="366872"/>
                </a:cxn>
                <a:cxn ang="0">
                  <a:pos x="305038" y="391182"/>
                </a:cxn>
                <a:cxn ang="0">
                  <a:pos x="165781" y="488426"/>
                </a:cxn>
                <a:cxn ang="0">
                  <a:pos x="123783" y="444224"/>
                </a:cxn>
                <a:cxn ang="0">
                  <a:pos x="165781" y="402233"/>
                </a:cxn>
                <a:cxn ang="0">
                  <a:pos x="209990" y="444224"/>
                </a:cxn>
                <a:cxn ang="0">
                  <a:pos x="165781" y="488426"/>
                </a:cxn>
              </a:cxnLst>
              <a:rect l="txL" t="txT" r="txR" b="txB"/>
              <a:pathLst>
                <a:path w="153" h="227">
                  <a:moveTo>
                    <a:pt x="138" y="177"/>
                  </a:moveTo>
                  <a:cubicBezTo>
                    <a:pt x="16" y="177"/>
                    <a:pt x="16" y="177"/>
                    <a:pt x="16" y="177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38" y="16"/>
                    <a:pt x="138" y="16"/>
                    <a:pt x="138" y="16"/>
                  </a:cubicBezTo>
                  <a:cubicBezTo>
                    <a:pt x="138" y="103"/>
                    <a:pt x="138" y="103"/>
                    <a:pt x="138" y="103"/>
                  </a:cubicBezTo>
                  <a:cubicBezTo>
                    <a:pt x="138" y="103"/>
                    <a:pt x="139" y="102"/>
                    <a:pt x="139" y="102"/>
                  </a:cubicBezTo>
                  <a:cubicBezTo>
                    <a:pt x="144" y="98"/>
                    <a:pt x="148" y="95"/>
                    <a:pt x="153" y="94"/>
                  </a:cubicBezTo>
                  <a:cubicBezTo>
                    <a:pt x="153" y="13"/>
                    <a:pt x="153" y="13"/>
                    <a:pt x="153" y="13"/>
                  </a:cubicBezTo>
                  <a:cubicBezTo>
                    <a:pt x="153" y="6"/>
                    <a:pt x="148" y="0"/>
                    <a:pt x="141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6" y="0"/>
                    <a:pt x="0" y="6"/>
                    <a:pt x="0" y="13"/>
                  </a:cubicBezTo>
                  <a:cubicBezTo>
                    <a:pt x="0" y="215"/>
                    <a:pt x="0" y="215"/>
                    <a:pt x="0" y="215"/>
                  </a:cubicBezTo>
                  <a:cubicBezTo>
                    <a:pt x="0" y="222"/>
                    <a:pt x="6" y="227"/>
                    <a:pt x="12" y="227"/>
                  </a:cubicBezTo>
                  <a:cubicBezTo>
                    <a:pt x="141" y="227"/>
                    <a:pt x="141" y="227"/>
                    <a:pt x="141" y="227"/>
                  </a:cubicBezTo>
                  <a:cubicBezTo>
                    <a:pt x="148" y="227"/>
                    <a:pt x="153" y="222"/>
                    <a:pt x="153" y="215"/>
                  </a:cubicBezTo>
                  <a:cubicBezTo>
                    <a:pt x="153" y="176"/>
                    <a:pt x="153" y="176"/>
                    <a:pt x="153" y="176"/>
                  </a:cubicBezTo>
                  <a:cubicBezTo>
                    <a:pt x="148" y="174"/>
                    <a:pt x="142" y="170"/>
                    <a:pt x="138" y="166"/>
                  </a:cubicBezTo>
                  <a:lnTo>
                    <a:pt x="138" y="177"/>
                  </a:lnTo>
                  <a:close/>
                  <a:moveTo>
                    <a:pt x="75" y="221"/>
                  </a:moveTo>
                  <a:cubicBezTo>
                    <a:pt x="65" y="221"/>
                    <a:pt x="56" y="212"/>
                    <a:pt x="56" y="201"/>
                  </a:cubicBezTo>
                  <a:cubicBezTo>
                    <a:pt x="56" y="191"/>
                    <a:pt x="65" y="182"/>
                    <a:pt x="75" y="182"/>
                  </a:cubicBezTo>
                  <a:cubicBezTo>
                    <a:pt x="86" y="182"/>
                    <a:pt x="95" y="191"/>
                    <a:pt x="95" y="201"/>
                  </a:cubicBezTo>
                  <a:cubicBezTo>
                    <a:pt x="95" y="212"/>
                    <a:pt x="86" y="221"/>
                    <a:pt x="75" y="221"/>
                  </a:cubicBezTo>
                  <a:close/>
                </a:path>
              </a:pathLst>
            </a:custGeom>
            <a:solidFill>
              <a:srgbClr val="FCFCFC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7" name="Freeform 158"/>
            <p:cNvSpPr>
              <a:spLocks noEditPoints="1"/>
            </p:cNvSpPr>
            <p:nvPr/>
          </p:nvSpPr>
          <p:spPr>
            <a:xfrm>
              <a:off x="275600" y="202729"/>
              <a:ext cx="190584" cy="190584"/>
            </a:xfrm>
            <a:custGeom>
              <a:avLst/>
              <a:gdLst>
                <a:gd name="txL" fmla="*/ 0 w 86"/>
                <a:gd name="txT" fmla="*/ 0 h 86"/>
                <a:gd name="txR" fmla="*/ 86 w 86"/>
                <a:gd name="txB" fmla="*/ 86 h 86"/>
              </a:gdLst>
              <a:ahLst/>
              <a:cxnLst>
                <a:cxn ang="0">
                  <a:pos x="159559" y="37674"/>
                </a:cxn>
                <a:cxn ang="0">
                  <a:pos x="39890" y="31025"/>
                </a:cxn>
                <a:cxn ang="0">
                  <a:pos x="31025" y="150694"/>
                </a:cxn>
                <a:cxn ang="0">
                  <a:pos x="152910" y="159559"/>
                </a:cxn>
                <a:cxn ang="0">
                  <a:pos x="159559" y="37674"/>
                </a:cxn>
                <a:cxn ang="0">
                  <a:pos x="101940" y="139614"/>
                </a:cxn>
                <a:cxn ang="0">
                  <a:pos x="101940" y="155127"/>
                </a:cxn>
                <a:cxn ang="0">
                  <a:pos x="88644" y="155127"/>
                </a:cxn>
                <a:cxn ang="0">
                  <a:pos x="88644" y="141830"/>
                </a:cxn>
                <a:cxn ang="0">
                  <a:pos x="62051" y="135182"/>
                </a:cxn>
                <a:cxn ang="0">
                  <a:pos x="66483" y="117453"/>
                </a:cxn>
                <a:cxn ang="0">
                  <a:pos x="90860" y="124101"/>
                </a:cxn>
                <a:cxn ang="0">
                  <a:pos x="106372" y="115237"/>
                </a:cxn>
                <a:cxn ang="0">
                  <a:pos x="90860" y="101940"/>
                </a:cxn>
                <a:cxn ang="0">
                  <a:pos x="64267" y="75347"/>
                </a:cxn>
                <a:cxn ang="0">
                  <a:pos x="88644" y="48754"/>
                </a:cxn>
                <a:cxn ang="0">
                  <a:pos x="88644" y="33241"/>
                </a:cxn>
                <a:cxn ang="0">
                  <a:pos x="104156" y="33241"/>
                </a:cxn>
                <a:cxn ang="0">
                  <a:pos x="104156" y="46538"/>
                </a:cxn>
                <a:cxn ang="0">
                  <a:pos x="124101" y="50970"/>
                </a:cxn>
                <a:cxn ang="0">
                  <a:pos x="119669" y="68699"/>
                </a:cxn>
                <a:cxn ang="0">
                  <a:pos x="99724" y="64267"/>
                </a:cxn>
                <a:cxn ang="0">
                  <a:pos x="86428" y="70915"/>
                </a:cxn>
                <a:cxn ang="0">
                  <a:pos x="104156" y="84212"/>
                </a:cxn>
                <a:cxn ang="0">
                  <a:pos x="128533" y="113021"/>
                </a:cxn>
                <a:cxn ang="0">
                  <a:pos x="101940" y="139614"/>
                </a:cxn>
              </a:cxnLst>
              <a:rect l="txL" t="txT" r="txR" b="txB"/>
              <a:pathLst>
                <a:path w="86" h="86">
                  <a:moveTo>
                    <a:pt x="72" y="17"/>
                  </a:moveTo>
                  <a:cubicBezTo>
                    <a:pt x="58" y="1"/>
                    <a:pt x="34" y="0"/>
                    <a:pt x="18" y="14"/>
                  </a:cubicBezTo>
                  <a:cubicBezTo>
                    <a:pt x="2" y="28"/>
                    <a:pt x="0" y="52"/>
                    <a:pt x="14" y="68"/>
                  </a:cubicBezTo>
                  <a:cubicBezTo>
                    <a:pt x="28" y="84"/>
                    <a:pt x="53" y="86"/>
                    <a:pt x="69" y="72"/>
                  </a:cubicBezTo>
                  <a:cubicBezTo>
                    <a:pt x="85" y="58"/>
                    <a:pt x="86" y="33"/>
                    <a:pt x="72" y="17"/>
                  </a:cubicBezTo>
                  <a:close/>
                  <a:moveTo>
                    <a:pt x="46" y="63"/>
                  </a:moveTo>
                  <a:cubicBezTo>
                    <a:pt x="46" y="70"/>
                    <a:pt x="46" y="70"/>
                    <a:pt x="46" y="70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0" y="64"/>
                    <a:pt x="40" y="64"/>
                    <a:pt x="40" y="64"/>
                  </a:cubicBezTo>
                  <a:cubicBezTo>
                    <a:pt x="35" y="64"/>
                    <a:pt x="31" y="62"/>
                    <a:pt x="28" y="61"/>
                  </a:cubicBezTo>
                  <a:cubicBezTo>
                    <a:pt x="30" y="53"/>
                    <a:pt x="30" y="53"/>
                    <a:pt x="30" y="53"/>
                  </a:cubicBezTo>
                  <a:cubicBezTo>
                    <a:pt x="33" y="55"/>
                    <a:pt x="37" y="56"/>
                    <a:pt x="41" y="56"/>
                  </a:cubicBezTo>
                  <a:cubicBezTo>
                    <a:pt x="45" y="56"/>
                    <a:pt x="48" y="54"/>
                    <a:pt x="48" y="52"/>
                  </a:cubicBezTo>
                  <a:cubicBezTo>
                    <a:pt x="48" y="49"/>
                    <a:pt x="46" y="48"/>
                    <a:pt x="41" y="46"/>
                  </a:cubicBezTo>
                  <a:cubicBezTo>
                    <a:pt x="34" y="44"/>
                    <a:pt x="29" y="40"/>
                    <a:pt x="29" y="34"/>
                  </a:cubicBezTo>
                  <a:cubicBezTo>
                    <a:pt x="29" y="28"/>
                    <a:pt x="33" y="23"/>
                    <a:pt x="40" y="22"/>
                  </a:cubicBezTo>
                  <a:cubicBezTo>
                    <a:pt x="40" y="15"/>
                    <a:pt x="40" y="15"/>
                    <a:pt x="40" y="15"/>
                  </a:cubicBezTo>
                  <a:cubicBezTo>
                    <a:pt x="47" y="15"/>
                    <a:pt x="47" y="15"/>
                    <a:pt x="47" y="15"/>
                  </a:cubicBezTo>
                  <a:cubicBezTo>
                    <a:pt x="47" y="21"/>
                    <a:pt x="47" y="21"/>
                    <a:pt x="47" y="21"/>
                  </a:cubicBezTo>
                  <a:cubicBezTo>
                    <a:pt x="51" y="21"/>
                    <a:pt x="54" y="22"/>
                    <a:pt x="56" y="23"/>
                  </a:cubicBezTo>
                  <a:cubicBezTo>
                    <a:pt x="54" y="31"/>
                    <a:pt x="54" y="31"/>
                    <a:pt x="54" y="31"/>
                  </a:cubicBezTo>
                  <a:cubicBezTo>
                    <a:pt x="53" y="30"/>
                    <a:pt x="50" y="29"/>
                    <a:pt x="45" y="29"/>
                  </a:cubicBezTo>
                  <a:cubicBezTo>
                    <a:pt x="40" y="29"/>
                    <a:pt x="39" y="31"/>
                    <a:pt x="39" y="32"/>
                  </a:cubicBezTo>
                  <a:cubicBezTo>
                    <a:pt x="39" y="35"/>
                    <a:pt x="41" y="36"/>
                    <a:pt x="47" y="38"/>
                  </a:cubicBezTo>
                  <a:cubicBezTo>
                    <a:pt x="55" y="41"/>
                    <a:pt x="58" y="45"/>
                    <a:pt x="58" y="51"/>
                  </a:cubicBezTo>
                  <a:cubicBezTo>
                    <a:pt x="58" y="57"/>
                    <a:pt x="54" y="62"/>
                    <a:pt x="46" y="63"/>
                  </a:cubicBezTo>
                  <a:close/>
                </a:path>
              </a:pathLst>
            </a:custGeom>
            <a:solidFill>
              <a:srgbClr val="FCFCFC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38" name="文本框 37"/>
          <p:cNvSpPr txBox="1"/>
          <p:nvPr/>
        </p:nvSpPr>
        <p:spPr>
          <a:xfrm>
            <a:off x="9134475" y="3186430"/>
            <a:ext cx="1107996" cy="369332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添加标题</a:t>
            </a:r>
          </a:p>
        </p:txBody>
      </p:sp>
      <p:sp>
        <p:nvSpPr>
          <p:cNvPr id="39" name="文本框 38"/>
          <p:cNvSpPr txBox="1"/>
          <p:nvPr/>
        </p:nvSpPr>
        <p:spPr>
          <a:xfrm>
            <a:off x="8674100" y="3552190"/>
            <a:ext cx="2094865" cy="56642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3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请在此添加您的文字内容，请在此添加您的文字内容。</a:t>
            </a:r>
            <a:endParaRPr lang="zh-CN" altLang="en-US" sz="1200" dirty="0">
              <a:solidFill>
                <a:schemeClr val="bg2">
                  <a:lumMod val="2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7352030" y="1701800"/>
            <a:ext cx="1107996" cy="369332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添加标题</a:t>
            </a:r>
          </a:p>
        </p:txBody>
      </p:sp>
      <p:sp>
        <p:nvSpPr>
          <p:cNvPr id="41" name="文本框 40"/>
          <p:cNvSpPr txBox="1"/>
          <p:nvPr/>
        </p:nvSpPr>
        <p:spPr>
          <a:xfrm>
            <a:off x="6891655" y="2067560"/>
            <a:ext cx="2094865" cy="56642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3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请在此添加您的文字内容，请在此添加您的文字内容。</a:t>
            </a:r>
            <a:endParaRPr lang="zh-CN" altLang="en-US" sz="1200" dirty="0">
              <a:solidFill>
                <a:schemeClr val="bg2">
                  <a:lumMod val="2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42" name="文本框 41"/>
          <p:cNvSpPr txBox="1"/>
          <p:nvPr/>
        </p:nvSpPr>
        <p:spPr>
          <a:xfrm>
            <a:off x="3800475" y="4487545"/>
            <a:ext cx="1107996" cy="369332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添加标题</a:t>
            </a:r>
          </a:p>
        </p:txBody>
      </p:sp>
      <p:sp>
        <p:nvSpPr>
          <p:cNvPr id="43" name="文本框 42"/>
          <p:cNvSpPr txBox="1"/>
          <p:nvPr/>
        </p:nvSpPr>
        <p:spPr>
          <a:xfrm>
            <a:off x="3340100" y="4853305"/>
            <a:ext cx="2094865" cy="56642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3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请在此添加您的文字内容，请在此添加您的文字内容。</a:t>
            </a:r>
            <a:endParaRPr lang="zh-CN" altLang="en-US" sz="1200" dirty="0">
              <a:solidFill>
                <a:schemeClr val="bg2">
                  <a:lumMod val="2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44" name="文本框 43"/>
          <p:cNvSpPr txBox="1"/>
          <p:nvPr/>
        </p:nvSpPr>
        <p:spPr>
          <a:xfrm>
            <a:off x="1973580" y="2865120"/>
            <a:ext cx="1107996" cy="369332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添加标题</a:t>
            </a:r>
          </a:p>
        </p:txBody>
      </p:sp>
      <p:sp>
        <p:nvSpPr>
          <p:cNvPr id="45" name="文本框 44"/>
          <p:cNvSpPr txBox="1"/>
          <p:nvPr/>
        </p:nvSpPr>
        <p:spPr>
          <a:xfrm>
            <a:off x="1513205" y="3230880"/>
            <a:ext cx="2094865" cy="56642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3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请在此添加您的文字内容，请在此添加您的文字内容。</a:t>
            </a:r>
            <a:endParaRPr lang="zh-CN" altLang="en-US" sz="1200" dirty="0">
              <a:solidFill>
                <a:schemeClr val="bg2">
                  <a:lumMod val="2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46" name="TextBox 76"/>
          <p:cNvSpPr txBox="1"/>
          <p:nvPr/>
        </p:nvSpPr>
        <p:spPr>
          <a:xfrm>
            <a:off x="1063429" y="235585"/>
            <a:ext cx="4350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请在此处添加标题</a:t>
            </a:r>
          </a:p>
        </p:txBody>
      </p:sp>
      <p:sp>
        <p:nvSpPr>
          <p:cNvPr id="47" name="文本框 46"/>
          <p:cNvSpPr txBox="1"/>
          <p:nvPr/>
        </p:nvSpPr>
        <p:spPr>
          <a:xfrm>
            <a:off x="1063429" y="758805"/>
            <a:ext cx="5031742" cy="308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200" dirty="0">
                <a:solidFill>
                  <a:srgbClr val="14213F"/>
                </a:solidFill>
                <a:latin typeface="微软雅黑" panose="020B0503020204020204" charset="-122"/>
                <a:ea typeface="微软雅黑" panose="020B0503020204020204" charset="-122"/>
              </a:rPr>
              <a:t>Add You Text Here Add You Text Here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图表 3"/>
          <p:cNvGraphicFramePr/>
          <p:nvPr>
            <p:extLst>
              <p:ext uri="{D42A27DB-BD31-4B8C-83A1-F6EECF244321}">
                <p14:modId xmlns:p14="http://schemas.microsoft.com/office/powerpoint/2010/main" xmlns="" val="1739391941"/>
              </p:ext>
            </p:extLst>
          </p:nvPr>
        </p:nvGraphicFramePr>
        <p:xfrm>
          <a:off x="692206" y="2192862"/>
          <a:ext cx="5879548" cy="27325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4" name="KSO_Shape"/>
          <p:cNvSpPr/>
          <p:nvPr/>
        </p:nvSpPr>
        <p:spPr>
          <a:xfrm>
            <a:off x="3409666" y="2163721"/>
            <a:ext cx="754578" cy="505568"/>
          </a:xfrm>
          <a:prstGeom prst="wedgeRectCallout">
            <a:avLst>
              <a:gd name="adj1" fmla="val 33601"/>
              <a:gd name="adj2" fmla="val 93728"/>
            </a:avLst>
          </a:prstGeom>
          <a:solidFill>
            <a:srgbClr val="0089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1595728" y="2223709"/>
            <a:ext cx="438245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1600" b="1">
                <a:solidFill>
                  <a:schemeClr val="bg1"/>
                </a:solidFill>
              </a:defRPr>
            </a:lvl1pPr>
          </a:lstStyle>
          <a:p>
            <a:r>
              <a:rPr lang="en-US" altLang="zh-CN" dirty="0"/>
              <a:t>NO.2</a:t>
            </a:r>
            <a:endParaRPr lang="zh-CN" altLang="en-US" dirty="0"/>
          </a:p>
        </p:txBody>
      </p:sp>
      <p:sp>
        <p:nvSpPr>
          <p:cNvPr id="15" name="文本框 14"/>
          <p:cNvSpPr txBox="1"/>
          <p:nvPr/>
        </p:nvSpPr>
        <p:spPr>
          <a:xfrm>
            <a:off x="7235190" y="2911475"/>
            <a:ext cx="3867150" cy="12947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CN" altLang="zh-CN" sz="1400" dirty="0">
                <a:solidFill>
                  <a:srgbClr val="3A3A3A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请在此添加您的文字内容， 请在此添加您的文字内容。请在此添加您的文字内容， 请在此添加您的文字内容。</a:t>
            </a:r>
            <a:r>
              <a:rPr lang="zh-CN" altLang="zh-CN" sz="1200" dirty="0">
                <a:solidFill>
                  <a:srgbClr val="3A3A3A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请在此添加您的文字内容， 请在此添加您的文字内容。</a:t>
            </a:r>
            <a:endParaRPr lang="zh-CN" altLang="zh-CN" sz="1200" b="1" dirty="0">
              <a:solidFill>
                <a:srgbClr val="3A3A3A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 algn="l"/>
            <a:endParaRPr lang="zh-CN" altLang="zh-CN" sz="1200" b="1" dirty="0">
              <a:solidFill>
                <a:srgbClr val="3A3A3A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 algn="l"/>
            <a:endParaRPr lang="zh-CN" altLang="zh-CN" sz="1200" b="1" dirty="0">
              <a:solidFill>
                <a:srgbClr val="3A3A3A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7354995" y="2192862"/>
            <a:ext cx="3626848" cy="548640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lvl="0" algn="l" eaLnBrk="1" hangingPunct="1">
              <a:spcBef>
                <a:spcPct val="20000"/>
              </a:spcBef>
            </a:pPr>
            <a:r>
              <a:rPr lang="en-US" altLang="zh-CN" sz="2800" b="1" dirty="0">
                <a:solidFill>
                  <a:srgbClr val="E60A1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    </a:t>
            </a:r>
            <a:r>
              <a:rPr lang="zh-CN" altLang="en-US" sz="2800" b="1" dirty="0">
                <a:solidFill>
                  <a:schemeClr val="bg1">
                    <a:lumMod val="9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添加你的标题</a:t>
            </a:r>
            <a:endParaRPr kumimoji="0" lang="zh-CN" altLang="en-US" sz="2800" b="1" i="0" u="none" strike="noStrike" kern="0" cap="none" spc="0" normalizeH="0" baseline="0" noProof="0" dirty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10" name="TextBox 76"/>
          <p:cNvSpPr txBox="1"/>
          <p:nvPr/>
        </p:nvSpPr>
        <p:spPr>
          <a:xfrm>
            <a:off x="1063429" y="235585"/>
            <a:ext cx="4350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请在此处添加标题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1063429" y="758805"/>
            <a:ext cx="5031742" cy="308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200" dirty="0">
                <a:solidFill>
                  <a:srgbClr val="14213F"/>
                </a:solidFill>
                <a:latin typeface="微软雅黑" panose="020B0503020204020204" charset="-122"/>
                <a:ea typeface="微软雅黑" panose="020B0503020204020204" charset="-122"/>
              </a:rPr>
              <a:t>Add You Text Here Add You Text Here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任意多边形 4"/>
          <p:cNvSpPr>
            <a:spLocks noChangeArrowheads="1"/>
          </p:cNvSpPr>
          <p:nvPr/>
        </p:nvSpPr>
        <p:spPr bwMode="auto">
          <a:xfrm rot="13500000">
            <a:off x="1572953" y="1896269"/>
            <a:ext cx="2184400" cy="2185988"/>
          </a:xfrm>
          <a:custGeom>
            <a:avLst/>
            <a:gdLst>
              <a:gd name="connsiteX0" fmla="*/ 1348346 w 1941271"/>
              <a:gd name="connsiteY0" fmla="*/ 1346966 h 1941271"/>
              <a:gd name="connsiteX1" fmla="*/ 1348346 w 1941271"/>
              <a:gd name="connsiteY1" fmla="*/ 593015 h 1941271"/>
              <a:gd name="connsiteX2" fmla="*/ 594395 w 1941271"/>
              <a:gd name="connsiteY2" fmla="*/ 593015 h 1941271"/>
              <a:gd name="connsiteX3" fmla="*/ 594395 w 1941271"/>
              <a:gd name="connsiteY3" fmla="*/ 1346966 h 1941271"/>
              <a:gd name="connsiteX4" fmla="*/ 1348346 w 1941271"/>
              <a:gd name="connsiteY4" fmla="*/ 1346966 h 1941271"/>
              <a:gd name="connsiteX5" fmla="*/ 1763033 w 1941271"/>
              <a:gd name="connsiteY5" fmla="*/ 1550709 h 1941271"/>
              <a:gd name="connsiteX6" fmla="*/ 1551784 w 1941271"/>
              <a:gd name="connsiteY6" fmla="*/ 1761957 h 1941271"/>
              <a:gd name="connsiteX7" fmla="*/ 1342153 w 1941271"/>
              <a:gd name="connsiteY7" fmla="*/ 1653376 h 1941271"/>
              <a:gd name="connsiteX8" fmla="*/ 1265267 w 1941271"/>
              <a:gd name="connsiteY8" fmla="*/ 1693838 h 1941271"/>
              <a:gd name="connsiteX9" fmla="*/ 1192371 w 1941271"/>
              <a:gd name="connsiteY9" fmla="*/ 1715443 h 1941271"/>
              <a:gd name="connsiteX10" fmla="*/ 1120658 w 1941271"/>
              <a:gd name="connsiteY10" fmla="*/ 1941271 h 1941271"/>
              <a:gd name="connsiteX11" fmla="*/ 821908 w 1941271"/>
              <a:gd name="connsiteY11" fmla="*/ 1941271 h 1941271"/>
              <a:gd name="connsiteX12" fmla="*/ 750176 w 1941271"/>
              <a:gd name="connsiteY12" fmla="*/ 1715386 h 1941271"/>
              <a:gd name="connsiteX13" fmla="*/ 677473 w 1941271"/>
              <a:gd name="connsiteY13" fmla="*/ 1693838 h 1941271"/>
              <a:gd name="connsiteX14" fmla="*/ 601018 w 1941271"/>
              <a:gd name="connsiteY14" fmla="*/ 1653603 h 1941271"/>
              <a:gd name="connsiteX15" fmla="*/ 390651 w 1941271"/>
              <a:gd name="connsiteY15" fmla="*/ 1762566 h 1941271"/>
              <a:gd name="connsiteX16" fmla="*/ 179402 w 1941271"/>
              <a:gd name="connsiteY16" fmla="*/ 1551317 h 1941271"/>
              <a:gd name="connsiteX17" fmla="*/ 286633 w 1941271"/>
              <a:gd name="connsiteY17" fmla="*/ 1344294 h 1941271"/>
              <a:gd name="connsiteX18" fmla="*/ 279693 w 1941271"/>
              <a:gd name="connsiteY18" fmla="*/ 1333198 h 1941271"/>
              <a:gd name="connsiteX19" fmla="*/ 244004 w 1941271"/>
              <a:gd name="connsiteY19" fmla="*/ 1255056 h 1941271"/>
              <a:gd name="connsiteX20" fmla="*/ 222745 w 1941271"/>
              <a:gd name="connsiteY20" fmla="*/ 1190529 h 1941271"/>
              <a:gd name="connsiteX21" fmla="*/ 1 w 1941271"/>
              <a:gd name="connsiteY21" fmla="*/ 1119795 h 1941271"/>
              <a:gd name="connsiteX22" fmla="*/ 0 w 1941271"/>
              <a:gd name="connsiteY22" fmla="*/ 821045 h 1941271"/>
              <a:gd name="connsiteX23" fmla="*/ 221982 w 1941271"/>
              <a:gd name="connsiteY23" fmla="*/ 750554 h 1941271"/>
              <a:gd name="connsiteX24" fmla="*/ 247522 w 1941271"/>
              <a:gd name="connsiteY24" fmla="*/ 676093 h 1941271"/>
              <a:gd name="connsiteX25" fmla="*/ 287910 w 1941271"/>
              <a:gd name="connsiteY25" fmla="*/ 599348 h 1941271"/>
              <a:gd name="connsiteX26" fmla="*/ 179098 w 1941271"/>
              <a:gd name="connsiteY26" fmla="*/ 389271 h 1941271"/>
              <a:gd name="connsiteX27" fmla="*/ 390347 w 1941271"/>
              <a:gd name="connsiteY27" fmla="*/ 178023 h 1941271"/>
              <a:gd name="connsiteX28" fmla="*/ 600285 w 1941271"/>
              <a:gd name="connsiteY28" fmla="*/ 286763 h 1941271"/>
              <a:gd name="connsiteX29" fmla="*/ 677473 w 1941271"/>
              <a:gd name="connsiteY29" fmla="*/ 246142 h 1941271"/>
              <a:gd name="connsiteX30" fmla="*/ 751843 w 1941271"/>
              <a:gd name="connsiteY30" fmla="*/ 220633 h 1941271"/>
              <a:gd name="connsiteX31" fmla="*/ 821907 w 1941271"/>
              <a:gd name="connsiteY31" fmla="*/ 0 h 1941271"/>
              <a:gd name="connsiteX32" fmla="*/ 1120657 w 1941271"/>
              <a:gd name="connsiteY32" fmla="*/ 0 h 1941271"/>
              <a:gd name="connsiteX33" fmla="*/ 1190841 w 1941271"/>
              <a:gd name="connsiteY33" fmla="*/ 221013 h 1941271"/>
              <a:gd name="connsiteX34" fmla="*/ 1256436 w 1941271"/>
              <a:gd name="connsiteY34" fmla="*/ 242624 h 1941271"/>
              <a:gd name="connsiteX35" fmla="*/ 1334578 w 1941271"/>
              <a:gd name="connsiteY35" fmla="*/ 278313 h 1941271"/>
              <a:gd name="connsiteX36" fmla="*/ 1345931 w 1941271"/>
              <a:gd name="connsiteY36" fmla="*/ 285413 h 1941271"/>
              <a:gd name="connsiteX37" fmla="*/ 1552088 w 1941271"/>
              <a:gd name="connsiteY37" fmla="*/ 178631 h 1941271"/>
              <a:gd name="connsiteX38" fmla="*/ 1763337 w 1941271"/>
              <a:gd name="connsiteY38" fmla="*/ 389880 h 1941271"/>
              <a:gd name="connsiteX39" fmla="*/ 1656452 w 1941271"/>
              <a:gd name="connsiteY39" fmla="*/ 596236 h 1941271"/>
              <a:gd name="connsiteX40" fmla="*/ 1663047 w 1941271"/>
              <a:gd name="connsiteY40" fmla="*/ 606782 h 1941271"/>
              <a:gd name="connsiteX41" fmla="*/ 1698737 w 1941271"/>
              <a:gd name="connsiteY41" fmla="*/ 684925 h 1941271"/>
              <a:gd name="connsiteX42" fmla="*/ 1720483 w 1941271"/>
              <a:gd name="connsiteY42" fmla="*/ 750933 h 1941271"/>
              <a:gd name="connsiteX43" fmla="*/ 1941271 w 1941271"/>
              <a:gd name="connsiteY43" fmla="*/ 821045 h 1941271"/>
              <a:gd name="connsiteX44" fmla="*/ 1941271 w 1941271"/>
              <a:gd name="connsiteY44" fmla="*/ 1119795 h 1941271"/>
              <a:gd name="connsiteX45" fmla="*/ 1720607 w 1941271"/>
              <a:gd name="connsiteY45" fmla="*/ 1189868 h 1941271"/>
              <a:gd name="connsiteX46" fmla="*/ 1695218 w 1941271"/>
              <a:gd name="connsiteY46" fmla="*/ 1263887 h 1941271"/>
              <a:gd name="connsiteX47" fmla="*/ 1654523 w 1941271"/>
              <a:gd name="connsiteY47" fmla="*/ 1341216 h 19412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1941271" h="1941271">
                <a:moveTo>
                  <a:pt x="1348346" y="1346966"/>
                </a:moveTo>
                <a:cubicBezTo>
                  <a:pt x="1556521" y="1138791"/>
                  <a:pt x="1556521" y="801190"/>
                  <a:pt x="1348346" y="593015"/>
                </a:cubicBezTo>
                <a:cubicBezTo>
                  <a:pt x="1140171" y="384840"/>
                  <a:pt x="802570" y="384839"/>
                  <a:pt x="594395" y="593015"/>
                </a:cubicBezTo>
                <a:cubicBezTo>
                  <a:pt x="386220" y="801190"/>
                  <a:pt x="386220" y="1138791"/>
                  <a:pt x="594395" y="1346966"/>
                </a:cubicBezTo>
                <a:cubicBezTo>
                  <a:pt x="802570" y="1555141"/>
                  <a:pt x="1140171" y="1555141"/>
                  <a:pt x="1348346" y="1346966"/>
                </a:cubicBezTo>
                <a:close/>
                <a:moveTo>
                  <a:pt x="1763033" y="1550709"/>
                </a:moveTo>
                <a:lnTo>
                  <a:pt x="1551784" y="1761957"/>
                </a:lnTo>
                <a:lnTo>
                  <a:pt x="1342153" y="1653376"/>
                </a:lnTo>
                <a:lnTo>
                  <a:pt x="1265267" y="1693838"/>
                </a:lnTo>
                <a:lnTo>
                  <a:pt x="1192371" y="1715443"/>
                </a:lnTo>
                <a:lnTo>
                  <a:pt x="1120658" y="1941271"/>
                </a:lnTo>
                <a:lnTo>
                  <a:pt x="821908" y="1941271"/>
                </a:lnTo>
                <a:lnTo>
                  <a:pt x="750176" y="1715386"/>
                </a:lnTo>
                <a:lnTo>
                  <a:pt x="677473" y="1693838"/>
                </a:lnTo>
                <a:lnTo>
                  <a:pt x="601018" y="1653603"/>
                </a:lnTo>
                <a:lnTo>
                  <a:pt x="390651" y="1762566"/>
                </a:lnTo>
                <a:lnTo>
                  <a:pt x="179402" y="1551317"/>
                </a:lnTo>
                <a:lnTo>
                  <a:pt x="286633" y="1344294"/>
                </a:lnTo>
                <a:lnTo>
                  <a:pt x="279693" y="1333198"/>
                </a:lnTo>
                <a:cubicBezTo>
                  <a:pt x="266288" y="1307692"/>
                  <a:pt x="254392" y="1281601"/>
                  <a:pt x="244004" y="1255056"/>
                </a:cubicBezTo>
                <a:lnTo>
                  <a:pt x="222745" y="1190529"/>
                </a:lnTo>
                <a:lnTo>
                  <a:pt x="1" y="1119795"/>
                </a:lnTo>
                <a:lnTo>
                  <a:pt x="0" y="821045"/>
                </a:lnTo>
                <a:lnTo>
                  <a:pt x="221982" y="750554"/>
                </a:lnTo>
                <a:lnTo>
                  <a:pt x="247522" y="676093"/>
                </a:lnTo>
                <a:lnTo>
                  <a:pt x="287910" y="599348"/>
                </a:lnTo>
                <a:lnTo>
                  <a:pt x="179098" y="389271"/>
                </a:lnTo>
                <a:lnTo>
                  <a:pt x="390347" y="178023"/>
                </a:lnTo>
                <a:lnTo>
                  <a:pt x="600285" y="286763"/>
                </a:lnTo>
                <a:lnTo>
                  <a:pt x="677473" y="246142"/>
                </a:lnTo>
                <a:lnTo>
                  <a:pt x="751843" y="220633"/>
                </a:lnTo>
                <a:lnTo>
                  <a:pt x="821907" y="0"/>
                </a:lnTo>
                <a:lnTo>
                  <a:pt x="1120657" y="0"/>
                </a:lnTo>
                <a:lnTo>
                  <a:pt x="1190841" y="221013"/>
                </a:lnTo>
                <a:lnTo>
                  <a:pt x="1256436" y="242624"/>
                </a:lnTo>
                <a:cubicBezTo>
                  <a:pt x="1282981" y="253012"/>
                  <a:pt x="1309072" y="264909"/>
                  <a:pt x="1334578" y="278313"/>
                </a:cubicBezTo>
                <a:lnTo>
                  <a:pt x="1345931" y="285413"/>
                </a:lnTo>
                <a:lnTo>
                  <a:pt x="1552088" y="178631"/>
                </a:lnTo>
                <a:lnTo>
                  <a:pt x="1763337" y="389880"/>
                </a:lnTo>
                <a:lnTo>
                  <a:pt x="1656452" y="596236"/>
                </a:lnTo>
                <a:lnTo>
                  <a:pt x="1663047" y="606782"/>
                </a:lnTo>
                <a:cubicBezTo>
                  <a:pt x="1676452" y="632288"/>
                  <a:pt x="1688348" y="658380"/>
                  <a:pt x="1698737" y="684925"/>
                </a:cubicBezTo>
                <a:lnTo>
                  <a:pt x="1720483" y="750933"/>
                </a:lnTo>
                <a:lnTo>
                  <a:pt x="1941271" y="821045"/>
                </a:lnTo>
                <a:lnTo>
                  <a:pt x="1941271" y="1119795"/>
                </a:lnTo>
                <a:lnTo>
                  <a:pt x="1720607" y="1189868"/>
                </a:lnTo>
                <a:lnTo>
                  <a:pt x="1695218" y="1263887"/>
                </a:lnTo>
                <a:lnTo>
                  <a:pt x="1654523" y="1341216"/>
                </a:lnTo>
                <a:close/>
              </a:path>
            </a:pathLst>
          </a:custGeom>
          <a:solidFill>
            <a:srgbClr val="0089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3200">
              <a:latin typeface="微软雅黑" panose="020B0503020204020204" charset="-122"/>
              <a:cs typeface="+mn-ea"/>
              <a:sym typeface="微软雅黑" panose="020B0503020204020204" charset="-122"/>
            </a:endParaRPr>
          </a:p>
        </p:txBody>
      </p:sp>
      <p:sp>
        <p:nvSpPr>
          <p:cNvPr id="6" name="任意多边形 5"/>
          <p:cNvSpPr>
            <a:spLocks noChangeArrowheads="1"/>
          </p:cNvSpPr>
          <p:nvPr/>
        </p:nvSpPr>
        <p:spPr bwMode="auto">
          <a:xfrm rot="15780000">
            <a:off x="3440646" y="2870201"/>
            <a:ext cx="2538413" cy="2538412"/>
          </a:xfrm>
          <a:custGeom>
            <a:avLst/>
            <a:gdLst>
              <a:gd name="connsiteX0" fmla="*/ 1952395 w 2538357"/>
              <a:gd name="connsiteY0" fmla="*/ 1409094 h 2538356"/>
              <a:gd name="connsiteX1" fmla="*/ 1966559 w 2538357"/>
              <a:gd name="connsiteY1" fmla="*/ 1268615 h 2538356"/>
              <a:gd name="connsiteX2" fmla="*/ 1269460 w 2538357"/>
              <a:gd name="connsiteY2" fmla="*/ 571516 h 2538356"/>
              <a:gd name="connsiteX3" fmla="*/ 572361 w 2538357"/>
              <a:gd name="connsiteY3" fmla="*/ 1268615 h 2538356"/>
              <a:gd name="connsiteX4" fmla="*/ 1269460 w 2538357"/>
              <a:gd name="connsiteY4" fmla="*/ 1965714 h 2538356"/>
              <a:gd name="connsiteX5" fmla="*/ 1952395 w 2538357"/>
              <a:gd name="connsiteY5" fmla="*/ 1409094 h 2538356"/>
              <a:gd name="connsiteX6" fmla="*/ 2538357 w 2538357"/>
              <a:gd name="connsiteY6" fmla="*/ 1464215 h 2538356"/>
              <a:gd name="connsiteX7" fmla="*/ 2247997 w 2538357"/>
              <a:gd name="connsiteY7" fmla="*/ 1556421 h 2538356"/>
              <a:gd name="connsiteX8" fmla="*/ 2219878 w 2538357"/>
              <a:gd name="connsiteY8" fmla="*/ 1643095 h 2538356"/>
              <a:gd name="connsiteX9" fmla="*/ 2167458 w 2538357"/>
              <a:gd name="connsiteY9" fmla="*/ 1755418 h 2538356"/>
              <a:gd name="connsiteX10" fmla="*/ 2165601 w 2538357"/>
              <a:gd name="connsiteY10" fmla="*/ 1758476 h 2538356"/>
              <a:gd name="connsiteX11" fmla="*/ 2305530 w 2538357"/>
              <a:gd name="connsiteY11" fmla="*/ 2028628 h 2538356"/>
              <a:gd name="connsiteX12" fmla="*/ 2029307 w 2538357"/>
              <a:gd name="connsiteY12" fmla="*/ 2304851 h 2538356"/>
              <a:gd name="connsiteX13" fmla="*/ 1754130 w 2538357"/>
              <a:gd name="connsiteY13" fmla="*/ 2162320 h 2538356"/>
              <a:gd name="connsiteX14" fmla="*/ 1666990 w 2538357"/>
              <a:gd name="connsiteY14" fmla="*/ 2209617 h 2538356"/>
              <a:gd name="connsiteX15" fmla="*/ 1573160 w 2538357"/>
              <a:gd name="connsiteY15" fmla="*/ 2243957 h 2538356"/>
              <a:gd name="connsiteX16" fmla="*/ 1557559 w 2538357"/>
              <a:gd name="connsiteY16" fmla="*/ 2247968 h 2538356"/>
              <a:gd name="connsiteX17" fmla="*/ 1465344 w 2538357"/>
              <a:gd name="connsiteY17" fmla="*/ 2538356 h 2538356"/>
              <a:gd name="connsiteX18" fmla="*/ 1074706 w 2538357"/>
              <a:gd name="connsiteY18" fmla="*/ 2538356 h 2538356"/>
              <a:gd name="connsiteX19" fmla="*/ 982277 w 2538357"/>
              <a:gd name="connsiteY19" fmla="*/ 2247293 h 2538356"/>
              <a:gd name="connsiteX20" fmla="*/ 930071 w 2538357"/>
              <a:gd name="connsiteY20" fmla="*/ 2232127 h 2538356"/>
              <a:gd name="connsiteX21" fmla="*/ 826691 w 2538357"/>
              <a:gd name="connsiteY21" fmla="*/ 2189166 h 2538356"/>
              <a:gd name="connsiteX22" fmla="*/ 782735 w 2538357"/>
              <a:gd name="connsiteY22" fmla="*/ 2163903 h 2538356"/>
              <a:gd name="connsiteX23" fmla="*/ 509845 w 2538357"/>
              <a:gd name="connsiteY23" fmla="*/ 2305248 h 2538356"/>
              <a:gd name="connsiteX24" fmla="*/ 233622 w 2538357"/>
              <a:gd name="connsiteY24" fmla="*/ 2029026 h 2538356"/>
              <a:gd name="connsiteX25" fmla="*/ 374747 w 2538357"/>
              <a:gd name="connsiteY25" fmla="*/ 1756567 h 2538356"/>
              <a:gd name="connsiteX26" fmla="*/ 328458 w 2538357"/>
              <a:gd name="connsiteY26" fmla="*/ 1666145 h 2538356"/>
              <a:gd name="connsiteX27" fmla="*/ 294843 w 2538357"/>
              <a:gd name="connsiteY27" fmla="*/ 1557844 h 2538356"/>
              <a:gd name="connsiteX28" fmla="*/ 0 w 2538357"/>
              <a:gd name="connsiteY28" fmla="*/ 1464216 h 2538356"/>
              <a:gd name="connsiteX29" fmla="*/ 0 w 2538357"/>
              <a:gd name="connsiteY29" fmla="*/ 1073578 h 2538356"/>
              <a:gd name="connsiteX30" fmla="*/ 294649 w 2538357"/>
              <a:gd name="connsiteY30" fmla="*/ 980010 h 2538356"/>
              <a:gd name="connsiteX31" fmla="*/ 328458 w 2538357"/>
              <a:gd name="connsiteY31" fmla="*/ 871085 h 2538356"/>
              <a:gd name="connsiteX32" fmla="*/ 373634 w 2538357"/>
              <a:gd name="connsiteY32" fmla="*/ 778738 h 2538356"/>
              <a:gd name="connsiteX33" fmla="*/ 234418 w 2538357"/>
              <a:gd name="connsiteY33" fmla="*/ 509962 h 2538356"/>
              <a:gd name="connsiteX34" fmla="*/ 510641 w 2538357"/>
              <a:gd name="connsiteY34" fmla="*/ 233739 h 2538356"/>
              <a:gd name="connsiteX35" fmla="*/ 779880 w 2538357"/>
              <a:gd name="connsiteY35" fmla="*/ 373194 h 2538356"/>
              <a:gd name="connsiteX36" fmla="*/ 860510 w 2538357"/>
              <a:gd name="connsiteY36" fmla="*/ 332526 h 2538356"/>
              <a:gd name="connsiteX37" fmla="*/ 965759 w 2538357"/>
              <a:gd name="connsiteY37" fmla="*/ 293274 h 2538356"/>
              <a:gd name="connsiteX38" fmla="*/ 982821 w 2538357"/>
              <a:gd name="connsiteY38" fmla="*/ 289341 h 2538356"/>
              <a:gd name="connsiteX39" fmla="*/ 1074705 w 2538357"/>
              <a:gd name="connsiteY39" fmla="*/ 0 h 2538356"/>
              <a:gd name="connsiteX40" fmla="*/ 1465342 w 2538357"/>
              <a:gd name="connsiteY40" fmla="*/ 0 h 2538356"/>
              <a:gd name="connsiteX41" fmla="*/ 1557312 w 2538357"/>
              <a:gd name="connsiteY41" fmla="*/ 289622 h 2538356"/>
              <a:gd name="connsiteX42" fmla="*/ 1573161 w 2538357"/>
              <a:gd name="connsiteY42" fmla="*/ 293274 h 2538356"/>
              <a:gd name="connsiteX43" fmla="*/ 1678409 w 2538357"/>
              <a:gd name="connsiteY43" fmla="*/ 332525 h 2538356"/>
              <a:gd name="connsiteX44" fmla="*/ 1759547 w 2538357"/>
              <a:gd name="connsiteY44" fmla="*/ 373450 h 2538356"/>
              <a:gd name="connsiteX45" fmla="*/ 2028510 w 2538357"/>
              <a:gd name="connsiteY45" fmla="*/ 234137 h 2538356"/>
              <a:gd name="connsiteX46" fmla="*/ 2304734 w 2538357"/>
              <a:gd name="connsiteY46" fmla="*/ 510359 h 2538356"/>
              <a:gd name="connsiteX47" fmla="*/ 2165498 w 2538357"/>
              <a:gd name="connsiteY47" fmla="*/ 779174 h 2538356"/>
              <a:gd name="connsiteX48" fmla="*/ 2210461 w 2538357"/>
              <a:gd name="connsiteY48" fmla="*/ 871084 h 2538356"/>
              <a:gd name="connsiteX49" fmla="*/ 2244332 w 2538357"/>
              <a:gd name="connsiteY49" fmla="*/ 980208 h 2538356"/>
              <a:gd name="connsiteX50" fmla="*/ 2538357 w 2538357"/>
              <a:gd name="connsiteY50" fmla="*/ 1073578 h 25383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</a:cxnLst>
            <a:rect l="l" t="t" r="r" b="b"/>
            <a:pathLst>
              <a:path w="2538357" h="2538356">
                <a:moveTo>
                  <a:pt x="1952395" y="1409094"/>
                </a:moveTo>
                <a:cubicBezTo>
                  <a:pt x="1961682" y="1363716"/>
                  <a:pt x="1966559" y="1316734"/>
                  <a:pt x="1966559" y="1268615"/>
                </a:cubicBezTo>
                <a:cubicBezTo>
                  <a:pt x="1966559" y="883659"/>
                  <a:pt x="1654415" y="571517"/>
                  <a:pt x="1269460" y="571516"/>
                </a:cubicBezTo>
                <a:cubicBezTo>
                  <a:pt x="884504" y="571516"/>
                  <a:pt x="572360" y="883660"/>
                  <a:pt x="572361" y="1268615"/>
                </a:cubicBezTo>
                <a:cubicBezTo>
                  <a:pt x="572360" y="1653570"/>
                  <a:pt x="884504" y="1965714"/>
                  <a:pt x="1269460" y="1965714"/>
                </a:cubicBezTo>
                <a:cubicBezTo>
                  <a:pt x="1606295" y="1965714"/>
                  <a:pt x="1887386" y="1726729"/>
                  <a:pt x="1952395" y="1409094"/>
                </a:cubicBezTo>
                <a:close/>
                <a:moveTo>
                  <a:pt x="2538357" y="1464215"/>
                </a:moveTo>
                <a:lnTo>
                  <a:pt x="2247997" y="1556421"/>
                </a:lnTo>
                <a:lnTo>
                  <a:pt x="2219878" y="1643095"/>
                </a:lnTo>
                <a:cubicBezTo>
                  <a:pt x="2204639" y="1681745"/>
                  <a:pt x="2187110" y="1719242"/>
                  <a:pt x="2167458" y="1755418"/>
                </a:cubicBezTo>
                <a:lnTo>
                  <a:pt x="2165601" y="1758476"/>
                </a:lnTo>
                <a:lnTo>
                  <a:pt x="2305530" y="2028628"/>
                </a:lnTo>
                <a:lnTo>
                  <a:pt x="2029307" y="2304851"/>
                </a:lnTo>
                <a:lnTo>
                  <a:pt x="1754130" y="2162320"/>
                </a:lnTo>
                <a:lnTo>
                  <a:pt x="1666990" y="2209617"/>
                </a:lnTo>
                <a:cubicBezTo>
                  <a:pt x="1636444" y="2222536"/>
                  <a:pt x="1605139" y="2234011"/>
                  <a:pt x="1573160" y="2243957"/>
                </a:cubicBezTo>
                <a:lnTo>
                  <a:pt x="1557559" y="2247968"/>
                </a:lnTo>
                <a:lnTo>
                  <a:pt x="1465344" y="2538356"/>
                </a:lnTo>
                <a:lnTo>
                  <a:pt x="1074706" y="2538356"/>
                </a:lnTo>
                <a:lnTo>
                  <a:pt x="982277" y="2247293"/>
                </a:lnTo>
                <a:lnTo>
                  <a:pt x="930071" y="2232127"/>
                </a:lnTo>
                <a:cubicBezTo>
                  <a:pt x="894677" y="2219661"/>
                  <a:pt x="860176" y="2205301"/>
                  <a:pt x="826691" y="2189166"/>
                </a:cubicBezTo>
                <a:lnTo>
                  <a:pt x="782735" y="2163903"/>
                </a:lnTo>
                <a:lnTo>
                  <a:pt x="509845" y="2305248"/>
                </a:lnTo>
                <a:lnTo>
                  <a:pt x="233622" y="2029026"/>
                </a:lnTo>
                <a:lnTo>
                  <a:pt x="374747" y="1756567"/>
                </a:lnTo>
                <a:lnTo>
                  <a:pt x="328458" y="1666145"/>
                </a:lnTo>
                <a:lnTo>
                  <a:pt x="294843" y="1557844"/>
                </a:lnTo>
                <a:lnTo>
                  <a:pt x="0" y="1464216"/>
                </a:lnTo>
                <a:lnTo>
                  <a:pt x="0" y="1073578"/>
                </a:lnTo>
                <a:lnTo>
                  <a:pt x="294649" y="980010"/>
                </a:lnTo>
                <a:lnTo>
                  <a:pt x="328458" y="871085"/>
                </a:lnTo>
                <a:lnTo>
                  <a:pt x="373634" y="778738"/>
                </a:lnTo>
                <a:lnTo>
                  <a:pt x="234418" y="509962"/>
                </a:lnTo>
                <a:lnTo>
                  <a:pt x="510641" y="233739"/>
                </a:lnTo>
                <a:lnTo>
                  <a:pt x="779880" y="373194"/>
                </a:lnTo>
                <a:lnTo>
                  <a:pt x="860510" y="332526"/>
                </a:lnTo>
                <a:cubicBezTo>
                  <a:pt x="894659" y="317587"/>
                  <a:pt x="929783" y="304462"/>
                  <a:pt x="965759" y="293274"/>
                </a:cubicBezTo>
                <a:lnTo>
                  <a:pt x="982821" y="289341"/>
                </a:lnTo>
                <a:lnTo>
                  <a:pt x="1074705" y="0"/>
                </a:lnTo>
                <a:lnTo>
                  <a:pt x="1465342" y="0"/>
                </a:lnTo>
                <a:lnTo>
                  <a:pt x="1557312" y="289622"/>
                </a:lnTo>
                <a:lnTo>
                  <a:pt x="1573161" y="293274"/>
                </a:lnTo>
                <a:cubicBezTo>
                  <a:pt x="1609138" y="304463"/>
                  <a:pt x="1644261" y="317587"/>
                  <a:pt x="1678409" y="332525"/>
                </a:cubicBezTo>
                <a:lnTo>
                  <a:pt x="1759547" y="373450"/>
                </a:lnTo>
                <a:lnTo>
                  <a:pt x="2028510" y="234137"/>
                </a:lnTo>
                <a:lnTo>
                  <a:pt x="2304734" y="510359"/>
                </a:lnTo>
                <a:lnTo>
                  <a:pt x="2165498" y="779174"/>
                </a:lnTo>
                <a:lnTo>
                  <a:pt x="2210461" y="871084"/>
                </a:lnTo>
                <a:lnTo>
                  <a:pt x="2244332" y="980208"/>
                </a:lnTo>
                <a:lnTo>
                  <a:pt x="2538357" y="1073578"/>
                </a:lnTo>
                <a:close/>
              </a:path>
            </a:pathLst>
          </a:custGeom>
          <a:solidFill>
            <a:srgbClr val="92D050"/>
          </a:solidFill>
          <a:ln>
            <a:noFill/>
          </a:ln>
          <a:effectLst/>
        </p:spPr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  <a:cs typeface="+mn-cs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  <a:defRPr/>
            </a:pPr>
            <a:endParaRPr lang="zh-CN" altLang="en-US" sz="2100">
              <a:solidFill>
                <a:srgbClr val="FFFFFF"/>
              </a:solidFill>
              <a:latin typeface="微软雅黑" panose="020B0503020204020204" charset="-122"/>
              <a:cs typeface="+mn-ea"/>
              <a:sym typeface="微软雅黑" panose="020B0503020204020204" charset="-122"/>
            </a:endParaRPr>
          </a:p>
        </p:txBody>
      </p:sp>
      <p:sp>
        <p:nvSpPr>
          <p:cNvPr id="7" name="任意多边形 6"/>
          <p:cNvSpPr>
            <a:spLocks noChangeArrowheads="1"/>
          </p:cNvSpPr>
          <p:nvPr/>
        </p:nvSpPr>
        <p:spPr bwMode="auto">
          <a:xfrm rot="21180000">
            <a:off x="5367872" y="1385888"/>
            <a:ext cx="2536825" cy="2540000"/>
          </a:xfrm>
          <a:custGeom>
            <a:avLst/>
            <a:gdLst>
              <a:gd name="connsiteX0" fmla="*/ 1251922 w 2255227"/>
              <a:gd name="connsiteY0" fmla="*/ 520893 h 2256478"/>
              <a:gd name="connsiteX1" fmla="*/ 1127113 w 2255227"/>
              <a:gd name="connsiteY1" fmla="*/ 508301 h 2256478"/>
              <a:gd name="connsiteX2" fmla="*/ 507769 w 2255227"/>
              <a:gd name="connsiteY2" fmla="*/ 1127989 h 2256478"/>
              <a:gd name="connsiteX3" fmla="*/ 1127113 w 2255227"/>
              <a:gd name="connsiteY3" fmla="*/ 1747677 h 2256478"/>
              <a:gd name="connsiteX4" fmla="*/ 1746458 w 2255227"/>
              <a:gd name="connsiteY4" fmla="*/ 1127990 h 2256478"/>
              <a:gd name="connsiteX5" fmla="*/ 1251922 w 2255227"/>
              <a:gd name="connsiteY5" fmla="*/ 520893 h 2256478"/>
              <a:gd name="connsiteX6" fmla="*/ 1300896 w 2255227"/>
              <a:gd name="connsiteY6" fmla="*/ 0 h 2256478"/>
              <a:gd name="connsiteX7" fmla="*/ 1382543 w 2255227"/>
              <a:gd name="connsiteY7" fmla="*/ 257254 h 2256478"/>
              <a:gd name="connsiteX8" fmla="*/ 1396938 w 2255227"/>
              <a:gd name="connsiteY8" fmla="*/ 260958 h 2256478"/>
              <a:gd name="connsiteX9" fmla="*/ 1498015 w 2255227"/>
              <a:gd name="connsiteY9" fmla="*/ 299204 h 2256478"/>
              <a:gd name="connsiteX10" fmla="*/ 1561256 w 2255227"/>
              <a:gd name="connsiteY10" fmla="*/ 332211 h 2256478"/>
              <a:gd name="connsiteX11" fmla="*/ 1802286 w 2255227"/>
              <a:gd name="connsiteY11" fmla="*/ 207415 h 2256478"/>
              <a:gd name="connsiteX12" fmla="*/ 2047835 w 2255227"/>
              <a:gd name="connsiteY12" fmla="*/ 452964 h 2256478"/>
              <a:gd name="connsiteX13" fmla="*/ 1922770 w 2255227"/>
              <a:gd name="connsiteY13" fmla="*/ 694515 h 2256478"/>
              <a:gd name="connsiteX14" fmla="*/ 1946176 w 2255227"/>
              <a:gd name="connsiteY14" fmla="*/ 736872 h 2256478"/>
              <a:gd name="connsiteX15" fmla="*/ 1986783 w 2255227"/>
              <a:gd name="connsiteY15" fmla="*/ 836807 h 2256478"/>
              <a:gd name="connsiteX16" fmla="*/ 1995410 w 2255227"/>
              <a:gd name="connsiteY16" fmla="*/ 871308 h 2256478"/>
              <a:gd name="connsiteX17" fmla="*/ 2255226 w 2255227"/>
              <a:gd name="connsiteY17" fmla="*/ 953860 h 2256478"/>
              <a:gd name="connsiteX18" fmla="*/ 2255227 w 2255227"/>
              <a:gd name="connsiteY18" fmla="*/ 1301118 h 2256478"/>
              <a:gd name="connsiteX19" fmla="*/ 1997079 w 2255227"/>
              <a:gd name="connsiteY19" fmla="*/ 1383140 h 2256478"/>
              <a:gd name="connsiteX20" fmla="*/ 1993664 w 2255227"/>
              <a:gd name="connsiteY20" fmla="*/ 1397965 h 2256478"/>
              <a:gd name="connsiteX21" fmla="*/ 1958790 w 2255227"/>
              <a:gd name="connsiteY21" fmla="*/ 1491526 h 2256478"/>
              <a:gd name="connsiteX22" fmla="*/ 1923390 w 2255227"/>
              <a:gd name="connsiteY22" fmla="*/ 1561751 h 2256478"/>
              <a:gd name="connsiteX23" fmla="*/ 2048562 w 2255227"/>
              <a:gd name="connsiteY23" fmla="*/ 1803319 h 2256478"/>
              <a:gd name="connsiteX24" fmla="*/ 1803149 w 2255227"/>
              <a:gd name="connsiteY24" fmla="*/ 2048732 h 2256478"/>
              <a:gd name="connsiteX25" fmla="*/ 1562724 w 2255227"/>
              <a:gd name="connsiteY25" fmla="*/ 1924152 h 2256478"/>
              <a:gd name="connsiteX26" fmla="*/ 1480303 w 2255227"/>
              <a:gd name="connsiteY26" fmla="*/ 1964495 h 2256478"/>
              <a:gd name="connsiteX27" fmla="*/ 1384081 w 2255227"/>
              <a:gd name="connsiteY27" fmla="*/ 1994378 h 2256478"/>
              <a:gd name="connsiteX28" fmla="*/ 1300896 w 2255227"/>
              <a:gd name="connsiteY28" fmla="*/ 2256478 h 2256478"/>
              <a:gd name="connsiteX29" fmla="*/ 953830 w 2255227"/>
              <a:gd name="connsiteY29" fmla="*/ 2256478 h 2256478"/>
              <a:gd name="connsiteX30" fmla="*/ 870700 w 2255227"/>
              <a:gd name="connsiteY30" fmla="*/ 1994550 h 2256478"/>
              <a:gd name="connsiteX31" fmla="*/ 773924 w 2255227"/>
              <a:gd name="connsiteY31" fmla="*/ 1964495 h 2256478"/>
              <a:gd name="connsiteX32" fmla="*/ 691589 w 2255227"/>
              <a:gd name="connsiteY32" fmla="*/ 1924195 h 2256478"/>
              <a:gd name="connsiteX33" fmla="*/ 453149 w 2255227"/>
              <a:gd name="connsiteY33" fmla="*/ 2047650 h 2256478"/>
              <a:gd name="connsiteX34" fmla="*/ 207600 w 2255227"/>
              <a:gd name="connsiteY34" fmla="*/ 1802101 h 2256478"/>
              <a:gd name="connsiteX35" fmla="*/ 331431 w 2255227"/>
              <a:gd name="connsiteY35" fmla="*/ 1562932 h 2256478"/>
              <a:gd name="connsiteX36" fmla="*/ 295435 w 2255227"/>
              <a:gd name="connsiteY36" fmla="*/ 1491526 h 2256478"/>
              <a:gd name="connsiteX37" fmla="*/ 260562 w 2255227"/>
              <a:gd name="connsiteY37" fmla="*/ 1397965 h 2256478"/>
              <a:gd name="connsiteX38" fmla="*/ 257069 w 2255227"/>
              <a:gd name="connsiteY38" fmla="*/ 1382797 h 2256478"/>
              <a:gd name="connsiteX39" fmla="*/ 0 w 2255227"/>
              <a:gd name="connsiteY39" fmla="*/ 1301118 h 2256478"/>
              <a:gd name="connsiteX40" fmla="*/ 0 w 2255227"/>
              <a:gd name="connsiteY40" fmla="*/ 953860 h 2256478"/>
              <a:gd name="connsiteX41" fmla="*/ 257318 w 2255227"/>
              <a:gd name="connsiteY41" fmla="*/ 872102 h 2256478"/>
              <a:gd name="connsiteX42" fmla="*/ 260562 w 2255227"/>
              <a:gd name="connsiteY42" fmla="*/ 858014 h 2256478"/>
              <a:gd name="connsiteX43" fmla="*/ 295436 w 2255227"/>
              <a:gd name="connsiteY43" fmla="*/ 764453 h 2256478"/>
              <a:gd name="connsiteX44" fmla="*/ 331652 w 2255227"/>
              <a:gd name="connsiteY44" fmla="*/ 692609 h 2256478"/>
              <a:gd name="connsiteX45" fmla="*/ 207579 w 2255227"/>
              <a:gd name="connsiteY45" fmla="*/ 453162 h 2256478"/>
              <a:gd name="connsiteX46" fmla="*/ 452992 w 2255227"/>
              <a:gd name="connsiteY46" fmla="*/ 207749 h 2256478"/>
              <a:gd name="connsiteX47" fmla="*/ 691989 w 2255227"/>
              <a:gd name="connsiteY47" fmla="*/ 331589 h 2256478"/>
              <a:gd name="connsiteX48" fmla="*/ 773923 w 2255227"/>
              <a:gd name="connsiteY48" fmla="*/ 291484 h 2256478"/>
              <a:gd name="connsiteX49" fmla="*/ 870875 w 2255227"/>
              <a:gd name="connsiteY49" fmla="*/ 261374 h 2256478"/>
              <a:gd name="connsiteX50" fmla="*/ 953830 w 2255227"/>
              <a:gd name="connsiteY50" fmla="*/ 0 h 22564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</a:cxnLst>
            <a:rect l="l" t="t" r="r" b="b"/>
            <a:pathLst>
              <a:path w="2255227" h="2256478">
                <a:moveTo>
                  <a:pt x="1251922" y="520893"/>
                </a:moveTo>
                <a:cubicBezTo>
                  <a:pt x="1211606" y="512637"/>
                  <a:pt x="1169865" y="508302"/>
                  <a:pt x="1127113" y="508301"/>
                </a:cubicBezTo>
                <a:cubicBezTo>
                  <a:pt x="785096" y="508302"/>
                  <a:pt x="507769" y="785783"/>
                  <a:pt x="507769" y="1127989"/>
                </a:cubicBezTo>
                <a:cubicBezTo>
                  <a:pt x="507769" y="1470197"/>
                  <a:pt x="785096" y="1747677"/>
                  <a:pt x="1127113" y="1747677"/>
                </a:cubicBezTo>
                <a:cubicBezTo>
                  <a:pt x="1469130" y="1747677"/>
                  <a:pt x="1746458" y="1470197"/>
                  <a:pt x="1746458" y="1127990"/>
                </a:cubicBezTo>
                <a:cubicBezTo>
                  <a:pt x="1746457" y="828558"/>
                  <a:pt x="1534129" y="578683"/>
                  <a:pt x="1251922" y="520893"/>
                </a:cubicBezTo>
                <a:close/>
                <a:moveTo>
                  <a:pt x="1300896" y="0"/>
                </a:moveTo>
                <a:lnTo>
                  <a:pt x="1382543" y="257254"/>
                </a:lnTo>
                <a:lnTo>
                  <a:pt x="1396938" y="260958"/>
                </a:lnTo>
                <a:cubicBezTo>
                  <a:pt x="1431566" y="271733"/>
                  <a:pt x="1465304" y="284528"/>
                  <a:pt x="1498015" y="299204"/>
                </a:cubicBezTo>
                <a:lnTo>
                  <a:pt x="1561256" y="332211"/>
                </a:lnTo>
                <a:lnTo>
                  <a:pt x="1802286" y="207415"/>
                </a:lnTo>
                <a:lnTo>
                  <a:pt x="2047835" y="452964"/>
                </a:lnTo>
                <a:lnTo>
                  <a:pt x="1922770" y="694515"/>
                </a:lnTo>
                <a:lnTo>
                  <a:pt x="1946176" y="736872"/>
                </a:lnTo>
                <a:cubicBezTo>
                  <a:pt x="1961610" y="769174"/>
                  <a:pt x="1975191" y="802531"/>
                  <a:pt x="1986783" y="836807"/>
                </a:cubicBezTo>
                <a:lnTo>
                  <a:pt x="1995410" y="871308"/>
                </a:lnTo>
                <a:lnTo>
                  <a:pt x="2255226" y="953860"/>
                </a:lnTo>
                <a:lnTo>
                  <a:pt x="2255227" y="1301118"/>
                </a:lnTo>
                <a:lnTo>
                  <a:pt x="1997079" y="1383140"/>
                </a:lnTo>
                <a:lnTo>
                  <a:pt x="1993664" y="1397965"/>
                </a:lnTo>
                <a:cubicBezTo>
                  <a:pt x="1983723" y="1429946"/>
                  <a:pt x="1972062" y="1461169"/>
                  <a:pt x="1958790" y="1491526"/>
                </a:cubicBezTo>
                <a:lnTo>
                  <a:pt x="1923390" y="1561751"/>
                </a:lnTo>
                <a:lnTo>
                  <a:pt x="2048562" y="1803319"/>
                </a:lnTo>
                <a:lnTo>
                  <a:pt x="1803149" y="2048732"/>
                </a:lnTo>
                <a:lnTo>
                  <a:pt x="1562724" y="1924152"/>
                </a:lnTo>
                <a:lnTo>
                  <a:pt x="1480303" y="1964495"/>
                </a:lnTo>
                <a:lnTo>
                  <a:pt x="1384081" y="1994378"/>
                </a:lnTo>
                <a:lnTo>
                  <a:pt x="1300896" y="2256478"/>
                </a:lnTo>
                <a:lnTo>
                  <a:pt x="953830" y="2256478"/>
                </a:lnTo>
                <a:lnTo>
                  <a:pt x="870700" y="1994550"/>
                </a:lnTo>
                <a:lnTo>
                  <a:pt x="773924" y="1964495"/>
                </a:lnTo>
                <a:lnTo>
                  <a:pt x="691589" y="1924195"/>
                </a:lnTo>
                <a:lnTo>
                  <a:pt x="453149" y="2047650"/>
                </a:lnTo>
                <a:lnTo>
                  <a:pt x="207600" y="1802101"/>
                </a:lnTo>
                <a:lnTo>
                  <a:pt x="331431" y="1562932"/>
                </a:lnTo>
                <a:lnTo>
                  <a:pt x="295435" y="1491526"/>
                </a:lnTo>
                <a:cubicBezTo>
                  <a:pt x="282163" y="1461169"/>
                  <a:pt x="270503" y="1429946"/>
                  <a:pt x="260562" y="1397965"/>
                </a:cubicBezTo>
                <a:lnTo>
                  <a:pt x="257069" y="1382797"/>
                </a:lnTo>
                <a:lnTo>
                  <a:pt x="0" y="1301118"/>
                </a:lnTo>
                <a:lnTo>
                  <a:pt x="0" y="953860"/>
                </a:lnTo>
                <a:lnTo>
                  <a:pt x="257318" y="872102"/>
                </a:lnTo>
                <a:lnTo>
                  <a:pt x="260562" y="858014"/>
                </a:lnTo>
                <a:cubicBezTo>
                  <a:pt x="270503" y="826033"/>
                  <a:pt x="282164" y="794810"/>
                  <a:pt x="295436" y="764453"/>
                </a:cubicBezTo>
                <a:lnTo>
                  <a:pt x="331652" y="692609"/>
                </a:lnTo>
                <a:lnTo>
                  <a:pt x="207579" y="453162"/>
                </a:lnTo>
                <a:lnTo>
                  <a:pt x="452992" y="207749"/>
                </a:lnTo>
                <a:lnTo>
                  <a:pt x="691989" y="331589"/>
                </a:lnTo>
                <a:lnTo>
                  <a:pt x="773923" y="291484"/>
                </a:lnTo>
                <a:lnTo>
                  <a:pt x="870875" y="261374"/>
                </a:lnTo>
                <a:lnTo>
                  <a:pt x="953830" y="0"/>
                </a:lnTo>
                <a:close/>
              </a:path>
            </a:pathLst>
          </a:custGeom>
          <a:solidFill>
            <a:srgbClr val="0089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3200">
              <a:latin typeface="微软雅黑" panose="020B0503020204020204" charset="-122"/>
              <a:cs typeface="+mn-ea"/>
              <a:sym typeface="微软雅黑" panose="020B0503020204020204" charset="-122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7694308" y="2307444"/>
            <a:ext cx="2186394" cy="2186393"/>
            <a:chOff x="8122399" y="2393986"/>
            <a:chExt cx="2186394" cy="2186393"/>
          </a:xfrm>
          <a:solidFill>
            <a:srgbClr val="92D050"/>
          </a:solidFill>
        </p:grpSpPr>
        <p:sp>
          <p:nvSpPr>
            <p:cNvPr id="13" name="AutoShape 54@|5FFC:0|FBC:0|LFC:0|LBC:16777215"/>
            <p:cNvSpPr>
              <a:spLocks noChangeArrowheads="1"/>
            </p:cNvSpPr>
            <p:nvPr/>
          </p:nvSpPr>
          <p:spPr bwMode="auto">
            <a:xfrm rot="20520000" flipV="1">
              <a:off x="8630132" y="2436113"/>
              <a:ext cx="642829" cy="482364"/>
            </a:xfrm>
            <a:custGeom>
              <a:avLst/>
              <a:gdLst>
                <a:gd name="G0" fmla="+- 5147 0 0"/>
                <a:gd name="G1" fmla="+- 21600 0 5147"/>
                <a:gd name="G2" fmla="*/ 5147 1 2"/>
                <a:gd name="G3" fmla="+- 21600 0 G2"/>
                <a:gd name="G4" fmla="+/ 5147 21600 2"/>
                <a:gd name="G5" fmla="+/ G1 0 2"/>
                <a:gd name="G6" fmla="*/ 21600 21600 5147"/>
                <a:gd name="G7" fmla="*/ G6 1 2"/>
                <a:gd name="G8" fmla="+- 21600 0 G7"/>
                <a:gd name="G9" fmla="*/ 21600 1 2"/>
                <a:gd name="G10" fmla="+- 5147 0 G9"/>
                <a:gd name="G11" fmla="?: G10 G8 0"/>
                <a:gd name="G12" fmla="?: G10 G7 21600"/>
                <a:gd name="T0" fmla="*/ 19026 w 21600"/>
                <a:gd name="T1" fmla="*/ 10800 h 21600"/>
                <a:gd name="T2" fmla="*/ 10800 w 21600"/>
                <a:gd name="T3" fmla="*/ 21600 h 21600"/>
                <a:gd name="T4" fmla="*/ 2574 w 21600"/>
                <a:gd name="T5" fmla="*/ 10800 h 21600"/>
                <a:gd name="T6" fmla="*/ 10800 w 21600"/>
                <a:gd name="T7" fmla="*/ 0 h 21600"/>
                <a:gd name="T8" fmla="*/ 4374 w 21600"/>
                <a:gd name="T9" fmla="*/ 4374 h 21600"/>
                <a:gd name="T10" fmla="*/ 17226 w 21600"/>
                <a:gd name="T11" fmla="*/ 17226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21600" h="21600">
                  <a:moveTo>
                    <a:pt x="0" y="0"/>
                  </a:moveTo>
                  <a:lnTo>
                    <a:pt x="5147" y="21600"/>
                  </a:lnTo>
                  <a:lnTo>
                    <a:pt x="16453" y="21600"/>
                  </a:lnTo>
                  <a:lnTo>
                    <a:pt x="21600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3200">
                <a:latin typeface="微软雅黑" panose="020B0503020204020204" charset="-122"/>
                <a:cs typeface="+mn-ea"/>
                <a:sym typeface="微软雅黑" panose="020B0503020204020204" charset="-122"/>
              </a:endParaRPr>
            </a:p>
          </p:txBody>
        </p:sp>
        <p:sp>
          <p:nvSpPr>
            <p:cNvPr id="14" name="任意多边形 13"/>
            <p:cNvSpPr>
              <a:spLocks noChangeArrowheads="1"/>
            </p:cNvSpPr>
            <p:nvPr/>
          </p:nvSpPr>
          <p:spPr bwMode="auto">
            <a:xfrm rot="12420000">
              <a:off x="8122399" y="2393986"/>
              <a:ext cx="2186394" cy="2186393"/>
            </a:xfrm>
            <a:custGeom>
              <a:avLst/>
              <a:gdLst>
                <a:gd name="connsiteX0" fmla="*/ 1172747 w 1942522"/>
                <a:gd name="connsiteY0" fmla="*/ 1465008 h 1942521"/>
                <a:gd name="connsiteX1" fmla="*/ 1349215 w 1942522"/>
                <a:gd name="connsiteY1" fmla="*/ 1347834 h 1942521"/>
                <a:gd name="connsiteX2" fmla="*/ 1349216 w 1942522"/>
                <a:gd name="connsiteY2" fmla="*/ 593397 h 1942521"/>
                <a:gd name="connsiteX3" fmla="*/ 594779 w 1942522"/>
                <a:gd name="connsiteY3" fmla="*/ 593397 h 1942521"/>
                <a:gd name="connsiteX4" fmla="*/ 594779 w 1942522"/>
                <a:gd name="connsiteY4" fmla="*/ 1347834 h 1942521"/>
                <a:gd name="connsiteX5" fmla="*/ 1172747 w 1942522"/>
                <a:gd name="connsiteY5" fmla="*/ 1465008 h 1942521"/>
                <a:gd name="connsiteX6" fmla="*/ 1121378 w 1942522"/>
                <a:gd name="connsiteY6" fmla="*/ 1942521 h 1942521"/>
                <a:gd name="connsiteX7" fmla="*/ 822435 w 1942522"/>
                <a:gd name="connsiteY7" fmla="*/ 1942521 h 1942521"/>
                <a:gd name="connsiteX8" fmla="*/ 750658 w 1942522"/>
                <a:gd name="connsiteY8" fmla="*/ 1716490 h 1942521"/>
                <a:gd name="connsiteX9" fmla="*/ 677912 w 1942522"/>
                <a:gd name="connsiteY9" fmla="*/ 1694929 h 1942521"/>
                <a:gd name="connsiteX10" fmla="*/ 601408 w 1942522"/>
                <a:gd name="connsiteY10" fmla="*/ 1654669 h 1942521"/>
                <a:gd name="connsiteX11" fmla="*/ 390905 w 1942522"/>
                <a:gd name="connsiteY11" fmla="*/ 1763702 h 1942521"/>
                <a:gd name="connsiteX12" fmla="*/ 179520 w 1942522"/>
                <a:gd name="connsiteY12" fmla="*/ 1552318 h 1942521"/>
                <a:gd name="connsiteX13" fmla="*/ 286819 w 1942522"/>
                <a:gd name="connsiteY13" fmla="*/ 1345161 h 1942521"/>
                <a:gd name="connsiteX14" fmla="*/ 279875 w 1942522"/>
                <a:gd name="connsiteY14" fmla="*/ 1334058 h 1942521"/>
                <a:gd name="connsiteX15" fmla="*/ 244162 w 1942522"/>
                <a:gd name="connsiteY15" fmla="*/ 1255864 h 1942521"/>
                <a:gd name="connsiteX16" fmla="*/ 222889 w 1942522"/>
                <a:gd name="connsiteY16" fmla="*/ 1191296 h 1942521"/>
                <a:gd name="connsiteX17" fmla="*/ 1 w 1942522"/>
                <a:gd name="connsiteY17" fmla="*/ 1120516 h 1942521"/>
                <a:gd name="connsiteX18" fmla="*/ 0 w 1942522"/>
                <a:gd name="connsiteY18" fmla="*/ 821573 h 1942521"/>
                <a:gd name="connsiteX19" fmla="*/ 227013 w 1942522"/>
                <a:gd name="connsiteY19" fmla="*/ 749484 h 1942521"/>
                <a:gd name="connsiteX20" fmla="*/ 247683 w 1942522"/>
                <a:gd name="connsiteY20" fmla="*/ 676529 h 1942521"/>
                <a:gd name="connsiteX21" fmla="*/ 288098 w 1942522"/>
                <a:gd name="connsiteY21" fmla="*/ 599734 h 1942521"/>
                <a:gd name="connsiteX22" fmla="*/ 179216 w 1942522"/>
                <a:gd name="connsiteY22" fmla="*/ 389523 h 1942521"/>
                <a:gd name="connsiteX23" fmla="*/ 390601 w 1942522"/>
                <a:gd name="connsiteY23" fmla="*/ 178138 h 1942521"/>
                <a:gd name="connsiteX24" fmla="*/ 600674 w 1942522"/>
                <a:gd name="connsiteY24" fmla="*/ 286948 h 1942521"/>
                <a:gd name="connsiteX25" fmla="*/ 677911 w 1942522"/>
                <a:gd name="connsiteY25" fmla="*/ 246302 h 1942521"/>
                <a:gd name="connsiteX26" fmla="*/ 752326 w 1942522"/>
                <a:gd name="connsiteY26" fmla="*/ 220777 h 1942521"/>
                <a:gd name="connsiteX27" fmla="*/ 822436 w 1942522"/>
                <a:gd name="connsiteY27" fmla="*/ 0 h 1942521"/>
                <a:gd name="connsiteX28" fmla="*/ 1121379 w 1942522"/>
                <a:gd name="connsiteY28" fmla="*/ 0 h 1942521"/>
                <a:gd name="connsiteX29" fmla="*/ 1191955 w 1942522"/>
                <a:gd name="connsiteY29" fmla="*/ 222247 h 1942521"/>
                <a:gd name="connsiteX30" fmla="*/ 1335439 w 1942522"/>
                <a:gd name="connsiteY30" fmla="*/ 278493 h 1942521"/>
                <a:gd name="connsiteX31" fmla="*/ 1346799 w 1942522"/>
                <a:gd name="connsiteY31" fmla="*/ 285598 h 1942521"/>
                <a:gd name="connsiteX32" fmla="*/ 1553090 w 1942522"/>
                <a:gd name="connsiteY32" fmla="*/ 178747 h 1942521"/>
                <a:gd name="connsiteX33" fmla="*/ 1764475 w 1942522"/>
                <a:gd name="connsiteY33" fmla="*/ 390131 h 1942521"/>
                <a:gd name="connsiteX34" fmla="*/ 1657690 w 1942522"/>
                <a:gd name="connsiteY34" fmla="*/ 596294 h 1942521"/>
                <a:gd name="connsiteX35" fmla="*/ 1664120 w 1942522"/>
                <a:gd name="connsiteY35" fmla="*/ 607173 h 1942521"/>
                <a:gd name="connsiteX36" fmla="*/ 1712798 w 1942522"/>
                <a:gd name="connsiteY36" fmla="*/ 721040 h 1942521"/>
                <a:gd name="connsiteX37" fmla="*/ 1720312 w 1942522"/>
                <a:gd name="connsiteY37" fmla="*/ 751010 h 1942521"/>
                <a:gd name="connsiteX38" fmla="*/ 1942522 w 1942522"/>
                <a:gd name="connsiteY38" fmla="*/ 821574 h 1942521"/>
                <a:gd name="connsiteX39" fmla="*/ 1942522 w 1942522"/>
                <a:gd name="connsiteY39" fmla="*/ 1120516 h 1942521"/>
                <a:gd name="connsiteX40" fmla="*/ 1721170 w 1942522"/>
                <a:gd name="connsiteY40" fmla="*/ 1190808 h 1942521"/>
                <a:gd name="connsiteX41" fmla="*/ 1718611 w 1942522"/>
                <a:gd name="connsiteY41" fmla="*/ 1202174 h 1942521"/>
                <a:gd name="connsiteX42" fmla="*/ 1524623 w 1942522"/>
                <a:gd name="connsiteY42" fmla="*/ 1523242 h 1942521"/>
                <a:gd name="connsiteX43" fmla="*/ 1266084 w 1942522"/>
                <a:gd name="connsiteY43" fmla="*/ 1694930 h 1942521"/>
                <a:gd name="connsiteX44" fmla="*/ 1193136 w 1942522"/>
                <a:gd name="connsiteY44" fmla="*/ 1716550 h 19425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</a:cxnLst>
              <a:rect l="l" t="t" r="r" b="b"/>
              <a:pathLst>
                <a:path w="1942522" h="1942521">
                  <a:moveTo>
                    <a:pt x="1172747" y="1465008"/>
                  </a:moveTo>
                  <a:cubicBezTo>
                    <a:pt x="1236966" y="1438969"/>
                    <a:pt x="1297138" y="1399911"/>
                    <a:pt x="1349215" y="1347834"/>
                  </a:cubicBezTo>
                  <a:cubicBezTo>
                    <a:pt x="1557525" y="1139524"/>
                    <a:pt x="1557525" y="801707"/>
                    <a:pt x="1349216" y="593397"/>
                  </a:cubicBezTo>
                  <a:cubicBezTo>
                    <a:pt x="1140906" y="385088"/>
                    <a:pt x="803088" y="385088"/>
                    <a:pt x="594779" y="593397"/>
                  </a:cubicBezTo>
                  <a:cubicBezTo>
                    <a:pt x="386470" y="801707"/>
                    <a:pt x="386470" y="1139525"/>
                    <a:pt x="594779" y="1347834"/>
                  </a:cubicBezTo>
                  <a:cubicBezTo>
                    <a:pt x="751011" y="1504066"/>
                    <a:pt x="980092" y="1543124"/>
                    <a:pt x="1172747" y="1465008"/>
                  </a:cubicBezTo>
                  <a:close/>
                  <a:moveTo>
                    <a:pt x="1121378" y="1942521"/>
                  </a:moveTo>
                  <a:lnTo>
                    <a:pt x="822435" y="1942521"/>
                  </a:lnTo>
                  <a:lnTo>
                    <a:pt x="750658" y="1716490"/>
                  </a:lnTo>
                  <a:lnTo>
                    <a:pt x="677912" y="1694929"/>
                  </a:lnTo>
                  <a:lnTo>
                    <a:pt x="601408" y="1654669"/>
                  </a:lnTo>
                  <a:lnTo>
                    <a:pt x="390905" y="1763702"/>
                  </a:lnTo>
                  <a:lnTo>
                    <a:pt x="179520" y="1552318"/>
                  </a:lnTo>
                  <a:lnTo>
                    <a:pt x="286819" y="1345161"/>
                  </a:lnTo>
                  <a:lnTo>
                    <a:pt x="279875" y="1334058"/>
                  </a:lnTo>
                  <a:cubicBezTo>
                    <a:pt x="266462" y="1308535"/>
                    <a:pt x="254557" y="1282427"/>
                    <a:pt x="244162" y="1255864"/>
                  </a:cubicBezTo>
                  <a:lnTo>
                    <a:pt x="222889" y="1191296"/>
                  </a:lnTo>
                  <a:lnTo>
                    <a:pt x="1" y="1120516"/>
                  </a:lnTo>
                  <a:lnTo>
                    <a:pt x="0" y="821573"/>
                  </a:lnTo>
                  <a:lnTo>
                    <a:pt x="227013" y="749484"/>
                  </a:lnTo>
                  <a:lnTo>
                    <a:pt x="247683" y="676529"/>
                  </a:lnTo>
                  <a:lnTo>
                    <a:pt x="288098" y="599734"/>
                  </a:lnTo>
                  <a:lnTo>
                    <a:pt x="179216" y="389523"/>
                  </a:lnTo>
                  <a:lnTo>
                    <a:pt x="390601" y="178138"/>
                  </a:lnTo>
                  <a:lnTo>
                    <a:pt x="600674" y="286948"/>
                  </a:lnTo>
                  <a:lnTo>
                    <a:pt x="677911" y="246302"/>
                  </a:lnTo>
                  <a:lnTo>
                    <a:pt x="752326" y="220777"/>
                  </a:lnTo>
                  <a:lnTo>
                    <a:pt x="822436" y="0"/>
                  </a:lnTo>
                  <a:lnTo>
                    <a:pt x="1121379" y="0"/>
                  </a:lnTo>
                  <a:lnTo>
                    <a:pt x="1191955" y="222247"/>
                  </a:lnTo>
                  <a:lnTo>
                    <a:pt x="1335439" y="278493"/>
                  </a:lnTo>
                  <a:lnTo>
                    <a:pt x="1346799" y="285598"/>
                  </a:lnTo>
                  <a:lnTo>
                    <a:pt x="1553090" y="178747"/>
                  </a:lnTo>
                  <a:lnTo>
                    <a:pt x="1764475" y="390131"/>
                  </a:lnTo>
                  <a:lnTo>
                    <a:pt x="1657690" y="596294"/>
                  </a:lnTo>
                  <a:lnTo>
                    <a:pt x="1664120" y="607173"/>
                  </a:lnTo>
                  <a:cubicBezTo>
                    <a:pt x="1683494" y="644039"/>
                    <a:pt x="1699721" y="682127"/>
                    <a:pt x="1712798" y="721040"/>
                  </a:cubicBezTo>
                  <a:lnTo>
                    <a:pt x="1720312" y="751010"/>
                  </a:lnTo>
                  <a:lnTo>
                    <a:pt x="1942522" y="821574"/>
                  </a:lnTo>
                  <a:lnTo>
                    <a:pt x="1942522" y="1120516"/>
                  </a:lnTo>
                  <a:lnTo>
                    <a:pt x="1721170" y="1190808"/>
                  </a:lnTo>
                  <a:lnTo>
                    <a:pt x="1718611" y="1202174"/>
                  </a:lnTo>
                  <a:cubicBezTo>
                    <a:pt x="1682283" y="1319646"/>
                    <a:pt x="1617621" y="1430244"/>
                    <a:pt x="1524623" y="1523242"/>
                  </a:cubicBezTo>
                  <a:cubicBezTo>
                    <a:pt x="1448317" y="1599547"/>
                    <a:pt x="1360163" y="1656777"/>
                    <a:pt x="1266084" y="1694930"/>
                  </a:cubicBezTo>
                  <a:lnTo>
                    <a:pt x="1193136" y="171655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3200">
                <a:latin typeface="微软雅黑" panose="020B0503020204020204" charset="-122"/>
                <a:cs typeface="+mn-ea"/>
                <a:sym typeface="微软雅黑" panose="020B0503020204020204" charset="-122"/>
              </a:endParaRPr>
            </a:p>
          </p:txBody>
        </p:sp>
      </p:grpSp>
      <p:sp>
        <p:nvSpPr>
          <p:cNvPr id="15" name="TextBox 13"/>
          <p:cNvSpPr txBox="1">
            <a:spLocks noChangeArrowheads="1"/>
          </p:cNvSpPr>
          <p:nvPr/>
        </p:nvSpPr>
        <p:spPr bwMode="auto">
          <a:xfrm>
            <a:off x="1513251" y="4226697"/>
            <a:ext cx="149542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defTabSz="1216025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defTabSz="1216025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defTabSz="1216025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defTabSz="1216025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lvl="0" algn="ctr" eaLnBrk="1" hangingPunct="1">
              <a:spcBef>
                <a:spcPct val="20000"/>
              </a:spcBef>
            </a:pPr>
            <a:r>
              <a:rPr lang="zh-CN" altLang="en-US" sz="1600" b="1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添加你的标题</a:t>
            </a:r>
          </a:p>
        </p:txBody>
      </p:sp>
      <p:sp>
        <p:nvSpPr>
          <p:cNvPr id="16" name="TextBox 13"/>
          <p:cNvSpPr txBox="1">
            <a:spLocks noChangeArrowheads="1"/>
          </p:cNvSpPr>
          <p:nvPr/>
        </p:nvSpPr>
        <p:spPr bwMode="auto">
          <a:xfrm>
            <a:off x="1245757" y="4547372"/>
            <a:ext cx="2030412" cy="4749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defTabSz="1216025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defTabSz="1216025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defTabSz="1216025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defTabSz="1216025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  <a:spcBef>
                <a:spcPct val="20000"/>
              </a:spcBef>
            </a:pPr>
            <a:r>
              <a:rPr lang="zh-CN" altLang="zh-CN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请在此添加您的文字内容， 请在此添加您的文字内容。</a:t>
            </a:r>
          </a:p>
        </p:txBody>
      </p:sp>
      <p:sp>
        <p:nvSpPr>
          <p:cNvPr id="21" name="TextBox 13"/>
          <p:cNvSpPr txBox="1">
            <a:spLocks noChangeArrowheads="1"/>
          </p:cNvSpPr>
          <p:nvPr/>
        </p:nvSpPr>
        <p:spPr bwMode="auto">
          <a:xfrm>
            <a:off x="3888151" y="5550037"/>
            <a:ext cx="149542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defTabSz="1216025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defTabSz="1216025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defTabSz="1216025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defTabSz="1216025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lvl="0" algn="ctr" eaLnBrk="1" hangingPunct="1">
              <a:spcBef>
                <a:spcPct val="20000"/>
              </a:spcBef>
            </a:pPr>
            <a:r>
              <a:rPr lang="zh-CN" altLang="en-US" sz="1600" b="1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添加你的标题</a:t>
            </a:r>
          </a:p>
        </p:txBody>
      </p:sp>
      <p:sp>
        <p:nvSpPr>
          <p:cNvPr id="22" name="TextBox 13"/>
          <p:cNvSpPr txBox="1">
            <a:spLocks noChangeArrowheads="1"/>
          </p:cNvSpPr>
          <p:nvPr/>
        </p:nvSpPr>
        <p:spPr bwMode="auto">
          <a:xfrm>
            <a:off x="3620657" y="5870712"/>
            <a:ext cx="2030412" cy="4801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defTabSz="1216025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defTabSz="1216025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defTabSz="1216025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defTabSz="1216025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  <a:spcBef>
                <a:spcPct val="20000"/>
              </a:spcBef>
            </a:pPr>
            <a:r>
              <a:rPr lang="zh-CN" altLang="zh-CN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请在此添加您的文字内容， 请在此添加您的文字内容。</a:t>
            </a:r>
          </a:p>
        </p:txBody>
      </p:sp>
      <p:sp>
        <p:nvSpPr>
          <p:cNvPr id="23" name="TextBox 13"/>
          <p:cNvSpPr txBox="1">
            <a:spLocks noChangeArrowheads="1"/>
          </p:cNvSpPr>
          <p:nvPr/>
        </p:nvSpPr>
        <p:spPr bwMode="auto">
          <a:xfrm>
            <a:off x="6156371" y="4071122"/>
            <a:ext cx="149542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defTabSz="1216025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defTabSz="1216025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defTabSz="1216025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defTabSz="1216025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lvl="0" algn="ctr" eaLnBrk="1" hangingPunct="1">
              <a:spcBef>
                <a:spcPct val="20000"/>
              </a:spcBef>
            </a:pPr>
            <a:r>
              <a:rPr lang="zh-CN" altLang="en-US" sz="1600" b="1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添加你的标题</a:t>
            </a:r>
          </a:p>
        </p:txBody>
      </p:sp>
      <p:sp>
        <p:nvSpPr>
          <p:cNvPr id="24" name="TextBox 13"/>
          <p:cNvSpPr txBox="1">
            <a:spLocks noChangeArrowheads="1"/>
          </p:cNvSpPr>
          <p:nvPr/>
        </p:nvSpPr>
        <p:spPr bwMode="auto">
          <a:xfrm>
            <a:off x="5888877" y="4391797"/>
            <a:ext cx="2030412" cy="4801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defTabSz="1216025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defTabSz="1216025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defTabSz="1216025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defTabSz="1216025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  <a:spcBef>
                <a:spcPct val="20000"/>
              </a:spcBef>
            </a:pPr>
            <a:r>
              <a:rPr lang="zh-CN" altLang="zh-CN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请在此添加您的文字内容， 请在此添加您的文字内容。</a:t>
            </a:r>
          </a:p>
        </p:txBody>
      </p:sp>
      <p:sp>
        <p:nvSpPr>
          <p:cNvPr id="25" name="TextBox 13"/>
          <p:cNvSpPr txBox="1">
            <a:spLocks noChangeArrowheads="1"/>
          </p:cNvSpPr>
          <p:nvPr/>
        </p:nvSpPr>
        <p:spPr bwMode="auto">
          <a:xfrm>
            <a:off x="8495076" y="4551182"/>
            <a:ext cx="149542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defTabSz="1216025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defTabSz="1216025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defTabSz="1216025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defTabSz="1216025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lvl="0" algn="ctr" eaLnBrk="1" hangingPunct="1">
              <a:spcBef>
                <a:spcPct val="20000"/>
              </a:spcBef>
            </a:pPr>
            <a:r>
              <a:rPr lang="zh-CN" altLang="en-US" sz="1600" b="1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添加你的标题</a:t>
            </a:r>
          </a:p>
        </p:txBody>
      </p:sp>
      <p:sp>
        <p:nvSpPr>
          <p:cNvPr id="26" name="TextBox 13"/>
          <p:cNvSpPr txBox="1">
            <a:spLocks noChangeArrowheads="1"/>
          </p:cNvSpPr>
          <p:nvPr/>
        </p:nvSpPr>
        <p:spPr bwMode="auto">
          <a:xfrm>
            <a:off x="8227582" y="4871857"/>
            <a:ext cx="2030412" cy="4801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defTabSz="1216025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defTabSz="1216025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defTabSz="1216025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defTabSz="1216025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  <a:spcBef>
                <a:spcPct val="20000"/>
              </a:spcBef>
            </a:pPr>
            <a:r>
              <a:rPr lang="zh-CN" altLang="zh-CN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请在此添加您的文字内容， 请在此添加您的文字内容。</a:t>
            </a:r>
          </a:p>
        </p:txBody>
      </p:sp>
      <p:sp>
        <p:nvSpPr>
          <p:cNvPr id="19" name="TextBox 76"/>
          <p:cNvSpPr txBox="1"/>
          <p:nvPr/>
        </p:nvSpPr>
        <p:spPr>
          <a:xfrm>
            <a:off x="1063429" y="235585"/>
            <a:ext cx="4350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请在此处添加标题</a:t>
            </a:r>
          </a:p>
        </p:txBody>
      </p:sp>
      <p:sp>
        <p:nvSpPr>
          <p:cNvPr id="20" name="文本框 19"/>
          <p:cNvSpPr txBox="1"/>
          <p:nvPr/>
        </p:nvSpPr>
        <p:spPr>
          <a:xfrm>
            <a:off x="1063429" y="758805"/>
            <a:ext cx="5031742" cy="308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200" dirty="0">
                <a:solidFill>
                  <a:srgbClr val="14213F"/>
                </a:solidFill>
                <a:latin typeface="微软雅黑" panose="020B0503020204020204" charset="-122"/>
                <a:ea typeface="微软雅黑" panose="020B0503020204020204" charset="-122"/>
              </a:rPr>
              <a:t>Add You Text Here Add You Text Here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0" name="平行四边形 35"/>
          <p:cNvSpPr/>
          <p:nvPr/>
        </p:nvSpPr>
        <p:spPr>
          <a:xfrm rot="5400000" flipH="1" flipV="1">
            <a:off x="4749800" y="1944688"/>
            <a:ext cx="1233488" cy="930275"/>
          </a:xfrm>
          <a:prstGeom prst="parallelogram">
            <a:avLst>
              <a:gd name="adj" fmla="val 25008"/>
            </a:avLst>
          </a:prstGeom>
          <a:solidFill>
            <a:srgbClr val="0089C1"/>
          </a:solidFill>
          <a:ln w="12700">
            <a:noFill/>
          </a:ln>
        </p:spPr>
        <p:txBody>
          <a:bodyPr anchor="ctr"/>
          <a:lstStyle/>
          <a:p>
            <a:pPr lvl="0" algn="ctr">
              <a:lnSpc>
                <a:spcPct val="100000"/>
              </a:lnSpc>
            </a:pPr>
            <a:endParaRPr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9461" name="平行四边形 36"/>
          <p:cNvSpPr/>
          <p:nvPr/>
        </p:nvSpPr>
        <p:spPr>
          <a:xfrm rot="5400000" flipH="1" flipV="1">
            <a:off x="4749800" y="3273425"/>
            <a:ext cx="1233488" cy="930275"/>
          </a:xfrm>
          <a:prstGeom prst="parallelogram">
            <a:avLst>
              <a:gd name="adj" fmla="val 25008"/>
            </a:avLst>
          </a:prstGeom>
          <a:solidFill>
            <a:srgbClr val="92D050"/>
          </a:solidFill>
          <a:ln w="12700">
            <a:noFill/>
          </a:ln>
        </p:spPr>
        <p:txBody>
          <a:bodyPr anchor="ctr"/>
          <a:lstStyle/>
          <a:p>
            <a:pPr lvl="0" algn="ctr">
              <a:lnSpc>
                <a:spcPct val="100000"/>
              </a:lnSpc>
            </a:pPr>
            <a:endParaRPr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9462" name="平行四边形 37"/>
          <p:cNvSpPr/>
          <p:nvPr/>
        </p:nvSpPr>
        <p:spPr>
          <a:xfrm rot="5400000" flipH="1" flipV="1">
            <a:off x="4749800" y="4600575"/>
            <a:ext cx="1233488" cy="930275"/>
          </a:xfrm>
          <a:prstGeom prst="parallelogram">
            <a:avLst>
              <a:gd name="adj" fmla="val 25008"/>
            </a:avLst>
          </a:prstGeom>
          <a:solidFill>
            <a:srgbClr val="0089C1"/>
          </a:solidFill>
          <a:ln w="12700">
            <a:noFill/>
          </a:ln>
        </p:spPr>
        <p:txBody>
          <a:bodyPr anchor="ctr"/>
          <a:lstStyle/>
          <a:p>
            <a:pPr lvl="0" algn="ctr">
              <a:lnSpc>
                <a:spcPct val="100000"/>
              </a:lnSpc>
            </a:pPr>
            <a:endParaRPr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9463" name="平行四边形 38"/>
          <p:cNvSpPr/>
          <p:nvPr/>
        </p:nvSpPr>
        <p:spPr>
          <a:xfrm rot="-5400000" flipV="1">
            <a:off x="6294438" y="1944688"/>
            <a:ext cx="1233487" cy="931862"/>
          </a:xfrm>
          <a:prstGeom prst="parallelogram">
            <a:avLst>
              <a:gd name="adj" fmla="val 24965"/>
            </a:avLst>
          </a:prstGeom>
          <a:solidFill>
            <a:srgbClr val="92D050"/>
          </a:solidFill>
          <a:ln w="12700">
            <a:noFill/>
          </a:ln>
        </p:spPr>
        <p:txBody>
          <a:bodyPr anchor="ctr"/>
          <a:lstStyle/>
          <a:p>
            <a:pPr lvl="0" algn="ctr">
              <a:lnSpc>
                <a:spcPct val="100000"/>
              </a:lnSpc>
            </a:pPr>
            <a:endParaRPr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9464" name="平行四边形 39"/>
          <p:cNvSpPr/>
          <p:nvPr/>
        </p:nvSpPr>
        <p:spPr>
          <a:xfrm rot="-5400000" flipV="1">
            <a:off x="6294438" y="3273425"/>
            <a:ext cx="1233487" cy="931863"/>
          </a:xfrm>
          <a:prstGeom prst="parallelogram">
            <a:avLst>
              <a:gd name="adj" fmla="val 24965"/>
            </a:avLst>
          </a:prstGeom>
          <a:solidFill>
            <a:srgbClr val="0089C1"/>
          </a:solidFill>
          <a:ln w="12700">
            <a:noFill/>
          </a:ln>
        </p:spPr>
        <p:txBody>
          <a:bodyPr anchor="ctr"/>
          <a:lstStyle/>
          <a:p>
            <a:pPr lvl="0" algn="ctr">
              <a:lnSpc>
                <a:spcPct val="100000"/>
              </a:lnSpc>
            </a:pPr>
            <a:endParaRPr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9465" name="平行四边形 40"/>
          <p:cNvSpPr/>
          <p:nvPr/>
        </p:nvSpPr>
        <p:spPr>
          <a:xfrm rot="-5400000" flipV="1">
            <a:off x="6294438" y="4600575"/>
            <a:ext cx="1233487" cy="931863"/>
          </a:xfrm>
          <a:prstGeom prst="parallelogram">
            <a:avLst>
              <a:gd name="adj" fmla="val 24965"/>
            </a:avLst>
          </a:prstGeom>
          <a:solidFill>
            <a:srgbClr val="92D050"/>
          </a:solidFill>
          <a:ln w="12700">
            <a:noFill/>
          </a:ln>
        </p:spPr>
        <p:txBody>
          <a:bodyPr anchor="ctr"/>
          <a:lstStyle/>
          <a:p>
            <a:pPr lvl="0" algn="ctr">
              <a:lnSpc>
                <a:spcPct val="100000"/>
              </a:lnSpc>
            </a:pPr>
            <a:endParaRPr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grpSp>
        <p:nvGrpSpPr>
          <p:cNvPr id="19466" name="组合 41"/>
          <p:cNvGrpSpPr/>
          <p:nvPr/>
        </p:nvGrpSpPr>
        <p:grpSpPr>
          <a:xfrm>
            <a:off x="6750050" y="3529013"/>
            <a:ext cx="425450" cy="481012"/>
            <a:chOff x="0" y="0"/>
            <a:chExt cx="406393" cy="459645"/>
          </a:xfrm>
        </p:grpSpPr>
        <p:sp>
          <p:nvSpPr>
            <p:cNvPr id="19467" name="Freeform 148"/>
            <p:cNvSpPr>
              <a:spLocks noEditPoints="1"/>
            </p:cNvSpPr>
            <p:nvPr/>
          </p:nvSpPr>
          <p:spPr>
            <a:xfrm>
              <a:off x="55120" y="0"/>
              <a:ext cx="351273" cy="456842"/>
            </a:xfrm>
            <a:custGeom>
              <a:avLst/>
              <a:gdLst>
                <a:gd name="txL" fmla="*/ 0 w 159"/>
                <a:gd name="txT" fmla="*/ 0 h 207"/>
                <a:gd name="txR" fmla="*/ 159 w 159"/>
                <a:gd name="txB" fmla="*/ 207 h 207"/>
              </a:gdLst>
              <a:ahLst/>
              <a:cxnLst>
                <a:cxn ang="0">
                  <a:pos x="157" y="185"/>
                </a:cxn>
                <a:cxn ang="0">
                  <a:pos x="89" y="79"/>
                </a:cxn>
                <a:cxn ang="0">
                  <a:pos x="92" y="24"/>
                </a:cxn>
                <a:cxn ang="0">
                  <a:pos x="42" y="4"/>
                </a:cxn>
                <a:cxn ang="0">
                  <a:pos x="70" y="48"/>
                </a:cxn>
                <a:cxn ang="0">
                  <a:pos x="37" y="69"/>
                </a:cxn>
                <a:cxn ang="0">
                  <a:pos x="10" y="27"/>
                </a:cxn>
                <a:cxn ang="0">
                  <a:pos x="10" y="77"/>
                </a:cxn>
                <a:cxn ang="0">
                  <a:pos x="62" y="96"/>
                </a:cxn>
                <a:cxn ang="0">
                  <a:pos x="130" y="202"/>
                </a:cxn>
                <a:cxn ang="0">
                  <a:pos x="143" y="205"/>
                </a:cxn>
                <a:cxn ang="0">
                  <a:pos x="154" y="197"/>
                </a:cxn>
                <a:cxn ang="0">
                  <a:pos x="157" y="185"/>
                </a:cxn>
                <a:cxn ang="0">
                  <a:pos x="144" y="193"/>
                </a:cxn>
                <a:cxn ang="0">
                  <a:pos x="134" y="191"/>
                </a:cxn>
                <a:cxn ang="0">
                  <a:pos x="137" y="182"/>
                </a:cxn>
                <a:cxn ang="0">
                  <a:pos x="146" y="184"/>
                </a:cxn>
                <a:cxn ang="0">
                  <a:pos x="144" y="193"/>
                </a:cxn>
              </a:cxnLst>
              <a:rect l="txL" t="txT" r="txR" b="txB"/>
              <a:pathLst>
                <a:path w="159" h="207">
                  <a:moveTo>
                    <a:pt x="157" y="185"/>
                  </a:moveTo>
                  <a:cubicBezTo>
                    <a:pt x="89" y="79"/>
                    <a:pt x="89" y="79"/>
                    <a:pt x="89" y="79"/>
                  </a:cubicBezTo>
                  <a:cubicBezTo>
                    <a:pt x="101" y="63"/>
                    <a:pt x="103" y="42"/>
                    <a:pt x="92" y="24"/>
                  </a:cubicBezTo>
                  <a:cubicBezTo>
                    <a:pt x="81" y="8"/>
                    <a:pt x="61" y="0"/>
                    <a:pt x="42" y="4"/>
                  </a:cubicBezTo>
                  <a:cubicBezTo>
                    <a:pt x="70" y="48"/>
                    <a:pt x="70" y="48"/>
                    <a:pt x="70" y="48"/>
                  </a:cubicBezTo>
                  <a:cubicBezTo>
                    <a:pt x="37" y="69"/>
                    <a:pt x="37" y="69"/>
                    <a:pt x="37" y="69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" y="42"/>
                    <a:pt x="0" y="61"/>
                    <a:pt x="10" y="77"/>
                  </a:cubicBezTo>
                  <a:cubicBezTo>
                    <a:pt x="21" y="95"/>
                    <a:pt x="43" y="102"/>
                    <a:pt x="62" y="96"/>
                  </a:cubicBezTo>
                  <a:cubicBezTo>
                    <a:pt x="130" y="202"/>
                    <a:pt x="130" y="202"/>
                    <a:pt x="130" y="202"/>
                  </a:cubicBezTo>
                  <a:cubicBezTo>
                    <a:pt x="133" y="206"/>
                    <a:pt x="138" y="207"/>
                    <a:pt x="143" y="205"/>
                  </a:cubicBezTo>
                  <a:cubicBezTo>
                    <a:pt x="154" y="197"/>
                    <a:pt x="154" y="197"/>
                    <a:pt x="154" y="197"/>
                  </a:cubicBezTo>
                  <a:cubicBezTo>
                    <a:pt x="158" y="195"/>
                    <a:pt x="159" y="189"/>
                    <a:pt x="157" y="185"/>
                  </a:cubicBezTo>
                  <a:close/>
                  <a:moveTo>
                    <a:pt x="144" y="193"/>
                  </a:moveTo>
                  <a:cubicBezTo>
                    <a:pt x="141" y="195"/>
                    <a:pt x="136" y="195"/>
                    <a:pt x="134" y="191"/>
                  </a:cubicBezTo>
                  <a:cubicBezTo>
                    <a:pt x="132" y="188"/>
                    <a:pt x="133" y="184"/>
                    <a:pt x="137" y="182"/>
                  </a:cubicBezTo>
                  <a:cubicBezTo>
                    <a:pt x="140" y="180"/>
                    <a:pt x="144" y="181"/>
                    <a:pt x="146" y="184"/>
                  </a:cubicBezTo>
                  <a:cubicBezTo>
                    <a:pt x="148" y="187"/>
                    <a:pt x="147" y="191"/>
                    <a:pt x="144" y="193"/>
                  </a:cubicBezTo>
                  <a:close/>
                </a:path>
              </a:pathLst>
            </a:custGeom>
            <a:solidFill>
              <a:srgbClr val="FCFCF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9468" name="Freeform 149"/>
            <p:cNvSpPr>
              <a:spLocks noEditPoints="1"/>
            </p:cNvSpPr>
            <p:nvPr/>
          </p:nvSpPr>
          <p:spPr>
            <a:xfrm>
              <a:off x="0" y="231691"/>
              <a:ext cx="231691" cy="227954"/>
            </a:xfrm>
            <a:custGeom>
              <a:avLst/>
              <a:gdLst>
                <a:gd name="txL" fmla="*/ 0 w 105"/>
                <a:gd name="txT" fmla="*/ 0 h 103"/>
                <a:gd name="txR" fmla="*/ 105 w 105"/>
                <a:gd name="txB" fmla="*/ 103 h 103"/>
              </a:gdLst>
              <a:ahLst/>
              <a:cxnLst>
                <a:cxn ang="0">
                  <a:pos x="91" y="26"/>
                </a:cxn>
                <a:cxn ang="0">
                  <a:pos x="97" y="20"/>
                </a:cxn>
                <a:cxn ang="0">
                  <a:pos x="84" y="7"/>
                </a:cxn>
                <a:cxn ang="0">
                  <a:pos x="78" y="13"/>
                </a:cxn>
                <a:cxn ang="0">
                  <a:pos x="62" y="7"/>
                </a:cxn>
                <a:cxn ang="0">
                  <a:pos x="62" y="0"/>
                </a:cxn>
                <a:cxn ang="0">
                  <a:pos x="43" y="0"/>
                </a:cxn>
                <a:cxn ang="0">
                  <a:pos x="43" y="7"/>
                </a:cxn>
                <a:cxn ang="0">
                  <a:pos x="28" y="13"/>
                </a:cxn>
                <a:cxn ang="0">
                  <a:pos x="22" y="7"/>
                </a:cxn>
                <a:cxn ang="0">
                  <a:pos x="8" y="20"/>
                </a:cxn>
                <a:cxn ang="0">
                  <a:pos x="15" y="27"/>
                </a:cxn>
                <a:cxn ang="0">
                  <a:pos x="8" y="42"/>
                </a:cxn>
                <a:cxn ang="0">
                  <a:pos x="0" y="42"/>
                </a:cxn>
                <a:cxn ang="0">
                  <a:pos x="0" y="61"/>
                </a:cxn>
                <a:cxn ang="0">
                  <a:pos x="9" y="61"/>
                </a:cxn>
                <a:cxn ang="0">
                  <a:pos x="15" y="76"/>
                </a:cxn>
                <a:cxn ang="0">
                  <a:pos x="9" y="82"/>
                </a:cxn>
                <a:cxn ang="0">
                  <a:pos x="22" y="95"/>
                </a:cxn>
                <a:cxn ang="0">
                  <a:pos x="28" y="89"/>
                </a:cxn>
                <a:cxn ang="0">
                  <a:pos x="43" y="95"/>
                </a:cxn>
                <a:cxn ang="0">
                  <a:pos x="43" y="103"/>
                </a:cxn>
                <a:cxn ang="0">
                  <a:pos x="62" y="103"/>
                </a:cxn>
                <a:cxn ang="0">
                  <a:pos x="62" y="95"/>
                </a:cxn>
                <a:cxn ang="0">
                  <a:pos x="77" y="89"/>
                </a:cxn>
                <a:cxn ang="0">
                  <a:pos x="83" y="95"/>
                </a:cxn>
                <a:cxn ang="0">
                  <a:pos x="96" y="82"/>
                </a:cxn>
                <a:cxn ang="0">
                  <a:pos x="91" y="76"/>
                </a:cxn>
                <a:cxn ang="0">
                  <a:pos x="97" y="61"/>
                </a:cxn>
                <a:cxn ang="0">
                  <a:pos x="105" y="61"/>
                </a:cxn>
                <a:cxn ang="0">
                  <a:pos x="105" y="42"/>
                </a:cxn>
                <a:cxn ang="0">
                  <a:pos x="97" y="42"/>
                </a:cxn>
                <a:cxn ang="0">
                  <a:pos x="91" y="26"/>
                </a:cxn>
                <a:cxn ang="0">
                  <a:pos x="53" y="83"/>
                </a:cxn>
                <a:cxn ang="0">
                  <a:pos x="21" y="51"/>
                </a:cxn>
                <a:cxn ang="0">
                  <a:pos x="53" y="19"/>
                </a:cxn>
                <a:cxn ang="0">
                  <a:pos x="85" y="51"/>
                </a:cxn>
                <a:cxn ang="0">
                  <a:pos x="53" y="83"/>
                </a:cxn>
              </a:cxnLst>
              <a:rect l="txL" t="txT" r="txR" b="txB"/>
              <a:pathLst>
                <a:path w="105" h="103">
                  <a:moveTo>
                    <a:pt x="91" y="26"/>
                  </a:moveTo>
                  <a:cubicBezTo>
                    <a:pt x="97" y="20"/>
                    <a:pt x="97" y="20"/>
                    <a:pt x="97" y="20"/>
                  </a:cubicBezTo>
                  <a:cubicBezTo>
                    <a:pt x="84" y="7"/>
                    <a:pt x="84" y="7"/>
                    <a:pt x="84" y="7"/>
                  </a:cubicBezTo>
                  <a:cubicBezTo>
                    <a:pt x="78" y="13"/>
                    <a:pt x="78" y="13"/>
                    <a:pt x="78" y="13"/>
                  </a:cubicBezTo>
                  <a:cubicBezTo>
                    <a:pt x="73" y="10"/>
                    <a:pt x="67" y="8"/>
                    <a:pt x="62" y="7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43" y="7"/>
                    <a:pt x="43" y="7"/>
                    <a:pt x="43" y="7"/>
                  </a:cubicBezTo>
                  <a:cubicBezTo>
                    <a:pt x="38" y="8"/>
                    <a:pt x="33" y="10"/>
                    <a:pt x="28" y="13"/>
                  </a:cubicBezTo>
                  <a:cubicBezTo>
                    <a:pt x="22" y="7"/>
                    <a:pt x="22" y="7"/>
                    <a:pt x="22" y="7"/>
                  </a:cubicBezTo>
                  <a:cubicBezTo>
                    <a:pt x="8" y="20"/>
                    <a:pt x="8" y="20"/>
                    <a:pt x="8" y="20"/>
                  </a:cubicBezTo>
                  <a:cubicBezTo>
                    <a:pt x="15" y="27"/>
                    <a:pt x="15" y="27"/>
                    <a:pt x="15" y="27"/>
                  </a:cubicBezTo>
                  <a:cubicBezTo>
                    <a:pt x="12" y="31"/>
                    <a:pt x="10" y="36"/>
                    <a:pt x="8" y="42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61"/>
                    <a:pt x="0" y="61"/>
                    <a:pt x="0" y="61"/>
                  </a:cubicBezTo>
                  <a:cubicBezTo>
                    <a:pt x="9" y="61"/>
                    <a:pt x="9" y="61"/>
                    <a:pt x="9" y="61"/>
                  </a:cubicBezTo>
                  <a:cubicBezTo>
                    <a:pt x="10" y="66"/>
                    <a:pt x="12" y="71"/>
                    <a:pt x="15" y="76"/>
                  </a:cubicBezTo>
                  <a:cubicBezTo>
                    <a:pt x="9" y="82"/>
                    <a:pt x="9" y="82"/>
                    <a:pt x="9" y="82"/>
                  </a:cubicBezTo>
                  <a:cubicBezTo>
                    <a:pt x="22" y="95"/>
                    <a:pt x="22" y="95"/>
                    <a:pt x="22" y="95"/>
                  </a:cubicBezTo>
                  <a:cubicBezTo>
                    <a:pt x="28" y="89"/>
                    <a:pt x="28" y="89"/>
                    <a:pt x="28" y="89"/>
                  </a:cubicBezTo>
                  <a:cubicBezTo>
                    <a:pt x="33" y="92"/>
                    <a:pt x="38" y="94"/>
                    <a:pt x="43" y="95"/>
                  </a:cubicBezTo>
                  <a:cubicBezTo>
                    <a:pt x="43" y="103"/>
                    <a:pt x="43" y="103"/>
                    <a:pt x="43" y="103"/>
                  </a:cubicBezTo>
                  <a:cubicBezTo>
                    <a:pt x="62" y="103"/>
                    <a:pt x="62" y="103"/>
                    <a:pt x="62" y="103"/>
                  </a:cubicBezTo>
                  <a:cubicBezTo>
                    <a:pt x="62" y="95"/>
                    <a:pt x="62" y="95"/>
                    <a:pt x="62" y="95"/>
                  </a:cubicBezTo>
                  <a:cubicBezTo>
                    <a:pt x="67" y="94"/>
                    <a:pt x="73" y="92"/>
                    <a:pt x="77" y="89"/>
                  </a:cubicBezTo>
                  <a:cubicBezTo>
                    <a:pt x="83" y="95"/>
                    <a:pt x="83" y="95"/>
                    <a:pt x="83" y="95"/>
                  </a:cubicBezTo>
                  <a:cubicBezTo>
                    <a:pt x="96" y="82"/>
                    <a:pt x="96" y="82"/>
                    <a:pt x="96" y="82"/>
                  </a:cubicBezTo>
                  <a:cubicBezTo>
                    <a:pt x="91" y="76"/>
                    <a:pt x="91" y="76"/>
                    <a:pt x="91" y="76"/>
                  </a:cubicBezTo>
                  <a:cubicBezTo>
                    <a:pt x="94" y="71"/>
                    <a:pt x="96" y="66"/>
                    <a:pt x="97" y="61"/>
                  </a:cubicBezTo>
                  <a:cubicBezTo>
                    <a:pt x="105" y="61"/>
                    <a:pt x="105" y="61"/>
                    <a:pt x="105" y="61"/>
                  </a:cubicBezTo>
                  <a:cubicBezTo>
                    <a:pt x="105" y="42"/>
                    <a:pt x="105" y="42"/>
                    <a:pt x="105" y="42"/>
                  </a:cubicBezTo>
                  <a:cubicBezTo>
                    <a:pt x="97" y="42"/>
                    <a:pt x="97" y="42"/>
                    <a:pt x="97" y="42"/>
                  </a:cubicBezTo>
                  <a:cubicBezTo>
                    <a:pt x="96" y="36"/>
                    <a:pt x="94" y="31"/>
                    <a:pt x="91" y="26"/>
                  </a:cubicBezTo>
                  <a:close/>
                  <a:moveTo>
                    <a:pt x="53" y="83"/>
                  </a:moveTo>
                  <a:cubicBezTo>
                    <a:pt x="35" y="83"/>
                    <a:pt x="21" y="69"/>
                    <a:pt x="21" y="51"/>
                  </a:cubicBezTo>
                  <a:cubicBezTo>
                    <a:pt x="21" y="33"/>
                    <a:pt x="35" y="19"/>
                    <a:pt x="53" y="19"/>
                  </a:cubicBezTo>
                  <a:cubicBezTo>
                    <a:pt x="71" y="19"/>
                    <a:pt x="85" y="33"/>
                    <a:pt x="85" y="51"/>
                  </a:cubicBezTo>
                  <a:cubicBezTo>
                    <a:pt x="85" y="69"/>
                    <a:pt x="71" y="83"/>
                    <a:pt x="53" y="83"/>
                  </a:cubicBezTo>
                  <a:close/>
                </a:path>
              </a:pathLst>
            </a:custGeom>
            <a:solidFill>
              <a:srgbClr val="FCFCF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9469" name="Oval 150"/>
            <p:cNvSpPr/>
            <p:nvPr/>
          </p:nvSpPr>
          <p:spPr>
            <a:xfrm>
              <a:off x="97160" y="326983"/>
              <a:ext cx="37370" cy="37370"/>
            </a:xfrm>
            <a:prstGeom prst="ellipse">
              <a:avLst/>
            </a:prstGeom>
            <a:solidFill>
              <a:srgbClr val="FCFCF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grpSp>
        <p:nvGrpSpPr>
          <p:cNvPr id="19470" name="组合 45"/>
          <p:cNvGrpSpPr/>
          <p:nvPr/>
        </p:nvGrpSpPr>
        <p:grpSpPr>
          <a:xfrm>
            <a:off x="6697663" y="2152650"/>
            <a:ext cx="493712" cy="517525"/>
            <a:chOff x="0" y="0"/>
            <a:chExt cx="444697" cy="466185"/>
          </a:xfrm>
        </p:grpSpPr>
        <p:sp>
          <p:nvSpPr>
            <p:cNvPr id="19471" name="Freeform 11"/>
            <p:cNvSpPr/>
            <p:nvPr/>
          </p:nvSpPr>
          <p:spPr>
            <a:xfrm>
              <a:off x="130793" y="245705"/>
              <a:ext cx="88753" cy="87818"/>
            </a:xfrm>
            <a:custGeom>
              <a:avLst/>
              <a:gdLst>
                <a:gd name="txL" fmla="*/ 0 w 40"/>
                <a:gd name="txT" fmla="*/ 0 h 40"/>
                <a:gd name="txR" fmla="*/ 40 w 40"/>
                <a:gd name="txB" fmla="*/ 40 h 40"/>
              </a:gdLst>
              <a:ahLst/>
              <a:cxnLst>
                <a:cxn ang="0">
                  <a:pos x="24" y="1"/>
                </a:cxn>
                <a:cxn ang="0">
                  <a:pos x="20" y="0"/>
                </a:cxn>
                <a:cxn ang="0">
                  <a:pos x="0" y="20"/>
                </a:cxn>
                <a:cxn ang="0">
                  <a:pos x="20" y="40"/>
                </a:cxn>
                <a:cxn ang="0">
                  <a:pos x="40" y="20"/>
                </a:cxn>
                <a:cxn ang="0">
                  <a:pos x="39" y="15"/>
                </a:cxn>
                <a:cxn ang="0">
                  <a:pos x="15" y="26"/>
                </a:cxn>
                <a:cxn ang="0">
                  <a:pos x="24" y="1"/>
                </a:cxn>
              </a:cxnLst>
              <a:rect l="txL" t="txT" r="txR" b="txB"/>
              <a:pathLst>
                <a:path w="40" h="40">
                  <a:moveTo>
                    <a:pt x="24" y="1"/>
                  </a:moveTo>
                  <a:cubicBezTo>
                    <a:pt x="23" y="1"/>
                    <a:pt x="21" y="0"/>
                    <a:pt x="20" y="0"/>
                  </a:cubicBezTo>
                  <a:cubicBezTo>
                    <a:pt x="9" y="0"/>
                    <a:pt x="0" y="9"/>
                    <a:pt x="0" y="20"/>
                  </a:cubicBezTo>
                  <a:cubicBezTo>
                    <a:pt x="0" y="31"/>
                    <a:pt x="9" y="40"/>
                    <a:pt x="20" y="40"/>
                  </a:cubicBezTo>
                  <a:cubicBezTo>
                    <a:pt x="31" y="40"/>
                    <a:pt x="40" y="31"/>
                    <a:pt x="40" y="20"/>
                  </a:cubicBezTo>
                  <a:cubicBezTo>
                    <a:pt x="40" y="18"/>
                    <a:pt x="40" y="17"/>
                    <a:pt x="39" y="15"/>
                  </a:cubicBezTo>
                  <a:cubicBezTo>
                    <a:pt x="15" y="26"/>
                    <a:pt x="15" y="26"/>
                    <a:pt x="15" y="26"/>
                  </a:cubicBezTo>
                  <a:lnTo>
                    <a:pt x="24" y="1"/>
                  </a:lnTo>
                  <a:close/>
                </a:path>
              </a:pathLst>
            </a:custGeom>
            <a:solidFill>
              <a:srgbClr val="FCFCF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9472" name="Freeform 12"/>
            <p:cNvSpPr/>
            <p:nvPr/>
          </p:nvSpPr>
          <p:spPr>
            <a:xfrm>
              <a:off x="0" y="114912"/>
              <a:ext cx="351273" cy="351273"/>
            </a:xfrm>
            <a:custGeom>
              <a:avLst/>
              <a:gdLst>
                <a:gd name="txL" fmla="*/ 0 w 159"/>
                <a:gd name="txT" fmla="*/ 0 h 159"/>
                <a:gd name="txR" fmla="*/ 159 w 159"/>
                <a:gd name="txB" fmla="*/ 159 h 159"/>
              </a:gdLst>
              <a:ahLst/>
              <a:cxnLst>
                <a:cxn ang="0">
                  <a:pos x="131" y="41"/>
                </a:cxn>
                <a:cxn ang="0">
                  <a:pos x="144" y="79"/>
                </a:cxn>
                <a:cxn ang="0">
                  <a:pos x="79" y="144"/>
                </a:cxn>
                <a:cxn ang="0">
                  <a:pos x="15" y="79"/>
                </a:cxn>
                <a:cxn ang="0">
                  <a:pos x="79" y="15"/>
                </a:cxn>
                <a:cxn ang="0">
                  <a:pos x="112" y="24"/>
                </a:cxn>
                <a:cxn ang="0">
                  <a:pos x="122" y="13"/>
                </a:cxn>
                <a:cxn ang="0">
                  <a:pos x="79" y="0"/>
                </a:cxn>
                <a:cxn ang="0">
                  <a:pos x="0" y="79"/>
                </a:cxn>
                <a:cxn ang="0">
                  <a:pos x="79" y="159"/>
                </a:cxn>
                <a:cxn ang="0">
                  <a:pos x="159" y="79"/>
                </a:cxn>
                <a:cxn ang="0">
                  <a:pos x="141" y="30"/>
                </a:cxn>
                <a:cxn ang="0">
                  <a:pos x="131" y="41"/>
                </a:cxn>
              </a:cxnLst>
              <a:rect l="txL" t="txT" r="txR" b="txB"/>
              <a:pathLst>
                <a:path w="159" h="159">
                  <a:moveTo>
                    <a:pt x="131" y="41"/>
                  </a:moveTo>
                  <a:cubicBezTo>
                    <a:pt x="139" y="52"/>
                    <a:pt x="144" y="65"/>
                    <a:pt x="144" y="79"/>
                  </a:cubicBezTo>
                  <a:cubicBezTo>
                    <a:pt x="144" y="115"/>
                    <a:pt x="115" y="144"/>
                    <a:pt x="79" y="144"/>
                  </a:cubicBezTo>
                  <a:cubicBezTo>
                    <a:pt x="44" y="144"/>
                    <a:pt x="15" y="115"/>
                    <a:pt x="15" y="79"/>
                  </a:cubicBezTo>
                  <a:cubicBezTo>
                    <a:pt x="15" y="44"/>
                    <a:pt x="44" y="15"/>
                    <a:pt x="79" y="15"/>
                  </a:cubicBezTo>
                  <a:cubicBezTo>
                    <a:pt x="91" y="15"/>
                    <a:pt x="103" y="18"/>
                    <a:pt x="112" y="24"/>
                  </a:cubicBezTo>
                  <a:cubicBezTo>
                    <a:pt x="122" y="13"/>
                    <a:pt x="122" y="13"/>
                    <a:pt x="122" y="13"/>
                  </a:cubicBezTo>
                  <a:cubicBezTo>
                    <a:pt x="110" y="5"/>
                    <a:pt x="95" y="0"/>
                    <a:pt x="79" y="0"/>
                  </a:cubicBezTo>
                  <a:cubicBezTo>
                    <a:pt x="35" y="0"/>
                    <a:pt x="0" y="35"/>
                    <a:pt x="0" y="79"/>
                  </a:cubicBezTo>
                  <a:cubicBezTo>
                    <a:pt x="0" y="123"/>
                    <a:pt x="35" y="159"/>
                    <a:pt x="79" y="159"/>
                  </a:cubicBezTo>
                  <a:cubicBezTo>
                    <a:pt x="123" y="159"/>
                    <a:pt x="159" y="123"/>
                    <a:pt x="159" y="79"/>
                  </a:cubicBezTo>
                  <a:cubicBezTo>
                    <a:pt x="159" y="61"/>
                    <a:pt x="152" y="43"/>
                    <a:pt x="141" y="30"/>
                  </a:cubicBezTo>
                  <a:lnTo>
                    <a:pt x="131" y="41"/>
                  </a:lnTo>
                  <a:close/>
                </a:path>
              </a:pathLst>
            </a:custGeom>
            <a:solidFill>
              <a:srgbClr val="FCFCF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9473" name="Freeform 13"/>
            <p:cNvSpPr/>
            <p:nvPr/>
          </p:nvSpPr>
          <p:spPr>
            <a:xfrm>
              <a:off x="174702" y="221415"/>
              <a:ext cx="66331" cy="68199"/>
            </a:xfrm>
            <a:custGeom>
              <a:avLst/>
              <a:gdLst>
                <a:gd name="txL" fmla="*/ 0 w 71"/>
                <a:gd name="txT" fmla="*/ 0 h 73"/>
                <a:gd name="txR" fmla="*/ 71 w 71"/>
                <a:gd name="txB" fmla="*/ 73 h 73"/>
              </a:gdLst>
              <a:ahLst/>
              <a:cxnLst>
                <a:cxn ang="0">
                  <a:pos x="71" y="30"/>
                </a:cxn>
                <a:cxn ang="0">
                  <a:pos x="38" y="0"/>
                </a:cxn>
                <a:cxn ang="0">
                  <a:pos x="19" y="19"/>
                </a:cxn>
                <a:cxn ang="0">
                  <a:pos x="0" y="73"/>
                </a:cxn>
                <a:cxn ang="0">
                  <a:pos x="55" y="49"/>
                </a:cxn>
                <a:cxn ang="0">
                  <a:pos x="71" y="30"/>
                </a:cxn>
              </a:cxnLst>
              <a:rect l="txL" t="txT" r="txR" b="txB"/>
              <a:pathLst>
                <a:path w="71" h="73">
                  <a:moveTo>
                    <a:pt x="71" y="30"/>
                  </a:moveTo>
                  <a:lnTo>
                    <a:pt x="38" y="0"/>
                  </a:lnTo>
                  <a:lnTo>
                    <a:pt x="19" y="19"/>
                  </a:lnTo>
                  <a:lnTo>
                    <a:pt x="0" y="73"/>
                  </a:lnTo>
                  <a:lnTo>
                    <a:pt x="55" y="49"/>
                  </a:lnTo>
                  <a:lnTo>
                    <a:pt x="71" y="30"/>
                  </a:lnTo>
                  <a:close/>
                </a:path>
              </a:pathLst>
            </a:custGeom>
            <a:solidFill>
              <a:srgbClr val="FCFCF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9474" name="Freeform 14"/>
            <p:cNvSpPr/>
            <p:nvPr/>
          </p:nvSpPr>
          <p:spPr>
            <a:xfrm>
              <a:off x="216743" y="88753"/>
              <a:ext cx="143873" cy="152281"/>
            </a:xfrm>
            <a:custGeom>
              <a:avLst/>
              <a:gdLst>
                <a:gd name="txL" fmla="*/ 0 w 154"/>
                <a:gd name="txT" fmla="*/ 0 h 163"/>
                <a:gd name="txR" fmla="*/ 154 w 154"/>
                <a:gd name="txB" fmla="*/ 163 h 163"/>
              </a:gdLst>
              <a:ahLst/>
              <a:cxnLst>
                <a:cxn ang="0">
                  <a:pos x="121" y="0"/>
                </a:cxn>
                <a:cxn ang="0">
                  <a:pos x="0" y="132"/>
                </a:cxn>
                <a:cxn ang="0">
                  <a:pos x="33" y="163"/>
                </a:cxn>
                <a:cxn ang="0">
                  <a:pos x="154" y="31"/>
                </a:cxn>
                <a:cxn ang="0">
                  <a:pos x="121" y="35"/>
                </a:cxn>
                <a:cxn ang="0">
                  <a:pos x="121" y="0"/>
                </a:cxn>
              </a:cxnLst>
              <a:rect l="txL" t="txT" r="txR" b="txB"/>
              <a:pathLst>
                <a:path w="154" h="163">
                  <a:moveTo>
                    <a:pt x="121" y="0"/>
                  </a:moveTo>
                  <a:lnTo>
                    <a:pt x="0" y="132"/>
                  </a:lnTo>
                  <a:lnTo>
                    <a:pt x="33" y="163"/>
                  </a:lnTo>
                  <a:lnTo>
                    <a:pt x="154" y="31"/>
                  </a:lnTo>
                  <a:lnTo>
                    <a:pt x="121" y="35"/>
                  </a:lnTo>
                  <a:lnTo>
                    <a:pt x="121" y="0"/>
                  </a:lnTo>
                  <a:close/>
                </a:path>
              </a:pathLst>
            </a:custGeom>
            <a:solidFill>
              <a:srgbClr val="FCFCF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9475" name="Freeform 15"/>
            <p:cNvSpPr/>
            <p:nvPr/>
          </p:nvSpPr>
          <p:spPr>
            <a:xfrm>
              <a:off x="336325" y="55120"/>
              <a:ext cx="56988" cy="59791"/>
            </a:xfrm>
            <a:custGeom>
              <a:avLst/>
              <a:gdLst>
                <a:gd name="txL" fmla="*/ 0 w 61"/>
                <a:gd name="txT" fmla="*/ 0 h 64"/>
                <a:gd name="txR" fmla="*/ 61 w 61"/>
                <a:gd name="txB" fmla="*/ 64 h 64"/>
              </a:gdLst>
              <a:ahLst/>
              <a:cxnLst>
                <a:cxn ang="0">
                  <a:pos x="14" y="48"/>
                </a:cxn>
                <a:cxn ang="0">
                  <a:pos x="14" y="12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64"/>
                </a:cxn>
                <a:cxn ang="0">
                  <a:pos x="61" y="55"/>
                </a:cxn>
                <a:cxn ang="0">
                  <a:pos x="61" y="55"/>
                </a:cxn>
                <a:cxn ang="0">
                  <a:pos x="50" y="43"/>
                </a:cxn>
                <a:cxn ang="0">
                  <a:pos x="14" y="48"/>
                </a:cxn>
              </a:cxnLst>
              <a:rect l="txL" t="txT" r="txR" b="txB"/>
              <a:pathLst>
                <a:path w="61" h="64">
                  <a:moveTo>
                    <a:pt x="14" y="48"/>
                  </a:moveTo>
                  <a:lnTo>
                    <a:pt x="14" y="12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64"/>
                  </a:lnTo>
                  <a:lnTo>
                    <a:pt x="61" y="55"/>
                  </a:lnTo>
                  <a:lnTo>
                    <a:pt x="61" y="55"/>
                  </a:lnTo>
                  <a:lnTo>
                    <a:pt x="50" y="43"/>
                  </a:lnTo>
                  <a:lnTo>
                    <a:pt x="14" y="48"/>
                  </a:lnTo>
                  <a:close/>
                </a:path>
              </a:pathLst>
            </a:custGeom>
            <a:solidFill>
              <a:srgbClr val="FCFCF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9476" name="Freeform 16"/>
            <p:cNvSpPr/>
            <p:nvPr/>
          </p:nvSpPr>
          <p:spPr>
            <a:xfrm>
              <a:off x="360615" y="27093"/>
              <a:ext cx="59791" cy="61660"/>
            </a:xfrm>
            <a:custGeom>
              <a:avLst/>
              <a:gdLst>
                <a:gd name="txL" fmla="*/ 0 w 64"/>
                <a:gd name="txT" fmla="*/ 0 h 66"/>
                <a:gd name="txR" fmla="*/ 64 w 64"/>
                <a:gd name="txB" fmla="*/ 66 h 66"/>
              </a:gdLst>
              <a:ahLst/>
              <a:cxnLst>
                <a:cxn ang="0">
                  <a:pos x="14" y="49"/>
                </a:cxn>
                <a:cxn ang="0">
                  <a:pos x="14" y="11"/>
                </a:cxn>
                <a:cxn ang="0">
                  <a:pos x="2" y="0"/>
                </a:cxn>
                <a:cxn ang="0">
                  <a:pos x="2" y="0"/>
                </a:cxn>
                <a:cxn ang="0">
                  <a:pos x="0" y="66"/>
                </a:cxn>
                <a:cxn ang="0">
                  <a:pos x="64" y="56"/>
                </a:cxn>
                <a:cxn ang="0">
                  <a:pos x="64" y="56"/>
                </a:cxn>
                <a:cxn ang="0">
                  <a:pos x="50" y="44"/>
                </a:cxn>
                <a:cxn ang="0">
                  <a:pos x="14" y="49"/>
                </a:cxn>
              </a:cxnLst>
              <a:rect l="txL" t="txT" r="txR" b="txB"/>
              <a:pathLst>
                <a:path w="64" h="66">
                  <a:moveTo>
                    <a:pt x="14" y="49"/>
                  </a:moveTo>
                  <a:lnTo>
                    <a:pt x="14" y="11"/>
                  </a:lnTo>
                  <a:lnTo>
                    <a:pt x="2" y="0"/>
                  </a:lnTo>
                  <a:lnTo>
                    <a:pt x="2" y="0"/>
                  </a:lnTo>
                  <a:lnTo>
                    <a:pt x="0" y="66"/>
                  </a:lnTo>
                  <a:lnTo>
                    <a:pt x="64" y="56"/>
                  </a:lnTo>
                  <a:lnTo>
                    <a:pt x="64" y="56"/>
                  </a:lnTo>
                  <a:lnTo>
                    <a:pt x="50" y="44"/>
                  </a:lnTo>
                  <a:lnTo>
                    <a:pt x="14" y="49"/>
                  </a:lnTo>
                  <a:close/>
                </a:path>
              </a:pathLst>
            </a:custGeom>
            <a:solidFill>
              <a:srgbClr val="FCFCF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9477" name="Freeform 17"/>
            <p:cNvSpPr/>
            <p:nvPr/>
          </p:nvSpPr>
          <p:spPr>
            <a:xfrm>
              <a:off x="64462" y="181242"/>
              <a:ext cx="220480" cy="218612"/>
            </a:xfrm>
            <a:custGeom>
              <a:avLst/>
              <a:gdLst>
                <a:gd name="txL" fmla="*/ 0 w 100"/>
                <a:gd name="txT" fmla="*/ 0 h 99"/>
                <a:gd name="txR" fmla="*/ 100 w 100"/>
                <a:gd name="txB" fmla="*/ 99 h 99"/>
              </a:gdLst>
              <a:ahLst/>
              <a:cxnLst>
                <a:cxn ang="0">
                  <a:pos x="50" y="0"/>
                </a:cxn>
                <a:cxn ang="0">
                  <a:pos x="0" y="49"/>
                </a:cxn>
                <a:cxn ang="0">
                  <a:pos x="50" y="99"/>
                </a:cxn>
                <a:cxn ang="0">
                  <a:pos x="100" y="49"/>
                </a:cxn>
                <a:cxn ang="0">
                  <a:pos x="92" y="22"/>
                </a:cxn>
                <a:cxn ang="0">
                  <a:pos x="83" y="32"/>
                </a:cxn>
                <a:cxn ang="0">
                  <a:pos x="81" y="34"/>
                </a:cxn>
                <a:cxn ang="0">
                  <a:pos x="85" y="49"/>
                </a:cxn>
                <a:cxn ang="0">
                  <a:pos x="50" y="84"/>
                </a:cxn>
                <a:cxn ang="0">
                  <a:pos x="15" y="49"/>
                </a:cxn>
                <a:cxn ang="0">
                  <a:pos x="50" y="15"/>
                </a:cxn>
                <a:cxn ang="0">
                  <a:pos x="62" y="17"/>
                </a:cxn>
                <a:cxn ang="0">
                  <a:pos x="64" y="14"/>
                </a:cxn>
                <a:cxn ang="0">
                  <a:pos x="73" y="5"/>
                </a:cxn>
                <a:cxn ang="0">
                  <a:pos x="50" y="0"/>
                </a:cxn>
              </a:cxnLst>
              <a:rect l="txL" t="txT" r="txR" b="txB"/>
              <a:pathLst>
                <a:path w="100" h="99">
                  <a:moveTo>
                    <a:pt x="50" y="0"/>
                  </a:moveTo>
                  <a:cubicBezTo>
                    <a:pt x="23" y="0"/>
                    <a:pt x="0" y="22"/>
                    <a:pt x="0" y="49"/>
                  </a:cubicBezTo>
                  <a:cubicBezTo>
                    <a:pt x="0" y="77"/>
                    <a:pt x="23" y="99"/>
                    <a:pt x="50" y="99"/>
                  </a:cubicBezTo>
                  <a:cubicBezTo>
                    <a:pt x="78" y="99"/>
                    <a:pt x="100" y="77"/>
                    <a:pt x="100" y="49"/>
                  </a:cubicBezTo>
                  <a:cubicBezTo>
                    <a:pt x="100" y="39"/>
                    <a:pt x="97" y="30"/>
                    <a:pt x="92" y="22"/>
                  </a:cubicBezTo>
                  <a:cubicBezTo>
                    <a:pt x="83" y="32"/>
                    <a:pt x="83" y="32"/>
                    <a:pt x="83" y="32"/>
                  </a:cubicBezTo>
                  <a:cubicBezTo>
                    <a:pt x="81" y="34"/>
                    <a:pt x="81" y="34"/>
                    <a:pt x="81" y="34"/>
                  </a:cubicBezTo>
                  <a:cubicBezTo>
                    <a:pt x="84" y="39"/>
                    <a:pt x="85" y="44"/>
                    <a:pt x="85" y="49"/>
                  </a:cubicBezTo>
                  <a:cubicBezTo>
                    <a:pt x="85" y="69"/>
                    <a:pt x="69" y="84"/>
                    <a:pt x="50" y="84"/>
                  </a:cubicBezTo>
                  <a:cubicBezTo>
                    <a:pt x="31" y="84"/>
                    <a:pt x="15" y="69"/>
                    <a:pt x="15" y="49"/>
                  </a:cubicBezTo>
                  <a:cubicBezTo>
                    <a:pt x="15" y="30"/>
                    <a:pt x="31" y="15"/>
                    <a:pt x="50" y="15"/>
                  </a:cubicBezTo>
                  <a:cubicBezTo>
                    <a:pt x="54" y="15"/>
                    <a:pt x="59" y="15"/>
                    <a:pt x="62" y="17"/>
                  </a:cubicBezTo>
                  <a:cubicBezTo>
                    <a:pt x="64" y="14"/>
                    <a:pt x="64" y="14"/>
                    <a:pt x="64" y="14"/>
                  </a:cubicBezTo>
                  <a:cubicBezTo>
                    <a:pt x="73" y="5"/>
                    <a:pt x="73" y="5"/>
                    <a:pt x="73" y="5"/>
                  </a:cubicBezTo>
                  <a:cubicBezTo>
                    <a:pt x="66" y="2"/>
                    <a:pt x="58" y="0"/>
                    <a:pt x="50" y="0"/>
                  </a:cubicBezTo>
                  <a:close/>
                </a:path>
              </a:pathLst>
            </a:custGeom>
            <a:solidFill>
              <a:srgbClr val="FCFCF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9478" name="Freeform 18"/>
            <p:cNvSpPr/>
            <p:nvPr/>
          </p:nvSpPr>
          <p:spPr>
            <a:xfrm>
              <a:off x="386774" y="0"/>
              <a:ext cx="57923" cy="59791"/>
            </a:xfrm>
            <a:custGeom>
              <a:avLst/>
              <a:gdLst>
                <a:gd name="txL" fmla="*/ 0 w 62"/>
                <a:gd name="txT" fmla="*/ 0 h 64"/>
                <a:gd name="txR" fmla="*/ 62 w 62"/>
                <a:gd name="txB" fmla="*/ 64 h 64"/>
              </a:gdLst>
              <a:ahLst/>
              <a:cxnLst>
                <a:cxn ang="0">
                  <a:pos x="50" y="43"/>
                </a:cxn>
                <a:cxn ang="0">
                  <a:pos x="15" y="47"/>
                </a:cxn>
                <a:cxn ang="0">
                  <a:pos x="15" y="12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64"/>
                </a:cxn>
                <a:cxn ang="0">
                  <a:pos x="62" y="55"/>
                </a:cxn>
                <a:cxn ang="0">
                  <a:pos x="62" y="55"/>
                </a:cxn>
                <a:cxn ang="0">
                  <a:pos x="50" y="43"/>
                </a:cxn>
              </a:cxnLst>
              <a:rect l="txL" t="txT" r="txR" b="txB"/>
              <a:pathLst>
                <a:path w="62" h="64">
                  <a:moveTo>
                    <a:pt x="50" y="43"/>
                  </a:moveTo>
                  <a:lnTo>
                    <a:pt x="15" y="47"/>
                  </a:lnTo>
                  <a:lnTo>
                    <a:pt x="15" y="12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64"/>
                  </a:lnTo>
                  <a:lnTo>
                    <a:pt x="62" y="55"/>
                  </a:lnTo>
                  <a:lnTo>
                    <a:pt x="62" y="55"/>
                  </a:lnTo>
                  <a:lnTo>
                    <a:pt x="50" y="43"/>
                  </a:lnTo>
                  <a:close/>
                </a:path>
              </a:pathLst>
            </a:custGeom>
            <a:solidFill>
              <a:srgbClr val="FCFCF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grpSp>
        <p:nvGrpSpPr>
          <p:cNvPr id="19479" name="组合 54"/>
          <p:cNvGrpSpPr/>
          <p:nvPr/>
        </p:nvGrpSpPr>
        <p:grpSpPr>
          <a:xfrm>
            <a:off x="5181600" y="3573463"/>
            <a:ext cx="406400" cy="455612"/>
            <a:chOff x="0" y="0"/>
            <a:chExt cx="402656" cy="450303"/>
          </a:xfrm>
        </p:grpSpPr>
        <p:sp>
          <p:nvSpPr>
            <p:cNvPr id="19480" name="Freeform 108"/>
            <p:cNvSpPr>
              <a:spLocks noEditPoints="1"/>
            </p:cNvSpPr>
            <p:nvPr/>
          </p:nvSpPr>
          <p:spPr>
            <a:xfrm>
              <a:off x="69134" y="167228"/>
              <a:ext cx="56988" cy="57923"/>
            </a:xfrm>
            <a:custGeom>
              <a:avLst/>
              <a:gdLst>
                <a:gd name="txL" fmla="*/ 0 w 26"/>
                <a:gd name="txT" fmla="*/ 0 h 26"/>
                <a:gd name="txR" fmla="*/ 26 w 26"/>
                <a:gd name="txB" fmla="*/ 26 h 26"/>
              </a:gdLst>
              <a:ahLst/>
              <a:cxnLst>
                <a:cxn ang="0">
                  <a:pos x="13" y="0"/>
                </a:cxn>
                <a:cxn ang="0">
                  <a:pos x="0" y="13"/>
                </a:cxn>
                <a:cxn ang="0">
                  <a:pos x="13" y="26"/>
                </a:cxn>
                <a:cxn ang="0">
                  <a:pos x="26" y="13"/>
                </a:cxn>
                <a:cxn ang="0">
                  <a:pos x="13" y="0"/>
                </a:cxn>
                <a:cxn ang="0">
                  <a:pos x="13" y="23"/>
                </a:cxn>
                <a:cxn ang="0">
                  <a:pos x="3" y="13"/>
                </a:cxn>
                <a:cxn ang="0">
                  <a:pos x="13" y="3"/>
                </a:cxn>
                <a:cxn ang="0">
                  <a:pos x="23" y="13"/>
                </a:cxn>
                <a:cxn ang="0">
                  <a:pos x="13" y="23"/>
                </a:cxn>
              </a:cxnLst>
              <a:rect l="txL" t="txT" r="txR" b="txB"/>
              <a:pathLst>
                <a:path w="26" h="26">
                  <a:moveTo>
                    <a:pt x="13" y="0"/>
                  </a:moveTo>
                  <a:cubicBezTo>
                    <a:pt x="6" y="0"/>
                    <a:pt x="0" y="6"/>
                    <a:pt x="0" y="13"/>
                  </a:cubicBezTo>
                  <a:cubicBezTo>
                    <a:pt x="0" y="20"/>
                    <a:pt x="6" y="26"/>
                    <a:pt x="13" y="26"/>
                  </a:cubicBezTo>
                  <a:cubicBezTo>
                    <a:pt x="20" y="26"/>
                    <a:pt x="26" y="20"/>
                    <a:pt x="26" y="13"/>
                  </a:cubicBezTo>
                  <a:cubicBezTo>
                    <a:pt x="26" y="6"/>
                    <a:pt x="20" y="0"/>
                    <a:pt x="13" y="0"/>
                  </a:cubicBezTo>
                  <a:close/>
                  <a:moveTo>
                    <a:pt x="13" y="23"/>
                  </a:moveTo>
                  <a:cubicBezTo>
                    <a:pt x="8" y="23"/>
                    <a:pt x="3" y="18"/>
                    <a:pt x="3" y="13"/>
                  </a:cubicBezTo>
                  <a:cubicBezTo>
                    <a:pt x="3" y="7"/>
                    <a:pt x="8" y="3"/>
                    <a:pt x="13" y="3"/>
                  </a:cubicBezTo>
                  <a:cubicBezTo>
                    <a:pt x="19" y="3"/>
                    <a:pt x="23" y="7"/>
                    <a:pt x="23" y="13"/>
                  </a:cubicBezTo>
                  <a:cubicBezTo>
                    <a:pt x="23" y="18"/>
                    <a:pt x="19" y="23"/>
                    <a:pt x="13" y="23"/>
                  </a:cubicBezTo>
                  <a:close/>
                </a:path>
              </a:pathLst>
            </a:custGeom>
            <a:solidFill>
              <a:srgbClr val="FCFCF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9481" name="Freeform 109"/>
            <p:cNvSpPr>
              <a:spLocks noEditPoints="1"/>
            </p:cNvSpPr>
            <p:nvPr/>
          </p:nvSpPr>
          <p:spPr>
            <a:xfrm>
              <a:off x="197125" y="129859"/>
              <a:ext cx="48580" cy="48580"/>
            </a:xfrm>
            <a:custGeom>
              <a:avLst/>
              <a:gdLst>
                <a:gd name="txL" fmla="*/ 0 w 22"/>
                <a:gd name="txT" fmla="*/ 0 h 22"/>
                <a:gd name="txR" fmla="*/ 22 w 22"/>
                <a:gd name="txB" fmla="*/ 22 h 22"/>
              </a:gdLst>
              <a:ahLst/>
              <a:cxnLst>
                <a:cxn ang="0">
                  <a:pos x="11" y="0"/>
                </a:cxn>
                <a:cxn ang="0">
                  <a:pos x="0" y="11"/>
                </a:cxn>
                <a:cxn ang="0">
                  <a:pos x="11" y="22"/>
                </a:cxn>
                <a:cxn ang="0">
                  <a:pos x="22" y="11"/>
                </a:cxn>
                <a:cxn ang="0">
                  <a:pos x="11" y="0"/>
                </a:cxn>
                <a:cxn ang="0">
                  <a:pos x="11" y="17"/>
                </a:cxn>
                <a:cxn ang="0">
                  <a:pos x="5" y="11"/>
                </a:cxn>
                <a:cxn ang="0">
                  <a:pos x="11" y="5"/>
                </a:cxn>
                <a:cxn ang="0">
                  <a:pos x="17" y="11"/>
                </a:cxn>
                <a:cxn ang="0">
                  <a:pos x="11" y="17"/>
                </a:cxn>
              </a:cxnLst>
              <a:rect l="txL" t="txT" r="txR" b="txB"/>
              <a:pathLst>
                <a:path w="22" h="22">
                  <a:moveTo>
                    <a:pt x="11" y="0"/>
                  </a:moveTo>
                  <a:cubicBezTo>
                    <a:pt x="5" y="0"/>
                    <a:pt x="0" y="5"/>
                    <a:pt x="0" y="11"/>
                  </a:cubicBez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lose/>
                  <a:moveTo>
                    <a:pt x="11" y="17"/>
                  </a:moveTo>
                  <a:cubicBezTo>
                    <a:pt x="8" y="17"/>
                    <a:pt x="5" y="14"/>
                    <a:pt x="5" y="11"/>
                  </a:cubicBezTo>
                  <a:cubicBezTo>
                    <a:pt x="5" y="8"/>
                    <a:pt x="8" y="5"/>
                    <a:pt x="11" y="5"/>
                  </a:cubicBezTo>
                  <a:cubicBezTo>
                    <a:pt x="14" y="5"/>
                    <a:pt x="17" y="8"/>
                    <a:pt x="17" y="11"/>
                  </a:cubicBezTo>
                  <a:cubicBezTo>
                    <a:pt x="17" y="14"/>
                    <a:pt x="14" y="17"/>
                    <a:pt x="11" y="17"/>
                  </a:cubicBezTo>
                  <a:close/>
                </a:path>
              </a:pathLst>
            </a:custGeom>
            <a:solidFill>
              <a:srgbClr val="FCFCF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9482" name="Freeform 110"/>
            <p:cNvSpPr>
              <a:spLocks noEditPoints="1"/>
            </p:cNvSpPr>
            <p:nvPr/>
          </p:nvSpPr>
          <p:spPr>
            <a:xfrm>
              <a:off x="82213" y="181242"/>
              <a:ext cx="30830" cy="30830"/>
            </a:xfrm>
            <a:custGeom>
              <a:avLst/>
              <a:gdLst>
                <a:gd name="txL" fmla="*/ 0 w 14"/>
                <a:gd name="txT" fmla="*/ 0 h 14"/>
                <a:gd name="txR" fmla="*/ 14 w 14"/>
                <a:gd name="txB" fmla="*/ 14 h 14"/>
              </a:gdLst>
              <a:ahLst/>
              <a:cxnLst>
                <a:cxn ang="0">
                  <a:pos x="7" y="0"/>
                </a:cxn>
                <a:cxn ang="0">
                  <a:pos x="0" y="7"/>
                </a:cxn>
                <a:cxn ang="0">
                  <a:pos x="7" y="14"/>
                </a:cxn>
                <a:cxn ang="0">
                  <a:pos x="14" y="7"/>
                </a:cxn>
                <a:cxn ang="0">
                  <a:pos x="7" y="0"/>
                </a:cxn>
                <a:cxn ang="0">
                  <a:pos x="7" y="10"/>
                </a:cxn>
                <a:cxn ang="0">
                  <a:pos x="4" y="7"/>
                </a:cxn>
                <a:cxn ang="0">
                  <a:pos x="7" y="3"/>
                </a:cxn>
                <a:cxn ang="0">
                  <a:pos x="11" y="7"/>
                </a:cxn>
                <a:cxn ang="0">
                  <a:pos x="7" y="10"/>
                </a:cxn>
              </a:cxnLst>
              <a:rect l="txL" t="txT" r="txR" b="txB"/>
              <a:pathLst>
                <a:path w="14" h="14">
                  <a:moveTo>
                    <a:pt x="7" y="0"/>
                  </a:moveTo>
                  <a:cubicBezTo>
                    <a:pt x="3" y="0"/>
                    <a:pt x="0" y="3"/>
                    <a:pt x="0" y="7"/>
                  </a:cubicBezTo>
                  <a:cubicBezTo>
                    <a:pt x="0" y="11"/>
                    <a:pt x="3" y="14"/>
                    <a:pt x="7" y="14"/>
                  </a:cubicBezTo>
                  <a:cubicBezTo>
                    <a:pt x="11" y="14"/>
                    <a:pt x="14" y="11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lose/>
                  <a:moveTo>
                    <a:pt x="7" y="10"/>
                  </a:moveTo>
                  <a:cubicBezTo>
                    <a:pt x="5" y="10"/>
                    <a:pt x="4" y="9"/>
                    <a:pt x="4" y="7"/>
                  </a:cubicBezTo>
                  <a:cubicBezTo>
                    <a:pt x="4" y="5"/>
                    <a:pt x="5" y="3"/>
                    <a:pt x="7" y="3"/>
                  </a:cubicBezTo>
                  <a:cubicBezTo>
                    <a:pt x="9" y="3"/>
                    <a:pt x="11" y="5"/>
                    <a:pt x="11" y="7"/>
                  </a:cubicBezTo>
                  <a:cubicBezTo>
                    <a:pt x="11" y="9"/>
                    <a:pt x="9" y="10"/>
                    <a:pt x="7" y="10"/>
                  </a:cubicBezTo>
                  <a:close/>
                </a:path>
              </a:pathLst>
            </a:custGeom>
            <a:solidFill>
              <a:srgbClr val="FCFCF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9483" name="Freeform 111"/>
            <p:cNvSpPr>
              <a:spLocks noEditPoints="1"/>
            </p:cNvSpPr>
            <p:nvPr/>
          </p:nvSpPr>
          <p:spPr>
            <a:xfrm>
              <a:off x="172834" y="105568"/>
              <a:ext cx="97161" cy="97161"/>
            </a:xfrm>
            <a:custGeom>
              <a:avLst/>
              <a:gdLst>
                <a:gd name="txL" fmla="*/ 0 w 44"/>
                <a:gd name="txT" fmla="*/ 0 h 44"/>
                <a:gd name="txR" fmla="*/ 44 w 44"/>
                <a:gd name="txB" fmla="*/ 44 h 44"/>
              </a:gdLst>
              <a:ahLst/>
              <a:cxnLst>
                <a:cxn ang="0">
                  <a:pos x="22" y="0"/>
                </a:cxn>
                <a:cxn ang="0">
                  <a:pos x="0" y="22"/>
                </a:cxn>
                <a:cxn ang="0">
                  <a:pos x="22" y="44"/>
                </a:cxn>
                <a:cxn ang="0">
                  <a:pos x="44" y="22"/>
                </a:cxn>
                <a:cxn ang="0">
                  <a:pos x="22" y="0"/>
                </a:cxn>
                <a:cxn ang="0">
                  <a:pos x="22" y="39"/>
                </a:cxn>
                <a:cxn ang="0">
                  <a:pos x="5" y="22"/>
                </a:cxn>
                <a:cxn ang="0">
                  <a:pos x="22" y="6"/>
                </a:cxn>
                <a:cxn ang="0">
                  <a:pos x="39" y="22"/>
                </a:cxn>
                <a:cxn ang="0">
                  <a:pos x="22" y="39"/>
                </a:cxn>
              </a:cxnLst>
              <a:rect l="txL" t="txT" r="txR" b="txB"/>
              <a:pathLst>
                <a:path w="44" h="44">
                  <a:moveTo>
                    <a:pt x="22" y="0"/>
                  </a:moveTo>
                  <a:cubicBezTo>
                    <a:pt x="10" y="0"/>
                    <a:pt x="0" y="10"/>
                    <a:pt x="0" y="22"/>
                  </a:cubicBezTo>
                  <a:cubicBezTo>
                    <a:pt x="0" y="34"/>
                    <a:pt x="10" y="44"/>
                    <a:pt x="22" y="44"/>
                  </a:cubicBezTo>
                  <a:cubicBezTo>
                    <a:pt x="34" y="44"/>
                    <a:pt x="44" y="34"/>
                    <a:pt x="44" y="22"/>
                  </a:cubicBezTo>
                  <a:cubicBezTo>
                    <a:pt x="44" y="10"/>
                    <a:pt x="34" y="0"/>
                    <a:pt x="22" y="0"/>
                  </a:cubicBezTo>
                  <a:close/>
                  <a:moveTo>
                    <a:pt x="22" y="39"/>
                  </a:moveTo>
                  <a:cubicBezTo>
                    <a:pt x="13" y="39"/>
                    <a:pt x="5" y="31"/>
                    <a:pt x="5" y="22"/>
                  </a:cubicBezTo>
                  <a:cubicBezTo>
                    <a:pt x="5" y="13"/>
                    <a:pt x="13" y="6"/>
                    <a:pt x="22" y="6"/>
                  </a:cubicBezTo>
                  <a:cubicBezTo>
                    <a:pt x="31" y="6"/>
                    <a:pt x="39" y="13"/>
                    <a:pt x="39" y="22"/>
                  </a:cubicBezTo>
                  <a:cubicBezTo>
                    <a:pt x="39" y="31"/>
                    <a:pt x="31" y="39"/>
                    <a:pt x="22" y="39"/>
                  </a:cubicBezTo>
                  <a:close/>
                </a:path>
              </a:pathLst>
            </a:custGeom>
            <a:solidFill>
              <a:srgbClr val="FCFCF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9484" name="Freeform 112"/>
            <p:cNvSpPr>
              <a:spLocks noEditPoints="1"/>
            </p:cNvSpPr>
            <p:nvPr/>
          </p:nvSpPr>
          <p:spPr>
            <a:xfrm>
              <a:off x="0" y="0"/>
              <a:ext cx="402656" cy="450303"/>
            </a:xfrm>
            <a:custGeom>
              <a:avLst/>
              <a:gdLst>
                <a:gd name="txL" fmla="*/ 0 w 182"/>
                <a:gd name="txT" fmla="*/ 0 h 204"/>
                <a:gd name="txR" fmla="*/ 182 w 182"/>
                <a:gd name="txB" fmla="*/ 204 h 204"/>
              </a:gdLst>
              <a:ahLst/>
              <a:cxnLst>
                <a:cxn ang="0">
                  <a:pos x="157" y="96"/>
                </a:cxn>
                <a:cxn ang="0">
                  <a:pos x="153" y="48"/>
                </a:cxn>
                <a:cxn ang="0">
                  <a:pos x="78" y="0"/>
                </a:cxn>
                <a:cxn ang="0">
                  <a:pos x="1" y="79"/>
                </a:cxn>
                <a:cxn ang="0">
                  <a:pos x="0" y="204"/>
                </a:cxn>
                <a:cxn ang="0">
                  <a:pos x="113" y="176"/>
                </a:cxn>
                <a:cxn ang="0">
                  <a:pos x="147" y="176"/>
                </a:cxn>
                <a:cxn ang="0">
                  <a:pos x="147" y="176"/>
                </a:cxn>
                <a:cxn ang="0">
                  <a:pos x="156" y="151"/>
                </a:cxn>
                <a:cxn ang="0">
                  <a:pos x="146" y="145"/>
                </a:cxn>
                <a:cxn ang="0">
                  <a:pos x="156" y="140"/>
                </a:cxn>
                <a:cxn ang="0">
                  <a:pos x="155" y="138"/>
                </a:cxn>
                <a:cxn ang="0">
                  <a:pos x="170" y="111"/>
                </a:cxn>
                <a:cxn ang="0">
                  <a:pos x="62" y="93"/>
                </a:cxn>
                <a:cxn ang="0">
                  <a:pos x="62" y="102"/>
                </a:cxn>
                <a:cxn ang="0">
                  <a:pos x="54" y="105"/>
                </a:cxn>
                <a:cxn ang="0">
                  <a:pos x="48" y="110"/>
                </a:cxn>
                <a:cxn ang="0">
                  <a:pos x="40" y="107"/>
                </a:cxn>
                <a:cxn ang="0">
                  <a:pos x="32" y="107"/>
                </a:cxn>
                <a:cxn ang="0">
                  <a:pos x="28" y="99"/>
                </a:cxn>
                <a:cxn ang="0">
                  <a:pos x="22" y="93"/>
                </a:cxn>
                <a:cxn ang="0">
                  <a:pos x="26" y="85"/>
                </a:cxn>
                <a:cxn ang="0">
                  <a:pos x="26" y="76"/>
                </a:cxn>
                <a:cxn ang="0">
                  <a:pos x="34" y="73"/>
                </a:cxn>
                <a:cxn ang="0">
                  <a:pos x="40" y="68"/>
                </a:cxn>
                <a:cxn ang="0">
                  <a:pos x="48" y="71"/>
                </a:cxn>
                <a:cxn ang="0">
                  <a:pos x="57" y="71"/>
                </a:cxn>
                <a:cxn ang="0">
                  <a:pos x="60" y="79"/>
                </a:cxn>
                <a:cxn ang="0">
                  <a:pos x="66" y="85"/>
                </a:cxn>
                <a:cxn ang="0">
                  <a:pos x="136" y="77"/>
                </a:cxn>
                <a:cxn ang="0">
                  <a:pos x="126" y="87"/>
                </a:cxn>
                <a:cxn ang="0">
                  <a:pos x="121" y="100"/>
                </a:cxn>
                <a:cxn ang="0">
                  <a:pos x="107" y="100"/>
                </a:cxn>
                <a:cxn ang="0">
                  <a:pos x="94" y="105"/>
                </a:cxn>
                <a:cxn ang="0">
                  <a:pos x="83" y="96"/>
                </a:cxn>
                <a:cxn ang="0">
                  <a:pos x="70" y="91"/>
                </a:cxn>
                <a:cxn ang="0">
                  <a:pos x="70" y="77"/>
                </a:cxn>
                <a:cxn ang="0">
                  <a:pos x="64" y="64"/>
                </a:cxn>
                <a:cxn ang="0">
                  <a:pos x="74" y="53"/>
                </a:cxn>
                <a:cxn ang="0">
                  <a:pos x="79" y="40"/>
                </a:cxn>
                <a:cxn ang="0">
                  <a:pos x="94" y="40"/>
                </a:cxn>
                <a:cxn ang="0">
                  <a:pos x="107" y="35"/>
                </a:cxn>
                <a:cxn ang="0">
                  <a:pos x="117" y="44"/>
                </a:cxn>
                <a:cxn ang="0">
                  <a:pos x="130" y="49"/>
                </a:cxn>
                <a:cxn ang="0">
                  <a:pos x="130" y="64"/>
                </a:cxn>
                <a:cxn ang="0">
                  <a:pos x="136" y="77"/>
                </a:cxn>
              </a:cxnLst>
              <a:rect l="txL" t="txT" r="txR" b="txB"/>
              <a:pathLst>
                <a:path w="182" h="204">
                  <a:moveTo>
                    <a:pt x="170" y="111"/>
                  </a:moveTo>
                  <a:cubicBezTo>
                    <a:pt x="166" y="107"/>
                    <a:pt x="160" y="102"/>
                    <a:pt x="157" y="96"/>
                  </a:cubicBezTo>
                  <a:cubicBezTo>
                    <a:pt x="153" y="87"/>
                    <a:pt x="158" y="79"/>
                    <a:pt x="157" y="70"/>
                  </a:cubicBezTo>
                  <a:cubicBezTo>
                    <a:pt x="157" y="63"/>
                    <a:pt x="155" y="54"/>
                    <a:pt x="153" y="48"/>
                  </a:cubicBezTo>
                  <a:cubicBezTo>
                    <a:pt x="149" y="37"/>
                    <a:pt x="142" y="28"/>
                    <a:pt x="133" y="21"/>
                  </a:cubicBezTo>
                  <a:cubicBezTo>
                    <a:pt x="119" y="8"/>
                    <a:pt x="100" y="0"/>
                    <a:pt x="78" y="0"/>
                  </a:cubicBezTo>
                  <a:cubicBezTo>
                    <a:pt x="35" y="0"/>
                    <a:pt x="0" y="32"/>
                    <a:pt x="0" y="71"/>
                  </a:cubicBezTo>
                  <a:cubicBezTo>
                    <a:pt x="0" y="74"/>
                    <a:pt x="0" y="77"/>
                    <a:pt x="1" y="79"/>
                  </a:cubicBezTo>
                  <a:cubicBezTo>
                    <a:pt x="1" y="96"/>
                    <a:pt x="6" y="117"/>
                    <a:pt x="22" y="139"/>
                  </a:cubicBezTo>
                  <a:cubicBezTo>
                    <a:pt x="22" y="139"/>
                    <a:pt x="43" y="182"/>
                    <a:pt x="0" y="204"/>
                  </a:cubicBezTo>
                  <a:cubicBezTo>
                    <a:pt x="95" y="204"/>
                    <a:pt x="95" y="204"/>
                    <a:pt x="95" y="204"/>
                  </a:cubicBezTo>
                  <a:cubicBezTo>
                    <a:pt x="95" y="204"/>
                    <a:pt x="102" y="176"/>
                    <a:pt x="113" y="176"/>
                  </a:cubicBezTo>
                  <a:cubicBezTo>
                    <a:pt x="123" y="176"/>
                    <a:pt x="133" y="177"/>
                    <a:pt x="142" y="176"/>
                  </a:cubicBezTo>
                  <a:cubicBezTo>
                    <a:pt x="144" y="177"/>
                    <a:pt x="146" y="176"/>
                    <a:pt x="147" y="176"/>
                  </a:cubicBezTo>
                  <a:cubicBezTo>
                    <a:pt x="147" y="176"/>
                    <a:pt x="147" y="176"/>
                    <a:pt x="147" y="176"/>
                  </a:cubicBezTo>
                  <a:cubicBezTo>
                    <a:pt x="147" y="176"/>
                    <a:pt x="147" y="176"/>
                    <a:pt x="147" y="176"/>
                  </a:cubicBezTo>
                  <a:cubicBezTo>
                    <a:pt x="154" y="173"/>
                    <a:pt x="149" y="157"/>
                    <a:pt x="149" y="157"/>
                  </a:cubicBezTo>
                  <a:cubicBezTo>
                    <a:pt x="153" y="155"/>
                    <a:pt x="156" y="153"/>
                    <a:pt x="156" y="151"/>
                  </a:cubicBezTo>
                  <a:cubicBezTo>
                    <a:pt x="156" y="150"/>
                    <a:pt x="156" y="150"/>
                    <a:pt x="156" y="150"/>
                  </a:cubicBezTo>
                  <a:cubicBezTo>
                    <a:pt x="156" y="148"/>
                    <a:pt x="152" y="146"/>
                    <a:pt x="146" y="145"/>
                  </a:cubicBezTo>
                  <a:cubicBezTo>
                    <a:pt x="149" y="145"/>
                    <a:pt x="149" y="145"/>
                    <a:pt x="149" y="145"/>
                  </a:cubicBezTo>
                  <a:cubicBezTo>
                    <a:pt x="153" y="145"/>
                    <a:pt x="156" y="143"/>
                    <a:pt x="156" y="140"/>
                  </a:cubicBezTo>
                  <a:cubicBezTo>
                    <a:pt x="156" y="140"/>
                    <a:pt x="156" y="140"/>
                    <a:pt x="156" y="140"/>
                  </a:cubicBezTo>
                  <a:cubicBezTo>
                    <a:pt x="156" y="139"/>
                    <a:pt x="156" y="138"/>
                    <a:pt x="155" y="138"/>
                  </a:cubicBezTo>
                  <a:cubicBezTo>
                    <a:pt x="156" y="135"/>
                    <a:pt x="159" y="121"/>
                    <a:pt x="160" y="121"/>
                  </a:cubicBezTo>
                  <a:cubicBezTo>
                    <a:pt x="182" y="119"/>
                    <a:pt x="170" y="111"/>
                    <a:pt x="170" y="111"/>
                  </a:cubicBezTo>
                  <a:close/>
                  <a:moveTo>
                    <a:pt x="66" y="93"/>
                  </a:moveTo>
                  <a:cubicBezTo>
                    <a:pt x="62" y="93"/>
                    <a:pt x="62" y="93"/>
                    <a:pt x="62" y="93"/>
                  </a:cubicBezTo>
                  <a:cubicBezTo>
                    <a:pt x="62" y="95"/>
                    <a:pt x="61" y="97"/>
                    <a:pt x="60" y="99"/>
                  </a:cubicBezTo>
                  <a:cubicBezTo>
                    <a:pt x="62" y="102"/>
                    <a:pt x="62" y="102"/>
                    <a:pt x="62" y="102"/>
                  </a:cubicBezTo>
                  <a:cubicBezTo>
                    <a:pt x="57" y="107"/>
                    <a:pt x="57" y="107"/>
                    <a:pt x="57" y="107"/>
                  </a:cubicBezTo>
                  <a:cubicBezTo>
                    <a:pt x="54" y="105"/>
                    <a:pt x="54" y="105"/>
                    <a:pt x="54" y="105"/>
                  </a:cubicBezTo>
                  <a:cubicBezTo>
                    <a:pt x="52" y="106"/>
                    <a:pt x="50" y="107"/>
                    <a:pt x="48" y="107"/>
                  </a:cubicBezTo>
                  <a:cubicBezTo>
                    <a:pt x="48" y="110"/>
                    <a:pt x="48" y="110"/>
                    <a:pt x="48" y="110"/>
                  </a:cubicBezTo>
                  <a:cubicBezTo>
                    <a:pt x="40" y="110"/>
                    <a:pt x="40" y="110"/>
                    <a:pt x="40" y="110"/>
                  </a:cubicBezTo>
                  <a:cubicBezTo>
                    <a:pt x="40" y="107"/>
                    <a:pt x="40" y="107"/>
                    <a:pt x="40" y="107"/>
                  </a:cubicBezTo>
                  <a:cubicBezTo>
                    <a:pt x="38" y="107"/>
                    <a:pt x="36" y="106"/>
                    <a:pt x="34" y="105"/>
                  </a:cubicBezTo>
                  <a:cubicBezTo>
                    <a:pt x="32" y="107"/>
                    <a:pt x="32" y="107"/>
                    <a:pt x="32" y="107"/>
                  </a:cubicBezTo>
                  <a:cubicBezTo>
                    <a:pt x="26" y="102"/>
                    <a:pt x="26" y="102"/>
                    <a:pt x="26" y="102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7" y="97"/>
                    <a:pt x="26" y="95"/>
                    <a:pt x="26" y="93"/>
                  </a:cubicBezTo>
                  <a:cubicBezTo>
                    <a:pt x="22" y="93"/>
                    <a:pt x="22" y="93"/>
                    <a:pt x="22" y="93"/>
                  </a:cubicBezTo>
                  <a:cubicBezTo>
                    <a:pt x="22" y="85"/>
                    <a:pt x="22" y="85"/>
                    <a:pt x="22" y="85"/>
                  </a:cubicBezTo>
                  <a:cubicBezTo>
                    <a:pt x="26" y="85"/>
                    <a:pt x="26" y="85"/>
                    <a:pt x="26" y="85"/>
                  </a:cubicBezTo>
                  <a:cubicBezTo>
                    <a:pt x="26" y="83"/>
                    <a:pt x="27" y="81"/>
                    <a:pt x="28" y="79"/>
                  </a:cubicBezTo>
                  <a:cubicBezTo>
                    <a:pt x="26" y="76"/>
                    <a:pt x="26" y="76"/>
                    <a:pt x="26" y="76"/>
                  </a:cubicBezTo>
                  <a:cubicBezTo>
                    <a:pt x="31" y="71"/>
                    <a:pt x="31" y="71"/>
                    <a:pt x="31" y="71"/>
                  </a:cubicBezTo>
                  <a:cubicBezTo>
                    <a:pt x="34" y="73"/>
                    <a:pt x="34" y="73"/>
                    <a:pt x="34" y="73"/>
                  </a:cubicBezTo>
                  <a:cubicBezTo>
                    <a:pt x="36" y="72"/>
                    <a:pt x="38" y="71"/>
                    <a:pt x="40" y="71"/>
                  </a:cubicBezTo>
                  <a:cubicBezTo>
                    <a:pt x="40" y="68"/>
                    <a:pt x="40" y="68"/>
                    <a:pt x="40" y="68"/>
                  </a:cubicBezTo>
                  <a:cubicBezTo>
                    <a:pt x="48" y="68"/>
                    <a:pt x="48" y="68"/>
                    <a:pt x="48" y="68"/>
                  </a:cubicBezTo>
                  <a:cubicBezTo>
                    <a:pt x="48" y="71"/>
                    <a:pt x="48" y="71"/>
                    <a:pt x="48" y="71"/>
                  </a:cubicBezTo>
                  <a:cubicBezTo>
                    <a:pt x="50" y="71"/>
                    <a:pt x="52" y="72"/>
                    <a:pt x="54" y="73"/>
                  </a:cubicBezTo>
                  <a:cubicBezTo>
                    <a:pt x="57" y="71"/>
                    <a:pt x="57" y="71"/>
                    <a:pt x="57" y="71"/>
                  </a:cubicBezTo>
                  <a:cubicBezTo>
                    <a:pt x="63" y="76"/>
                    <a:pt x="63" y="76"/>
                    <a:pt x="63" y="76"/>
                  </a:cubicBezTo>
                  <a:cubicBezTo>
                    <a:pt x="60" y="79"/>
                    <a:pt x="60" y="79"/>
                    <a:pt x="60" y="79"/>
                  </a:cubicBezTo>
                  <a:cubicBezTo>
                    <a:pt x="61" y="81"/>
                    <a:pt x="62" y="83"/>
                    <a:pt x="63" y="85"/>
                  </a:cubicBezTo>
                  <a:cubicBezTo>
                    <a:pt x="66" y="85"/>
                    <a:pt x="66" y="85"/>
                    <a:pt x="66" y="85"/>
                  </a:cubicBezTo>
                  <a:lnTo>
                    <a:pt x="66" y="93"/>
                  </a:lnTo>
                  <a:close/>
                  <a:moveTo>
                    <a:pt x="136" y="77"/>
                  </a:moveTo>
                  <a:cubicBezTo>
                    <a:pt x="130" y="77"/>
                    <a:pt x="130" y="77"/>
                    <a:pt x="130" y="77"/>
                  </a:cubicBezTo>
                  <a:cubicBezTo>
                    <a:pt x="129" y="80"/>
                    <a:pt x="128" y="84"/>
                    <a:pt x="126" y="87"/>
                  </a:cubicBezTo>
                  <a:cubicBezTo>
                    <a:pt x="130" y="91"/>
                    <a:pt x="130" y="91"/>
                    <a:pt x="130" y="91"/>
                  </a:cubicBezTo>
                  <a:cubicBezTo>
                    <a:pt x="121" y="100"/>
                    <a:pt x="121" y="100"/>
                    <a:pt x="121" y="100"/>
                  </a:cubicBezTo>
                  <a:cubicBezTo>
                    <a:pt x="117" y="96"/>
                    <a:pt x="117" y="96"/>
                    <a:pt x="117" y="96"/>
                  </a:cubicBezTo>
                  <a:cubicBezTo>
                    <a:pt x="114" y="98"/>
                    <a:pt x="110" y="99"/>
                    <a:pt x="107" y="100"/>
                  </a:cubicBezTo>
                  <a:cubicBezTo>
                    <a:pt x="107" y="105"/>
                    <a:pt x="107" y="105"/>
                    <a:pt x="107" y="105"/>
                  </a:cubicBezTo>
                  <a:cubicBezTo>
                    <a:pt x="94" y="105"/>
                    <a:pt x="94" y="105"/>
                    <a:pt x="94" y="105"/>
                  </a:cubicBezTo>
                  <a:cubicBezTo>
                    <a:pt x="94" y="100"/>
                    <a:pt x="94" y="100"/>
                    <a:pt x="94" y="100"/>
                  </a:cubicBezTo>
                  <a:cubicBezTo>
                    <a:pt x="90" y="100"/>
                    <a:pt x="86" y="98"/>
                    <a:pt x="83" y="96"/>
                  </a:cubicBezTo>
                  <a:cubicBezTo>
                    <a:pt x="79" y="100"/>
                    <a:pt x="79" y="100"/>
                    <a:pt x="79" y="100"/>
                  </a:cubicBezTo>
                  <a:cubicBezTo>
                    <a:pt x="70" y="91"/>
                    <a:pt x="70" y="91"/>
                    <a:pt x="70" y="91"/>
                  </a:cubicBezTo>
                  <a:cubicBezTo>
                    <a:pt x="74" y="87"/>
                    <a:pt x="74" y="87"/>
                    <a:pt x="74" y="87"/>
                  </a:cubicBezTo>
                  <a:cubicBezTo>
                    <a:pt x="72" y="84"/>
                    <a:pt x="71" y="81"/>
                    <a:pt x="70" y="77"/>
                  </a:cubicBezTo>
                  <a:cubicBezTo>
                    <a:pt x="64" y="77"/>
                    <a:pt x="64" y="77"/>
                    <a:pt x="64" y="77"/>
                  </a:cubicBezTo>
                  <a:cubicBezTo>
                    <a:pt x="64" y="64"/>
                    <a:pt x="64" y="64"/>
                    <a:pt x="64" y="64"/>
                  </a:cubicBezTo>
                  <a:cubicBezTo>
                    <a:pt x="70" y="64"/>
                    <a:pt x="70" y="64"/>
                    <a:pt x="70" y="64"/>
                  </a:cubicBezTo>
                  <a:cubicBezTo>
                    <a:pt x="70" y="60"/>
                    <a:pt x="72" y="56"/>
                    <a:pt x="74" y="53"/>
                  </a:cubicBezTo>
                  <a:cubicBezTo>
                    <a:pt x="70" y="49"/>
                    <a:pt x="70" y="49"/>
                    <a:pt x="70" y="49"/>
                  </a:cubicBezTo>
                  <a:cubicBezTo>
                    <a:pt x="79" y="40"/>
                    <a:pt x="79" y="40"/>
                    <a:pt x="79" y="40"/>
                  </a:cubicBezTo>
                  <a:cubicBezTo>
                    <a:pt x="83" y="44"/>
                    <a:pt x="83" y="44"/>
                    <a:pt x="83" y="44"/>
                  </a:cubicBezTo>
                  <a:cubicBezTo>
                    <a:pt x="86" y="42"/>
                    <a:pt x="90" y="41"/>
                    <a:pt x="94" y="40"/>
                  </a:cubicBezTo>
                  <a:cubicBezTo>
                    <a:pt x="94" y="35"/>
                    <a:pt x="94" y="35"/>
                    <a:pt x="94" y="35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7" y="40"/>
                    <a:pt x="107" y="40"/>
                    <a:pt x="107" y="40"/>
                  </a:cubicBezTo>
                  <a:cubicBezTo>
                    <a:pt x="110" y="41"/>
                    <a:pt x="114" y="42"/>
                    <a:pt x="117" y="44"/>
                  </a:cubicBezTo>
                  <a:cubicBezTo>
                    <a:pt x="121" y="40"/>
                    <a:pt x="121" y="40"/>
                    <a:pt x="121" y="40"/>
                  </a:cubicBezTo>
                  <a:cubicBezTo>
                    <a:pt x="130" y="49"/>
                    <a:pt x="130" y="49"/>
                    <a:pt x="130" y="49"/>
                  </a:cubicBezTo>
                  <a:cubicBezTo>
                    <a:pt x="126" y="53"/>
                    <a:pt x="126" y="53"/>
                    <a:pt x="126" y="53"/>
                  </a:cubicBezTo>
                  <a:cubicBezTo>
                    <a:pt x="128" y="57"/>
                    <a:pt x="130" y="60"/>
                    <a:pt x="130" y="64"/>
                  </a:cubicBezTo>
                  <a:cubicBezTo>
                    <a:pt x="136" y="64"/>
                    <a:pt x="136" y="64"/>
                    <a:pt x="136" y="64"/>
                  </a:cubicBezTo>
                  <a:lnTo>
                    <a:pt x="136" y="77"/>
                  </a:lnTo>
                  <a:close/>
                </a:path>
              </a:pathLst>
            </a:custGeom>
            <a:solidFill>
              <a:srgbClr val="FCFCF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grpSp>
        <p:nvGrpSpPr>
          <p:cNvPr id="19485" name="组合 60"/>
          <p:cNvGrpSpPr/>
          <p:nvPr/>
        </p:nvGrpSpPr>
        <p:grpSpPr>
          <a:xfrm>
            <a:off x="6753225" y="4883150"/>
            <a:ext cx="374650" cy="368300"/>
            <a:chOff x="0" y="0"/>
            <a:chExt cx="453105" cy="448433"/>
          </a:xfrm>
        </p:grpSpPr>
        <p:sp>
          <p:nvSpPr>
            <p:cNvPr id="19486" name="Freeform 136"/>
            <p:cNvSpPr/>
            <p:nvPr/>
          </p:nvSpPr>
          <p:spPr>
            <a:xfrm>
              <a:off x="0" y="251309"/>
              <a:ext cx="453105" cy="197124"/>
            </a:xfrm>
            <a:custGeom>
              <a:avLst/>
              <a:gdLst>
                <a:gd name="txL" fmla="*/ 0 w 205"/>
                <a:gd name="txT" fmla="*/ 0 h 89"/>
                <a:gd name="txR" fmla="*/ 205 w 205"/>
                <a:gd name="txB" fmla="*/ 89 h 89"/>
              </a:gdLst>
              <a:ahLst/>
              <a:cxnLst>
                <a:cxn ang="0">
                  <a:pos x="103" y="19"/>
                </a:cxn>
                <a:cxn ang="0">
                  <a:pos x="47" y="0"/>
                </a:cxn>
                <a:cxn ang="0">
                  <a:pos x="0" y="0"/>
                </a:cxn>
                <a:cxn ang="0">
                  <a:pos x="0" y="67"/>
                </a:cxn>
                <a:cxn ang="0">
                  <a:pos x="22" y="89"/>
                </a:cxn>
                <a:cxn ang="0">
                  <a:pos x="183" y="89"/>
                </a:cxn>
                <a:cxn ang="0">
                  <a:pos x="205" y="67"/>
                </a:cxn>
                <a:cxn ang="0">
                  <a:pos x="205" y="0"/>
                </a:cxn>
                <a:cxn ang="0">
                  <a:pos x="158" y="0"/>
                </a:cxn>
                <a:cxn ang="0">
                  <a:pos x="103" y="19"/>
                </a:cxn>
              </a:cxnLst>
              <a:rect l="txL" t="txT" r="txR" b="txB"/>
              <a:pathLst>
                <a:path w="205" h="89">
                  <a:moveTo>
                    <a:pt x="103" y="19"/>
                  </a:moveTo>
                  <a:cubicBezTo>
                    <a:pt x="82" y="19"/>
                    <a:pt x="62" y="12"/>
                    <a:pt x="4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79"/>
                    <a:pt x="10" y="89"/>
                    <a:pt x="22" y="89"/>
                  </a:cubicBezTo>
                  <a:cubicBezTo>
                    <a:pt x="183" y="89"/>
                    <a:pt x="183" y="89"/>
                    <a:pt x="183" y="89"/>
                  </a:cubicBezTo>
                  <a:cubicBezTo>
                    <a:pt x="195" y="89"/>
                    <a:pt x="205" y="79"/>
                    <a:pt x="205" y="67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158" y="0"/>
                    <a:pt x="158" y="0"/>
                    <a:pt x="158" y="0"/>
                  </a:cubicBezTo>
                  <a:cubicBezTo>
                    <a:pt x="143" y="12"/>
                    <a:pt x="124" y="19"/>
                    <a:pt x="103" y="19"/>
                  </a:cubicBezTo>
                  <a:close/>
                </a:path>
              </a:pathLst>
            </a:custGeom>
            <a:solidFill>
              <a:srgbClr val="FCFCF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9487" name="Freeform 137"/>
            <p:cNvSpPr>
              <a:spLocks noEditPoints="1"/>
            </p:cNvSpPr>
            <p:nvPr/>
          </p:nvSpPr>
          <p:spPr>
            <a:xfrm>
              <a:off x="0" y="0"/>
              <a:ext cx="453105" cy="260652"/>
            </a:xfrm>
            <a:custGeom>
              <a:avLst/>
              <a:gdLst>
                <a:gd name="txL" fmla="*/ 0 w 205"/>
                <a:gd name="txT" fmla="*/ 0 h 118"/>
                <a:gd name="txR" fmla="*/ 205 w 205"/>
                <a:gd name="txB" fmla="*/ 118 h 118"/>
              </a:gdLst>
              <a:ahLst/>
              <a:cxnLst>
                <a:cxn ang="0">
                  <a:pos x="183" y="42"/>
                </a:cxn>
                <a:cxn ang="0">
                  <a:pos x="180" y="42"/>
                </a:cxn>
                <a:cxn ang="0">
                  <a:pos x="154" y="42"/>
                </a:cxn>
                <a:cxn ang="0">
                  <a:pos x="154" y="22"/>
                </a:cxn>
                <a:cxn ang="0">
                  <a:pos x="132" y="0"/>
                </a:cxn>
                <a:cxn ang="0">
                  <a:pos x="73" y="0"/>
                </a:cxn>
                <a:cxn ang="0">
                  <a:pos x="51" y="22"/>
                </a:cxn>
                <a:cxn ang="0">
                  <a:pos x="51" y="42"/>
                </a:cxn>
                <a:cxn ang="0">
                  <a:pos x="25" y="42"/>
                </a:cxn>
                <a:cxn ang="0">
                  <a:pos x="22" y="42"/>
                </a:cxn>
                <a:cxn ang="0">
                  <a:pos x="0" y="64"/>
                </a:cxn>
                <a:cxn ang="0">
                  <a:pos x="0" y="101"/>
                </a:cxn>
                <a:cxn ang="0">
                  <a:pos x="54" y="101"/>
                </a:cxn>
                <a:cxn ang="0">
                  <a:pos x="103" y="118"/>
                </a:cxn>
                <a:cxn ang="0">
                  <a:pos x="151" y="101"/>
                </a:cxn>
                <a:cxn ang="0">
                  <a:pos x="205" y="101"/>
                </a:cxn>
                <a:cxn ang="0">
                  <a:pos x="205" y="64"/>
                </a:cxn>
                <a:cxn ang="0">
                  <a:pos x="183" y="42"/>
                </a:cxn>
                <a:cxn ang="0">
                  <a:pos x="67" y="26"/>
                </a:cxn>
                <a:cxn ang="0">
                  <a:pos x="67" y="22"/>
                </a:cxn>
                <a:cxn ang="0">
                  <a:pos x="73" y="17"/>
                </a:cxn>
                <a:cxn ang="0">
                  <a:pos x="132" y="17"/>
                </a:cxn>
                <a:cxn ang="0">
                  <a:pos x="138" y="22"/>
                </a:cxn>
                <a:cxn ang="0">
                  <a:pos x="138" y="26"/>
                </a:cxn>
                <a:cxn ang="0">
                  <a:pos x="138" y="42"/>
                </a:cxn>
                <a:cxn ang="0">
                  <a:pos x="67" y="42"/>
                </a:cxn>
                <a:cxn ang="0">
                  <a:pos x="67" y="26"/>
                </a:cxn>
                <a:cxn ang="0">
                  <a:pos x="101" y="101"/>
                </a:cxn>
                <a:cxn ang="0">
                  <a:pos x="85" y="86"/>
                </a:cxn>
                <a:cxn ang="0">
                  <a:pos x="101" y="70"/>
                </a:cxn>
                <a:cxn ang="0">
                  <a:pos x="117" y="86"/>
                </a:cxn>
                <a:cxn ang="0">
                  <a:pos x="101" y="101"/>
                </a:cxn>
              </a:cxnLst>
              <a:rect l="txL" t="txT" r="txR" b="txB"/>
              <a:pathLst>
                <a:path w="205" h="118">
                  <a:moveTo>
                    <a:pt x="183" y="42"/>
                  </a:moveTo>
                  <a:cubicBezTo>
                    <a:pt x="180" y="42"/>
                    <a:pt x="180" y="42"/>
                    <a:pt x="180" y="42"/>
                  </a:cubicBezTo>
                  <a:cubicBezTo>
                    <a:pt x="154" y="42"/>
                    <a:pt x="154" y="42"/>
                    <a:pt x="154" y="42"/>
                  </a:cubicBezTo>
                  <a:cubicBezTo>
                    <a:pt x="154" y="22"/>
                    <a:pt x="154" y="22"/>
                    <a:pt x="154" y="22"/>
                  </a:cubicBezTo>
                  <a:cubicBezTo>
                    <a:pt x="154" y="10"/>
                    <a:pt x="144" y="0"/>
                    <a:pt x="132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61" y="0"/>
                    <a:pt x="51" y="10"/>
                    <a:pt x="51" y="22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10" y="42"/>
                    <a:pt x="0" y="52"/>
                    <a:pt x="0" y="64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54" y="101"/>
                    <a:pt x="54" y="101"/>
                    <a:pt x="54" y="101"/>
                  </a:cubicBezTo>
                  <a:cubicBezTo>
                    <a:pt x="67" y="112"/>
                    <a:pt x="84" y="118"/>
                    <a:pt x="103" y="118"/>
                  </a:cubicBezTo>
                  <a:cubicBezTo>
                    <a:pt x="121" y="118"/>
                    <a:pt x="138" y="112"/>
                    <a:pt x="151" y="101"/>
                  </a:cubicBezTo>
                  <a:cubicBezTo>
                    <a:pt x="205" y="101"/>
                    <a:pt x="205" y="101"/>
                    <a:pt x="205" y="101"/>
                  </a:cubicBezTo>
                  <a:cubicBezTo>
                    <a:pt x="205" y="64"/>
                    <a:pt x="205" y="64"/>
                    <a:pt x="205" y="64"/>
                  </a:cubicBezTo>
                  <a:cubicBezTo>
                    <a:pt x="205" y="52"/>
                    <a:pt x="195" y="42"/>
                    <a:pt x="183" y="42"/>
                  </a:cubicBezTo>
                  <a:close/>
                  <a:moveTo>
                    <a:pt x="67" y="26"/>
                  </a:moveTo>
                  <a:cubicBezTo>
                    <a:pt x="67" y="22"/>
                    <a:pt x="67" y="22"/>
                    <a:pt x="67" y="22"/>
                  </a:cubicBezTo>
                  <a:cubicBezTo>
                    <a:pt x="67" y="19"/>
                    <a:pt x="70" y="17"/>
                    <a:pt x="73" y="17"/>
                  </a:cubicBezTo>
                  <a:cubicBezTo>
                    <a:pt x="132" y="17"/>
                    <a:pt x="132" y="17"/>
                    <a:pt x="132" y="17"/>
                  </a:cubicBezTo>
                  <a:cubicBezTo>
                    <a:pt x="135" y="17"/>
                    <a:pt x="138" y="19"/>
                    <a:pt x="138" y="22"/>
                  </a:cubicBezTo>
                  <a:cubicBezTo>
                    <a:pt x="138" y="26"/>
                    <a:pt x="138" y="26"/>
                    <a:pt x="138" y="26"/>
                  </a:cubicBezTo>
                  <a:cubicBezTo>
                    <a:pt x="138" y="42"/>
                    <a:pt x="138" y="42"/>
                    <a:pt x="138" y="42"/>
                  </a:cubicBezTo>
                  <a:cubicBezTo>
                    <a:pt x="67" y="42"/>
                    <a:pt x="67" y="42"/>
                    <a:pt x="67" y="42"/>
                  </a:cubicBezTo>
                  <a:lnTo>
                    <a:pt x="67" y="26"/>
                  </a:lnTo>
                  <a:close/>
                  <a:moveTo>
                    <a:pt x="101" y="101"/>
                  </a:moveTo>
                  <a:cubicBezTo>
                    <a:pt x="92" y="101"/>
                    <a:pt x="85" y="94"/>
                    <a:pt x="85" y="86"/>
                  </a:cubicBezTo>
                  <a:cubicBezTo>
                    <a:pt x="85" y="77"/>
                    <a:pt x="92" y="70"/>
                    <a:pt x="101" y="70"/>
                  </a:cubicBezTo>
                  <a:cubicBezTo>
                    <a:pt x="110" y="70"/>
                    <a:pt x="117" y="77"/>
                    <a:pt x="117" y="86"/>
                  </a:cubicBezTo>
                  <a:cubicBezTo>
                    <a:pt x="117" y="94"/>
                    <a:pt x="110" y="101"/>
                    <a:pt x="101" y="101"/>
                  </a:cubicBezTo>
                  <a:close/>
                </a:path>
              </a:pathLst>
            </a:custGeom>
            <a:solidFill>
              <a:srgbClr val="FCFCF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grpSp>
        <p:nvGrpSpPr>
          <p:cNvPr id="19488" name="组合 63"/>
          <p:cNvGrpSpPr/>
          <p:nvPr/>
        </p:nvGrpSpPr>
        <p:grpSpPr>
          <a:xfrm>
            <a:off x="5160963" y="2212975"/>
            <a:ext cx="388937" cy="419100"/>
            <a:chOff x="0" y="0"/>
            <a:chExt cx="466184" cy="501686"/>
          </a:xfrm>
        </p:grpSpPr>
        <p:sp>
          <p:nvSpPr>
            <p:cNvPr id="19489" name="Freeform 154"/>
            <p:cNvSpPr/>
            <p:nvPr/>
          </p:nvSpPr>
          <p:spPr>
            <a:xfrm>
              <a:off x="141070" y="426012"/>
              <a:ext cx="50449" cy="46712"/>
            </a:xfrm>
            <a:custGeom>
              <a:avLst/>
              <a:gdLst>
                <a:gd name="txL" fmla="*/ 0 w 23"/>
                <a:gd name="txT" fmla="*/ 0 h 21"/>
                <a:gd name="txR" fmla="*/ 23 w 23"/>
                <a:gd name="txB" fmla="*/ 21 h 21"/>
              </a:gdLst>
              <a:ahLst/>
              <a:cxnLst>
                <a:cxn ang="0">
                  <a:pos x="16" y="0"/>
                </a:cxn>
                <a:cxn ang="0">
                  <a:pos x="16" y="4"/>
                </a:cxn>
                <a:cxn ang="0">
                  <a:pos x="19" y="11"/>
                </a:cxn>
                <a:cxn ang="0">
                  <a:pos x="10" y="17"/>
                </a:cxn>
                <a:cxn ang="0">
                  <a:pos x="4" y="9"/>
                </a:cxn>
                <a:cxn ang="0">
                  <a:pos x="6" y="5"/>
                </a:cxn>
                <a:cxn ang="0">
                  <a:pos x="6" y="0"/>
                </a:cxn>
                <a:cxn ang="0">
                  <a:pos x="0" y="10"/>
                </a:cxn>
                <a:cxn ang="0">
                  <a:pos x="11" y="21"/>
                </a:cxn>
                <a:cxn ang="0">
                  <a:pos x="23" y="10"/>
                </a:cxn>
                <a:cxn ang="0">
                  <a:pos x="16" y="0"/>
                </a:cxn>
              </a:cxnLst>
              <a:rect l="txL" t="txT" r="txR" b="txB"/>
              <a:pathLst>
                <a:path w="23" h="21">
                  <a:moveTo>
                    <a:pt x="16" y="0"/>
                  </a:moveTo>
                  <a:cubicBezTo>
                    <a:pt x="16" y="4"/>
                    <a:pt x="16" y="4"/>
                    <a:pt x="16" y="4"/>
                  </a:cubicBezTo>
                  <a:cubicBezTo>
                    <a:pt x="18" y="5"/>
                    <a:pt x="19" y="8"/>
                    <a:pt x="19" y="11"/>
                  </a:cubicBezTo>
                  <a:cubicBezTo>
                    <a:pt x="18" y="15"/>
                    <a:pt x="15" y="18"/>
                    <a:pt x="10" y="17"/>
                  </a:cubicBezTo>
                  <a:cubicBezTo>
                    <a:pt x="6" y="17"/>
                    <a:pt x="3" y="13"/>
                    <a:pt x="4" y="9"/>
                  </a:cubicBezTo>
                  <a:cubicBezTo>
                    <a:pt x="4" y="7"/>
                    <a:pt x="5" y="6"/>
                    <a:pt x="6" y="5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2"/>
                    <a:pt x="0" y="6"/>
                    <a:pt x="0" y="10"/>
                  </a:cubicBezTo>
                  <a:cubicBezTo>
                    <a:pt x="0" y="16"/>
                    <a:pt x="5" y="21"/>
                    <a:pt x="11" y="21"/>
                  </a:cubicBezTo>
                  <a:cubicBezTo>
                    <a:pt x="18" y="21"/>
                    <a:pt x="23" y="16"/>
                    <a:pt x="23" y="10"/>
                  </a:cubicBezTo>
                  <a:cubicBezTo>
                    <a:pt x="23" y="5"/>
                    <a:pt x="20" y="1"/>
                    <a:pt x="16" y="0"/>
                  </a:cubicBezTo>
                  <a:close/>
                </a:path>
              </a:pathLst>
            </a:custGeom>
            <a:solidFill>
              <a:srgbClr val="FCFCF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9490" name="Rectangle 155"/>
            <p:cNvSpPr/>
            <p:nvPr/>
          </p:nvSpPr>
          <p:spPr>
            <a:xfrm>
              <a:off x="160689" y="419472"/>
              <a:ext cx="9342" cy="32698"/>
            </a:xfrm>
            <a:prstGeom prst="rect">
              <a:avLst/>
            </a:prstGeom>
            <a:solidFill>
              <a:srgbClr val="FCFCF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9491" name="Freeform 156"/>
            <p:cNvSpPr>
              <a:spLocks noEditPoints="1"/>
            </p:cNvSpPr>
            <p:nvPr/>
          </p:nvSpPr>
          <p:spPr>
            <a:xfrm>
              <a:off x="39238" y="81278"/>
              <a:ext cx="260652" cy="260652"/>
            </a:xfrm>
            <a:custGeom>
              <a:avLst/>
              <a:gdLst>
                <a:gd name="txL" fmla="*/ 0 w 118"/>
                <a:gd name="txT" fmla="*/ 0 h 118"/>
                <a:gd name="txR" fmla="*/ 118 w 118"/>
                <a:gd name="txB" fmla="*/ 118 h 118"/>
              </a:gdLst>
              <a:ahLst/>
              <a:cxnLst>
                <a:cxn ang="0">
                  <a:pos x="24" y="19"/>
                </a:cxn>
                <a:cxn ang="0">
                  <a:pos x="19" y="94"/>
                </a:cxn>
                <a:cxn ang="0">
                  <a:pos x="94" y="99"/>
                </a:cxn>
                <a:cxn ang="0">
                  <a:pos x="99" y="24"/>
                </a:cxn>
                <a:cxn ang="0">
                  <a:pos x="24" y="19"/>
                </a:cxn>
                <a:cxn ang="0">
                  <a:pos x="64" y="84"/>
                </a:cxn>
                <a:cxn ang="0">
                  <a:pos x="64" y="93"/>
                </a:cxn>
                <a:cxn ang="0">
                  <a:pos x="56" y="93"/>
                </a:cxn>
                <a:cxn ang="0">
                  <a:pos x="56" y="85"/>
                </a:cxn>
                <a:cxn ang="0">
                  <a:pos x="41" y="81"/>
                </a:cxn>
                <a:cxn ang="0">
                  <a:pos x="43" y="71"/>
                </a:cxn>
                <a:cxn ang="0">
                  <a:pos x="58" y="75"/>
                </a:cxn>
                <a:cxn ang="0">
                  <a:pos x="66" y="70"/>
                </a:cxn>
                <a:cxn ang="0">
                  <a:pos x="57" y="62"/>
                </a:cxn>
                <a:cxn ang="0">
                  <a:pos x="41" y="46"/>
                </a:cxn>
                <a:cxn ang="0">
                  <a:pos x="56" y="31"/>
                </a:cxn>
                <a:cxn ang="0">
                  <a:pos x="56" y="23"/>
                </a:cxn>
                <a:cxn ang="0">
                  <a:pos x="64" y="23"/>
                </a:cxn>
                <a:cxn ang="0">
                  <a:pos x="64" y="30"/>
                </a:cxn>
                <a:cxn ang="0">
                  <a:pos x="77" y="33"/>
                </a:cxn>
                <a:cxn ang="0">
                  <a:pos x="74" y="43"/>
                </a:cxn>
                <a:cxn ang="0">
                  <a:pos x="62" y="40"/>
                </a:cxn>
                <a:cxn ang="0">
                  <a:pos x="55" y="45"/>
                </a:cxn>
                <a:cxn ang="0">
                  <a:pos x="65" y="52"/>
                </a:cxn>
                <a:cxn ang="0">
                  <a:pos x="79" y="69"/>
                </a:cxn>
                <a:cxn ang="0">
                  <a:pos x="64" y="84"/>
                </a:cxn>
              </a:cxnLst>
              <a:rect l="txL" t="txT" r="txR" b="txB"/>
              <a:pathLst>
                <a:path w="118" h="118">
                  <a:moveTo>
                    <a:pt x="24" y="19"/>
                  </a:moveTo>
                  <a:cubicBezTo>
                    <a:pt x="2" y="39"/>
                    <a:pt x="0" y="72"/>
                    <a:pt x="19" y="94"/>
                  </a:cubicBezTo>
                  <a:cubicBezTo>
                    <a:pt x="38" y="116"/>
                    <a:pt x="72" y="118"/>
                    <a:pt x="94" y="99"/>
                  </a:cubicBezTo>
                  <a:cubicBezTo>
                    <a:pt x="115" y="79"/>
                    <a:pt x="118" y="46"/>
                    <a:pt x="99" y="24"/>
                  </a:cubicBezTo>
                  <a:cubicBezTo>
                    <a:pt x="79" y="2"/>
                    <a:pt x="46" y="0"/>
                    <a:pt x="24" y="19"/>
                  </a:cubicBezTo>
                  <a:close/>
                  <a:moveTo>
                    <a:pt x="64" y="84"/>
                  </a:moveTo>
                  <a:cubicBezTo>
                    <a:pt x="64" y="93"/>
                    <a:pt x="64" y="93"/>
                    <a:pt x="64" y="93"/>
                  </a:cubicBezTo>
                  <a:cubicBezTo>
                    <a:pt x="56" y="93"/>
                    <a:pt x="56" y="93"/>
                    <a:pt x="56" y="93"/>
                  </a:cubicBezTo>
                  <a:cubicBezTo>
                    <a:pt x="56" y="85"/>
                    <a:pt x="56" y="85"/>
                    <a:pt x="56" y="85"/>
                  </a:cubicBezTo>
                  <a:cubicBezTo>
                    <a:pt x="50" y="85"/>
                    <a:pt x="44" y="83"/>
                    <a:pt x="41" y="8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7" y="73"/>
                    <a:pt x="52" y="75"/>
                    <a:pt x="58" y="75"/>
                  </a:cubicBezTo>
                  <a:cubicBezTo>
                    <a:pt x="63" y="75"/>
                    <a:pt x="66" y="73"/>
                    <a:pt x="66" y="70"/>
                  </a:cubicBezTo>
                  <a:cubicBezTo>
                    <a:pt x="66" y="66"/>
                    <a:pt x="63" y="64"/>
                    <a:pt x="57" y="62"/>
                  </a:cubicBezTo>
                  <a:cubicBezTo>
                    <a:pt x="48" y="59"/>
                    <a:pt x="41" y="55"/>
                    <a:pt x="41" y="46"/>
                  </a:cubicBezTo>
                  <a:cubicBezTo>
                    <a:pt x="41" y="39"/>
                    <a:pt x="47" y="33"/>
                    <a:pt x="56" y="31"/>
                  </a:cubicBezTo>
                  <a:cubicBezTo>
                    <a:pt x="56" y="23"/>
                    <a:pt x="56" y="23"/>
                    <a:pt x="56" y="23"/>
                  </a:cubicBezTo>
                  <a:cubicBezTo>
                    <a:pt x="64" y="23"/>
                    <a:pt x="64" y="23"/>
                    <a:pt x="64" y="23"/>
                  </a:cubicBezTo>
                  <a:cubicBezTo>
                    <a:pt x="64" y="30"/>
                    <a:pt x="64" y="30"/>
                    <a:pt x="64" y="30"/>
                  </a:cubicBezTo>
                  <a:cubicBezTo>
                    <a:pt x="70" y="30"/>
                    <a:pt x="74" y="32"/>
                    <a:pt x="77" y="33"/>
                  </a:cubicBezTo>
                  <a:cubicBezTo>
                    <a:pt x="74" y="43"/>
                    <a:pt x="74" y="43"/>
                    <a:pt x="74" y="43"/>
                  </a:cubicBezTo>
                  <a:cubicBezTo>
                    <a:pt x="72" y="42"/>
                    <a:pt x="68" y="40"/>
                    <a:pt x="62" y="40"/>
                  </a:cubicBezTo>
                  <a:cubicBezTo>
                    <a:pt x="56" y="40"/>
                    <a:pt x="55" y="42"/>
                    <a:pt x="55" y="45"/>
                  </a:cubicBezTo>
                  <a:cubicBezTo>
                    <a:pt x="55" y="48"/>
                    <a:pt x="58" y="50"/>
                    <a:pt x="65" y="52"/>
                  </a:cubicBezTo>
                  <a:cubicBezTo>
                    <a:pt x="75" y="56"/>
                    <a:pt x="79" y="61"/>
                    <a:pt x="79" y="69"/>
                  </a:cubicBezTo>
                  <a:cubicBezTo>
                    <a:pt x="79" y="76"/>
                    <a:pt x="74" y="83"/>
                    <a:pt x="64" y="84"/>
                  </a:cubicBezTo>
                  <a:close/>
                </a:path>
              </a:pathLst>
            </a:custGeom>
            <a:solidFill>
              <a:srgbClr val="FCFCF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9492" name="Freeform 157"/>
            <p:cNvSpPr>
              <a:spLocks noEditPoints="1"/>
            </p:cNvSpPr>
            <p:nvPr/>
          </p:nvSpPr>
          <p:spPr>
            <a:xfrm>
              <a:off x="0" y="0"/>
              <a:ext cx="338194" cy="501686"/>
            </a:xfrm>
            <a:custGeom>
              <a:avLst/>
              <a:gdLst>
                <a:gd name="txL" fmla="*/ 0 w 153"/>
                <a:gd name="txT" fmla="*/ 0 h 227"/>
                <a:gd name="txR" fmla="*/ 153 w 153"/>
                <a:gd name="txB" fmla="*/ 227 h 227"/>
              </a:gdLst>
              <a:ahLst/>
              <a:cxnLst>
                <a:cxn ang="0">
                  <a:pos x="138" y="177"/>
                </a:cxn>
                <a:cxn ang="0">
                  <a:pos x="16" y="177"/>
                </a:cxn>
                <a:cxn ang="0">
                  <a:pos x="16" y="16"/>
                </a:cxn>
                <a:cxn ang="0">
                  <a:pos x="138" y="16"/>
                </a:cxn>
                <a:cxn ang="0">
                  <a:pos x="138" y="103"/>
                </a:cxn>
                <a:cxn ang="0">
                  <a:pos x="139" y="102"/>
                </a:cxn>
                <a:cxn ang="0">
                  <a:pos x="153" y="94"/>
                </a:cxn>
                <a:cxn ang="0">
                  <a:pos x="153" y="13"/>
                </a:cxn>
                <a:cxn ang="0">
                  <a:pos x="141" y="0"/>
                </a:cxn>
                <a:cxn ang="0">
                  <a:pos x="12" y="0"/>
                </a:cxn>
                <a:cxn ang="0">
                  <a:pos x="0" y="13"/>
                </a:cxn>
                <a:cxn ang="0">
                  <a:pos x="0" y="215"/>
                </a:cxn>
                <a:cxn ang="0">
                  <a:pos x="12" y="227"/>
                </a:cxn>
                <a:cxn ang="0">
                  <a:pos x="141" y="227"/>
                </a:cxn>
                <a:cxn ang="0">
                  <a:pos x="153" y="215"/>
                </a:cxn>
                <a:cxn ang="0">
                  <a:pos x="153" y="176"/>
                </a:cxn>
                <a:cxn ang="0">
                  <a:pos x="138" y="166"/>
                </a:cxn>
                <a:cxn ang="0">
                  <a:pos x="138" y="177"/>
                </a:cxn>
                <a:cxn ang="0">
                  <a:pos x="75" y="221"/>
                </a:cxn>
                <a:cxn ang="0">
                  <a:pos x="56" y="201"/>
                </a:cxn>
                <a:cxn ang="0">
                  <a:pos x="75" y="182"/>
                </a:cxn>
                <a:cxn ang="0">
                  <a:pos x="95" y="201"/>
                </a:cxn>
                <a:cxn ang="0">
                  <a:pos x="75" y="221"/>
                </a:cxn>
              </a:cxnLst>
              <a:rect l="txL" t="txT" r="txR" b="txB"/>
              <a:pathLst>
                <a:path w="153" h="227">
                  <a:moveTo>
                    <a:pt x="138" y="177"/>
                  </a:moveTo>
                  <a:cubicBezTo>
                    <a:pt x="16" y="177"/>
                    <a:pt x="16" y="177"/>
                    <a:pt x="16" y="177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38" y="16"/>
                    <a:pt x="138" y="16"/>
                    <a:pt x="138" y="16"/>
                  </a:cubicBezTo>
                  <a:cubicBezTo>
                    <a:pt x="138" y="103"/>
                    <a:pt x="138" y="103"/>
                    <a:pt x="138" y="103"/>
                  </a:cubicBezTo>
                  <a:cubicBezTo>
                    <a:pt x="138" y="103"/>
                    <a:pt x="139" y="102"/>
                    <a:pt x="139" y="102"/>
                  </a:cubicBezTo>
                  <a:cubicBezTo>
                    <a:pt x="144" y="98"/>
                    <a:pt x="148" y="95"/>
                    <a:pt x="153" y="94"/>
                  </a:cubicBezTo>
                  <a:cubicBezTo>
                    <a:pt x="153" y="13"/>
                    <a:pt x="153" y="13"/>
                    <a:pt x="153" y="13"/>
                  </a:cubicBezTo>
                  <a:cubicBezTo>
                    <a:pt x="153" y="6"/>
                    <a:pt x="148" y="0"/>
                    <a:pt x="141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6" y="0"/>
                    <a:pt x="0" y="6"/>
                    <a:pt x="0" y="13"/>
                  </a:cubicBezTo>
                  <a:cubicBezTo>
                    <a:pt x="0" y="215"/>
                    <a:pt x="0" y="215"/>
                    <a:pt x="0" y="215"/>
                  </a:cubicBezTo>
                  <a:cubicBezTo>
                    <a:pt x="0" y="222"/>
                    <a:pt x="6" y="227"/>
                    <a:pt x="12" y="227"/>
                  </a:cubicBezTo>
                  <a:cubicBezTo>
                    <a:pt x="141" y="227"/>
                    <a:pt x="141" y="227"/>
                    <a:pt x="141" y="227"/>
                  </a:cubicBezTo>
                  <a:cubicBezTo>
                    <a:pt x="148" y="227"/>
                    <a:pt x="153" y="222"/>
                    <a:pt x="153" y="215"/>
                  </a:cubicBezTo>
                  <a:cubicBezTo>
                    <a:pt x="153" y="176"/>
                    <a:pt x="153" y="176"/>
                    <a:pt x="153" y="176"/>
                  </a:cubicBezTo>
                  <a:cubicBezTo>
                    <a:pt x="148" y="174"/>
                    <a:pt x="142" y="170"/>
                    <a:pt x="138" y="166"/>
                  </a:cubicBezTo>
                  <a:lnTo>
                    <a:pt x="138" y="177"/>
                  </a:lnTo>
                  <a:close/>
                  <a:moveTo>
                    <a:pt x="75" y="221"/>
                  </a:moveTo>
                  <a:cubicBezTo>
                    <a:pt x="65" y="221"/>
                    <a:pt x="56" y="212"/>
                    <a:pt x="56" y="201"/>
                  </a:cubicBezTo>
                  <a:cubicBezTo>
                    <a:pt x="56" y="191"/>
                    <a:pt x="65" y="182"/>
                    <a:pt x="75" y="182"/>
                  </a:cubicBezTo>
                  <a:cubicBezTo>
                    <a:pt x="86" y="182"/>
                    <a:pt x="95" y="191"/>
                    <a:pt x="95" y="201"/>
                  </a:cubicBezTo>
                  <a:cubicBezTo>
                    <a:pt x="95" y="212"/>
                    <a:pt x="86" y="221"/>
                    <a:pt x="75" y="221"/>
                  </a:cubicBezTo>
                  <a:close/>
                </a:path>
              </a:pathLst>
            </a:custGeom>
            <a:solidFill>
              <a:srgbClr val="FCFCF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9493" name="Freeform 158"/>
            <p:cNvSpPr>
              <a:spLocks noEditPoints="1"/>
            </p:cNvSpPr>
            <p:nvPr/>
          </p:nvSpPr>
          <p:spPr>
            <a:xfrm>
              <a:off x="275600" y="202729"/>
              <a:ext cx="190584" cy="190584"/>
            </a:xfrm>
            <a:custGeom>
              <a:avLst/>
              <a:gdLst>
                <a:gd name="txL" fmla="*/ 0 w 86"/>
                <a:gd name="txT" fmla="*/ 0 h 86"/>
                <a:gd name="txR" fmla="*/ 86 w 86"/>
                <a:gd name="txB" fmla="*/ 86 h 86"/>
              </a:gdLst>
              <a:ahLst/>
              <a:cxnLst>
                <a:cxn ang="0">
                  <a:pos x="72" y="17"/>
                </a:cxn>
                <a:cxn ang="0">
                  <a:pos x="18" y="14"/>
                </a:cxn>
                <a:cxn ang="0">
                  <a:pos x="14" y="68"/>
                </a:cxn>
                <a:cxn ang="0">
                  <a:pos x="69" y="72"/>
                </a:cxn>
                <a:cxn ang="0">
                  <a:pos x="72" y="17"/>
                </a:cxn>
                <a:cxn ang="0">
                  <a:pos x="46" y="63"/>
                </a:cxn>
                <a:cxn ang="0">
                  <a:pos x="46" y="70"/>
                </a:cxn>
                <a:cxn ang="0">
                  <a:pos x="40" y="70"/>
                </a:cxn>
                <a:cxn ang="0">
                  <a:pos x="40" y="64"/>
                </a:cxn>
                <a:cxn ang="0">
                  <a:pos x="28" y="61"/>
                </a:cxn>
                <a:cxn ang="0">
                  <a:pos x="30" y="53"/>
                </a:cxn>
                <a:cxn ang="0">
                  <a:pos x="41" y="56"/>
                </a:cxn>
                <a:cxn ang="0">
                  <a:pos x="48" y="52"/>
                </a:cxn>
                <a:cxn ang="0">
                  <a:pos x="41" y="46"/>
                </a:cxn>
                <a:cxn ang="0">
                  <a:pos x="29" y="34"/>
                </a:cxn>
                <a:cxn ang="0">
                  <a:pos x="40" y="22"/>
                </a:cxn>
                <a:cxn ang="0">
                  <a:pos x="40" y="15"/>
                </a:cxn>
                <a:cxn ang="0">
                  <a:pos x="47" y="15"/>
                </a:cxn>
                <a:cxn ang="0">
                  <a:pos x="47" y="21"/>
                </a:cxn>
                <a:cxn ang="0">
                  <a:pos x="56" y="23"/>
                </a:cxn>
                <a:cxn ang="0">
                  <a:pos x="54" y="31"/>
                </a:cxn>
                <a:cxn ang="0">
                  <a:pos x="45" y="29"/>
                </a:cxn>
                <a:cxn ang="0">
                  <a:pos x="39" y="32"/>
                </a:cxn>
                <a:cxn ang="0">
                  <a:pos x="47" y="38"/>
                </a:cxn>
                <a:cxn ang="0">
                  <a:pos x="58" y="51"/>
                </a:cxn>
                <a:cxn ang="0">
                  <a:pos x="46" y="63"/>
                </a:cxn>
              </a:cxnLst>
              <a:rect l="txL" t="txT" r="txR" b="txB"/>
              <a:pathLst>
                <a:path w="86" h="86">
                  <a:moveTo>
                    <a:pt x="72" y="17"/>
                  </a:moveTo>
                  <a:cubicBezTo>
                    <a:pt x="58" y="1"/>
                    <a:pt x="34" y="0"/>
                    <a:pt x="18" y="14"/>
                  </a:cubicBezTo>
                  <a:cubicBezTo>
                    <a:pt x="2" y="28"/>
                    <a:pt x="0" y="52"/>
                    <a:pt x="14" y="68"/>
                  </a:cubicBezTo>
                  <a:cubicBezTo>
                    <a:pt x="28" y="84"/>
                    <a:pt x="53" y="86"/>
                    <a:pt x="69" y="72"/>
                  </a:cubicBezTo>
                  <a:cubicBezTo>
                    <a:pt x="85" y="58"/>
                    <a:pt x="86" y="33"/>
                    <a:pt x="72" y="17"/>
                  </a:cubicBezTo>
                  <a:close/>
                  <a:moveTo>
                    <a:pt x="46" y="63"/>
                  </a:moveTo>
                  <a:cubicBezTo>
                    <a:pt x="46" y="70"/>
                    <a:pt x="46" y="70"/>
                    <a:pt x="46" y="70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0" y="64"/>
                    <a:pt x="40" y="64"/>
                    <a:pt x="40" y="64"/>
                  </a:cubicBezTo>
                  <a:cubicBezTo>
                    <a:pt x="35" y="64"/>
                    <a:pt x="31" y="62"/>
                    <a:pt x="28" y="61"/>
                  </a:cubicBezTo>
                  <a:cubicBezTo>
                    <a:pt x="30" y="53"/>
                    <a:pt x="30" y="53"/>
                    <a:pt x="30" y="53"/>
                  </a:cubicBezTo>
                  <a:cubicBezTo>
                    <a:pt x="33" y="55"/>
                    <a:pt x="37" y="56"/>
                    <a:pt x="41" y="56"/>
                  </a:cubicBezTo>
                  <a:cubicBezTo>
                    <a:pt x="45" y="56"/>
                    <a:pt x="48" y="54"/>
                    <a:pt x="48" y="52"/>
                  </a:cubicBezTo>
                  <a:cubicBezTo>
                    <a:pt x="48" y="49"/>
                    <a:pt x="46" y="48"/>
                    <a:pt x="41" y="46"/>
                  </a:cubicBezTo>
                  <a:cubicBezTo>
                    <a:pt x="34" y="44"/>
                    <a:pt x="29" y="40"/>
                    <a:pt x="29" y="34"/>
                  </a:cubicBezTo>
                  <a:cubicBezTo>
                    <a:pt x="29" y="28"/>
                    <a:pt x="33" y="23"/>
                    <a:pt x="40" y="22"/>
                  </a:cubicBezTo>
                  <a:cubicBezTo>
                    <a:pt x="40" y="15"/>
                    <a:pt x="40" y="15"/>
                    <a:pt x="40" y="15"/>
                  </a:cubicBezTo>
                  <a:cubicBezTo>
                    <a:pt x="47" y="15"/>
                    <a:pt x="47" y="15"/>
                    <a:pt x="47" y="15"/>
                  </a:cubicBezTo>
                  <a:cubicBezTo>
                    <a:pt x="47" y="21"/>
                    <a:pt x="47" y="21"/>
                    <a:pt x="47" y="21"/>
                  </a:cubicBezTo>
                  <a:cubicBezTo>
                    <a:pt x="51" y="21"/>
                    <a:pt x="54" y="22"/>
                    <a:pt x="56" y="23"/>
                  </a:cubicBezTo>
                  <a:cubicBezTo>
                    <a:pt x="54" y="31"/>
                    <a:pt x="54" y="31"/>
                    <a:pt x="54" y="31"/>
                  </a:cubicBezTo>
                  <a:cubicBezTo>
                    <a:pt x="53" y="30"/>
                    <a:pt x="50" y="29"/>
                    <a:pt x="45" y="29"/>
                  </a:cubicBezTo>
                  <a:cubicBezTo>
                    <a:pt x="40" y="29"/>
                    <a:pt x="39" y="31"/>
                    <a:pt x="39" y="32"/>
                  </a:cubicBezTo>
                  <a:cubicBezTo>
                    <a:pt x="39" y="35"/>
                    <a:pt x="41" y="36"/>
                    <a:pt x="47" y="38"/>
                  </a:cubicBezTo>
                  <a:cubicBezTo>
                    <a:pt x="55" y="41"/>
                    <a:pt x="58" y="45"/>
                    <a:pt x="58" y="51"/>
                  </a:cubicBezTo>
                  <a:cubicBezTo>
                    <a:pt x="58" y="57"/>
                    <a:pt x="54" y="62"/>
                    <a:pt x="46" y="63"/>
                  </a:cubicBezTo>
                  <a:close/>
                </a:path>
              </a:pathLst>
            </a:custGeom>
            <a:solidFill>
              <a:srgbClr val="FCFCF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grpSp>
        <p:nvGrpSpPr>
          <p:cNvPr id="19494" name="组合 69"/>
          <p:cNvGrpSpPr/>
          <p:nvPr/>
        </p:nvGrpSpPr>
        <p:grpSpPr>
          <a:xfrm>
            <a:off x="5146675" y="4852988"/>
            <a:ext cx="444500" cy="428625"/>
            <a:chOff x="0" y="0"/>
            <a:chExt cx="490600" cy="471805"/>
          </a:xfrm>
        </p:grpSpPr>
        <p:sp>
          <p:nvSpPr>
            <p:cNvPr id="19495" name="Oval 131"/>
            <p:cNvSpPr/>
            <p:nvPr/>
          </p:nvSpPr>
          <p:spPr>
            <a:xfrm>
              <a:off x="134915" y="0"/>
              <a:ext cx="220770" cy="223595"/>
            </a:xfrm>
            <a:prstGeom prst="ellipse">
              <a:avLst/>
            </a:prstGeom>
            <a:solidFill>
              <a:srgbClr val="FCFCF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9496" name="Freeform 134"/>
            <p:cNvSpPr/>
            <p:nvPr/>
          </p:nvSpPr>
          <p:spPr>
            <a:xfrm>
              <a:off x="0" y="258467"/>
              <a:ext cx="490600" cy="213338"/>
            </a:xfrm>
            <a:custGeom>
              <a:avLst/>
              <a:gdLst>
                <a:gd name="txL" fmla="*/ 0 w 200"/>
                <a:gd name="txT" fmla="*/ 0 h 87"/>
                <a:gd name="txR" fmla="*/ 200 w 200"/>
                <a:gd name="txB" fmla="*/ 87 h 87"/>
              </a:gdLst>
              <a:ahLst/>
              <a:cxnLst>
                <a:cxn ang="0">
                  <a:pos x="35" y="87"/>
                </a:cxn>
                <a:cxn ang="0">
                  <a:pos x="35" y="72"/>
                </a:cxn>
                <a:cxn ang="0">
                  <a:pos x="46" y="72"/>
                </a:cxn>
                <a:cxn ang="0">
                  <a:pos x="46" y="87"/>
                </a:cxn>
                <a:cxn ang="0">
                  <a:pos x="155" y="87"/>
                </a:cxn>
                <a:cxn ang="0">
                  <a:pos x="155" y="72"/>
                </a:cxn>
                <a:cxn ang="0">
                  <a:pos x="166" y="72"/>
                </a:cxn>
                <a:cxn ang="0">
                  <a:pos x="166" y="87"/>
                </a:cxn>
                <a:cxn ang="0">
                  <a:pos x="199" y="87"/>
                </a:cxn>
                <a:cxn ang="0">
                  <a:pos x="200" y="43"/>
                </a:cxn>
                <a:cxn ang="0">
                  <a:pos x="156" y="0"/>
                </a:cxn>
                <a:cxn ang="0">
                  <a:pos x="156" y="0"/>
                </a:cxn>
                <a:cxn ang="0">
                  <a:pos x="156" y="0"/>
                </a:cxn>
                <a:cxn ang="0">
                  <a:pos x="140" y="0"/>
                </a:cxn>
                <a:cxn ang="0">
                  <a:pos x="100" y="80"/>
                </a:cxn>
                <a:cxn ang="0">
                  <a:pos x="60" y="0"/>
                </a:cxn>
                <a:cxn ang="0">
                  <a:pos x="45" y="0"/>
                </a:cxn>
                <a:cxn ang="0">
                  <a:pos x="45" y="0"/>
                </a:cxn>
                <a:cxn ang="0">
                  <a:pos x="44" y="0"/>
                </a:cxn>
                <a:cxn ang="0">
                  <a:pos x="1" y="43"/>
                </a:cxn>
                <a:cxn ang="0">
                  <a:pos x="0" y="87"/>
                </a:cxn>
                <a:cxn ang="0">
                  <a:pos x="35" y="87"/>
                </a:cxn>
              </a:cxnLst>
              <a:rect l="txL" t="txT" r="txR" b="txB"/>
              <a:pathLst>
                <a:path w="200" h="87">
                  <a:moveTo>
                    <a:pt x="35" y="87"/>
                  </a:moveTo>
                  <a:cubicBezTo>
                    <a:pt x="35" y="72"/>
                    <a:pt x="35" y="72"/>
                    <a:pt x="35" y="72"/>
                  </a:cubicBezTo>
                  <a:cubicBezTo>
                    <a:pt x="46" y="72"/>
                    <a:pt x="46" y="72"/>
                    <a:pt x="46" y="72"/>
                  </a:cubicBezTo>
                  <a:cubicBezTo>
                    <a:pt x="46" y="87"/>
                    <a:pt x="46" y="87"/>
                    <a:pt x="46" y="87"/>
                  </a:cubicBezTo>
                  <a:cubicBezTo>
                    <a:pt x="155" y="87"/>
                    <a:pt x="155" y="87"/>
                    <a:pt x="155" y="87"/>
                  </a:cubicBezTo>
                  <a:cubicBezTo>
                    <a:pt x="155" y="72"/>
                    <a:pt x="155" y="72"/>
                    <a:pt x="155" y="72"/>
                  </a:cubicBezTo>
                  <a:cubicBezTo>
                    <a:pt x="166" y="72"/>
                    <a:pt x="166" y="72"/>
                    <a:pt x="166" y="72"/>
                  </a:cubicBezTo>
                  <a:cubicBezTo>
                    <a:pt x="166" y="87"/>
                    <a:pt x="166" y="87"/>
                    <a:pt x="166" y="87"/>
                  </a:cubicBezTo>
                  <a:cubicBezTo>
                    <a:pt x="199" y="87"/>
                    <a:pt x="199" y="87"/>
                    <a:pt x="199" y="87"/>
                  </a:cubicBezTo>
                  <a:cubicBezTo>
                    <a:pt x="199" y="47"/>
                    <a:pt x="200" y="43"/>
                    <a:pt x="200" y="43"/>
                  </a:cubicBezTo>
                  <a:cubicBezTo>
                    <a:pt x="200" y="19"/>
                    <a:pt x="180" y="0"/>
                    <a:pt x="156" y="0"/>
                  </a:cubicBezTo>
                  <a:cubicBezTo>
                    <a:pt x="156" y="0"/>
                    <a:pt x="156" y="0"/>
                    <a:pt x="156" y="0"/>
                  </a:cubicBezTo>
                  <a:cubicBezTo>
                    <a:pt x="156" y="0"/>
                    <a:pt x="156" y="0"/>
                    <a:pt x="156" y="0"/>
                  </a:cubicBezTo>
                  <a:cubicBezTo>
                    <a:pt x="140" y="0"/>
                    <a:pt x="140" y="0"/>
                    <a:pt x="140" y="0"/>
                  </a:cubicBezTo>
                  <a:cubicBezTo>
                    <a:pt x="100" y="80"/>
                    <a:pt x="100" y="80"/>
                    <a:pt x="100" y="80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5" y="0"/>
                    <a:pt x="44" y="0"/>
                    <a:pt x="44" y="0"/>
                  </a:cubicBezTo>
                  <a:cubicBezTo>
                    <a:pt x="20" y="0"/>
                    <a:pt x="1" y="19"/>
                    <a:pt x="1" y="43"/>
                  </a:cubicBezTo>
                  <a:cubicBezTo>
                    <a:pt x="1" y="43"/>
                    <a:pt x="0" y="47"/>
                    <a:pt x="0" y="87"/>
                  </a:cubicBezTo>
                  <a:lnTo>
                    <a:pt x="35" y="87"/>
                  </a:lnTo>
                  <a:close/>
                </a:path>
              </a:pathLst>
            </a:custGeom>
            <a:solidFill>
              <a:srgbClr val="FCFCFC"/>
            </a:solidFill>
            <a:ln w="9525">
              <a:noFill/>
            </a:ln>
          </p:spPr>
          <p:txBody>
            <a:bodyPr vert="horz" wrap="square" anchor="t"/>
            <a:lstStyle/>
            <a:p>
              <a:pPr lvl="0">
                <a:lnSpc>
                  <a:spcPct val="100000"/>
                </a:lnSpc>
              </a:pPr>
              <a:endParaRPr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44" name="文本框 43"/>
          <p:cNvSpPr txBox="1"/>
          <p:nvPr/>
        </p:nvSpPr>
        <p:spPr>
          <a:xfrm>
            <a:off x="8386445" y="1786890"/>
            <a:ext cx="1097280" cy="38481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添加标题</a:t>
            </a:r>
          </a:p>
        </p:txBody>
      </p:sp>
      <p:sp>
        <p:nvSpPr>
          <p:cNvPr id="45" name="文本框 44"/>
          <p:cNvSpPr txBox="1"/>
          <p:nvPr/>
        </p:nvSpPr>
        <p:spPr>
          <a:xfrm>
            <a:off x="7926070" y="2152650"/>
            <a:ext cx="2094865" cy="56642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3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请在此添加您的文字内容，请在此添加您的文字内容。</a:t>
            </a:r>
            <a:endParaRPr lang="zh-CN" altLang="en-US" sz="1200" dirty="0">
              <a:solidFill>
                <a:schemeClr val="bg2">
                  <a:lumMod val="2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8413750" y="3081020"/>
            <a:ext cx="1097280" cy="38481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添加标题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7953375" y="3446780"/>
            <a:ext cx="2094865" cy="56642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3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请在此添加您的文字内容，请在此添加您的文字内容。</a:t>
            </a:r>
            <a:endParaRPr lang="zh-CN" altLang="en-US" sz="1200" dirty="0">
              <a:solidFill>
                <a:schemeClr val="bg2">
                  <a:lumMod val="2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8413750" y="4417695"/>
            <a:ext cx="1097280" cy="38481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添加标题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7953375" y="4783455"/>
            <a:ext cx="2094865" cy="56642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3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请在此添加您的文字内容，请在此添加您的文字内容。</a:t>
            </a:r>
            <a:endParaRPr lang="zh-CN" altLang="en-US" sz="1200" dirty="0">
              <a:solidFill>
                <a:schemeClr val="bg2">
                  <a:lumMod val="2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2760345" y="1786890"/>
            <a:ext cx="1097280" cy="38481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添加标题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2299970" y="2152650"/>
            <a:ext cx="2094865" cy="56642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3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请在此添加您的文字内容，请在此添加您的文字内容。</a:t>
            </a:r>
            <a:endParaRPr lang="zh-CN" altLang="en-US" sz="1200" dirty="0">
              <a:solidFill>
                <a:schemeClr val="bg2">
                  <a:lumMod val="2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2787650" y="3081020"/>
            <a:ext cx="1097280" cy="38481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添加标题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2327275" y="3446780"/>
            <a:ext cx="2094865" cy="56642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3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请在此添加您的文字内容，请在此添加您的文字内容。</a:t>
            </a:r>
            <a:endParaRPr lang="zh-CN" altLang="en-US" sz="1200" dirty="0">
              <a:solidFill>
                <a:schemeClr val="bg2">
                  <a:lumMod val="2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2787650" y="4417695"/>
            <a:ext cx="1097280" cy="38481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添加标题</a:t>
            </a:r>
          </a:p>
        </p:txBody>
      </p:sp>
      <p:sp>
        <p:nvSpPr>
          <p:cNvPr id="14" name="文本框 13"/>
          <p:cNvSpPr txBox="1"/>
          <p:nvPr/>
        </p:nvSpPr>
        <p:spPr>
          <a:xfrm>
            <a:off x="2327275" y="4783455"/>
            <a:ext cx="2094865" cy="56642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3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请在此添加您的文字内容，请在此添加您的文字内容。</a:t>
            </a:r>
            <a:endParaRPr lang="zh-CN" altLang="en-US" sz="1200" dirty="0">
              <a:solidFill>
                <a:schemeClr val="bg2">
                  <a:lumMod val="2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54" name="TextBox 76"/>
          <p:cNvSpPr txBox="1"/>
          <p:nvPr/>
        </p:nvSpPr>
        <p:spPr>
          <a:xfrm>
            <a:off x="1063429" y="235585"/>
            <a:ext cx="4350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请在此处添加标题</a:t>
            </a:r>
          </a:p>
        </p:txBody>
      </p:sp>
      <p:sp>
        <p:nvSpPr>
          <p:cNvPr id="55" name="文本框 54"/>
          <p:cNvSpPr txBox="1"/>
          <p:nvPr/>
        </p:nvSpPr>
        <p:spPr>
          <a:xfrm>
            <a:off x="1063429" y="758805"/>
            <a:ext cx="5031742" cy="308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200" dirty="0">
                <a:solidFill>
                  <a:srgbClr val="14213F"/>
                </a:solidFill>
                <a:latin typeface="微软雅黑" panose="020B0503020204020204" charset="-122"/>
                <a:ea typeface="微软雅黑" panose="020B0503020204020204" charset="-122"/>
              </a:rPr>
              <a:t>Add You Text Here Add You Text Here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菱形 4"/>
          <p:cNvSpPr/>
          <p:nvPr/>
        </p:nvSpPr>
        <p:spPr>
          <a:xfrm>
            <a:off x="910590" y="2012950"/>
            <a:ext cx="1978660" cy="1895475"/>
          </a:xfrm>
          <a:prstGeom prst="diamond">
            <a:avLst/>
          </a:prstGeom>
          <a:blipFill rotWithShape="1">
            <a:blip r:embed="rId3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菱形 9"/>
          <p:cNvSpPr/>
          <p:nvPr/>
        </p:nvSpPr>
        <p:spPr>
          <a:xfrm>
            <a:off x="901065" y="3975735"/>
            <a:ext cx="1978660" cy="1895475"/>
          </a:xfrm>
          <a:prstGeom prst="diamond">
            <a:avLst/>
          </a:prstGeom>
          <a:blipFill rotWithShape="1">
            <a:blip r:embed="rId3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菱形 10"/>
          <p:cNvSpPr/>
          <p:nvPr/>
        </p:nvSpPr>
        <p:spPr>
          <a:xfrm>
            <a:off x="2960370" y="2012950"/>
            <a:ext cx="1978660" cy="1895475"/>
          </a:xfrm>
          <a:prstGeom prst="diamond">
            <a:avLst/>
          </a:prstGeom>
          <a:blipFill rotWithShape="1">
            <a:blip r:embed="rId3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菱形 11"/>
          <p:cNvSpPr/>
          <p:nvPr/>
        </p:nvSpPr>
        <p:spPr>
          <a:xfrm>
            <a:off x="2970530" y="3975735"/>
            <a:ext cx="1978660" cy="1895475"/>
          </a:xfrm>
          <a:prstGeom prst="diamond">
            <a:avLst/>
          </a:prstGeom>
          <a:blipFill rotWithShape="1">
            <a:blip r:embed="rId3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文本框 12"/>
          <p:cNvSpPr txBox="1"/>
          <p:nvPr/>
        </p:nvSpPr>
        <p:spPr>
          <a:xfrm>
            <a:off x="6320790" y="2355850"/>
            <a:ext cx="1097280" cy="38481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添加标题</a:t>
            </a:r>
          </a:p>
        </p:txBody>
      </p:sp>
      <p:sp>
        <p:nvSpPr>
          <p:cNvPr id="14" name="文本框 13"/>
          <p:cNvSpPr txBox="1"/>
          <p:nvPr/>
        </p:nvSpPr>
        <p:spPr>
          <a:xfrm>
            <a:off x="6320790" y="2740660"/>
            <a:ext cx="4405630" cy="8102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3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请在此添加您的文字内容，请在此添加您的文字内容。请在此添加您的文字内容，请在此添加您的文字内容。请在此添加您的文字内容，请在此添加您的文字内容。</a:t>
            </a:r>
            <a:endParaRPr lang="zh-CN" altLang="en-US" sz="1200" dirty="0">
              <a:solidFill>
                <a:schemeClr val="bg2">
                  <a:lumMod val="2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6320790" y="4133215"/>
            <a:ext cx="1097280" cy="38481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添加标题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6320790" y="4518025"/>
            <a:ext cx="4405630" cy="8102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3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请在此添加您的文字内容，请在此添加您的文字内容。请在此添加您的文字内容，请在此添加您的文字内容。请在此添加您的文字内容，请在此添加您的文字内容。</a:t>
            </a:r>
            <a:endParaRPr lang="zh-CN" altLang="en-US" sz="1200" dirty="0">
              <a:solidFill>
                <a:schemeClr val="bg2">
                  <a:lumMod val="2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15" name="TextBox 76"/>
          <p:cNvSpPr txBox="1"/>
          <p:nvPr/>
        </p:nvSpPr>
        <p:spPr>
          <a:xfrm>
            <a:off x="1063429" y="235585"/>
            <a:ext cx="4350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请在此处添加标题</a:t>
            </a:r>
          </a:p>
        </p:txBody>
      </p:sp>
      <p:sp>
        <p:nvSpPr>
          <p:cNvPr id="16" name="文本框 15"/>
          <p:cNvSpPr txBox="1"/>
          <p:nvPr/>
        </p:nvSpPr>
        <p:spPr>
          <a:xfrm>
            <a:off x="1063429" y="758805"/>
            <a:ext cx="5031742" cy="308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200" dirty="0">
                <a:solidFill>
                  <a:srgbClr val="14213F"/>
                </a:solidFill>
                <a:latin typeface="微软雅黑" panose="020B0503020204020204" charset="-122"/>
                <a:ea typeface="微软雅黑" panose="020B0503020204020204" charset="-122"/>
              </a:rPr>
              <a:t>Add You Text Here Add You Text Here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MH_Other_1"/>
          <p:cNvSpPr/>
          <p:nvPr>
            <p:custDataLst>
              <p:tags r:id="rId1"/>
            </p:custDataLst>
          </p:nvPr>
        </p:nvSpPr>
        <p:spPr>
          <a:xfrm>
            <a:off x="2573339" y="1778001"/>
            <a:ext cx="1231900" cy="1274763"/>
          </a:xfrm>
          <a:custGeom>
            <a:avLst/>
            <a:gdLst>
              <a:gd name="connsiteX0" fmla="*/ 0 w 1120775"/>
              <a:gd name="connsiteY0" fmla="*/ 812800 h 1136650"/>
              <a:gd name="connsiteX1" fmla="*/ 504825 w 1120775"/>
              <a:gd name="connsiteY1" fmla="*/ 0 h 1136650"/>
              <a:gd name="connsiteX2" fmla="*/ 606425 w 1120775"/>
              <a:gd name="connsiteY2" fmla="*/ 28575 h 1136650"/>
              <a:gd name="connsiteX3" fmla="*/ 1120775 w 1120775"/>
              <a:gd name="connsiteY3" fmla="*/ 1136650 h 1136650"/>
              <a:gd name="connsiteX0-1" fmla="*/ 0 w 1098550"/>
              <a:gd name="connsiteY0-2" fmla="*/ 815975 h 1136650"/>
              <a:gd name="connsiteX1-3" fmla="*/ 482600 w 1098550"/>
              <a:gd name="connsiteY1-4" fmla="*/ 0 h 1136650"/>
              <a:gd name="connsiteX2-5" fmla="*/ 584200 w 1098550"/>
              <a:gd name="connsiteY2-6" fmla="*/ 28575 h 1136650"/>
              <a:gd name="connsiteX3-7" fmla="*/ 1098550 w 1098550"/>
              <a:gd name="connsiteY3-8" fmla="*/ 1136650 h 113665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</a:cxnLst>
            <a:rect l="l" t="t" r="r" b="b"/>
            <a:pathLst>
              <a:path w="1098550" h="1136650">
                <a:moveTo>
                  <a:pt x="0" y="815975"/>
                </a:moveTo>
                <a:lnTo>
                  <a:pt x="482600" y="0"/>
                </a:lnTo>
                <a:lnTo>
                  <a:pt x="584200" y="28575"/>
                </a:lnTo>
                <a:lnTo>
                  <a:pt x="1098550" y="1136650"/>
                </a:lnTo>
              </a:path>
            </a:pathLst>
          </a:custGeom>
          <a:noFill/>
          <a:ln w="19050">
            <a:solidFill>
              <a:srgbClr val="0089C1"/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rgbClr val="D95195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600">
              <a:solidFill>
                <a:srgbClr val="FFFFFF"/>
              </a:solidFill>
            </a:endParaRPr>
          </a:p>
        </p:txBody>
      </p:sp>
      <p:sp>
        <p:nvSpPr>
          <p:cNvPr id="12" name="MH_SubTitle_1"/>
          <p:cNvSpPr/>
          <p:nvPr>
            <p:custDataLst>
              <p:tags r:id="rId2"/>
            </p:custDataLst>
          </p:nvPr>
        </p:nvSpPr>
        <p:spPr>
          <a:xfrm rot="588792">
            <a:off x="2125664" y="2738438"/>
            <a:ext cx="1936750" cy="965200"/>
          </a:xfrm>
          <a:prstGeom prst="roundRect">
            <a:avLst>
              <a:gd name="adj" fmla="val 11293"/>
            </a:avLst>
          </a:prstGeom>
          <a:solidFill>
            <a:srgbClr val="0089C1"/>
          </a:solidFill>
          <a:ln w="3175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>
              <a:defRPr/>
            </a:pPr>
            <a:r>
              <a:rPr lang="zh-CN" altLang="en-US" sz="200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rPr>
              <a:t>添加标题</a:t>
            </a:r>
          </a:p>
        </p:txBody>
      </p:sp>
      <p:sp>
        <p:nvSpPr>
          <p:cNvPr id="13" name="MH_Other_2"/>
          <p:cNvSpPr/>
          <p:nvPr>
            <p:custDataLst>
              <p:tags r:id="rId3"/>
            </p:custDataLst>
          </p:nvPr>
        </p:nvSpPr>
        <p:spPr>
          <a:xfrm>
            <a:off x="2897190" y="1543050"/>
            <a:ext cx="484187" cy="484188"/>
          </a:xfrm>
          <a:prstGeom prst="ellipse">
            <a:avLst/>
          </a:prstGeom>
          <a:solidFill>
            <a:srgbClr val="0089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>
              <a:defRPr/>
            </a:pPr>
            <a:r>
              <a:rPr lang="en-US" altLang="zh-CN">
                <a:solidFill>
                  <a:srgbClr val="FFFFFF"/>
                </a:solidFill>
              </a:rPr>
              <a:t>01</a:t>
            </a: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4" name="MH_Other_3"/>
          <p:cNvSpPr/>
          <p:nvPr>
            <p:custDataLst>
              <p:tags r:id="rId4"/>
            </p:custDataLst>
          </p:nvPr>
        </p:nvSpPr>
        <p:spPr>
          <a:xfrm>
            <a:off x="5573714" y="1778001"/>
            <a:ext cx="1231900" cy="1274763"/>
          </a:xfrm>
          <a:custGeom>
            <a:avLst/>
            <a:gdLst>
              <a:gd name="connsiteX0" fmla="*/ 0 w 1120775"/>
              <a:gd name="connsiteY0" fmla="*/ 812800 h 1136650"/>
              <a:gd name="connsiteX1" fmla="*/ 504825 w 1120775"/>
              <a:gd name="connsiteY1" fmla="*/ 0 h 1136650"/>
              <a:gd name="connsiteX2" fmla="*/ 606425 w 1120775"/>
              <a:gd name="connsiteY2" fmla="*/ 28575 h 1136650"/>
              <a:gd name="connsiteX3" fmla="*/ 1120775 w 1120775"/>
              <a:gd name="connsiteY3" fmla="*/ 1136650 h 1136650"/>
              <a:gd name="connsiteX0-1" fmla="*/ 0 w 1098550"/>
              <a:gd name="connsiteY0-2" fmla="*/ 815975 h 1136650"/>
              <a:gd name="connsiteX1-3" fmla="*/ 482600 w 1098550"/>
              <a:gd name="connsiteY1-4" fmla="*/ 0 h 1136650"/>
              <a:gd name="connsiteX2-5" fmla="*/ 584200 w 1098550"/>
              <a:gd name="connsiteY2-6" fmla="*/ 28575 h 1136650"/>
              <a:gd name="connsiteX3-7" fmla="*/ 1098550 w 1098550"/>
              <a:gd name="connsiteY3-8" fmla="*/ 1136650 h 113665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</a:cxnLst>
            <a:rect l="l" t="t" r="r" b="b"/>
            <a:pathLst>
              <a:path w="1098550" h="1136650">
                <a:moveTo>
                  <a:pt x="0" y="815975"/>
                </a:moveTo>
                <a:lnTo>
                  <a:pt x="482600" y="0"/>
                </a:lnTo>
                <a:lnTo>
                  <a:pt x="584200" y="28575"/>
                </a:lnTo>
                <a:lnTo>
                  <a:pt x="1098550" y="1136650"/>
                </a:lnTo>
              </a:path>
            </a:pathLst>
          </a:custGeom>
          <a:noFill/>
          <a:ln w="1905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600">
              <a:solidFill>
                <a:srgbClr val="FFFFFF"/>
              </a:solidFill>
            </a:endParaRPr>
          </a:p>
        </p:txBody>
      </p:sp>
      <p:sp>
        <p:nvSpPr>
          <p:cNvPr id="15" name="MH_SubTitle_2"/>
          <p:cNvSpPr/>
          <p:nvPr>
            <p:custDataLst>
              <p:tags r:id="rId5"/>
            </p:custDataLst>
          </p:nvPr>
        </p:nvSpPr>
        <p:spPr>
          <a:xfrm rot="588792">
            <a:off x="5126039" y="2738438"/>
            <a:ext cx="1936750" cy="965200"/>
          </a:xfrm>
          <a:prstGeom prst="roundRect">
            <a:avLst>
              <a:gd name="adj" fmla="val 11293"/>
            </a:avLst>
          </a:prstGeom>
          <a:solidFill>
            <a:srgbClr val="92D050"/>
          </a:solidFill>
          <a:ln w="3175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>
              <a:defRPr/>
            </a:pPr>
            <a:r>
              <a:rPr lang="zh-CN" altLang="en-US" sz="200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rPr>
              <a:t>添加标题</a:t>
            </a:r>
          </a:p>
        </p:txBody>
      </p:sp>
      <p:sp>
        <p:nvSpPr>
          <p:cNvPr id="16" name="MH_Other_4"/>
          <p:cNvSpPr/>
          <p:nvPr>
            <p:custDataLst>
              <p:tags r:id="rId6"/>
            </p:custDataLst>
          </p:nvPr>
        </p:nvSpPr>
        <p:spPr>
          <a:xfrm>
            <a:off x="5897565" y="1543050"/>
            <a:ext cx="484187" cy="484188"/>
          </a:xfrm>
          <a:prstGeom prst="ellipse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>
              <a:defRPr/>
            </a:pPr>
            <a:r>
              <a:rPr lang="en-US" altLang="zh-CN">
                <a:solidFill>
                  <a:srgbClr val="FFFFFF"/>
                </a:solidFill>
              </a:rPr>
              <a:t>02</a:t>
            </a: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7" name="MH_Other_5"/>
          <p:cNvSpPr/>
          <p:nvPr>
            <p:custDataLst>
              <p:tags r:id="rId7"/>
            </p:custDataLst>
          </p:nvPr>
        </p:nvSpPr>
        <p:spPr>
          <a:xfrm>
            <a:off x="8574089" y="1778001"/>
            <a:ext cx="1231900" cy="1274763"/>
          </a:xfrm>
          <a:custGeom>
            <a:avLst/>
            <a:gdLst>
              <a:gd name="connsiteX0" fmla="*/ 0 w 1120775"/>
              <a:gd name="connsiteY0" fmla="*/ 812800 h 1136650"/>
              <a:gd name="connsiteX1" fmla="*/ 504825 w 1120775"/>
              <a:gd name="connsiteY1" fmla="*/ 0 h 1136650"/>
              <a:gd name="connsiteX2" fmla="*/ 606425 w 1120775"/>
              <a:gd name="connsiteY2" fmla="*/ 28575 h 1136650"/>
              <a:gd name="connsiteX3" fmla="*/ 1120775 w 1120775"/>
              <a:gd name="connsiteY3" fmla="*/ 1136650 h 1136650"/>
              <a:gd name="connsiteX0-1" fmla="*/ 0 w 1098550"/>
              <a:gd name="connsiteY0-2" fmla="*/ 815975 h 1136650"/>
              <a:gd name="connsiteX1-3" fmla="*/ 482600 w 1098550"/>
              <a:gd name="connsiteY1-4" fmla="*/ 0 h 1136650"/>
              <a:gd name="connsiteX2-5" fmla="*/ 584200 w 1098550"/>
              <a:gd name="connsiteY2-6" fmla="*/ 28575 h 1136650"/>
              <a:gd name="connsiteX3-7" fmla="*/ 1098550 w 1098550"/>
              <a:gd name="connsiteY3-8" fmla="*/ 1136650 h 113665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</a:cxnLst>
            <a:rect l="l" t="t" r="r" b="b"/>
            <a:pathLst>
              <a:path w="1098550" h="1136650">
                <a:moveTo>
                  <a:pt x="0" y="815975"/>
                </a:moveTo>
                <a:lnTo>
                  <a:pt x="482600" y="0"/>
                </a:lnTo>
                <a:lnTo>
                  <a:pt x="584200" y="28575"/>
                </a:lnTo>
                <a:lnTo>
                  <a:pt x="1098550" y="1136650"/>
                </a:lnTo>
              </a:path>
            </a:pathLst>
          </a:custGeom>
          <a:noFill/>
          <a:ln w="19050">
            <a:solidFill>
              <a:srgbClr val="0089C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600">
              <a:solidFill>
                <a:srgbClr val="65C3E7"/>
              </a:solidFill>
            </a:endParaRPr>
          </a:p>
        </p:txBody>
      </p:sp>
      <p:sp>
        <p:nvSpPr>
          <p:cNvPr id="18" name="MH_SubTitle_3"/>
          <p:cNvSpPr/>
          <p:nvPr>
            <p:custDataLst>
              <p:tags r:id="rId8"/>
            </p:custDataLst>
          </p:nvPr>
        </p:nvSpPr>
        <p:spPr>
          <a:xfrm rot="588792">
            <a:off x="8126414" y="2738438"/>
            <a:ext cx="1936750" cy="965200"/>
          </a:xfrm>
          <a:prstGeom prst="roundRect">
            <a:avLst>
              <a:gd name="adj" fmla="val 11293"/>
            </a:avLst>
          </a:prstGeom>
          <a:solidFill>
            <a:srgbClr val="0089C1"/>
          </a:solidFill>
          <a:ln w="3175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>
              <a:defRPr/>
            </a:pPr>
            <a:r>
              <a:rPr lang="zh-CN" altLang="en-US" sz="200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rPr>
              <a:t>添加标题</a:t>
            </a:r>
          </a:p>
        </p:txBody>
      </p:sp>
      <p:sp>
        <p:nvSpPr>
          <p:cNvPr id="19" name="MH_Other_6"/>
          <p:cNvSpPr/>
          <p:nvPr>
            <p:custDataLst>
              <p:tags r:id="rId9"/>
            </p:custDataLst>
          </p:nvPr>
        </p:nvSpPr>
        <p:spPr>
          <a:xfrm>
            <a:off x="8897940" y="1543050"/>
            <a:ext cx="484187" cy="484188"/>
          </a:xfrm>
          <a:prstGeom prst="ellipse">
            <a:avLst/>
          </a:prstGeom>
          <a:solidFill>
            <a:srgbClr val="0089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>
              <a:defRPr/>
            </a:pPr>
            <a:r>
              <a:rPr lang="en-US" altLang="zh-CN">
                <a:solidFill>
                  <a:srgbClr val="FFFFFF"/>
                </a:solidFill>
              </a:rPr>
              <a:t>03</a:t>
            </a: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20" name="MH_Other_7"/>
          <p:cNvSpPr/>
          <p:nvPr>
            <p:custDataLst>
              <p:tags r:id="rId10"/>
            </p:custDataLst>
          </p:nvPr>
        </p:nvSpPr>
        <p:spPr>
          <a:xfrm>
            <a:off x="4073526" y="3844926"/>
            <a:ext cx="1231900" cy="1274763"/>
          </a:xfrm>
          <a:custGeom>
            <a:avLst/>
            <a:gdLst>
              <a:gd name="connsiteX0" fmla="*/ 0 w 1120775"/>
              <a:gd name="connsiteY0" fmla="*/ 812800 h 1136650"/>
              <a:gd name="connsiteX1" fmla="*/ 504825 w 1120775"/>
              <a:gd name="connsiteY1" fmla="*/ 0 h 1136650"/>
              <a:gd name="connsiteX2" fmla="*/ 606425 w 1120775"/>
              <a:gd name="connsiteY2" fmla="*/ 28575 h 1136650"/>
              <a:gd name="connsiteX3" fmla="*/ 1120775 w 1120775"/>
              <a:gd name="connsiteY3" fmla="*/ 1136650 h 1136650"/>
              <a:gd name="connsiteX0-1" fmla="*/ 0 w 1098550"/>
              <a:gd name="connsiteY0-2" fmla="*/ 815975 h 1136650"/>
              <a:gd name="connsiteX1-3" fmla="*/ 482600 w 1098550"/>
              <a:gd name="connsiteY1-4" fmla="*/ 0 h 1136650"/>
              <a:gd name="connsiteX2-5" fmla="*/ 584200 w 1098550"/>
              <a:gd name="connsiteY2-6" fmla="*/ 28575 h 1136650"/>
              <a:gd name="connsiteX3-7" fmla="*/ 1098550 w 1098550"/>
              <a:gd name="connsiteY3-8" fmla="*/ 1136650 h 113665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</a:cxnLst>
            <a:rect l="l" t="t" r="r" b="b"/>
            <a:pathLst>
              <a:path w="1098550" h="1136650">
                <a:moveTo>
                  <a:pt x="0" y="815975"/>
                </a:moveTo>
                <a:lnTo>
                  <a:pt x="482600" y="0"/>
                </a:lnTo>
                <a:lnTo>
                  <a:pt x="584200" y="28575"/>
                </a:lnTo>
                <a:lnTo>
                  <a:pt x="1098550" y="1136650"/>
                </a:lnTo>
              </a:path>
            </a:pathLst>
          </a:custGeom>
          <a:noFill/>
          <a:ln w="190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600">
              <a:solidFill>
                <a:srgbClr val="FFFFFF"/>
              </a:solidFill>
            </a:endParaRPr>
          </a:p>
        </p:txBody>
      </p:sp>
      <p:sp>
        <p:nvSpPr>
          <p:cNvPr id="21" name="MH_SubTitle_4"/>
          <p:cNvSpPr/>
          <p:nvPr>
            <p:custDataLst>
              <p:tags r:id="rId11"/>
            </p:custDataLst>
          </p:nvPr>
        </p:nvSpPr>
        <p:spPr>
          <a:xfrm rot="588792">
            <a:off x="3625851" y="4805363"/>
            <a:ext cx="1936750" cy="963612"/>
          </a:xfrm>
          <a:prstGeom prst="roundRect">
            <a:avLst>
              <a:gd name="adj" fmla="val 11293"/>
            </a:avLst>
          </a:prstGeom>
          <a:solidFill>
            <a:schemeClr val="bg1">
              <a:lumMod val="85000"/>
            </a:schemeClr>
          </a:solidFill>
          <a:ln w="3175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>
              <a:defRPr/>
            </a:pPr>
            <a:r>
              <a:rPr lang="zh-CN" altLang="en-US" sz="200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rPr>
              <a:t>添加标题</a:t>
            </a:r>
          </a:p>
        </p:txBody>
      </p:sp>
      <p:sp>
        <p:nvSpPr>
          <p:cNvPr id="22" name="MH_Other_8"/>
          <p:cNvSpPr/>
          <p:nvPr>
            <p:custDataLst>
              <p:tags r:id="rId12"/>
            </p:custDataLst>
          </p:nvPr>
        </p:nvSpPr>
        <p:spPr>
          <a:xfrm>
            <a:off x="4397376" y="3609975"/>
            <a:ext cx="484188" cy="48418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>
              <a:defRPr/>
            </a:pPr>
            <a:r>
              <a:rPr lang="en-US" altLang="zh-CN">
                <a:solidFill>
                  <a:srgbClr val="FFFFFF"/>
                </a:solidFill>
              </a:rPr>
              <a:t>04</a:t>
            </a: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23" name="MH_Other_9"/>
          <p:cNvSpPr/>
          <p:nvPr>
            <p:custDataLst>
              <p:tags r:id="rId13"/>
            </p:custDataLst>
          </p:nvPr>
        </p:nvSpPr>
        <p:spPr>
          <a:xfrm>
            <a:off x="7130416" y="3844926"/>
            <a:ext cx="1231900" cy="1274763"/>
          </a:xfrm>
          <a:custGeom>
            <a:avLst/>
            <a:gdLst>
              <a:gd name="connsiteX0" fmla="*/ 0 w 1120775"/>
              <a:gd name="connsiteY0" fmla="*/ 812800 h 1136650"/>
              <a:gd name="connsiteX1" fmla="*/ 504825 w 1120775"/>
              <a:gd name="connsiteY1" fmla="*/ 0 h 1136650"/>
              <a:gd name="connsiteX2" fmla="*/ 606425 w 1120775"/>
              <a:gd name="connsiteY2" fmla="*/ 28575 h 1136650"/>
              <a:gd name="connsiteX3" fmla="*/ 1120775 w 1120775"/>
              <a:gd name="connsiteY3" fmla="*/ 1136650 h 1136650"/>
              <a:gd name="connsiteX0-1" fmla="*/ 0 w 1098550"/>
              <a:gd name="connsiteY0-2" fmla="*/ 815975 h 1136650"/>
              <a:gd name="connsiteX1-3" fmla="*/ 482600 w 1098550"/>
              <a:gd name="connsiteY1-4" fmla="*/ 0 h 1136650"/>
              <a:gd name="connsiteX2-5" fmla="*/ 584200 w 1098550"/>
              <a:gd name="connsiteY2-6" fmla="*/ 28575 h 1136650"/>
              <a:gd name="connsiteX3-7" fmla="*/ 1098550 w 1098550"/>
              <a:gd name="connsiteY3-8" fmla="*/ 1136650 h 113665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</a:cxnLst>
            <a:rect l="l" t="t" r="r" b="b"/>
            <a:pathLst>
              <a:path w="1098550" h="1136650">
                <a:moveTo>
                  <a:pt x="0" y="815975"/>
                </a:moveTo>
                <a:lnTo>
                  <a:pt x="482600" y="0"/>
                </a:lnTo>
                <a:lnTo>
                  <a:pt x="584200" y="28575"/>
                </a:lnTo>
                <a:lnTo>
                  <a:pt x="1098550" y="1136650"/>
                </a:lnTo>
              </a:path>
            </a:pathLst>
          </a:custGeom>
          <a:noFill/>
          <a:ln w="190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600">
              <a:solidFill>
                <a:srgbClr val="FFFFFF"/>
              </a:solidFill>
            </a:endParaRPr>
          </a:p>
        </p:txBody>
      </p:sp>
      <p:sp>
        <p:nvSpPr>
          <p:cNvPr id="24" name="MH_SubTitle_5"/>
          <p:cNvSpPr/>
          <p:nvPr>
            <p:custDataLst>
              <p:tags r:id="rId14"/>
            </p:custDataLst>
          </p:nvPr>
        </p:nvSpPr>
        <p:spPr>
          <a:xfrm rot="588792">
            <a:off x="6626226" y="4805363"/>
            <a:ext cx="1936750" cy="963612"/>
          </a:xfrm>
          <a:prstGeom prst="roundRect">
            <a:avLst>
              <a:gd name="adj" fmla="val 11293"/>
            </a:avLst>
          </a:prstGeom>
          <a:solidFill>
            <a:schemeClr val="bg1">
              <a:lumMod val="85000"/>
            </a:schemeClr>
          </a:solidFill>
          <a:ln w="3175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>
              <a:defRPr/>
            </a:pPr>
            <a:r>
              <a:rPr lang="zh-CN" altLang="en-US" sz="200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rPr>
              <a:t>添加标题</a:t>
            </a:r>
          </a:p>
        </p:txBody>
      </p:sp>
      <p:sp>
        <p:nvSpPr>
          <p:cNvPr id="25" name="MH_Other_10"/>
          <p:cNvSpPr/>
          <p:nvPr>
            <p:custDataLst>
              <p:tags r:id="rId15"/>
            </p:custDataLst>
          </p:nvPr>
        </p:nvSpPr>
        <p:spPr>
          <a:xfrm>
            <a:off x="7397751" y="3609975"/>
            <a:ext cx="484188" cy="48418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>
              <a:defRPr/>
            </a:pPr>
            <a:r>
              <a:rPr lang="en-US" altLang="zh-CN">
                <a:solidFill>
                  <a:srgbClr val="FFFFFF"/>
                </a:solidFill>
              </a:rPr>
              <a:t>05</a:t>
            </a: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26" name="TextBox 76"/>
          <p:cNvSpPr txBox="1"/>
          <p:nvPr/>
        </p:nvSpPr>
        <p:spPr>
          <a:xfrm>
            <a:off x="1063429" y="235585"/>
            <a:ext cx="4350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请在此处添加标题</a:t>
            </a:r>
          </a:p>
        </p:txBody>
      </p:sp>
      <p:sp>
        <p:nvSpPr>
          <p:cNvPr id="27" name="文本框 26"/>
          <p:cNvSpPr txBox="1"/>
          <p:nvPr/>
        </p:nvSpPr>
        <p:spPr>
          <a:xfrm>
            <a:off x="1063429" y="758805"/>
            <a:ext cx="5031742" cy="308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200" dirty="0">
                <a:solidFill>
                  <a:srgbClr val="14213F"/>
                </a:solidFill>
                <a:latin typeface="微软雅黑" panose="020B0503020204020204" charset="-122"/>
                <a:ea typeface="微软雅黑" panose="020B0503020204020204" charset="-122"/>
              </a:rPr>
              <a:t>Add You Text Here Add You Text Here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53" name="椭圆 14"/>
          <p:cNvSpPr/>
          <p:nvPr/>
        </p:nvSpPr>
        <p:spPr>
          <a:xfrm>
            <a:off x="5023485" y="2441893"/>
            <a:ext cx="2155825" cy="2154237"/>
          </a:xfrm>
          <a:prstGeom prst="ellipse">
            <a:avLst/>
          </a:prstGeom>
          <a:blipFill rotWithShape="1">
            <a:blip r:embed="rId3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a:blipFill>
          <a:ln w="12700">
            <a:noFill/>
          </a:ln>
        </p:spPr>
        <p:txBody>
          <a:bodyPr anchor="ctr"/>
          <a:lstStyle/>
          <a:p>
            <a:pPr lvl="0" algn="ctr">
              <a:lnSpc>
                <a:spcPct val="100000"/>
              </a:lnSpc>
            </a:pPr>
            <a:endParaRPr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6154" name="任意多边形 15"/>
          <p:cNvSpPr/>
          <p:nvPr/>
        </p:nvSpPr>
        <p:spPr>
          <a:xfrm>
            <a:off x="1072198" y="1779905"/>
            <a:ext cx="4964112" cy="1677988"/>
          </a:xfrm>
          <a:custGeom>
            <a:avLst/>
            <a:gdLst>
              <a:gd name="txL" fmla="*/ 0 w 4963098"/>
              <a:gd name="txT" fmla="*/ 0 h 1676733"/>
              <a:gd name="txR" fmla="*/ 4963098 w 4963098"/>
              <a:gd name="txB" fmla="*/ 1676733 h 1676733"/>
            </a:gdLst>
            <a:ahLst/>
            <a:cxnLst>
              <a:cxn ang="0">
                <a:pos x="4963098" y="0"/>
              </a:cxn>
              <a:cxn ang="0">
                <a:pos x="4963098" y="529569"/>
              </a:cxn>
              <a:cxn ang="0">
                <a:pos x="4904851" y="532510"/>
              </a:cxn>
              <a:cxn ang="0">
                <a:pos x="3822718" y="1614644"/>
              </a:cxn>
              <a:cxn ang="0">
                <a:pos x="3819744" y="1673539"/>
              </a:cxn>
              <a:cxn ang="0">
                <a:pos x="3461656" y="1673539"/>
              </a:cxn>
              <a:cxn ang="0">
                <a:pos x="3461656" y="1676733"/>
              </a:cxn>
              <a:cxn ang="0">
                <a:pos x="0" y="1676733"/>
              </a:cxn>
              <a:cxn ang="0">
                <a:pos x="0" y="1210789"/>
              </a:cxn>
              <a:cxn ang="0">
                <a:pos x="3317336" y="1210789"/>
              </a:cxn>
              <a:cxn ang="0">
                <a:pos x="3397184" y="997304"/>
              </a:cxn>
              <a:cxn ang="0">
                <a:pos x="4798481" y="8312"/>
              </a:cxn>
            </a:cxnLst>
            <a:rect l="txL" t="txT" r="txR" b="txB"/>
            <a:pathLst>
              <a:path w="4963098" h="1676733">
                <a:moveTo>
                  <a:pt x="4963098" y="0"/>
                </a:moveTo>
                <a:lnTo>
                  <a:pt x="4963098" y="529569"/>
                </a:lnTo>
                <a:lnTo>
                  <a:pt x="4904851" y="532510"/>
                </a:lnTo>
                <a:cubicBezTo>
                  <a:pt x="4334273" y="590456"/>
                  <a:pt x="3880663" y="1044066"/>
                  <a:pt x="3822718" y="1614644"/>
                </a:cubicBezTo>
                <a:lnTo>
                  <a:pt x="3819744" y="1673539"/>
                </a:lnTo>
                <a:lnTo>
                  <a:pt x="3461656" y="1673539"/>
                </a:lnTo>
                <a:lnTo>
                  <a:pt x="3461656" y="1676733"/>
                </a:lnTo>
                <a:lnTo>
                  <a:pt x="0" y="1676733"/>
                </a:lnTo>
                <a:lnTo>
                  <a:pt x="0" y="1210789"/>
                </a:lnTo>
                <a:lnTo>
                  <a:pt x="3317336" y="1210789"/>
                </a:lnTo>
                <a:lnTo>
                  <a:pt x="3397184" y="997304"/>
                </a:lnTo>
                <a:cubicBezTo>
                  <a:pt x="3653890" y="458266"/>
                  <a:pt x="4178296" y="71296"/>
                  <a:pt x="4798481" y="8312"/>
                </a:cubicBezTo>
                <a:close/>
              </a:path>
            </a:pathLst>
          </a:custGeom>
          <a:solidFill>
            <a:srgbClr val="0089C1"/>
          </a:solidFill>
          <a:ln w="12700">
            <a:noFill/>
          </a:ln>
        </p:spPr>
        <p:txBody>
          <a:bodyPr anchor="ctr"/>
          <a:lstStyle/>
          <a:p>
            <a:pPr lvl="0" algn="ctr">
              <a:lnSpc>
                <a:spcPct val="100000"/>
              </a:lnSpc>
            </a:pPr>
            <a:endParaRPr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6155" name="任意多边形 16"/>
          <p:cNvSpPr/>
          <p:nvPr/>
        </p:nvSpPr>
        <p:spPr>
          <a:xfrm rot="-10800000" flipV="1">
            <a:off x="6182360" y="1783080"/>
            <a:ext cx="4946650" cy="1673225"/>
          </a:xfrm>
          <a:custGeom>
            <a:avLst/>
            <a:gdLst>
              <a:gd name="txL" fmla="*/ 0 w 4946769"/>
              <a:gd name="txT" fmla="*/ 0 h 1673539"/>
              <a:gd name="txR" fmla="*/ 4946769 w 4946769"/>
              <a:gd name="txB" fmla="*/ 1673539 h 1673539"/>
            </a:gdLst>
            <a:ahLst/>
            <a:cxnLst>
              <a:cxn ang="0">
                <a:pos x="4946769" y="0"/>
              </a:cxn>
              <a:cxn ang="0">
                <a:pos x="4782152" y="8312"/>
              </a:cxn>
              <a:cxn ang="0">
                <a:pos x="3380855" y="997304"/>
              </a:cxn>
              <a:cxn ang="0">
                <a:pos x="3303396" y="1204401"/>
              </a:cxn>
              <a:cxn ang="0">
                <a:pos x="0" y="1204401"/>
              </a:cxn>
              <a:cxn ang="0">
                <a:pos x="0" y="1670345"/>
              </a:cxn>
              <a:cxn ang="0">
                <a:pos x="3215503" y="1670345"/>
              </a:cxn>
              <a:cxn ang="0">
                <a:pos x="3215352" y="1673539"/>
              </a:cxn>
              <a:cxn ang="0">
                <a:pos x="3803415" y="1673539"/>
              </a:cxn>
              <a:cxn ang="0">
                <a:pos x="3806389" y="1614644"/>
              </a:cxn>
              <a:cxn ang="0">
                <a:pos x="4888522" y="532510"/>
              </a:cxn>
              <a:cxn ang="0">
                <a:pos x="4946769" y="529569"/>
              </a:cxn>
            </a:cxnLst>
            <a:rect l="txL" t="txT" r="txR" b="txB"/>
            <a:pathLst>
              <a:path w="4946769" h="1673539">
                <a:moveTo>
                  <a:pt x="4946769" y="0"/>
                </a:moveTo>
                <a:lnTo>
                  <a:pt x="4782152" y="8312"/>
                </a:lnTo>
                <a:cubicBezTo>
                  <a:pt x="4161967" y="71296"/>
                  <a:pt x="3637561" y="458266"/>
                  <a:pt x="3380855" y="997304"/>
                </a:cubicBezTo>
                <a:lnTo>
                  <a:pt x="3303396" y="1204401"/>
                </a:lnTo>
                <a:lnTo>
                  <a:pt x="0" y="1204401"/>
                </a:lnTo>
                <a:lnTo>
                  <a:pt x="0" y="1670345"/>
                </a:lnTo>
                <a:lnTo>
                  <a:pt x="3215503" y="1670345"/>
                </a:lnTo>
                <a:lnTo>
                  <a:pt x="3215352" y="1673539"/>
                </a:lnTo>
                <a:lnTo>
                  <a:pt x="3803415" y="1673539"/>
                </a:lnTo>
                <a:lnTo>
                  <a:pt x="3806389" y="1614644"/>
                </a:lnTo>
                <a:cubicBezTo>
                  <a:pt x="3864334" y="1044066"/>
                  <a:pt x="4317944" y="590456"/>
                  <a:pt x="4888522" y="532510"/>
                </a:cubicBezTo>
                <a:lnTo>
                  <a:pt x="4946769" y="529569"/>
                </a:lnTo>
                <a:close/>
              </a:path>
            </a:pathLst>
          </a:custGeom>
          <a:solidFill>
            <a:srgbClr val="92D050"/>
          </a:solidFill>
          <a:ln w="12700">
            <a:noFill/>
          </a:ln>
        </p:spPr>
        <p:txBody>
          <a:bodyPr anchor="ctr"/>
          <a:lstStyle/>
          <a:p>
            <a:pPr lvl="0" algn="ctr">
              <a:lnSpc>
                <a:spcPct val="100000"/>
              </a:lnSpc>
            </a:pPr>
            <a:endParaRPr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6156" name="任意多边形 17"/>
          <p:cNvSpPr/>
          <p:nvPr/>
        </p:nvSpPr>
        <p:spPr>
          <a:xfrm rot="10800000">
            <a:off x="6182360" y="3594418"/>
            <a:ext cx="4946650" cy="1676400"/>
          </a:xfrm>
          <a:custGeom>
            <a:avLst/>
            <a:gdLst>
              <a:gd name="txL" fmla="*/ 0 w 4946769"/>
              <a:gd name="txT" fmla="*/ 0 h 1676733"/>
              <a:gd name="txR" fmla="*/ 4946769 w 4946769"/>
              <a:gd name="txB" fmla="*/ 1676733 h 1676733"/>
            </a:gdLst>
            <a:ahLst/>
            <a:cxnLst>
              <a:cxn ang="0">
                <a:pos x="3461656" y="1676733"/>
              </a:cxn>
              <a:cxn ang="0">
                <a:pos x="0" y="1676733"/>
              </a:cxn>
              <a:cxn ang="0">
                <a:pos x="0" y="1210789"/>
              </a:cxn>
              <a:cxn ang="0">
                <a:pos x="3301007" y="1210789"/>
              </a:cxn>
              <a:cxn ang="0">
                <a:pos x="3380855" y="997304"/>
              </a:cxn>
              <a:cxn ang="0">
                <a:pos x="4782152" y="8312"/>
              </a:cxn>
              <a:cxn ang="0">
                <a:pos x="4946769" y="0"/>
              </a:cxn>
              <a:cxn ang="0">
                <a:pos x="4946769" y="529569"/>
              </a:cxn>
              <a:cxn ang="0">
                <a:pos x="4888522" y="532510"/>
              </a:cxn>
              <a:cxn ang="0">
                <a:pos x="3806389" y="1614644"/>
              </a:cxn>
              <a:cxn ang="0">
                <a:pos x="3803415" y="1673539"/>
              </a:cxn>
              <a:cxn ang="0">
                <a:pos x="3461656" y="1673539"/>
              </a:cxn>
            </a:cxnLst>
            <a:rect l="txL" t="txT" r="txR" b="txB"/>
            <a:pathLst>
              <a:path w="4946769" h="1676733">
                <a:moveTo>
                  <a:pt x="3461656" y="1676733"/>
                </a:moveTo>
                <a:lnTo>
                  <a:pt x="0" y="1676733"/>
                </a:lnTo>
                <a:lnTo>
                  <a:pt x="0" y="1210789"/>
                </a:lnTo>
                <a:lnTo>
                  <a:pt x="3301007" y="1210789"/>
                </a:lnTo>
                <a:lnTo>
                  <a:pt x="3380855" y="997304"/>
                </a:lnTo>
                <a:cubicBezTo>
                  <a:pt x="3637561" y="458266"/>
                  <a:pt x="4161967" y="71296"/>
                  <a:pt x="4782152" y="8312"/>
                </a:cubicBezTo>
                <a:lnTo>
                  <a:pt x="4946769" y="0"/>
                </a:lnTo>
                <a:lnTo>
                  <a:pt x="4946769" y="529569"/>
                </a:lnTo>
                <a:lnTo>
                  <a:pt x="4888522" y="532510"/>
                </a:lnTo>
                <a:cubicBezTo>
                  <a:pt x="4317944" y="590456"/>
                  <a:pt x="3864334" y="1044066"/>
                  <a:pt x="3806389" y="1614644"/>
                </a:cubicBezTo>
                <a:lnTo>
                  <a:pt x="3803415" y="1673539"/>
                </a:lnTo>
                <a:lnTo>
                  <a:pt x="3461656" y="1673539"/>
                </a:lnTo>
                <a:close/>
              </a:path>
            </a:pathLst>
          </a:custGeom>
          <a:solidFill>
            <a:srgbClr val="0089C1"/>
          </a:solidFill>
          <a:ln w="12700">
            <a:noFill/>
          </a:ln>
        </p:spPr>
        <p:txBody>
          <a:bodyPr anchor="ctr"/>
          <a:lstStyle/>
          <a:p>
            <a:pPr lvl="0" algn="ctr">
              <a:lnSpc>
                <a:spcPct val="100000"/>
              </a:lnSpc>
            </a:pPr>
            <a:endParaRPr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6157" name="任意多边形 18"/>
          <p:cNvSpPr/>
          <p:nvPr/>
        </p:nvSpPr>
        <p:spPr>
          <a:xfrm flipV="1">
            <a:off x="1072198" y="3597593"/>
            <a:ext cx="4964112" cy="1673225"/>
          </a:xfrm>
          <a:custGeom>
            <a:avLst/>
            <a:gdLst>
              <a:gd name="txL" fmla="*/ 0 w 4963097"/>
              <a:gd name="txT" fmla="*/ 0 h 1673539"/>
              <a:gd name="txR" fmla="*/ 4963097 w 4963097"/>
              <a:gd name="txB" fmla="*/ 1673539 h 1673539"/>
            </a:gdLst>
            <a:ahLst/>
            <a:cxnLst>
              <a:cxn ang="0">
                <a:pos x="3231680" y="1673539"/>
              </a:cxn>
              <a:cxn ang="0">
                <a:pos x="3819743" y="1673539"/>
              </a:cxn>
              <a:cxn ang="0">
                <a:pos x="3822717" y="1614644"/>
              </a:cxn>
              <a:cxn ang="0">
                <a:pos x="4904850" y="532510"/>
              </a:cxn>
              <a:cxn ang="0">
                <a:pos x="4963097" y="529569"/>
              </a:cxn>
              <a:cxn ang="0">
                <a:pos x="4963097" y="0"/>
              </a:cxn>
              <a:cxn ang="0">
                <a:pos x="4798480" y="8312"/>
              </a:cxn>
              <a:cxn ang="0">
                <a:pos x="3397183" y="997304"/>
              </a:cxn>
              <a:cxn ang="0">
                <a:pos x="3319938" y="1203828"/>
              </a:cxn>
              <a:cxn ang="0">
                <a:pos x="0" y="1203828"/>
              </a:cxn>
              <a:cxn ang="0">
                <a:pos x="0" y="1669772"/>
              </a:cxn>
              <a:cxn ang="0">
                <a:pos x="3231859" y="1669772"/>
              </a:cxn>
            </a:cxnLst>
            <a:rect l="txL" t="txT" r="txR" b="txB"/>
            <a:pathLst>
              <a:path w="4963097" h="1673539">
                <a:moveTo>
                  <a:pt x="3231680" y="1673539"/>
                </a:moveTo>
                <a:lnTo>
                  <a:pt x="3819743" y="1673539"/>
                </a:lnTo>
                <a:lnTo>
                  <a:pt x="3822717" y="1614644"/>
                </a:lnTo>
                <a:cubicBezTo>
                  <a:pt x="3880662" y="1044066"/>
                  <a:pt x="4334272" y="590456"/>
                  <a:pt x="4904850" y="532510"/>
                </a:cubicBezTo>
                <a:lnTo>
                  <a:pt x="4963097" y="529569"/>
                </a:lnTo>
                <a:lnTo>
                  <a:pt x="4963097" y="0"/>
                </a:lnTo>
                <a:lnTo>
                  <a:pt x="4798480" y="8312"/>
                </a:lnTo>
                <a:cubicBezTo>
                  <a:pt x="4178295" y="71296"/>
                  <a:pt x="3653889" y="458266"/>
                  <a:pt x="3397183" y="997304"/>
                </a:cubicBezTo>
                <a:lnTo>
                  <a:pt x="3319938" y="1203828"/>
                </a:lnTo>
                <a:lnTo>
                  <a:pt x="0" y="1203828"/>
                </a:lnTo>
                <a:lnTo>
                  <a:pt x="0" y="1669772"/>
                </a:lnTo>
                <a:lnTo>
                  <a:pt x="3231859" y="1669772"/>
                </a:lnTo>
                <a:close/>
              </a:path>
            </a:pathLst>
          </a:custGeom>
          <a:solidFill>
            <a:srgbClr val="92D050"/>
          </a:solidFill>
          <a:ln w="12700">
            <a:noFill/>
          </a:ln>
        </p:spPr>
        <p:txBody>
          <a:bodyPr anchor="ctr"/>
          <a:lstStyle/>
          <a:p>
            <a:pPr lvl="0" algn="ctr">
              <a:lnSpc>
                <a:spcPct val="100000"/>
              </a:lnSpc>
            </a:pPr>
            <a:endParaRPr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6161" name="文本框 22"/>
          <p:cNvSpPr/>
          <p:nvPr/>
        </p:nvSpPr>
        <p:spPr>
          <a:xfrm>
            <a:off x="8227060" y="3019743"/>
            <a:ext cx="1674495" cy="48323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lvl="0">
              <a:lnSpc>
                <a:spcPct val="100000"/>
              </a:lnSpc>
            </a:pPr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添 加 标 题</a:t>
            </a:r>
          </a:p>
        </p:txBody>
      </p:sp>
      <p:sp>
        <p:nvSpPr>
          <p:cNvPr id="4" name="文本框 22"/>
          <p:cNvSpPr/>
          <p:nvPr/>
        </p:nvSpPr>
        <p:spPr>
          <a:xfrm>
            <a:off x="8188325" y="3594418"/>
            <a:ext cx="1674495" cy="48323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lvl="0">
              <a:lnSpc>
                <a:spcPct val="100000"/>
              </a:lnSpc>
            </a:pPr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添 加 标 题</a:t>
            </a:r>
          </a:p>
        </p:txBody>
      </p:sp>
      <p:sp>
        <p:nvSpPr>
          <p:cNvPr id="5" name="文本框 22"/>
          <p:cNvSpPr/>
          <p:nvPr/>
        </p:nvSpPr>
        <p:spPr>
          <a:xfrm>
            <a:off x="2049145" y="3594418"/>
            <a:ext cx="1674495" cy="48323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lvl="0">
              <a:lnSpc>
                <a:spcPct val="100000"/>
              </a:lnSpc>
            </a:pPr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添 加 标 题</a:t>
            </a:r>
          </a:p>
        </p:txBody>
      </p:sp>
      <p:sp>
        <p:nvSpPr>
          <p:cNvPr id="6" name="文本框 22"/>
          <p:cNvSpPr/>
          <p:nvPr/>
        </p:nvSpPr>
        <p:spPr>
          <a:xfrm>
            <a:off x="2019935" y="2972753"/>
            <a:ext cx="1674495" cy="48323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lvl="0">
              <a:lnSpc>
                <a:spcPct val="100000"/>
              </a:lnSpc>
            </a:pPr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添 加 标 题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8227021" y="4159801"/>
            <a:ext cx="2689274" cy="549061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zh-CN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请在此添加您的文字内容，请在此添加您的文字内容。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8265756" y="2344971"/>
            <a:ext cx="2689274" cy="549061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zh-CN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请在此添加您的文字内容，请在此添加您的文字内容。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1148041" y="2277026"/>
            <a:ext cx="2689274" cy="549061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zh-CN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请在此添加您的文字内容，请在此添加您的文字内容。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1072476" y="4159801"/>
            <a:ext cx="2689274" cy="549061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zh-CN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请在此添加您的文字内容，请在此添加您的文字内容。</a:t>
            </a:r>
          </a:p>
        </p:txBody>
      </p:sp>
      <p:sp>
        <p:nvSpPr>
          <p:cNvPr id="18" name="TextBox 76"/>
          <p:cNvSpPr txBox="1"/>
          <p:nvPr/>
        </p:nvSpPr>
        <p:spPr>
          <a:xfrm>
            <a:off x="1063429" y="235585"/>
            <a:ext cx="4350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请在此处添加标题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1063429" y="758805"/>
            <a:ext cx="5031742" cy="308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200" dirty="0">
                <a:solidFill>
                  <a:srgbClr val="14213F"/>
                </a:solidFill>
                <a:latin typeface="微软雅黑" panose="020B0503020204020204" charset="-122"/>
                <a:ea typeface="微软雅黑" panose="020B0503020204020204" charset="-122"/>
              </a:rPr>
              <a:t>Add You Text Here Add You Text Here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H_SubTitle_3"/>
          <p:cNvSpPr/>
          <p:nvPr>
            <p:custDataLst>
              <p:tags r:id="rId1"/>
            </p:custDataLst>
          </p:nvPr>
        </p:nvSpPr>
        <p:spPr>
          <a:xfrm>
            <a:off x="5850890" y="1387475"/>
            <a:ext cx="2105025" cy="2037080"/>
          </a:xfrm>
          <a:prstGeom prst="pentagon">
            <a:avLst/>
          </a:prstGeom>
          <a:solidFill>
            <a:srgbClr val="0089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>
                <a:solidFill>
                  <a:schemeClr val="bg1">
                    <a:lumMod val="9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添加标题</a:t>
            </a:r>
            <a:endParaRPr lang="zh-CN" altLang="en-US" dirty="0">
              <a:solidFill>
                <a:srgbClr val="FFFFFF"/>
              </a:solidFill>
            </a:endParaRPr>
          </a:p>
        </p:txBody>
      </p:sp>
      <p:sp>
        <p:nvSpPr>
          <p:cNvPr id="5" name="MH_SubTitle_1"/>
          <p:cNvSpPr/>
          <p:nvPr>
            <p:custDataLst>
              <p:tags r:id="rId2"/>
            </p:custDataLst>
          </p:nvPr>
        </p:nvSpPr>
        <p:spPr>
          <a:xfrm>
            <a:off x="2900680" y="1387475"/>
            <a:ext cx="2105025" cy="2037080"/>
          </a:xfrm>
          <a:prstGeom prst="pentagon">
            <a:avLst/>
          </a:prstGeom>
          <a:solidFill>
            <a:srgbClr val="0089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>
                <a:solidFill>
                  <a:schemeClr val="bg1">
                    <a:lumMod val="9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添加标题</a:t>
            </a:r>
          </a:p>
        </p:txBody>
      </p:sp>
      <p:sp>
        <p:nvSpPr>
          <p:cNvPr id="6" name="MH_SubTitle_4"/>
          <p:cNvSpPr/>
          <p:nvPr>
            <p:custDataLst>
              <p:tags r:id="rId3"/>
            </p:custDataLst>
          </p:nvPr>
        </p:nvSpPr>
        <p:spPr>
          <a:xfrm>
            <a:off x="7423150" y="2941955"/>
            <a:ext cx="2105025" cy="2037080"/>
          </a:xfrm>
          <a:prstGeom prst="pentagon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>
                <a:solidFill>
                  <a:schemeClr val="bg1">
                    <a:lumMod val="9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添加标题</a:t>
            </a: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7" name="MH_SubTitle_2"/>
          <p:cNvSpPr/>
          <p:nvPr>
            <p:custDataLst>
              <p:tags r:id="rId4"/>
            </p:custDataLst>
          </p:nvPr>
        </p:nvSpPr>
        <p:spPr>
          <a:xfrm>
            <a:off x="4375785" y="2875280"/>
            <a:ext cx="2105025" cy="2037080"/>
          </a:xfrm>
          <a:prstGeom prst="pentagon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>
                <a:solidFill>
                  <a:schemeClr val="bg1">
                    <a:lumMod val="9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添加标题</a:t>
            </a: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1502875" y="2730849"/>
            <a:ext cx="1219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添加标题</a:t>
            </a:r>
          </a:p>
        </p:txBody>
      </p:sp>
      <p:sp>
        <p:nvSpPr>
          <p:cNvPr id="26" name="文本框 25"/>
          <p:cNvSpPr txBox="1"/>
          <p:nvPr/>
        </p:nvSpPr>
        <p:spPr>
          <a:xfrm>
            <a:off x="1263480" y="3000791"/>
            <a:ext cx="1706880" cy="4876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sz="1000" i="1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请</a:t>
            </a:r>
            <a:r>
              <a:rPr lang="zh-CN" sz="1000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在此添加您的文字内容，请在此添加您的文字内容。</a:t>
            </a:r>
            <a:endParaRPr lang="zh-CN" altLang="en-US" sz="1000" dirty="0">
              <a:solidFill>
                <a:schemeClr val="bg2">
                  <a:lumMod val="2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3224360" y="4519644"/>
            <a:ext cx="1219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添加标题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2984965" y="4789586"/>
            <a:ext cx="1706880" cy="4876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sz="1000" i="1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请</a:t>
            </a:r>
            <a:r>
              <a:rPr lang="zh-CN" sz="1000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在此添加您的文字内容，请在此添加您的文字内容。</a:t>
            </a:r>
            <a:endParaRPr lang="zh-CN" altLang="en-US" sz="1000" dirty="0">
              <a:solidFill>
                <a:schemeClr val="bg2">
                  <a:lumMod val="2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9199075" y="4790789"/>
            <a:ext cx="1219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添加标题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8959680" y="5060731"/>
            <a:ext cx="1706880" cy="4876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sz="1000" i="1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请</a:t>
            </a:r>
            <a:r>
              <a:rPr lang="zh-CN" sz="1000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在此添加您的文字内容，请在此添加您的文字内容。</a:t>
            </a:r>
            <a:endParaRPr lang="zh-CN" altLang="en-US" sz="1000" dirty="0">
              <a:solidFill>
                <a:schemeClr val="bg2">
                  <a:lumMod val="2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8397070" y="1444974"/>
            <a:ext cx="1219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添加标题</a:t>
            </a:r>
          </a:p>
        </p:txBody>
      </p:sp>
      <p:sp>
        <p:nvSpPr>
          <p:cNvPr id="14" name="文本框 13"/>
          <p:cNvSpPr txBox="1"/>
          <p:nvPr/>
        </p:nvSpPr>
        <p:spPr>
          <a:xfrm>
            <a:off x="8157675" y="1714916"/>
            <a:ext cx="1706880" cy="4876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sz="1000" i="1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请</a:t>
            </a:r>
            <a:r>
              <a:rPr lang="zh-CN" sz="1000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在此添加您的文字内容，请在此添加您的文字内容。</a:t>
            </a:r>
            <a:endParaRPr lang="zh-CN" altLang="en-US" sz="1000" dirty="0">
              <a:solidFill>
                <a:schemeClr val="bg2">
                  <a:lumMod val="2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17" name="TextBox 76"/>
          <p:cNvSpPr txBox="1"/>
          <p:nvPr/>
        </p:nvSpPr>
        <p:spPr>
          <a:xfrm>
            <a:off x="1063429" y="235585"/>
            <a:ext cx="4350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请在此处添加标题</a:t>
            </a:r>
          </a:p>
        </p:txBody>
      </p:sp>
      <p:sp>
        <p:nvSpPr>
          <p:cNvPr id="18" name="文本框 17"/>
          <p:cNvSpPr txBox="1"/>
          <p:nvPr/>
        </p:nvSpPr>
        <p:spPr>
          <a:xfrm>
            <a:off x="1063429" y="758805"/>
            <a:ext cx="5031742" cy="308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200" dirty="0">
                <a:solidFill>
                  <a:srgbClr val="14213F"/>
                </a:solidFill>
                <a:latin typeface="微软雅黑" panose="020B0503020204020204" charset="-122"/>
                <a:ea typeface="微软雅黑" panose="020B0503020204020204" charset="-122"/>
              </a:rPr>
              <a:t>Add You Text Here Add You Text Here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 22">
            <a:extLst>
              <a:ext uri="{FF2B5EF4-FFF2-40B4-BE49-F238E27FC236}">
                <a16:creationId xmlns="" xmlns:a16="http://schemas.microsoft.com/office/drawing/2014/main" id="{6F185886-E81A-4515-9AC5-8BCB9B649CF1}"/>
              </a:ext>
            </a:extLst>
          </p:cNvPr>
          <p:cNvSpPr/>
          <p:nvPr/>
        </p:nvSpPr>
        <p:spPr bwMode="auto">
          <a:xfrm>
            <a:off x="6170529" y="1822071"/>
            <a:ext cx="1966198" cy="2358412"/>
          </a:xfrm>
          <a:custGeom>
            <a:avLst/>
            <a:gdLst>
              <a:gd name="T0" fmla="*/ 0 w 285"/>
              <a:gd name="T1" fmla="*/ 0 h 342"/>
              <a:gd name="T2" fmla="*/ 0 w 285"/>
              <a:gd name="T3" fmla="*/ 68 h 342"/>
              <a:gd name="T4" fmla="*/ 52 w 285"/>
              <a:gd name="T5" fmla="*/ 143 h 342"/>
              <a:gd name="T6" fmla="*/ 0 w 285"/>
              <a:gd name="T7" fmla="*/ 217 h 342"/>
              <a:gd name="T8" fmla="*/ 0 w 285"/>
              <a:gd name="T9" fmla="*/ 285 h 342"/>
              <a:gd name="T10" fmla="*/ 86 w 285"/>
              <a:gd name="T11" fmla="*/ 285 h 342"/>
              <a:gd name="T12" fmla="*/ 142 w 285"/>
              <a:gd name="T13" fmla="*/ 342 h 342"/>
              <a:gd name="T14" fmla="*/ 199 w 285"/>
              <a:gd name="T15" fmla="*/ 285 h 342"/>
              <a:gd name="T16" fmla="*/ 285 w 285"/>
              <a:gd name="T17" fmla="*/ 285 h 342"/>
              <a:gd name="T18" fmla="*/ 285 w 285"/>
              <a:gd name="T19" fmla="*/ 0 h 342"/>
              <a:gd name="T20" fmla="*/ 0 w 285"/>
              <a:gd name="T21" fmla="*/ 0 h 3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285" h="342">
                <a:moveTo>
                  <a:pt x="0" y="0"/>
                </a:moveTo>
                <a:cubicBezTo>
                  <a:pt x="0" y="68"/>
                  <a:pt x="0" y="68"/>
                  <a:pt x="0" y="68"/>
                </a:cubicBezTo>
                <a:cubicBezTo>
                  <a:pt x="30" y="79"/>
                  <a:pt x="52" y="108"/>
                  <a:pt x="52" y="143"/>
                </a:cubicBezTo>
                <a:cubicBezTo>
                  <a:pt x="52" y="177"/>
                  <a:pt x="30" y="206"/>
                  <a:pt x="0" y="217"/>
                </a:cubicBezTo>
                <a:cubicBezTo>
                  <a:pt x="0" y="285"/>
                  <a:pt x="0" y="285"/>
                  <a:pt x="0" y="285"/>
                </a:cubicBezTo>
                <a:cubicBezTo>
                  <a:pt x="86" y="285"/>
                  <a:pt x="86" y="285"/>
                  <a:pt x="86" y="285"/>
                </a:cubicBezTo>
                <a:cubicBezTo>
                  <a:pt x="86" y="316"/>
                  <a:pt x="111" y="342"/>
                  <a:pt x="142" y="342"/>
                </a:cubicBezTo>
                <a:cubicBezTo>
                  <a:pt x="173" y="342"/>
                  <a:pt x="199" y="316"/>
                  <a:pt x="199" y="285"/>
                </a:cubicBezTo>
                <a:cubicBezTo>
                  <a:pt x="285" y="285"/>
                  <a:pt x="285" y="285"/>
                  <a:pt x="285" y="285"/>
                </a:cubicBezTo>
                <a:cubicBezTo>
                  <a:pt x="285" y="0"/>
                  <a:pt x="285" y="0"/>
                  <a:pt x="285" y="0"/>
                </a:cubicBezTo>
                <a:lnTo>
                  <a:pt x="0" y="0"/>
                </a:lnTo>
                <a:close/>
              </a:path>
            </a:pathLst>
          </a:custGeom>
          <a:solidFill>
            <a:srgbClr val="92D050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18" name="Freeform 23">
            <a:extLst>
              <a:ext uri="{FF2B5EF4-FFF2-40B4-BE49-F238E27FC236}">
                <a16:creationId xmlns="" xmlns:a16="http://schemas.microsoft.com/office/drawing/2014/main" id="{2D79D6E0-927E-4557-B456-4F58D2759248}"/>
              </a:ext>
            </a:extLst>
          </p:cNvPr>
          <p:cNvSpPr/>
          <p:nvPr/>
        </p:nvSpPr>
        <p:spPr bwMode="auto">
          <a:xfrm>
            <a:off x="5823594" y="3985667"/>
            <a:ext cx="2357685" cy="1966804"/>
          </a:xfrm>
          <a:custGeom>
            <a:avLst/>
            <a:gdLst>
              <a:gd name="T0" fmla="*/ 274 w 342"/>
              <a:gd name="T1" fmla="*/ 0 h 285"/>
              <a:gd name="T2" fmla="*/ 199 w 342"/>
              <a:gd name="T3" fmla="*/ 52 h 285"/>
              <a:gd name="T4" fmla="*/ 124 w 342"/>
              <a:gd name="T5" fmla="*/ 0 h 285"/>
              <a:gd name="T6" fmla="*/ 57 w 342"/>
              <a:gd name="T7" fmla="*/ 0 h 285"/>
              <a:gd name="T8" fmla="*/ 57 w 342"/>
              <a:gd name="T9" fmla="*/ 86 h 285"/>
              <a:gd name="T10" fmla="*/ 0 w 342"/>
              <a:gd name="T11" fmla="*/ 142 h 285"/>
              <a:gd name="T12" fmla="*/ 57 w 342"/>
              <a:gd name="T13" fmla="*/ 199 h 285"/>
              <a:gd name="T14" fmla="*/ 57 w 342"/>
              <a:gd name="T15" fmla="*/ 285 h 285"/>
              <a:gd name="T16" fmla="*/ 342 w 342"/>
              <a:gd name="T17" fmla="*/ 285 h 285"/>
              <a:gd name="T18" fmla="*/ 342 w 342"/>
              <a:gd name="T19" fmla="*/ 0 h 285"/>
              <a:gd name="T20" fmla="*/ 274 w 342"/>
              <a:gd name="T21" fmla="*/ 0 h 2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42" h="285">
                <a:moveTo>
                  <a:pt x="274" y="0"/>
                </a:moveTo>
                <a:cubicBezTo>
                  <a:pt x="263" y="30"/>
                  <a:pt x="234" y="52"/>
                  <a:pt x="199" y="52"/>
                </a:cubicBezTo>
                <a:cubicBezTo>
                  <a:pt x="165" y="52"/>
                  <a:pt x="136" y="30"/>
                  <a:pt x="124" y="0"/>
                </a:cubicBezTo>
                <a:cubicBezTo>
                  <a:pt x="57" y="0"/>
                  <a:pt x="57" y="0"/>
                  <a:pt x="57" y="0"/>
                </a:cubicBezTo>
                <a:cubicBezTo>
                  <a:pt x="57" y="86"/>
                  <a:pt x="57" y="86"/>
                  <a:pt x="57" y="86"/>
                </a:cubicBezTo>
                <a:cubicBezTo>
                  <a:pt x="25" y="86"/>
                  <a:pt x="0" y="111"/>
                  <a:pt x="0" y="142"/>
                </a:cubicBezTo>
                <a:cubicBezTo>
                  <a:pt x="0" y="173"/>
                  <a:pt x="25" y="199"/>
                  <a:pt x="57" y="199"/>
                </a:cubicBezTo>
                <a:cubicBezTo>
                  <a:pt x="57" y="285"/>
                  <a:pt x="57" y="285"/>
                  <a:pt x="57" y="285"/>
                </a:cubicBezTo>
                <a:cubicBezTo>
                  <a:pt x="342" y="285"/>
                  <a:pt x="342" y="285"/>
                  <a:pt x="342" y="285"/>
                </a:cubicBezTo>
                <a:cubicBezTo>
                  <a:pt x="342" y="0"/>
                  <a:pt x="342" y="0"/>
                  <a:pt x="342" y="0"/>
                </a:cubicBezTo>
                <a:lnTo>
                  <a:pt x="274" y="0"/>
                </a:lnTo>
                <a:close/>
              </a:path>
            </a:pathLst>
          </a:custGeom>
          <a:solidFill>
            <a:srgbClr val="0089C1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19" name="Freeform 24">
            <a:extLst>
              <a:ext uri="{FF2B5EF4-FFF2-40B4-BE49-F238E27FC236}">
                <a16:creationId xmlns="" xmlns:a16="http://schemas.microsoft.com/office/drawing/2014/main" id="{E25A63FC-2725-42D3-9860-77A444424326}"/>
              </a:ext>
            </a:extLst>
          </p:cNvPr>
          <p:cNvSpPr/>
          <p:nvPr/>
        </p:nvSpPr>
        <p:spPr bwMode="auto">
          <a:xfrm>
            <a:off x="4059538" y="3591137"/>
            <a:ext cx="1966196" cy="2361334"/>
          </a:xfrm>
          <a:custGeom>
            <a:avLst/>
            <a:gdLst>
              <a:gd name="T0" fmla="*/ 285 w 285"/>
              <a:gd name="T1" fmla="*/ 124 h 342"/>
              <a:gd name="T2" fmla="*/ 285 w 285"/>
              <a:gd name="T3" fmla="*/ 57 h 342"/>
              <a:gd name="T4" fmla="*/ 199 w 285"/>
              <a:gd name="T5" fmla="*/ 57 h 342"/>
              <a:gd name="T6" fmla="*/ 142 w 285"/>
              <a:gd name="T7" fmla="*/ 0 h 342"/>
              <a:gd name="T8" fmla="*/ 86 w 285"/>
              <a:gd name="T9" fmla="*/ 57 h 342"/>
              <a:gd name="T10" fmla="*/ 0 w 285"/>
              <a:gd name="T11" fmla="*/ 57 h 342"/>
              <a:gd name="T12" fmla="*/ 0 w 285"/>
              <a:gd name="T13" fmla="*/ 342 h 342"/>
              <a:gd name="T14" fmla="*/ 285 w 285"/>
              <a:gd name="T15" fmla="*/ 342 h 342"/>
              <a:gd name="T16" fmla="*/ 285 w 285"/>
              <a:gd name="T17" fmla="*/ 274 h 342"/>
              <a:gd name="T18" fmla="*/ 233 w 285"/>
              <a:gd name="T19" fmla="*/ 199 h 342"/>
              <a:gd name="T20" fmla="*/ 285 w 285"/>
              <a:gd name="T21" fmla="*/ 124 h 3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285" h="342">
                <a:moveTo>
                  <a:pt x="285" y="124"/>
                </a:moveTo>
                <a:cubicBezTo>
                  <a:pt x="285" y="57"/>
                  <a:pt x="285" y="57"/>
                  <a:pt x="285" y="57"/>
                </a:cubicBezTo>
                <a:cubicBezTo>
                  <a:pt x="199" y="57"/>
                  <a:pt x="199" y="57"/>
                  <a:pt x="199" y="57"/>
                </a:cubicBezTo>
                <a:cubicBezTo>
                  <a:pt x="199" y="25"/>
                  <a:pt x="174" y="0"/>
                  <a:pt x="142" y="0"/>
                </a:cubicBezTo>
                <a:cubicBezTo>
                  <a:pt x="111" y="0"/>
                  <a:pt x="86" y="25"/>
                  <a:pt x="86" y="57"/>
                </a:cubicBezTo>
                <a:cubicBezTo>
                  <a:pt x="0" y="57"/>
                  <a:pt x="0" y="57"/>
                  <a:pt x="0" y="57"/>
                </a:cubicBezTo>
                <a:cubicBezTo>
                  <a:pt x="0" y="342"/>
                  <a:pt x="0" y="342"/>
                  <a:pt x="0" y="342"/>
                </a:cubicBezTo>
                <a:cubicBezTo>
                  <a:pt x="285" y="342"/>
                  <a:pt x="285" y="342"/>
                  <a:pt x="285" y="342"/>
                </a:cubicBezTo>
                <a:cubicBezTo>
                  <a:pt x="285" y="274"/>
                  <a:pt x="285" y="274"/>
                  <a:pt x="285" y="274"/>
                </a:cubicBezTo>
                <a:cubicBezTo>
                  <a:pt x="255" y="263"/>
                  <a:pt x="233" y="234"/>
                  <a:pt x="233" y="199"/>
                </a:cubicBezTo>
                <a:cubicBezTo>
                  <a:pt x="233" y="165"/>
                  <a:pt x="255" y="136"/>
                  <a:pt x="285" y="124"/>
                </a:cubicBezTo>
                <a:close/>
              </a:path>
            </a:pathLst>
          </a:custGeom>
          <a:solidFill>
            <a:srgbClr val="92D050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20" name="Freeform 25">
            <a:extLst>
              <a:ext uri="{FF2B5EF4-FFF2-40B4-BE49-F238E27FC236}">
                <a16:creationId xmlns="" xmlns:a16="http://schemas.microsoft.com/office/drawing/2014/main" id="{FA480EF1-526A-44FB-B905-5AFD8793F96F}"/>
              </a:ext>
            </a:extLst>
          </p:cNvPr>
          <p:cNvSpPr/>
          <p:nvPr/>
        </p:nvSpPr>
        <p:spPr bwMode="auto">
          <a:xfrm>
            <a:off x="4059538" y="1816556"/>
            <a:ext cx="2351840" cy="1966806"/>
          </a:xfrm>
          <a:custGeom>
            <a:avLst/>
            <a:gdLst>
              <a:gd name="T0" fmla="*/ 217 w 341"/>
              <a:gd name="T1" fmla="*/ 285 h 285"/>
              <a:gd name="T2" fmla="*/ 285 w 341"/>
              <a:gd name="T3" fmla="*/ 285 h 285"/>
              <a:gd name="T4" fmla="*/ 285 w 341"/>
              <a:gd name="T5" fmla="*/ 199 h 285"/>
              <a:gd name="T6" fmla="*/ 341 w 341"/>
              <a:gd name="T7" fmla="*/ 143 h 285"/>
              <a:gd name="T8" fmla="*/ 285 w 341"/>
              <a:gd name="T9" fmla="*/ 86 h 285"/>
              <a:gd name="T10" fmla="*/ 285 w 341"/>
              <a:gd name="T11" fmla="*/ 0 h 285"/>
              <a:gd name="T12" fmla="*/ 0 w 341"/>
              <a:gd name="T13" fmla="*/ 0 h 285"/>
              <a:gd name="T14" fmla="*/ 0 w 341"/>
              <a:gd name="T15" fmla="*/ 285 h 285"/>
              <a:gd name="T16" fmla="*/ 68 w 341"/>
              <a:gd name="T17" fmla="*/ 285 h 285"/>
              <a:gd name="T18" fmla="*/ 142 w 341"/>
              <a:gd name="T19" fmla="*/ 233 h 285"/>
              <a:gd name="T20" fmla="*/ 217 w 341"/>
              <a:gd name="T21" fmla="*/ 285 h 2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41" h="285">
                <a:moveTo>
                  <a:pt x="217" y="285"/>
                </a:moveTo>
                <a:cubicBezTo>
                  <a:pt x="285" y="285"/>
                  <a:pt x="285" y="285"/>
                  <a:pt x="285" y="285"/>
                </a:cubicBezTo>
                <a:cubicBezTo>
                  <a:pt x="285" y="199"/>
                  <a:pt x="285" y="199"/>
                  <a:pt x="285" y="199"/>
                </a:cubicBezTo>
                <a:cubicBezTo>
                  <a:pt x="316" y="199"/>
                  <a:pt x="341" y="174"/>
                  <a:pt x="341" y="143"/>
                </a:cubicBezTo>
                <a:cubicBezTo>
                  <a:pt x="341" y="111"/>
                  <a:pt x="316" y="86"/>
                  <a:pt x="285" y="86"/>
                </a:cubicBezTo>
                <a:cubicBezTo>
                  <a:pt x="285" y="0"/>
                  <a:pt x="285" y="0"/>
                  <a:pt x="285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285"/>
                  <a:pt x="0" y="285"/>
                  <a:pt x="0" y="285"/>
                </a:cubicBezTo>
                <a:cubicBezTo>
                  <a:pt x="68" y="285"/>
                  <a:pt x="68" y="285"/>
                  <a:pt x="68" y="285"/>
                </a:cubicBezTo>
                <a:cubicBezTo>
                  <a:pt x="79" y="255"/>
                  <a:pt x="108" y="233"/>
                  <a:pt x="142" y="233"/>
                </a:cubicBezTo>
                <a:cubicBezTo>
                  <a:pt x="177" y="233"/>
                  <a:pt x="206" y="255"/>
                  <a:pt x="217" y="285"/>
                </a:cubicBezTo>
                <a:close/>
              </a:path>
            </a:pathLst>
          </a:custGeom>
          <a:solidFill>
            <a:srgbClr val="0089C1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bg2">
                  <a:lumMod val="50000"/>
                </a:schemeClr>
              </a:solidFill>
            </a:endParaRPr>
          </a:p>
        </p:txBody>
      </p:sp>
      <p:grpSp>
        <p:nvGrpSpPr>
          <p:cNvPr id="21" name="组合 1">
            <a:extLst>
              <a:ext uri="{FF2B5EF4-FFF2-40B4-BE49-F238E27FC236}">
                <a16:creationId xmlns="" xmlns:a16="http://schemas.microsoft.com/office/drawing/2014/main" id="{A218446B-26A3-4033-9B47-941B49B8311B}"/>
              </a:ext>
            </a:extLst>
          </p:cNvPr>
          <p:cNvGrpSpPr/>
          <p:nvPr/>
        </p:nvGrpSpPr>
        <p:grpSpPr>
          <a:xfrm>
            <a:off x="6884846" y="4645994"/>
            <a:ext cx="667290" cy="917807"/>
            <a:chOff x="5054600" y="1884362"/>
            <a:chExt cx="292100" cy="401638"/>
          </a:xfrm>
          <a:solidFill>
            <a:srgbClr val="F8F8F8"/>
          </a:solidFill>
        </p:grpSpPr>
        <p:sp>
          <p:nvSpPr>
            <p:cNvPr id="22" name="Freeform 26">
              <a:extLst>
                <a:ext uri="{FF2B5EF4-FFF2-40B4-BE49-F238E27FC236}">
                  <a16:creationId xmlns="" xmlns:a16="http://schemas.microsoft.com/office/drawing/2014/main" id="{82D88CB0-7AAC-4F6E-9030-A386EA170B93}"/>
                </a:ext>
              </a:extLst>
            </p:cNvPr>
            <p:cNvSpPr/>
            <p:nvPr/>
          </p:nvSpPr>
          <p:spPr bwMode="auto">
            <a:xfrm>
              <a:off x="5099050" y="1884362"/>
              <a:ext cx="209550" cy="123825"/>
            </a:xfrm>
            <a:custGeom>
              <a:avLst/>
              <a:gdLst>
                <a:gd name="T0" fmla="*/ 13 w 56"/>
                <a:gd name="T1" fmla="*/ 33 h 33"/>
                <a:gd name="T2" fmla="*/ 13 w 56"/>
                <a:gd name="T3" fmla="*/ 22 h 33"/>
                <a:gd name="T4" fmla="*/ 22 w 56"/>
                <a:gd name="T5" fmla="*/ 12 h 33"/>
                <a:gd name="T6" fmla="*/ 33 w 56"/>
                <a:gd name="T7" fmla="*/ 12 h 33"/>
                <a:gd name="T8" fmla="*/ 43 w 56"/>
                <a:gd name="T9" fmla="*/ 22 h 33"/>
                <a:gd name="T10" fmla="*/ 43 w 56"/>
                <a:gd name="T11" fmla="*/ 33 h 33"/>
                <a:gd name="T12" fmla="*/ 56 w 56"/>
                <a:gd name="T13" fmla="*/ 33 h 33"/>
                <a:gd name="T14" fmla="*/ 56 w 56"/>
                <a:gd name="T15" fmla="*/ 22 h 33"/>
                <a:gd name="T16" fmla="*/ 33 w 56"/>
                <a:gd name="T17" fmla="*/ 0 h 33"/>
                <a:gd name="T18" fmla="*/ 22 w 56"/>
                <a:gd name="T19" fmla="*/ 0 h 33"/>
                <a:gd name="T20" fmla="*/ 0 w 56"/>
                <a:gd name="T21" fmla="*/ 22 h 33"/>
                <a:gd name="T22" fmla="*/ 0 w 56"/>
                <a:gd name="T23" fmla="*/ 33 h 33"/>
                <a:gd name="T24" fmla="*/ 13 w 56"/>
                <a:gd name="T25" fmla="*/ 33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6" h="33">
                  <a:moveTo>
                    <a:pt x="13" y="33"/>
                  </a:moveTo>
                  <a:cubicBezTo>
                    <a:pt x="13" y="22"/>
                    <a:pt x="13" y="22"/>
                    <a:pt x="13" y="22"/>
                  </a:cubicBezTo>
                  <a:cubicBezTo>
                    <a:pt x="13" y="17"/>
                    <a:pt x="17" y="13"/>
                    <a:pt x="22" y="12"/>
                  </a:cubicBezTo>
                  <a:cubicBezTo>
                    <a:pt x="33" y="12"/>
                    <a:pt x="33" y="12"/>
                    <a:pt x="33" y="12"/>
                  </a:cubicBezTo>
                  <a:cubicBezTo>
                    <a:pt x="39" y="13"/>
                    <a:pt x="43" y="17"/>
                    <a:pt x="43" y="22"/>
                  </a:cubicBezTo>
                  <a:cubicBezTo>
                    <a:pt x="43" y="33"/>
                    <a:pt x="43" y="33"/>
                    <a:pt x="43" y="33"/>
                  </a:cubicBezTo>
                  <a:cubicBezTo>
                    <a:pt x="56" y="33"/>
                    <a:pt x="56" y="33"/>
                    <a:pt x="56" y="33"/>
                  </a:cubicBezTo>
                  <a:cubicBezTo>
                    <a:pt x="56" y="22"/>
                    <a:pt x="56" y="22"/>
                    <a:pt x="56" y="22"/>
                  </a:cubicBezTo>
                  <a:cubicBezTo>
                    <a:pt x="56" y="10"/>
                    <a:pt x="46" y="0"/>
                    <a:pt x="33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10" y="0"/>
                    <a:pt x="0" y="10"/>
                    <a:pt x="0" y="22"/>
                  </a:cubicBezTo>
                  <a:cubicBezTo>
                    <a:pt x="0" y="33"/>
                    <a:pt x="0" y="33"/>
                    <a:pt x="0" y="33"/>
                  </a:cubicBezTo>
                  <a:lnTo>
                    <a:pt x="13" y="3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2">
                    <a:lumMod val="50000"/>
                  </a:schemeClr>
                </a:solidFill>
              </a:endParaRPr>
            </a:p>
          </p:txBody>
        </p:sp>
        <p:sp>
          <p:nvSpPr>
            <p:cNvPr id="23" name="Freeform 27">
              <a:extLst>
                <a:ext uri="{FF2B5EF4-FFF2-40B4-BE49-F238E27FC236}">
                  <a16:creationId xmlns="" xmlns:a16="http://schemas.microsoft.com/office/drawing/2014/main" id="{FC71CC32-9710-4C4A-B7EF-B8B132488BB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054600" y="2030412"/>
              <a:ext cx="292100" cy="255588"/>
            </a:xfrm>
            <a:custGeom>
              <a:avLst/>
              <a:gdLst>
                <a:gd name="T0" fmla="*/ 0 w 78"/>
                <a:gd name="T1" fmla="*/ 0 h 68"/>
                <a:gd name="T2" fmla="*/ 0 w 78"/>
                <a:gd name="T3" fmla="*/ 35 h 68"/>
                <a:gd name="T4" fmla="*/ 34 w 78"/>
                <a:gd name="T5" fmla="*/ 68 h 68"/>
                <a:gd name="T6" fmla="*/ 44 w 78"/>
                <a:gd name="T7" fmla="*/ 68 h 68"/>
                <a:gd name="T8" fmla="*/ 78 w 78"/>
                <a:gd name="T9" fmla="*/ 35 h 68"/>
                <a:gd name="T10" fmla="*/ 78 w 78"/>
                <a:gd name="T11" fmla="*/ 0 h 68"/>
                <a:gd name="T12" fmla="*/ 0 w 78"/>
                <a:gd name="T13" fmla="*/ 0 h 68"/>
                <a:gd name="T14" fmla="*/ 44 w 78"/>
                <a:gd name="T15" fmla="*/ 31 h 68"/>
                <a:gd name="T16" fmla="*/ 44 w 78"/>
                <a:gd name="T17" fmla="*/ 46 h 68"/>
                <a:gd name="T18" fmla="*/ 41 w 78"/>
                <a:gd name="T19" fmla="*/ 50 h 68"/>
                <a:gd name="T20" fmla="*/ 37 w 78"/>
                <a:gd name="T21" fmla="*/ 46 h 68"/>
                <a:gd name="T22" fmla="*/ 37 w 78"/>
                <a:gd name="T23" fmla="*/ 31 h 68"/>
                <a:gd name="T24" fmla="*/ 32 w 78"/>
                <a:gd name="T25" fmla="*/ 23 h 68"/>
                <a:gd name="T26" fmla="*/ 41 w 78"/>
                <a:gd name="T27" fmla="*/ 14 h 68"/>
                <a:gd name="T28" fmla="*/ 50 w 78"/>
                <a:gd name="T29" fmla="*/ 23 h 68"/>
                <a:gd name="T30" fmla="*/ 44 w 78"/>
                <a:gd name="T31" fmla="*/ 31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78" h="68">
                  <a:moveTo>
                    <a:pt x="0" y="0"/>
                  </a:moveTo>
                  <a:cubicBezTo>
                    <a:pt x="0" y="35"/>
                    <a:pt x="0" y="35"/>
                    <a:pt x="0" y="35"/>
                  </a:cubicBezTo>
                  <a:cubicBezTo>
                    <a:pt x="0" y="53"/>
                    <a:pt x="15" y="68"/>
                    <a:pt x="34" y="68"/>
                  </a:cubicBezTo>
                  <a:cubicBezTo>
                    <a:pt x="44" y="68"/>
                    <a:pt x="44" y="68"/>
                    <a:pt x="44" y="68"/>
                  </a:cubicBezTo>
                  <a:cubicBezTo>
                    <a:pt x="63" y="68"/>
                    <a:pt x="78" y="53"/>
                    <a:pt x="78" y="35"/>
                  </a:cubicBezTo>
                  <a:cubicBezTo>
                    <a:pt x="78" y="0"/>
                    <a:pt x="78" y="0"/>
                    <a:pt x="78" y="0"/>
                  </a:cubicBezTo>
                  <a:lnTo>
                    <a:pt x="0" y="0"/>
                  </a:lnTo>
                  <a:close/>
                  <a:moveTo>
                    <a:pt x="44" y="31"/>
                  </a:moveTo>
                  <a:cubicBezTo>
                    <a:pt x="44" y="46"/>
                    <a:pt x="44" y="46"/>
                    <a:pt x="44" y="46"/>
                  </a:cubicBezTo>
                  <a:cubicBezTo>
                    <a:pt x="44" y="48"/>
                    <a:pt x="43" y="50"/>
                    <a:pt x="41" y="50"/>
                  </a:cubicBezTo>
                  <a:cubicBezTo>
                    <a:pt x="39" y="50"/>
                    <a:pt x="37" y="48"/>
                    <a:pt x="37" y="46"/>
                  </a:cubicBezTo>
                  <a:cubicBezTo>
                    <a:pt x="37" y="31"/>
                    <a:pt x="37" y="31"/>
                    <a:pt x="37" y="31"/>
                  </a:cubicBezTo>
                  <a:cubicBezTo>
                    <a:pt x="34" y="30"/>
                    <a:pt x="32" y="27"/>
                    <a:pt x="32" y="23"/>
                  </a:cubicBezTo>
                  <a:cubicBezTo>
                    <a:pt x="32" y="18"/>
                    <a:pt x="36" y="14"/>
                    <a:pt x="41" y="14"/>
                  </a:cubicBezTo>
                  <a:cubicBezTo>
                    <a:pt x="46" y="14"/>
                    <a:pt x="50" y="18"/>
                    <a:pt x="50" y="23"/>
                  </a:cubicBezTo>
                  <a:cubicBezTo>
                    <a:pt x="50" y="27"/>
                    <a:pt x="47" y="30"/>
                    <a:pt x="44" y="3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2">
                    <a:lumMod val="50000"/>
                  </a:schemeClr>
                </a:solidFill>
              </a:endParaRPr>
            </a:p>
          </p:txBody>
        </p:sp>
      </p:grpSp>
      <p:grpSp>
        <p:nvGrpSpPr>
          <p:cNvPr id="24" name="组合 3">
            <a:extLst>
              <a:ext uri="{FF2B5EF4-FFF2-40B4-BE49-F238E27FC236}">
                <a16:creationId xmlns="" xmlns:a16="http://schemas.microsoft.com/office/drawing/2014/main" id="{227A3845-398B-43CA-8124-ECCBBB6AA08B}"/>
              </a:ext>
            </a:extLst>
          </p:cNvPr>
          <p:cNvGrpSpPr/>
          <p:nvPr/>
        </p:nvGrpSpPr>
        <p:grpSpPr>
          <a:xfrm>
            <a:off x="4541315" y="4526562"/>
            <a:ext cx="800503" cy="786137"/>
            <a:chOff x="4986338" y="3159125"/>
            <a:chExt cx="434975" cy="427037"/>
          </a:xfrm>
          <a:solidFill>
            <a:srgbClr val="F8F8F8"/>
          </a:solidFill>
        </p:grpSpPr>
        <p:sp>
          <p:nvSpPr>
            <p:cNvPr id="27" name="Freeform 28">
              <a:extLst>
                <a:ext uri="{FF2B5EF4-FFF2-40B4-BE49-F238E27FC236}">
                  <a16:creationId xmlns="" xmlns:a16="http://schemas.microsoft.com/office/drawing/2014/main" id="{50326F02-C0A7-4165-9EB8-5A23412946A6}"/>
                </a:ext>
              </a:extLst>
            </p:cNvPr>
            <p:cNvSpPr/>
            <p:nvPr/>
          </p:nvSpPr>
          <p:spPr bwMode="auto">
            <a:xfrm>
              <a:off x="5129213" y="3302000"/>
              <a:ext cx="146050" cy="142875"/>
            </a:xfrm>
            <a:custGeom>
              <a:avLst/>
              <a:gdLst>
                <a:gd name="T0" fmla="*/ 37 w 39"/>
                <a:gd name="T1" fmla="*/ 2 h 38"/>
                <a:gd name="T2" fmla="*/ 37 w 39"/>
                <a:gd name="T3" fmla="*/ 9 h 38"/>
                <a:gd name="T4" fmla="*/ 9 w 39"/>
                <a:gd name="T5" fmla="*/ 36 h 38"/>
                <a:gd name="T6" fmla="*/ 2 w 39"/>
                <a:gd name="T7" fmla="*/ 36 h 38"/>
                <a:gd name="T8" fmla="*/ 2 w 39"/>
                <a:gd name="T9" fmla="*/ 36 h 38"/>
                <a:gd name="T10" fmla="*/ 2 w 39"/>
                <a:gd name="T11" fmla="*/ 30 h 38"/>
                <a:gd name="T12" fmla="*/ 30 w 39"/>
                <a:gd name="T13" fmla="*/ 2 h 38"/>
                <a:gd name="T14" fmla="*/ 37 w 39"/>
                <a:gd name="T15" fmla="*/ 2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9" h="38">
                  <a:moveTo>
                    <a:pt x="37" y="2"/>
                  </a:moveTo>
                  <a:cubicBezTo>
                    <a:pt x="39" y="4"/>
                    <a:pt x="39" y="7"/>
                    <a:pt x="37" y="9"/>
                  </a:cubicBezTo>
                  <a:cubicBezTo>
                    <a:pt x="9" y="36"/>
                    <a:pt x="9" y="36"/>
                    <a:pt x="9" y="36"/>
                  </a:cubicBezTo>
                  <a:cubicBezTo>
                    <a:pt x="7" y="38"/>
                    <a:pt x="4" y="38"/>
                    <a:pt x="2" y="36"/>
                  </a:cubicBezTo>
                  <a:cubicBezTo>
                    <a:pt x="2" y="36"/>
                    <a:pt x="2" y="36"/>
                    <a:pt x="2" y="36"/>
                  </a:cubicBezTo>
                  <a:cubicBezTo>
                    <a:pt x="0" y="35"/>
                    <a:pt x="0" y="32"/>
                    <a:pt x="2" y="30"/>
                  </a:cubicBezTo>
                  <a:cubicBezTo>
                    <a:pt x="30" y="2"/>
                    <a:pt x="30" y="2"/>
                    <a:pt x="30" y="2"/>
                  </a:cubicBezTo>
                  <a:cubicBezTo>
                    <a:pt x="32" y="0"/>
                    <a:pt x="35" y="0"/>
                    <a:pt x="37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2">
                    <a:lumMod val="50000"/>
                  </a:schemeClr>
                </a:solidFill>
              </a:endParaRPr>
            </a:p>
          </p:txBody>
        </p:sp>
        <p:sp>
          <p:nvSpPr>
            <p:cNvPr id="28" name="Freeform 29">
              <a:extLst>
                <a:ext uri="{FF2B5EF4-FFF2-40B4-BE49-F238E27FC236}">
                  <a16:creationId xmlns="" xmlns:a16="http://schemas.microsoft.com/office/drawing/2014/main" id="{B2324D76-0DAE-4A27-AF84-46A8DAF783D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986338" y="3159125"/>
              <a:ext cx="434975" cy="427037"/>
            </a:xfrm>
            <a:custGeom>
              <a:avLst/>
              <a:gdLst>
                <a:gd name="T0" fmla="*/ 28 w 116"/>
                <a:gd name="T1" fmla="*/ 96 h 114"/>
                <a:gd name="T2" fmla="*/ 20 w 116"/>
                <a:gd name="T3" fmla="*/ 96 h 114"/>
                <a:gd name="T4" fmla="*/ 18 w 116"/>
                <a:gd name="T5" fmla="*/ 94 h 114"/>
                <a:gd name="T6" fmla="*/ 18 w 116"/>
                <a:gd name="T7" fmla="*/ 86 h 114"/>
                <a:gd name="T8" fmla="*/ 32 w 116"/>
                <a:gd name="T9" fmla="*/ 73 h 114"/>
                <a:gd name="T10" fmla="*/ 41 w 116"/>
                <a:gd name="T11" fmla="*/ 57 h 114"/>
                <a:gd name="T12" fmla="*/ 22 w 116"/>
                <a:gd name="T13" fmla="*/ 62 h 114"/>
                <a:gd name="T14" fmla="*/ 8 w 116"/>
                <a:gd name="T15" fmla="*/ 76 h 114"/>
                <a:gd name="T16" fmla="*/ 8 w 116"/>
                <a:gd name="T17" fmla="*/ 104 h 114"/>
                <a:gd name="T18" fmla="*/ 9 w 116"/>
                <a:gd name="T19" fmla="*/ 106 h 114"/>
                <a:gd name="T20" fmla="*/ 38 w 116"/>
                <a:gd name="T21" fmla="*/ 106 h 114"/>
                <a:gd name="T22" fmla="*/ 53 w 116"/>
                <a:gd name="T23" fmla="*/ 92 h 114"/>
                <a:gd name="T24" fmla="*/ 58 w 116"/>
                <a:gd name="T25" fmla="*/ 73 h 114"/>
                <a:gd name="T26" fmla="*/ 42 w 116"/>
                <a:gd name="T27" fmla="*/ 82 h 114"/>
                <a:gd name="T28" fmla="*/ 28 w 116"/>
                <a:gd name="T29" fmla="*/ 96 h 114"/>
                <a:gd name="T30" fmla="*/ 77 w 116"/>
                <a:gd name="T31" fmla="*/ 8 h 114"/>
                <a:gd name="T32" fmla="*/ 63 w 116"/>
                <a:gd name="T33" fmla="*/ 22 h 114"/>
                <a:gd name="T34" fmla="*/ 57 w 116"/>
                <a:gd name="T35" fmla="*/ 40 h 114"/>
                <a:gd name="T36" fmla="*/ 74 w 116"/>
                <a:gd name="T37" fmla="*/ 32 h 114"/>
                <a:gd name="T38" fmla="*/ 88 w 116"/>
                <a:gd name="T39" fmla="*/ 18 h 114"/>
                <a:gd name="T40" fmla="*/ 96 w 116"/>
                <a:gd name="T41" fmla="*/ 18 h 114"/>
                <a:gd name="T42" fmla="*/ 98 w 116"/>
                <a:gd name="T43" fmla="*/ 20 h 114"/>
                <a:gd name="T44" fmla="*/ 98 w 116"/>
                <a:gd name="T45" fmla="*/ 28 h 114"/>
                <a:gd name="T46" fmla="*/ 84 w 116"/>
                <a:gd name="T47" fmla="*/ 42 h 114"/>
                <a:gd name="T48" fmla="*/ 75 w 116"/>
                <a:gd name="T49" fmla="*/ 57 h 114"/>
                <a:gd name="T50" fmla="*/ 94 w 116"/>
                <a:gd name="T51" fmla="*/ 52 h 114"/>
                <a:gd name="T52" fmla="*/ 108 w 116"/>
                <a:gd name="T53" fmla="*/ 38 h 114"/>
                <a:gd name="T54" fmla="*/ 108 w 116"/>
                <a:gd name="T55" fmla="*/ 10 h 114"/>
                <a:gd name="T56" fmla="*/ 106 w 116"/>
                <a:gd name="T57" fmla="*/ 8 h 114"/>
                <a:gd name="T58" fmla="*/ 77 w 116"/>
                <a:gd name="T59" fmla="*/ 8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16" h="114">
                  <a:moveTo>
                    <a:pt x="28" y="96"/>
                  </a:moveTo>
                  <a:cubicBezTo>
                    <a:pt x="26" y="98"/>
                    <a:pt x="22" y="98"/>
                    <a:pt x="20" y="96"/>
                  </a:cubicBezTo>
                  <a:cubicBezTo>
                    <a:pt x="18" y="94"/>
                    <a:pt x="18" y="94"/>
                    <a:pt x="18" y="94"/>
                  </a:cubicBezTo>
                  <a:cubicBezTo>
                    <a:pt x="16" y="92"/>
                    <a:pt x="16" y="88"/>
                    <a:pt x="18" y="86"/>
                  </a:cubicBezTo>
                  <a:cubicBezTo>
                    <a:pt x="32" y="73"/>
                    <a:pt x="32" y="73"/>
                    <a:pt x="32" y="73"/>
                  </a:cubicBezTo>
                  <a:cubicBezTo>
                    <a:pt x="33" y="71"/>
                    <a:pt x="38" y="65"/>
                    <a:pt x="41" y="57"/>
                  </a:cubicBezTo>
                  <a:cubicBezTo>
                    <a:pt x="34" y="55"/>
                    <a:pt x="27" y="57"/>
                    <a:pt x="22" y="62"/>
                  </a:cubicBezTo>
                  <a:cubicBezTo>
                    <a:pt x="8" y="76"/>
                    <a:pt x="8" y="76"/>
                    <a:pt x="8" y="76"/>
                  </a:cubicBezTo>
                  <a:cubicBezTo>
                    <a:pt x="0" y="84"/>
                    <a:pt x="0" y="97"/>
                    <a:pt x="8" y="104"/>
                  </a:cubicBezTo>
                  <a:cubicBezTo>
                    <a:pt x="9" y="106"/>
                    <a:pt x="9" y="106"/>
                    <a:pt x="9" y="106"/>
                  </a:cubicBezTo>
                  <a:cubicBezTo>
                    <a:pt x="17" y="114"/>
                    <a:pt x="30" y="114"/>
                    <a:pt x="38" y="106"/>
                  </a:cubicBezTo>
                  <a:cubicBezTo>
                    <a:pt x="53" y="92"/>
                    <a:pt x="53" y="92"/>
                    <a:pt x="53" y="92"/>
                  </a:cubicBezTo>
                  <a:cubicBezTo>
                    <a:pt x="58" y="87"/>
                    <a:pt x="60" y="80"/>
                    <a:pt x="58" y="73"/>
                  </a:cubicBezTo>
                  <a:cubicBezTo>
                    <a:pt x="52" y="76"/>
                    <a:pt x="46" y="79"/>
                    <a:pt x="42" y="82"/>
                  </a:cubicBezTo>
                  <a:lnTo>
                    <a:pt x="28" y="96"/>
                  </a:lnTo>
                  <a:close/>
                  <a:moveTo>
                    <a:pt x="77" y="8"/>
                  </a:moveTo>
                  <a:cubicBezTo>
                    <a:pt x="63" y="22"/>
                    <a:pt x="63" y="22"/>
                    <a:pt x="63" y="22"/>
                  </a:cubicBezTo>
                  <a:cubicBezTo>
                    <a:pt x="58" y="27"/>
                    <a:pt x="56" y="34"/>
                    <a:pt x="57" y="40"/>
                  </a:cubicBezTo>
                  <a:cubicBezTo>
                    <a:pt x="62" y="38"/>
                    <a:pt x="67" y="36"/>
                    <a:pt x="74" y="32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90" y="16"/>
                    <a:pt x="94" y="16"/>
                    <a:pt x="96" y="18"/>
                  </a:cubicBezTo>
                  <a:cubicBezTo>
                    <a:pt x="98" y="20"/>
                    <a:pt x="98" y="20"/>
                    <a:pt x="98" y="20"/>
                  </a:cubicBezTo>
                  <a:cubicBezTo>
                    <a:pt x="100" y="22"/>
                    <a:pt x="100" y="26"/>
                    <a:pt x="98" y="28"/>
                  </a:cubicBezTo>
                  <a:cubicBezTo>
                    <a:pt x="84" y="42"/>
                    <a:pt x="84" y="42"/>
                    <a:pt x="84" y="42"/>
                  </a:cubicBezTo>
                  <a:cubicBezTo>
                    <a:pt x="78" y="49"/>
                    <a:pt x="76" y="54"/>
                    <a:pt x="75" y="57"/>
                  </a:cubicBezTo>
                  <a:cubicBezTo>
                    <a:pt x="82" y="59"/>
                    <a:pt x="89" y="57"/>
                    <a:pt x="94" y="52"/>
                  </a:cubicBezTo>
                  <a:cubicBezTo>
                    <a:pt x="108" y="38"/>
                    <a:pt x="108" y="38"/>
                    <a:pt x="108" y="38"/>
                  </a:cubicBezTo>
                  <a:cubicBezTo>
                    <a:pt x="116" y="30"/>
                    <a:pt x="116" y="17"/>
                    <a:pt x="108" y="10"/>
                  </a:cubicBezTo>
                  <a:cubicBezTo>
                    <a:pt x="106" y="8"/>
                    <a:pt x="106" y="8"/>
                    <a:pt x="106" y="8"/>
                  </a:cubicBezTo>
                  <a:cubicBezTo>
                    <a:pt x="98" y="0"/>
                    <a:pt x="85" y="0"/>
                    <a:pt x="77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2">
                    <a:lumMod val="50000"/>
                  </a:schemeClr>
                </a:solidFill>
              </a:endParaRPr>
            </a:p>
          </p:txBody>
        </p:sp>
      </p:grpSp>
      <p:grpSp>
        <p:nvGrpSpPr>
          <p:cNvPr id="29" name="组合 2">
            <a:extLst>
              <a:ext uri="{FF2B5EF4-FFF2-40B4-BE49-F238E27FC236}">
                <a16:creationId xmlns="" xmlns:a16="http://schemas.microsoft.com/office/drawing/2014/main" id="{26717908-E2F3-4D6B-9735-1AD4E7F08272}"/>
              </a:ext>
            </a:extLst>
          </p:cNvPr>
          <p:cNvGrpSpPr/>
          <p:nvPr/>
        </p:nvGrpSpPr>
        <p:grpSpPr>
          <a:xfrm>
            <a:off x="6903556" y="2257450"/>
            <a:ext cx="917492" cy="1248510"/>
            <a:chOff x="3802063" y="3065462"/>
            <a:chExt cx="352424" cy="479425"/>
          </a:xfrm>
          <a:solidFill>
            <a:srgbClr val="F8F8F8"/>
          </a:solidFill>
        </p:grpSpPr>
        <p:sp>
          <p:nvSpPr>
            <p:cNvPr id="30" name="Freeform 30">
              <a:extLst>
                <a:ext uri="{FF2B5EF4-FFF2-40B4-BE49-F238E27FC236}">
                  <a16:creationId xmlns="" xmlns:a16="http://schemas.microsoft.com/office/drawing/2014/main" id="{4383C3A9-79C0-4735-A287-055E2EF0647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862388" y="3117850"/>
              <a:ext cx="157162" cy="195263"/>
            </a:xfrm>
            <a:custGeom>
              <a:avLst/>
              <a:gdLst>
                <a:gd name="T0" fmla="*/ 40 w 42"/>
                <a:gd name="T1" fmla="*/ 10 h 52"/>
                <a:gd name="T2" fmla="*/ 1 w 42"/>
                <a:gd name="T3" fmla="*/ 10 h 52"/>
                <a:gd name="T4" fmla="*/ 0 w 42"/>
                <a:gd name="T5" fmla="*/ 11 h 52"/>
                <a:gd name="T6" fmla="*/ 1 w 42"/>
                <a:gd name="T7" fmla="*/ 13 h 52"/>
                <a:gd name="T8" fmla="*/ 40 w 42"/>
                <a:gd name="T9" fmla="*/ 13 h 52"/>
                <a:gd name="T10" fmla="*/ 42 w 42"/>
                <a:gd name="T11" fmla="*/ 11 h 52"/>
                <a:gd name="T12" fmla="*/ 40 w 42"/>
                <a:gd name="T13" fmla="*/ 10 h 52"/>
                <a:gd name="T14" fmla="*/ 1 w 42"/>
                <a:gd name="T15" fmla="*/ 3 h 52"/>
                <a:gd name="T16" fmla="*/ 40 w 42"/>
                <a:gd name="T17" fmla="*/ 3 h 52"/>
                <a:gd name="T18" fmla="*/ 42 w 42"/>
                <a:gd name="T19" fmla="*/ 1 h 52"/>
                <a:gd name="T20" fmla="*/ 40 w 42"/>
                <a:gd name="T21" fmla="*/ 0 h 52"/>
                <a:gd name="T22" fmla="*/ 1 w 42"/>
                <a:gd name="T23" fmla="*/ 0 h 52"/>
                <a:gd name="T24" fmla="*/ 0 w 42"/>
                <a:gd name="T25" fmla="*/ 1 h 52"/>
                <a:gd name="T26" fmla="*/ 1 w 42"/>
                <a:gd name="T27" fmla="*/ 3 h 52"/>
                <a:gd name="T28" fmla="*/ 0 w 42"/>
                <a:gd name="T29" fmla="*/ 21 h 52"/>
                <a:gd name="T30" fmla="*/ 1 w 42"/>
                <a:gd name="T31" fmla="*/ 23 h 52"/>
                <a:gd name="T32" fmla="*/ 29 w 42"/>
                <a:gd name="T33" fmla="*/ 23 h 52"/>
                <a:gd name="T34" fmla="*/ 39 w 42"/>
                <a:gd name="T35" fmla="*/ 19 h 52"/>
                <a:gd name="T36" fmla="*/ 1 w 42"/>
                <a:gd name="T37" fmla="*/ 19 h 52"/>
                <a:gd name="T38" fmla="*/ 0 w 42"/>
                <a:gd name="T39" fmla="*/ 21 h 52"/>
                <a:gd name="T40" fmla="*/ 0 w 42"/>
                <a:gd name="T41" fmla="*/ 31 h 52"/>
                <a:gd name="T42" fmla="*/ 1 w 42"/>
                <a:gd name="T43" fmla="*/ 33 h 52"/>
                <a:gd name="T44" fmla="*/ 18 w 42"/>
                <a:gd name="T45" fmla="*/ 33 h 52"/>
                <a:gd name="T46" fmla="*/ 21 w 42"/>
                <a:gd name="T47" fmla="*/ 29 h 52"/>
                <a:gd name="T48" fmla="*/ 1 w 42"/>
                <a:gd name="T49" fmla="*/ 29 h 52"/>
                <a:gd name="T50" fmla="*/ 0 w 42"/>
                <a:gd name="T51" fmla="*/ 31 h 52"/>
                <a:gd name="T52" fmla="*/ 0 w 42"/>
                <a:gd name="T53" fmla="*/ 41 h 52"/>
                <a:gd name="T54" fmla="*/ 1 w 42"/>
                <a:gd name="T55" fmla="*/ 43 h 52"/>
                <a:gd name="T56" fmla="*/ 12 w 42"/>
                <a:gd name="T57" fmla="*/ 43 h 52"/>
                <a:gd name="T58" fmla="*/ 14 w 42"/>
                <a:gd name="T59" fmla="*/ 39 h 52"/>
                <a:gd name="T60" fmla="*/ 1 w 42"/>
                <a:gd name="T61" fmla="*/ 39 h 52"/>
                <a:gd name="T62" fmla="*/ 0 w 42"/>
                <a:gd name="T63" fmla="*/ 41 h 52"/>
                <a:gd name="T64" fmla="*/ 0 w 42"/>
                <a:gd name="T65" fmla="*/ 51 h 52"/>
                <a:gd name="T66" fmla="*/ 1 w 42"/>
                <a:gd name="T67" fmla="*/ 52 h 52"/>
                <a:gd name="T68" fmla="*/ 11 w 42"/>
                <a:gd name="T69" fmla="*/ 52 h 52"/>
                <a:gd name="T70" fmla="*/ 11 w 42"/>
                <a:gd name="T71" fmla="*/ 49 h 52"/>
                <a:gd name="T72" fmla="*/ 1 w 42"/>
                <a:gd name="T73" fmla="*/ 49 h 52"/>
                <a:gd name="T74" fmla="*/ 0 w 42"/>
                <a:gd name="T75" fmla="*/ 51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42" h="52">
                  <a:moveTo>
                    <a:pt x="40" y="10"/>
                  </a:moveTo>
                  <a:cubicBezTo>
                    <a:pt x="1" y="10"/>
                    <a:pt x="1" y="10"/>
                    <a:pt x="1" y="10"/>
                  </a:cubicBezTo>
                  <a:cubicBezTo>
                    <a:pt x="0" y="10"/>
                    <a:pt x="0" y="10"/>
                    <a:pt x="0" y="11"/>
                  </a:cubicBezTo>
                  <a:cubicBezTo>
                    <a:pt x="0" y="12"/>
                    <a:pt x="0" y="13"/>
                    <a:pt x="1" y="13"/>
                  </a:cubicBezTo>
                  <a:cubicBezTo>
                    <a:pt x="40" y="13"/>
                    <a:pt x="40" y="13"/>
                    <a:pt x="40" y="13"/>
                  </a:cubicBezTo>
                  <a:cubicBezTo>
                    <a:pt x="41" y="13"/>
                    <a:pt x="42" y="12"/>
                    <a:pt x="42" y="11"/>
                  </a:cubicBezTo>
                  <a:cubicBezTo>
                    <a:pt x="42" y="10"/>
                    <a:pt x="41" y="10"/>
                    <a:pt x="40" y="10"/>
                  </a:cubicBezTo>
                  <a:close/>
                  <a:moveTo>
                    <a:pt x="1" y="3"/>
                  </a:moveTo>
                  <a:cubicBezTo>
                    <a:pt x="40" y="3"/>
                    <a:pt x="40" y="3"/>
                    <a:pt x="40" y="3"/>
                  </a:cubicBezTo>
                  <a:cubicBezTo>
                    <a:pt x="41" y="3"/>
                    <a:pt x="42" y="2"/>
                    <a:pt x="42" y="1"/>
                  </a:cubicBezTo>
                  <a:cubicBezTo>
                    <a:pt x="42" y="0"/>
                    <a:pt x="41" y="0"/>
                    <a:pt x="40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1"/>
                  </a:cubicBezTo>
                  <a:cubicBezTo>
                    <a:pt x="0" y="2"/>
                    <a:pt x="0" y="3"/>
                    <a:pt x="1" y="3"/>
                  </a:cubicBezTo>
                  <a:close/>
                  <a:moveTo>
                    <a:pt x="0" y="21"/>
                  </a:moveTo>
                  <a:cubicBezTo>
                    <a:pt x="0" y="22"/>
                    <a:pt x="0" y="23"/>
                    <a:pt x="1" y="23"/>
                  </a:cubicBezTo>
                  <a:cubicBezTo>
                    <a:pt x="29" y="23"/>
                    <a:pt x="29" y="23"/>
                    <a:pt x="29" y="23"/>
                  </a:cubicBezTo>
                  <a:cubicBezTo>
                    <a:pt x="32" y="21"/>
                    <a:pt x="36" y="20"/>
                    <a:pt x="39" y="19"/>
                  </a:cubicBezTo>
                  <a:cubicBezTo>
                    <a:pt x="1" y="19"/>
                    <a:pt x="1" y="19"/>
                    <a:pt x="1" y="19"/>
                  </a:cubicBezTo>
                  <a:cubicBezTo>
                    <a:pt x="0" y="19"/>
                    <a:pt x="0" y="20"/>
                    <a:pt x="0" y="21"/>
                  </a:cubicBezTo>
                  <a:close/>
                  <a:moveTo>
                    <a:pt x="0" y="31"/>
                  </a:moveTo>
                  <a:cubicBezTo>
                    <a:pt x="0" y="32"/>
                    <a:pt x="0" y="33"/>
                    <a:pt x="1" y="33"/>
                  </a:cubicBezTo>
                  <a:cubicBezTo>
                    <a:pt x="18" y="33"/>
                    <a:pt x="18" y="33"/>
                    <a:pt x="18" y="33"/>
                  </a:cubicBezTo>
                  <a:cubicBezTo>
                    <a:pt x="19" y="32"/>
                    <a:pt x="20" y="30"/>
                    <a:pt x="21" y="29"/>
                  </a:cubicBezTo>
                  <a:cubicBezTo>
                    <a:pt x="1" y="29"/>
                    <a:pt x="1" y="29"/>
                    <a:pt x="1" y="29"/>
                  </a:cubicBezTo>
                  <a:cubicBezTo>
                    <a:pt x="0" y="29"/>
                    <a:pt x="0" y="30"/>
                    <a:pt x="0" y="31"/>
                  </a:cubicBezTo>
                  <a:close/>
                  <a:moveTo>
                    <a:pt x="0" y="41"/>
                  </a:moveTo>
                  <a:cubicBezTo>
                    <a:pt x="0" y="42"/>
                    <a:pt x="0" y="43"/>
                    <a:pt x="1" y="43"/>
                  </a:cubicBezTo>
                  <a:cubicBezTo>
                    <a:pt x="12" y="43"/>
                    <a:pt x="12" y="43"/>
                    <a:pt x="12" y="43"/>
                  </a:cubicBezTo>
                  <a:cubicBezTo>
                    <a:pt x="13" y="41"/>
                    <a:pt x="13" y="40"/>
                    <a:pt x="14" y="39"/>
                  </a:cubicBezTo>
                  <a:cubicBezTo>
                    <a:pt x="1" y="39"/>
                    <a:pt x="1" y="39"/>
                    <a:pt x="1" y="39"/>
                  </a:cubicBezTo>
                  <a:cubicBezTo>
                    <a:pt x="0" y="39"/>
                    <a:pt x="0" y="40"/>
                    <a:pt x="0" y="41"/>
                  </a:cubicBezTo>
                  <a:close/>
                  <a:moveTo>
                    <a:pt x="0" y="51"/>
                  </a:moveTo>
                  <a:cubicBezTo>
                    <a:pt x="0" y="52"/>
                    <a:pt x="0" y="52"/>
                    <a:pt x="1" y="52"/>
                  </a:cubicBezTo>
                  <a:cubicBezTo>
                    <a:pt x="11" y="52"/>
                    <a:pt x="11" y="52"/>
                    <a:pt x="11" y="52"/>
                  </a:cubicBezTo>
                  <a:cubicBezTo>
                    <a:pt x="11" y="51"/>
                    <a:pt x="11" y="50"/>
                    <a:pt x="11" y="49"/>
                  </a:cubicBezTo>
                  <a:cubicBezTo>
                    <a:pt x="1" y="49"/>
                    <a:pt x="1" y="49"/>
                    <a:pt x="1" y="49"/>
                  </a:cubicBezTo>
                  <a:cubicBezTo>
                    <a:pt x="0" y="49"/>
                    <a:pt x="0" y="50"/>
                    <a:pt x="0" y="5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2">
                    <a:lumMod val="50000"/>
                  </a:schemeClr>
                </a:solidFill>
              </a:endParaRPr>
            </a:p>
          </p:txBody>
        </p:sp>
        <p:sp>
          <p:nvSpPr>
            <p:cNvPr id="31" name="Freeform 31">
              <a:extLst>
                <a:ext uri="{FF2B5EF4-FFF2-40B4-BE49-F238E27FC236}">
                  <a16:creationId xmlns="" xmlns:a16="http://schemas.microsoft.com/office/drawing/2014/main" id="{1971BFBB-5EDC-4756-A6FD-3869FAB062D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917950" y="3205162"/>
              <a:ext cx="236537" cy="231775"/>
            </a:xfrm>
            <a:custGeom>
              <a:avLst/>
              <a:gdLst>
                <a:gd name="T0" fmla="*/ 52 w 63"/>
                <a:gd name="T1" fmla="*/ 11 h 62"/>
                <a:gd name="T2" fmla="*/ 11 w 63"/>
                <a:gd name="T3" fmla="*/ 11 h 62"/>
                <a:gd name="T4" fmla="*/ 11 w 63"/>
                <a:gd name="T5" fmla="*/ 51 h 62"/>
                <a:gd name="T6" fmla="*/ 52 w 63"/>
                <a:gd name="T7" fmla="*/ 51 h 62"/>
                <a:gd name="T8" fmla="*/ 52 w 63"/>
                <a:gd name="T9" fmla="*/ 11 h 62"/>
                <a:gd name="T10" fmla="*/ 17 w 63"/>
                <a:gd name="T11" fmla="*/ 45 h 62"/>
                <a:gd name="T12" fmla="*/ 17 w 63"/>
                <a:gd name="T13" fmla="*/ 17 h 62"/>
                <a:gd name="T14" fmla="*/ 46 w 63"/>
                <a:gd name="T15" fmla="*/ 17 h 62"/>
                <a:gd name="T16" fmla="*/ 46 w 63"/>
                <a:gd name="T17" fmla="*/ 45 h 62"/>
                <a:gd name="T18" fmla="*/ 17 w 63"/>
                <a:gd name="T19" fmla="*/ 45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3" h="62">
                  <a:moveTo>
                    <a:pt x="52" y="11"/>
                  </a:moveTo>
                  <a:cubicBezTo>
                    <a:pt x="40" y="0"/>
                    <a:pt x="22" y="0"/>
                    <a:pt x="11" y="11"/>
                  </a:cubicBezTo>
                  <a:cubicBezTo>
                    <a:pt x="0" y="22"/>
                    <a:pt x="0" y="40"/>
                    <a:pt x="11" y="51"/>
                  </a:cubicBezTo>
                  <a:cubicBezTo>
                    <a:pt x="22" y="62"/>
                    <a:pt x="40" y="62"/>
                    <a:pt x="52" y="51"/>
                  </a:cubicBezTo>
                  <a:cubicBezTo>
                    <a:pt x="63" y="40"/>
                    <a:pt x="63" y="22"/>
                    <a:pt x="52" y="11"/>
                  </a:cubicBezTo>
                  <a:close/>
                  <a:moveTo>
                    <a:pt x="17" y="45"/>
                  </a:moveTo>
                  <a:cubicBezTo>
                    <a:pt x="9" y="37"/>
                    <a:pt x="9" y="25"/>
                    <a:pt x="17" y="17"/>
                  </a:cubicBezTo>
                  <a:cubicBezTo>
                    <a:pt x="25" y="9"/>
                    <a:pt x="38" y="9"/>
                    <a:pt x="46" y="17"/>
                  </a:cubicBezTo>
                  <a:cubicBezTo>
                    <a:pt x="53" y="25"/>
                    <a:pt x="53" y="37"/>
                    <a:pt x="46" y="45"/>
                  </a:cubicBezTo>
                  <a:cubicBezTo>
                    <a:pt x="38" y="53"/>
                    <a:pt x="25" y="53"/>
                    <a:pt x="17" y="4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2">
                    <a:lumMod val="50000"/>
                  </a:schemeClr>
                </a:solidFill>
              </a:endParaRPr>
            </a:p>
          </p:txBody>
        </p:sp>
        <p:sp>
          <p:nvSpPr>
            <p:cNvPr id="32" name="Freeform 32">
              <a:extLst>
                <a:ext uri="{FF2B5EF4-FFF2-40B4-BE49-F238E27FC236}">
                  <a16:creationId xmlns="" xmlns:a16="http://schemas.microsoft.com/office/drawing/2014/main" id="{F90F32CA-FBBE-4139-BB4B-03D0783F17D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802063" y="3398837"/>
              <a:ext cx="149225" cy="146050"/>
            </a:xfrm>
            <a:custGeom>
              <a:avLst/>
              <a:gdLst>
                <a:gd name="T0" fmla="*/ 38 w 40"/>
                <a:gd name="T1" fmla="*/ 2 h 39"/>
                <a:gd name="T2" fmla="*/ 30 w 40"/>
                <a:gd name="T3" fmla="*/ 2 h 39"/>
                <a:gd name="T4" fmla="*/ 30 w 40"/>
                <a:gd name="T5" fmla="*/ 2 h 39"/>
                <a:gd name="T6" fmla="*/ 38 w 40"/>
                <a:gd name="T7" fmla="*/ 11 h 39"/>
                <a:gd name="T8" fmla="*/ 38 w 40"/>
                <a:gd name="T9" fmla="*/ 10 h 39"/>
                <a:gd name="T10" fmla="*/ 38 w 40"/>
                <a:gd name="T11" fmla="*/ 2 h 39"/>
                <a:gd name="T12" fmla="*/ 2 w 40"/>
                <a:gd name="T13" fmla="*/ 29 h 39"/>
                <a:gd name="T14" fmla="*/ 2 w 40"/>
                <a:gd name="T15" fmla="*/ 37 h 39"/>
                <a:gd name="T16" fmla="*/ 11 w 40"/>
                <a:gd name="T17" fmla="*/ 37 h 39"/>
                <a:gd name="T18" fmla="*/ 35 w 40"/>
                <a:gd name="T19" fmla="*/ 13 h 39"/>
                <a:gd name="T20" fmla="*/ 27 w 40"/>
                <a:gd name="T21" fmla="*/ 5 h 39"/>
                <a:gd name="T22" fmla="*/ 2 w 40"/>
                <a:gd name="T23" fmla="*/ 2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0" h="39">
                  <a:moveTo>
                    <a:pt x="38" y="2"/>
                  </a:moveTo>
                  <a:cubicBezTo>
                    <a:pt x="36" y="0"/>
                    <a:pt x="32" y="0"/>
                    <a:pt x="30" y="2"/>
                  </a:cubicBezTo>
                  <a:cubicBezTo>
                    <a:pt x="30" y="2"/>
                    <a:pt x="30" y="2"/>
                    <a:pt x="30" y="2"/>
                  </a:cubicBezTo>
                  <a:cubicBezTo>
                    <a:pt x="38" y="11"/>
                    <a:pt x="38" y="11"/>
                    <a:pt x="38" y="11"/>
                  </a:cubicBezTo>
                  <a:cubicBezTo>
                    <a:pt x="38" y="10"/>
                    <a:pt x="38" y="10"/>
                    <a:pt x="38" y="10"/>
                  </a:cubicBezTo>
                  <a:cubicBezTo>
                    <a:pt x="40" y="8"/>
                    <a:pt x="40" y="4"/>
                    <a:pt x="38" y="2"/>
                  </a:cubicBezTo>
                  <a:close/>
                  <a:moveTo>
                    <a:pt x="2" y="29"/>
                  </a:moveTo>
                  <a:cubicBezTo>
                    <a:pt x="0" y="31"/>
                    <a:pt x="0" y="35"/>
                    <a:pt x="2" y="37"/>
                  </a:cubicBezTo>
                  <a:cubicBezTo>
                    <a:pt x="5" y="39"/>
                    <a:pt x="8" y="39"/>
                    <a:pt x="11" y="37"/>
                  </a:cubicBezTo>
                  <a:cubicBezTo>
                    <a:pt x="35" y="13"/>
                    <a:pt x="35" y="13"/>
                    <a:pt x="35" y="13"/>
                  </a:cubicBezTo>
                  <a:cubicBezTo>
                    <a:pt x="27" y="5"/>
                    <a:pt x="27" y="5"/>
                    <a:pt x="27" y="5"/>
                  </a:cubicBezTo>
                  <a:lnTo>
                    <a:pt x="2" y="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2">
                    <a:lumMod val="50000"/>
                  </a:schemeClr>
                </a:solidFill>
              </a:endParaRPr>
            </a:p>
          </p:txBody>
        </p:sp>
        <p:sp>
          <p:nvSpPr>
            <p:cNvPr id="33" name="Freeform 33">
              <a:extLst>
                <a:ext uri="{FF2B5EF4-FFF2-40B4-BE49-F238E27FC236}">
                  <a16:creationId xmlns="" xmlns:a16="http://schemas.microsoft.com/office/drawing/2014/main" id="{99644219-CEEA-419D-8D59-48545B6C273E}"/>
                </a:ext>
              </a:extLst>
            </p:cNvPr>
            <p:cNvSpPr/>
            <p:nvPr/>
          </p:nvSpPr>
          <p:spPr bwMode="auto">
            <a:xfrm>
              <a:off x="3810000" y="3065462"/>
              <a:ext cx="261937" cy="296863"/>
            </a:xfrm>
            <a:custGeom>
              <a:avLst/>
              <a:gdLst>
                <a:gd name="T0" fmla="*/ 33 w 70"/>
                <a:gd name="T1" fmla="*/ 73 h 79"/>
                <a:gd name="T2" fmla="*/ 11 w 70"/>
                <a:gd name="T3" fmla="*/ 73 h 79"/>
                <a:gd name="T4" fmla="*/ 7 w 70"/>
                <a:gd name="T5" fmla="*/ 69 h 79"/>
                <a:gd name="T6" fmla="*/ 7 w 70"/>
                <a:gd name="T7" fmla="*/ 10 h 79"/>
                <a:gd name="T8" fmla="*/ 11 w 70"/>
                <a:gd name="T9" fmla="*/ 6 h 79"/>
                <a:gd name="T10" fmla="*/ 59 w 70"/>
                <a:gd name="T11" fmla="*/ 6 h 79"/>
                <a:gd name="T12" fmla="*/ 63 w 70"/>
                <a:gd name="T13" fmla="*/ 10 h 79"/>
                <a:gd name="T14" fmla="*/ 63 w 70"/>
                <a:gd name="T15" fmla="*/ 41 h 79"/>
                <a:gd name="T16" fmla="*/ 70 w 70"/>
                <a:gd name="T17" fmla="*/ 42 h 79"/>
                <a:gd name="T18" fmla="*/ 70 w 70"/>
                <a:gd name="T19" fmla="*/ 10 h 79"/>
                <a:gd name="T20" fmla="*/ 59 w 70"/>
                <a:gd name="T21" fmla="*/ 0 h 79"/>
                <a:gd name="T22" fmla="*/ 11 w 70"/>
                <a:gd name="T23" fmla="*/ 0 h 79"/>
                <a:gd name="T24" fmla="*/ 0 w 70"/>
                <a:gd name="T25" fmla="*/ 10 h 79"/>
                <a:gd name="T26" fmla="*/ 0 w 70"/>
                <a:gd name="T27" fmla="*/ 69 h 79"/>
                <a:gd name="T28" fmla="*/ 11 w 70"/>
                <a:gd name="T29" fmla="*/ 79 h 79"/>
                <a:gd name="T30" fmla="*/ 36 w 70"/>
                <a:gd name="T31" fmla="*/ 79 h 79"/>
                <a:gd name="T32" fmla="*/ 33 w 70"/>
                <a:gd name="T33" fmla="*/ 73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70" h="79">
                  <a:moveTo>
                    <a:pt x="33" y="73"/>
                  </a:moveTo>
                  <a:cubicBezTo>
                    <a:pt x="11" y="73"/>
                    <a:pt x="11" y="73"/>
                    <a:pt x="11" y="73"/>
                  </a:cubicBezTo>
                  <a:cubicBezTo>
                    <a:pt x="9" y="73"/>
                    <a:pt x="7" y="71"/>
                    <a:pt x="7" y="69"/>
                  </a:cubicBezTo>
                  <a:cubicBezTo>
                    <a:pt x="7" y="10"/>
                    <a:pt x="7" y="10"/>
                    <a:pt x="7" y="10"/>
                  </a:cubicBezTo>
                  <a:cubicBezTo>
                    <a:pt x="7" y="8"/>
                    <a:pt x="9" y="6"/>
                    <a:pt x="11" y="6"/>
                  </a:cubicBezTo>
                  <a:cubicBezTo>
                    <a:pt x="59" y="6"/>
                    <a:pt x="59" y="6"/>
                    <a:pt x="59" y="6"/>
                  </a:cubicBezTo>
                  <a:cubicBezTo>
                    <a:pt x="61" y="6"/>
                    <a:pt x="63" y="8"/>
                    <a:pt x="63" y="10"/>
                  </a:cubicBezTo>
                  <a:cubicBezTo>
                    <a:pt x="63" y="41"/>
                    <a:pt x="63" y="41"/>
                    <a:pt x="63" y="41"/>
                  </a:cubicBezTo>
                  <a:cubicBezTo>
                    <a:pt x="65" y="41"/>
                    <a:pt x="68" y="41"/>
                    <a:pt x="70" y="42"/>
                  </a:cubicBezTo>
                  <a:cubicBezTo>
                    <a:pt x="70" y="10"/>
                    <a:pt x="70" y="10"/>
                    <a:pt x="70" y="10"/>
                  </a:cubicBezTo>
                  <a:cubicBezTo>
                    <a:pt x="70" y="4"/>
                    <a:pt x="65" y="0"/>
                    <a:pt x="59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5" y="0"/>
                    <a:pt x="0" y="4"/>
                    <a:pt x="0" y="10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75"/>
                    <a:pt x="5" y="79"/>
                    <a:pt x="11" y="79"/>
                  </a:cubicBezTo>
                  <a:cubicBezTo>
                    <a:pt x="36" y="79"/>
                    <a:pt x="36" y="79"/>
                    <a:pt x="36" y="79"/>
                  </a:cubicBezTo>
                  <a:cubicBezTo>
                    <a:pt x="35" y="77"/>
                    <a:pt x="34" y="75"/>
                    <a:pt x="33" y="7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2">
                    <a:lumMod val="50000"/>
                  </a:schemeClr>
                </a:solidFill>
              </a:endParaRPr>
            </a:p>
          </p:txBody>
        </p:sp>
      </p:grpSp>
      <p:sp>
        <p:nvSpPr>
          <p:cNvPr id="34" name="Freeform 34">
            <a:extLst>
              <a:ext uri="{FF2B5EF4-FFF2-40B4-BE49-F238E27FC236}">
                <a16:creationId xmlns="" xmlns:a16="http://schemas.microsoft.com/office/drawing/2014/main" id="{1400C731-8A60-47C3-9A7D-F139C7E613A3}"/>
              </a:ext>
            </a:extLst>
          </p:cNvPr>
          <p:cNvSpPr>
            <a:spLocks noEditPoints="1"/>
          </p:cNvSpPr>
          <p:nvPr/>
        </p:nvSpPr>
        <p:spPr bwMode="auto">
          <a:xfrm>
            <a:off x="4609203" y="2263200"/>
            <a:ext cx="998386" cy="937706"/>
          </a:xfrm>
          <a:custGeom>
            <a:avLst/>
            <a:gdLst>
              <a:gd name="T0" fmla="*/ 18 w 111"/>
              <a:gd name="T1" fmla="*/ 67 h 104"/>
              <a:gd name="T2" fmla="*/ 16 w 111"/>
              <a:gd name="T3" fmla="*/ 60 h 104"/>
              <a:gd name="T4" fmla="*/ 14 w 111"/>
              <a:gd name="T5" fmla="*/ 16 h 104"/>
              <a:gd name="T6" fmla="*/ 34 w 111"/>
              <a:gd name="T7" fmla="*/ 17 h 104"/>
              <a:gd name="T8" fmla="*/ 34 w 111"/>
              <a:gd name="T9" fmla="*/ 0 h 104"/>
              <a:gd name="T10" fmla="*/ 77 w 111"/>
              <a:gd name="T11" fmla="*/ 18 h 104"/>
              <a:gd name="T12" fmla="*/ 80 w 111"/>
              <a:gd name="T13" fmla="*/ 20 h 104"/>
              <a:gd name="T14" fmla="*/ 111 w 111"/>
              <a:gd name="T15" fmla="*/ 54 h 104"/>
              <a:gd name="T16" fmla="*/ 93 w 111"/>
              <a:gd name="T17" fmla="*/ 64 h 104"/>
              <a:gd name="T18" fmla="*/ 104 w 111"/>
              <a:gd name="T19" fmla="*/ 78 h 104"/>
              <a:gd name="T20" fmla="*/ 60 w 111"/>
              <a:gd name="T21" fmla="*/ 90 h 104"/>
              <a:gd name="T22" fmla="*/ 55 w 111"/>
              <a:gd name="T23" fmla="*/ 90 h 104"/>
              <a:gd name="T24" fmla="*/ 54 w 111"/>
              <a:gd name="T25" fmla="*/ 90 h 104"/>
              <a:gd name="T26" fmla="*/ 9 w 111"/>
              <a:gd name="T27" fmla="*/ 79 h 104"/>
              <a:gd name="T28" fmla="*/ 25 w 111"/>
              <a:gd name="T29" fmla="*/ 53 h 104"/>
              <a:gd name="T30" fmla="*/ 29 w 111"/>
              <a:gd name="T31" fmla="*/ 65 h 104"/>
              <a:gd name="T32" fmla="*/ 30 w 111"/>
              <a:gd name="T33" fmla="*/ 68 h 104"/>
              <a:gd name="T34" fmla="*/ 42 w 111"/>
              <a:gd name="T35" fmla="*/ 90 h 104"/>
              <a:gd name="T36" fmla="*/ 52 w 111"/>
              <a:gd name="T37" fmla="*/ 80 h 104"/>
              <a:gd name="T38" fmla="*/ 55 w 111"/>
              <a:gd name="T39" fmla="*/ 80 h 104"/>
              <a:gd name="T40" fmla="*/ 61 w 111"/>
              <a:gd name="T41" fmla="*/ 80 h 104"/>
              <a:gd name="T42" fmla="*/ 72 w 111"/>
              <a:gd name="T43" fmla="*/ 89 h 104"/>
              <a:gd name="T44" fmla="*/ 82 w 111"/>
              <a:gd name="T45" fmla="*/ 65 h 104"/>
              <a:gd name="T46" fmla="*/ 85 w 111"/>
              <a:gd name="T47" fmla="*/ 55 h 104"/>
              <a:gd name="T48" fmla="*/ 86 w 111"/>
              <a:gd name="T49" fmla="*/ 52 h 104"/>
              <a:gd name="T50" fmla="*/ 92 w 111"/>
              <a:gd name="T51" fmla="*/ 26 h 104"/>
              <a:gd name="T52" fmla="*/ 76 w 111"/>
              <a:gd name="T53" fmla="*/ 29 h 104"/>
              <a:gd name="T54" fmla="*/ 69 w 111"/>
              <a:gd name="T55" fmla="*/ 25 h 104"/>
              <a:gd name="T56" fmla="*/ 67 w 111"/>
              <a:gd name="T57" fmla="*/ 10 h 104"/>
              <a:gd name="T58" fmla="*/ 44 w 111"/>
              <a:gd name="T59" fmla="*/ 23 h 104"/>
              <a:gd name="T60" fmla="*/ 34 w 111"/>
              <a:gd name="T61" fmla="*/ 30 h 104"/>
              <a:gd name="T62" fmla="*/ 32 w 111"/>
              <a:gd name="T63" fmla="*/ 32 h 104"/>
              <a:gd name="T64" fmla="*/ 13 w 111"/>
              <a:gd name="T65" fmla="*/ 49 h 104"/>
              <a:gd name="T66" fmla="*/ 56 w 111"/>
              <a:gd name="T67" fmla="*/ 33 h 104"/>
              <a:gd name="T68" fmla="*/ 74 w 111"/>
              <a:gd name="T69" fmla="*/ 51 h 104"/>
              <a:gd name="T70" fmla="*/ 56 w 111"/>
              <a:gd name="T71" fmla="*/ 68 h 104"/>
              <a:gd name="T72" fmla="*/ 56 w 111"/>
              <a:gd name="T73" fmla="*/ 63 h 104"/>
              <a:gd name="T74" fmla="*/ 64 w 111"/>
              <a:gd name="T75" fmla="*/ 51 h 104"/>
              <a:gd name="T76" fmla="*/ 56 w 111"/>
              <a:gd name="T77" fmla="*/ 43 h 104"/>
              <a:gd name="T78" fmla="*/ 49 w 111"/>
              <a:gd name="T79" fmla="*/ 51 h 104"/>
              <a:gd name="T80" fmla="*/ 56 w 111"/>
              <a:gd name="T81" fmla="*/ 58 h 104"/>
              <a:gd name="T82" fmla="*/ 56 w 111"/>
              <a:gd name="T83" fmla="*/ 63 h 104"/>
              <a:gd name="T84" fmla="*/ 39 w 111"/>
              <a:gd name="T85" fmla="*/ 51 h 1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111" h="104">
                <a:moveTo>
                  <a:pt x="9" y="79"/>
                </a:moveTo>
                <a:cubicBezTo>
                  <a:pt x="18" y="67"/>
                  <a:pt x="18" y="67"/>
                  <a:pt x="18" y="67"/>
                </a:cubicBezTo>
                <a:cubicBezTo>
                  <a:pt x="18" y="65"/>
                  <a:pt x="17" y="62"/>
                  <a:pt x="16" y="60"/>
                </a:cubicBezTo>
                <a:cubicBezTo>
                  <a:pt x="16" y="60"/>
                  <a:pt x="16" y="60"/>
                  <a:pt x="16" y="60"/>
                </a:cubicBezTo>
                <a:cubicBezTo>
                  <a:pt x="0" y="55"/>
                  <a:pt x="0" y="55"/>
                  <a:pt x="0" y="55"/>
                </a:cubicBezTo>
                <a:cubicBezTo>
                  <a:pt x="14" y="16"/>
                  <a:pt x="14" y="16"/>
                  <a:pt x="14" y="16"/>
                </a:cubicBezTo>
                <a:cubicBezTo>
                  <a:pt x="29" y="21"/>
                  <a:pt x="29" y="21"/>
                  <a:pt x="29" y="21"/>
                </a:cubicBezTo>
                <a:cubicBezTo>
                  <a:pt x="31" y="19"/>
                  <a:pt x="32" y="18"/>
                  <a:pt x="34" y="17"/>
                </a:cubicBezTo>
                <a:cubicBezTo>
                  <a:pt x="34" y="17"/>
                  <a:pt x="34" y="17"/>
                  <a:pt x="34" y="17"/>
                </a:cubicBezTo>
                <a:cubicBezTo>
                  <a:pt x="34" y="0"/>
                  <a:pt x="34" y="0"/>
                  <a:pt x="34" y="0"/>
                </a:cubicBezTo>
                <a:cubicBezTo>
                  <a:pt x="77" y="0"/>
                  <a:pt x="77" y="0"/>
                  <a:pt x="77" y="0"/>
                </a:cubicBezTo>
                <a:cubicBezTo>
                  <a:pt x="77" y="18"/>
                  <a:pt x="77" y="18"/>
                  <a:pt x="77" y="18"/>
                </a:cubicBezTo>
                <a:cubicBezTo>
                  <a:pt x="78" y="18"/>
                  <a:pt x="79" y="19"/>
                  <a:pt x="80" y="20"/>
                </a:cubicBezTo>
                <a:cubicBezTo>
                  <a:pt x="80" y="20"/>
                  <a:pt x="80" y="20"/>
                  <a:pt x="80" y="20"/>
                </a:cubicBezTo>
                <a:cubicBezTo>
                  <a:pt x="98" y="14"/>
                  <a:pt x="98" y="14"/>
                  <a:pt x="98" y="14"/>
                </a:cubicBezTo>
                <a:cubicBezTo>
                  <a:pt x="111" y="54"/>
                  <a:pt x="111" y="54"/>
                  <a:pt x="111" y="54"/>
                </a:cubicBezTo>
                <a:cubicBezTo>
                  <a:pt x="94" y="59"/>
                  <a:pt x="94" y="59"/>
                  <a:pt x="94" y="59"/>
                </a:cubicBezTo>
                <a:cubicBezTo>
                  <a:pt x="94" y="61"/>
                  <a:pt x="94" y="62"/>
                  <a:pt x="93" y="64"/>
                </a:cubicBezTo>
                <a:cubicBezTo>
                  <a:pt x="93" y="64"/>
                  <a:pt x="93" y="64"/>
                  <a:pt x="93" y="64"/>
                </a:cubicBezTo>
                <a:cubicBezTo>
                  <a:pt x="104" y="78"/>
                  <a:pt x="104" y="78"/>
                  <a:pt x="104" y="78"/>
                </a:cubicBezTo>
                <a:cubicBezTo>
                  <a:pt x="70" y="103"/>
                  <a:pt x="70" y="103"/>
                  <a:pt x="70" y="103"/>
                </a:cubicBezTo>
                <a:cubicBezTo>
                  <a:pt x="60" y="90"/>
                  <a:pt x="60" y="90"/>
                  <a:pt x="60" y="90"/>
                </a:cubicBezTo>
                <a:cubicBezTo>
                  <a:pt x="58" y="90"/>
                  <a:pt x="57" y="90"/>
                  <a:pt x="55" y="90"/>
                </a:cubicBezTo>
                <a:cubicBezTo>
                  <a:pt x="55" y="90"/>
                  <a:pt x="55" y="90"/>
                  <a:pt x="55" y="90"/>
                </a:cubicBezTo>
                <a:cubicBezTo>
                  <a:pt x="55" y="90"/>
                  <a:pt x="54" y="90"/>
                  <a:pt x="54" y="90"/>
                </a:cubicBezTo>
                <a:cubicBezTo>
                  <a:pt x="54" y="90"/>
                  <a:pt x="54" y="90"/>
                  <a:pt x="54" y="90"/>
                </a:cubicBezTo>
                <a:cubicBezTo>
                  <a:pt x="44" y="104"/>
                  <a:pt x="44" y="104"/>
                  <a:pt x="44" y="104"/>
                </a:cubicBezTo>
                <a:cubicBezTo>
                  <a:pt x="9" y="79"/>
                  <a:pt x="9" y="79"/>
                  <a:pt x="9" y="79"/>
                </a:cubicBezTo>
                <a:close/>
                <a:moveTo>
                  <a:pt x="13" y="49"/>
                </a:moveTo>
                <a:cubicBezTo>
                  <a:pt x="25" y="53"/>
                  <a:pt x="25" y="53"/>
                  <a:pt x="25" y="53"/>
                </a:cubicBezTo>
                <a:cubicBezTo>
                  <a:pt x="25" y="56"/>
                  <a:pt x="25" y="56"/>
                  <a:pt x="25" y="56"/>
                </a:cubicBezTo>
                <a:cubicBezTo>
                  <a:pt x="26" y="59"/>
                  <a:pt x="27" y="62"/>
                  <a:pt x="29" y="65"/>
                </a:cubicBezTo>
                <a:cubicBezTo>
                  <a:pt x="29" y="65"/>
                  <a:pt x="29" y="65"/>
                  <a:pt x="29" y="65"/>
                </a:cubicBezTo>
                <a:cubicBezTo>
                  <a:pt x="30" y="68"/>
                  <a:pt x="30" y="68"/>
                  <a:pt x="30" y="68"/>
                </a:cubicBezTo>
                <a:cubicBezTo>
                  <a:pt x="23" y="77"/>
                  <a:pt x="23" y="77"/>
                  <a:pt x="23" y="77"/>
                </a:cubicBezTo>
                <a:cubicBezTo>
                  <a:pt x="42" y="90"/>
                  <a:pt x="42" y="90"/>
                  <a:pt x="42" y="90"/>
                </a:cubicBezTo>
                <a:cubicBezTo>
                  <a:pt x="49" y="80"/>
                  <a:pt x="49" y="80"/>
                  <a:pt x="49" y="80"/>
                </a:cubicBezTo>
                <a:cubicBezTo>
                  <a:pt x="52" y="80"/>
                  <a:pt x="52" y="80"/>
                  <a:pt x="52" y="80"/>
                </a:cubicBezTo>
                <a:cubicBezTo>
                  <a:pt x="53" y="80"/>
                  <a:pt x="54" y="80"/>
                  <a:pt x="55" y="80"/>
                </a:cubicBezTo>
                <a:cubicBezTo>
                  <a:pt x="55" y="80"/>
                  <a:pt x="55" y="80"/>
                  <a:pt x="55" y="80"/>
                </a:cubicBezTo>
                <a:cubicBezTo>
                  <a:pt x="57" y="80"/>
                  <a:pt x="59" y="80"/>
                  <a:pt x="61" y="80"/>
                </a:cubicBezTo>
                <a:cubicBezTo>
                  <a:pt x="61" y="80"/>
                  <a:pt x="61" y="80"/>
                  <a:pt x="61" y="80"/>
                </a:cubicBezTo>
                <a:cubicBezTo>
                  <a:pt x="64" y="79"/>
                  <a:pt x="64" y="79"/>
                  <a:pt x="64" y="79"/>
                </a:cubicBezTo>
                <a:cubicBezTo>
                  <a:pt x="72" y="89"/>
                  <a:pt x="72" y="89"/>
                  <a:pt x="72" y="89"/>
                </a:cubicBezTo>
                <a:cubicBezTo>
                  <a:pt x="90" y="76"/>
                  <a:pt x="90" y="76"/>
                  <a:pt x="90" y="76"/>
                </a:cubicBezTo>
                <a:cubicBezTo>
                  <a:pt x="82" y="65"/>
                  <a:pt x="82" y="65"/>
                  <a:pt x="82" y="65"/>
                </a:cubicBezTo>
                <a:cubicBezTo>
                  <a:pt x="83" y="62"/>
                  <a:pt x="83" y="62"/>
                  <a:pt x="83" y="62"/>
                </a:cubicBezTo>
                <a:cubicBezTo>
                  <a:pt x="84" y="60"/>
                  <a:pt x="85" y="58"/>
                  <a:pt x="85" y="55"/>
                </a:cubicBezTo>
                <a:cubicBezTo>
                  <a:pt x="85" y="55"/>
                  <a:pt x="85" y="55"/>
                  <a:pt x="85" y="55"/>
                </a:cubicBezTo>
                <a:cubicBezTo>
                  <a:pt x="86" y="52"/>
                  <a:pt x="86" y="52"/>
                  <a:pt x="86" y="52"/>
                </a:cubicBezTo>
                <a:cubicBezTo>
                  <a:pt x="99" y="48"/>
                  <a:pt x="99" y="48"/>
                  <a:pt x="99" y="48"/>
                </a:cubicBezTo>
                <a:cubicBezTo>
                  <a:pt x="92" y="26"/>
                  <a:pt x="92" y="26"/>
                  <a:pt x="92" y="26"/>
                </a:cubicBezTo>
                <a:cubicBezTo>
                  <a:pt x="78" y="31"/>
                  <a:pt x="78" y="31"/>
                  <a:pt x="78" y="31"/>
                </a:cubicBezTo>
                <a:cubicBezTo>
                  <a:pt x="76" y="29"/>
                  <a:pt x="76" y="29"/>
                  <a:pt x="76" y="29"/>
                </a:cubicBezTo>
                <a:cubicBezTo>
                  <a:pt x="74" y="27"/>
                  <a:pt x="72" y="26"/>
                  <a:pt x="69" y="25"/>
                </a:cubicBezTo>
                <a:cubicBezTo>
                  <a:pt x="69" y="25"/>
                  <a:pt x="69" y="25"/>
                  <a:pt x="69" y="25"/>
                </a:cubicBezTo>
                <a:cubicBezTo>
                  <a:pt x="67" y="23"/>
                  <a:pt x="67" y="23"/>
                  <a:pt x="67" y="23"/>
                </a:cubicBezTo>
                <a:cubicBezTo>
                  <a:pt x="67" y="10"/>
                  <a:pt x="67" y="10"/>
                  <a:pt x="67" y="10"/>
                </a:cubicBezTo>
                <a:cubicBezTo>
                  <a:pt x="44" y="10"/>
                  <a:pt x="44" y="10"/>
                  <a:pt x="44" y="10"/>
                </a:cubicBezTo>
                <a:cubicBezTo>
                  <a:pt x="44" y="23"/>
                  <a:pt x="44" y="23"/>
                  <a:pt x="44" y="23"/>
                </a:cubicBezTo>
                <a:cubicBezTo>
                  <a:pt x="41" y="25"/>
                  <a:pt x="41" y="25"/>
                  <a:pt x="41" y="25"/>
                </a:cubicBezTo>
                <a:cubicBezTo>
                  <a:pt x="39" y="26"/>
                  <a:pt x="36" y="28"/>
                  <a:pt x="34" y="30"/>
                </a:cubicBezTo>
                <a:cubicBezTo>
                  <a:pt x="34" y="30"/>
                  <a:pt x="34" y="30"/>
                  <a:pt x="34" y="30"/>
                </a:cubicBezTo>
                <a:cubicBezTo>
                  <a:pt x="32" y="32"/>
                  <a:pt x="32" y="32"/>
                  <a:pt x="32" y="32"/>
                </a:cubicBezTo>
                <a:cubicBezTo>
                  <a:pt x="20" y="28"/>
                  <a:pt x="20" y="28"/>
                  <a:pt x="20" y="28"/>
                </a:cubicBezTo>
                <a:cubicBezTo>
                  <a:pt x="13" y="49"/>
                  <a:pt x="13" y="49"/>
                  <a:pt x="13" y="49"/>
                </a:cubicBezTo>
                <a:close/>
                <a:moveTo>
                  <a:pt x="39" y="51"/>
                </a:moveTo>
                <a:cubicBezTo>
                  <a:pt x="39" y="41"/>
                  <a:pt x="46" y="33"/>
                  <a:pt x="56" y="33"/>
                </a:cubicBezTo>
                <a:cubicBezTo>
                  <a:pt x="56" y="33"/>
                  <a:pt x="56" y="33"/>
                  <a:pt x="56" y="33"/>
                </a:cubicBezTo>
                <a:cubicBezTo>
                  <a:pt x="66" y="33"/>
                  <a:pt x="74" y="41"/>
                  <a:pt x="74" y="51"/>
                </a:cubicBezTo>
                <a:cubicBezTo>
                  <a:pt x="74" y="51"/>
                  <a:pt x="74" y="51"/>
                  <a:pt x="74" y="51"/>
                </a:cubicBezTo>
                <a:cubicBezTo>
                  <a:pt x="74" y="60"/>
                  <a:pt x="66" y="68"/>
                  <a:pt x="56" y="68"/>
                </a:cubicBezTo>
                <a:cubicBezTo>
                  <a:pt x="56" y="68"/>
                  <a:pt x="56" y="68"/>
                  <a:pt x="56" y="68"/>
                </a:cubicBezTo>
                <a:cubicBezTo>
                  <a:pt x="56" y="63"/>
                  <a:pt x="56" y="63"/>
                  <a:pt x="56" y="63"/>
                </a:cubicBezTo>
                <a:cubicBezTo>
                  <a:pt x="56" y="58"/>
                  <a:pt x="56" y="58"/>
                  <a:pt x="56" y="58"/>
                </a:cubicBezTo>
                <a:cubicBezTo>
                  <a:pt x="60" y="58"/>
                  <a:pt x="64" y="55"/>
                  <a:pt x="64" y="51"/>
                </a:cubicBezTo>
                <a:cubicBezTo>
                  <a:pt x="64" y="51"/>
                  <a:pt x="64" y="51"/>
                  <a:pt x="64" y="51"/>
                </a:cubicBezTo>
                <a:cubicBezTo>
                  <a:pt x="64" y="46"/>
                  <a:pt x="60" y="43"/>
                  <a:pt x="56" y="43"/>
                </a:cubicBezTo>
                <a:cubicBezTo>
                  <a:pt x="56" y="43"/>
                  <a:pt x="56" y="43"/>
                  <a:pt x="56" y="43"/>
                </a:cubicBezTo>
                <a:cubicBezTo>
                  <a:pt x="52" y="43"/>
                  <a:pt x="49" y="46"/>
                  <a:pt x="49" y="51"/>
                </a:cubicBezTo>
                <a:cubicBezTo>
                  <a:pt x="49" y="51"/>
                  <a:pt x="49" y="51"/>
                  <a:pt x="49" y="51"/>
                </a:cubicBezTo>
                <a:cubicBezTo>
                  <a:pt x="49" y="55"/>
                  <a:pt x="52" y="58"/>
                  <a:pt x="56" y="58"/>
                </a:cubicBezTo>
                <a:cubicBezTo>
                  <a:pt x="56" y="58"/>
                  <a:pt x="56" y="58"/>
                  <a:pt x="56" y="58"/>
                </a:cubicBezTo>
                <a:cubicBezTo>
                  <a:pt x="56" y="63"/>
                  <a:pt x="56" y="63"/>
                  <a:pt x="56" y="63"/>
                </a:cubicBezTo>
                <a:cubicBezTo>
                  <a:pt x="56" y="68"/>
                  <a:pt x="56" y="68"/>
                  <a:pt x="56" y="68"/>
                </a:cubicBezTo>
                <a:cubicBezTo>
                  <a:pt x="46" y="68"/>
                  <a:pt x="39" y="60"/>
                  <a:pt x="39" y="51"/>
                </a:cubicBezTo>
                <a:close/>
              </a:path>
            </a:pathLst>
          </a:custGeom>
          <a:solidFill>
            <a:srgbClr val="F8F8F8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36" name="Rectangle 39">
            <a:extLst>
              <a:ext uri="{FF2B5EF4-FFF2-40B4-BE49-F238E27FC236}">
                <a16:creationId xmlns="" xmlns:a16="http://schemas.microsoft.com/office/drawing/2014/main" id="{89747E4C-806A-44BB-AD84-FCFC5D99510A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99667" y="1838461"/>
            <a:ext cx="2158833" cy="12557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zh-CN" altLang="en-US" sz="1600" b="1" dirty="0">
                <a:solidFill>
                  <a:schemeClr val="bg2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</a:t>
            </a:r>
            <a:endParaRPr lang="en-US" altLang="zh-CN" sz="1600" b="1" dirty="0">
              <a:solidFill>
                <a:schemeClr val="bg2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endParaRPr lang="en-US" altLang="zh-CN" sz="1600" b="1" dirty="0">
              <a:solidFill>
                <a:schemeClr val="bg2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款款用心之作，期待与您相遇</a:t>
            </a:r>
            <a:endParaRPr lang="en-US" altLang="zh-CN" sz="1200" dirty="0">
              <a:solidFill>
                <a:schemeClr val="tx1">
                  <a:lumMod val="50000"/>
                  <a:lumOff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款款用心之作，期待与您相遇</a:t>
            </a:r>
            <a:endParaRPr lang="en-US" altLang="zh-CN" sz="1200" dirty="0">
              <a:solidFill>
                <a:schemeClr val="tx1">
                  <a:lumMod val="50000"/>
                  <a:lumOff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>
              <a:lnSpc>
                <a:spcPct val="120000"/>
              </a:lnSpc>
            </a:pPr>
            <a:endParaRPr lang="en-US" altLang="zh-CN" sz="1200" dirty="0">
              <a:solidFill>
                <a:schemeClr val="bg2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7" name="Rectangle 39">
            <a:extLst>
              <a:ext uri="{FF2B5EF4-FFF2-40B4-BE49-F238E27FC236}">
                <a16:creationId xmlns="" xmlns:a16="http://schemas.microsoft.com/office/drawing/2014/main" id="{F7F47914-D76C-49ED-A6F5-72735042D212}"/>
              </a:ext>
            </a:extLst>
          </p:cNvPr>
          <p:cNvSpPr>
            <a:spLocks noChangeArrowheads="1"/>
          </p:cNvSpPr>
          <p:nvPr/>
        </p:nvSpPr>
        <p:spPr bwMode="auto">
          <a:xfrm>
            <a:off x="8755061" y="3985667"/>
            <a:ext cx="2103439" cy="12557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zh-CN" altLang="en-US" sz="1600" b="1" dirty="0">
                <a:solidFill>
                  <a:schemeClr val="bg2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</a:t>
            </a:r>
            <a:endParaRPr lang="en-US" altLang="zh-CN" sz="1600" b="1" dirty="0">
              <a:solidFill>
                <a:schemeClr val="bg2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endParaRPr lang="en-US" altLang="zh-CN" sz="1600" b="1" dirty="0">
              <a:solidFill>
                <a:schemeClr val="bg2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款款用心之作，期待与您相遇</a:t>
            </a:r>
            <a:endParaRPr lang="en-US" altLang="zh-CN" sz="1200" dirty="0">
              <a:solidFill>
                <a:schemeClr val="tx1">
                  <a:lumMod val="50000"/>
                  <a:lumOff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款款用心之作，期待与您相遇</a:t>
            </a:r>
            <a:endParaRPr lang="en-US" altLang="zh-CN" sz="1200" dirty="0">
              <a:solidFill>
                <a:schemeClr val="tx1">
                  <a:lumMod val="50000"/>
                  <a:lumOff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>
              <a:lnSpc>
                <a:spcPct val="120000"/>
              </a:lnSpc>
            </a:pPr>
            <a:endParaRPr lang="en-US" altLang="zh-CN" sz="1200" dirty="0">
              <a:solidFill>
                <a:schemeClr val="bg2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8" name="Rectangle 39">
            <a:extLst>
              <a:ext uri="{FF2B5EF4-FFF2-40B4-BE49-F238E27FC236}">
                <a16:creationId xmlns="" xmlns:a16="http://schemas.microsoft.com/office/drawing/2014/main" id="{3FF24FBF-22A7-490F-BB9C-CF36CD4F1E0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81101" y="1882590"/>
            <a:ext cx="2291026" cy="12557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r">
              <a:lnSpc>
                <a:spcPct val="120000"/>
              </a:lnSpc>
              <a:buFont typeface="Arial" charset="0"/>
              <a:buNone/>
            </a:pPr>
            <a:r>
              <a:rPr lang="zh-CN" altLang="en-US" sz="1600" b="1" dirty="0">
                <a:solidFill>
                  <a:schemeClr val="bg2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</a:t>
            </a:r>
            <a:endParaRPr lang="en-US" altLang="zh-CN" sz="1600" b="1" dirty="0">
              <a:solidFill>
                <a:schemeClr val="bg2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algn="r">
              <a:lnSpc>
                <a:spcPct val="120000"/>
              </a:lnSpc>
              <a:buFont typeface="Arial" charset="0"/>
              <a:buNone/>
            </a:pPr>
            <a:endParaRPr lang="en-US" altLang="zh-CN" sz="1600" b="1" dirty="0">
              <a:solidFill>
                <a:schemeClr val="bg2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algn="r">
              <a:lnSpc>
                <a:spcPct val="120000"/>
              </a:lnSpc>
            </a:pP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款款用心之作，期待与您相遇</a:t>
            </a:r>
            <a:endParaRPr lang="en-US" altLang="zh-CN" sz="1200" dirty="0">
              <a:solidFill>
                <a:schemeClr val="tx1">
                  <a:lumMod val="50000"/>
                  <a:lumOff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algn="r">
              <a:lnSpc>
                <a:spcPct val="120000"/>
              </a:lnSpc>
            </a:pP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款款用心之作，期待与您相遇</a:t>
            </a:r>
            <a:endParaRPr lang="en-US" altLang="zh-CN" sz="1200" dirty="0">
              <a:solidFill>
                <a:schemeClr val="tx1">
                  <a:lumMod val="50000"/>
                  <a:lumOff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algn="r">
              <a:lnSpc>
                <a:spcPct val="120000"/>
              </a:lnSpc>
            </a:pPr>
            <a:endParaRPr lang="en-US" altLang="zh-CN" sz="1200" dirty="0">
              <a:solidFill>
                <a:schemeClr val="bg2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9" name="Rectangle 39">
            <a:extLst>
              <a:ext uri="{FF2B5EF4-FFF2-40B4-BE49-F238E27FC236}">
                <a16:creationId xmlns="" xmlns:a16="http://schemas.microsoft.com/office/drawing/2014/main" id="{26210CE1-36CD-4412-82FA-5AF26BCE25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35101" y="3985667"/>
            <a:ext cx="2093426" cy="12557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r">
              <a:lnSpc>
                <a:spcPct val="120000"/>
              </a:lnSpc>
              <a:buFont typeface="Arial" charset="0"/>
              <a:buNone/>
            </a:pPr>
            <a:r>
              <a:rPr lang="zh-CN" altLang="en-US" sz="1600" b="1" dirty="0">
                <a:solidFill>
                  <a:schemeClr val="bg2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</a:t>
            </a:r>
            <a:endParaRPr lang="en-US" altLang="zh-CN" sz="1600" b="1" dirty="0">
              <a:solidFill>
                <a:schemeClr val="bg2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algn="r">
              <a:lnSpc>
                <a:spcPct val="120000"/>
              </a:lnSpc>
              <a:buFont typeface="Arial" charset="0"/>
              <a:buNone/>
            </a:pPr>
            <a:endParaRPr lang="en-US" altLang="zh-CN" sz="1600" b="1" dirty="0">
              <a:solidFill>
                <a:schemeClr val="bg2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algn="r">
              <a:lnSpc>
                <a:spcPct val="120000"/>
              </a:lnSpc>
            </a:pP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款款用心之作，期待与您相遇</a:t>
            </a:r>
            <a:endParaRPr lang="en-US" altLang="zh-CN" sz="1200" dirty="0">
              <a:solidFill>
                <a:schemeClr val="tx1">
                  <a:lumMod val="50000"/>
                  <a:lumOff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algn="r">
              <a:lnSpc>
                <a:spcPct val="120000"/>
              </a:lnSpc>
            </a:pP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款款用心之作，期待与您相遇</a:t>
            </a:r>
            <a:endParaRPr lang="en-US" altLang="zh-CN" sz="1200" dirty="0">
              <a:solidFill>
                <a:schemeClr val="tx1">
                  <a:lumMod val="50000"/>
                  <a:lumOff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algn="r">
              <a:lnSpc>
                <a:spcPct val="120000"/>
              </a:lnSpc>
            </a:pPr>
            <a:endParaRPr lang="en-US" altLang="zh-CN" sz="1200" dirty="0">
              <a:solidFill>
                <a:schemeClr val="bg2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5" name="TextBox 76"/>
          <p:cNvSpPr txBox="1"/>
          <p:nvPr/>
        </p:nvSpPr>
        <p:spPr>
          <a:xfrm>
            <a:off x="1063429" y="235585"/>
            <a:ext cx="4350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请在此处添加标题</a:t>
            </a:r>
          </a:p>
        </p:txBody>
      </p:sp>
      <p:sp>
        <p:nvSpPr>
          <p:cNvPr id="26" name="文本框 25"/>
          <p:cNvSpPr txBox="1"/>
          <p:nvPr/>
        </p:nvSpPr>
        <p:spPr>
          <a:xfrm>
            <a:off x="1063429" y="758805"/>
            <a:ext cx="5031742" cy="308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200" dirty="0">
                <a:solidFill>
                  <a:srgbClr val="14213F"/>
                </a:solidFill>
                <a:latin typeface="微软雅黑" panose="020B0503020204020204" charset="-122"/>
                <a:ea typeface="微软雅黑" panose="020B0503020204020204" charset="-122"/>
              </a:rPr>
              <a:t>Add You Text Here Add You Text Here</a:t>
            </a:r>
          </a:p>
        </p:txBody>
      </p:sp>
    </p:spTree>
    <p:extLst>
      <p:ext uri="{BB962C8B-B14F-4D97-AF65-F5344CB8AC3E}">
        <p14:creationId xmlns:p14="http://schemas.microsoft.com/office/powerpoint/2010/main" xmlns="" val="24272859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任意多边形 13"/>
          <p:cNvSpPr/>
          <p:nvPr/>
        </p:nvSpPr>
        <p:spPr>
          <a:xfrm>
            <a:off x="0" y="0"/>
            <a:ext cx="12192000" cy="6858000"/>
          </a:xfrm>
          <a:custGeom>
            <a:avLst/>
            <a:gdLst>
              <a:gd name="connsiteX0" fmla="*/ 6213403 w 12192000"/>
              <a:gd name="connsiteY0" fmla="*/ 234950 h 6858000"/>
              <a:gd name="connsiteX1" fmla="*/ 3019353 w 12192000"/>
              <a:gd name="connsiteY1" fmla="*/ 3429000 h 6858000"/>
              <a:gd name="connsiteX2" fmla="*/ 6213403 w 12192000"/>
              <a:gd name="connsiteY2" fmla="*/ 6623050 h 6858000"/>
              <a:gd name="connsiteX3" fmla="*/ 9407453 w 12192000"/>
              <a:gd name="connsiteY3" fmla="*/ 3429000 h 6858000"/>
              <a:gd name="connsiteX4" fmla="*/ 6213403 w 12192000"/>
              <a:gd name="connsiteY4" fmla="*/ 234950 h 6858000"/>
              <a:gd name="connsiteX5" fmla="*/ 0 w 12192000"/>
              <a:gd name="connsiteY5" fmla="*/ 0 h 6858000"/>
              <a:gd name="connsiteX6" fmla="*/ 12192000 w 12192000"/>
              <a:gd name="connsiteY6" fmla="*/ 0 h 6858000"/>
              <a:gd name="connsiteX7" fmla="*/ 12192000 w 12192000"/>
              <a:gd name="connsiteY7" fmla="*/ 6858000 h 6858000"/>
              <a:gd name="connsiteX8" fmla="*/ 0 w 12192000"/>
              <a:gd name="connsiteY8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192000" h="6858000">
                <a:moveTo>
                  <a:pt x="6213403" y="234950"/>
                </a:moveTo>
                <a:cubicBezTo>
                  <a:pt x="4449378" y="234950"/>
                  <a:pt x="3019353" y="1664975"/>
                  <a:pt x="3019353" y="3429000"/>
                </a:cubicBezTo>
                <a:cubicBezTo>
                  <a:pt x="3019353" y="5193025"/>
                  <a:pt x="4449378" y="6623050"/>
                  <a:pt x="6213403" y="6623050"/>
                </a:cubicBezTo>
                <a:cubicBezTo>
                  <a:pt x="7977428" y="6623050"/>
                  <a:pt x="9407453" y="5193025"/>
                  <a:pt x="9407453" y="3429000"/>
                </a:cubicBezTo>
                <a:cubicBezTo>
                  <a:pt x="9407453" y="1664975"/>
                  <a:pt x="7977428" y="234950"/>
                  <a:pt x="6213403" y="234950"/>
                </a:cubicBez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blipFill>
            <a:blip r:embed="rId3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a:blipFill>
          <a:ln>
            <a:noFill/>
          </a:ln>
          <a:effectLst>
            <a:outerShdw blurRad="241300" dist="266700" dir="2700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2931088" y="4395149"/>
            <a:ext cx="6564630" cy="307777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US" altLang="zh-CN" sz="1400" dirty="0" smtClean="0">
                <a:latin typeface="微软雅黑" panose="020B0503020204020204" charset="-122"/>
                <a:ea typeface="微软雅黑" panose="020B0503020204020204" charset="-122"/>
              </a:rPr>
              <a:t>—— </a:t>
            </a:r>
            <a:r>
              <a:rPr lang="zh-CN" altLang="en-US" sz="1400" dirty="0" smtClean="0">
                <a:latin typeface="微软雅黑" panose="020B0503020204020204" charset="-122"/>
                <a:ea typeface="微软雅黑" panose="020B0503020204020204" charset="-122"/>
              </a:rPr>
              <a:t>工作总结   工作汇报   商务述职 </a:t>
            </a:r>
            <a:r>
              <a:rPr lang="en-US" altLang="zh-CN" sz="1400" dirty="0" smtClean="0">
                <a:latin typeface="微软雅黑" panose="020B0503020204020204" charset="-122"/>
                <a:ea typeface="微软雅黑" panose="020B0503020204020204" charset="-122"/>
              </a:rPr>
              <a:t>——</a:t>
            </a:r>
            <a:endParaRPr lang="zh-CN" altLang="en-US" sz="1400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" name="圆角矩形 4"/>
          <p:cNvSpPr/>
          <p:nvPr/>
        </p:nvSpPr>
        <p:spPr>
          <a:xfrm>
            <a:off x="4937435" y="5264620"/>
            <a:ext cx="2551936" cy="595086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accent1">
                  <a:lumMod val="5000"/>
                  <a:lumOff val="95000"/>
                  <a:alpha val="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汇报人</a:t>
            </a:r>
            <a:r>
              <a:rPr lang="zh-CN" altLang="en-US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r>
              <a:rPr lang="en-US" altLang="zh-CN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endParaRPr lang="zh-CN" altLang="en-US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3981060" y="2689278"/>
            <a:ext cx="446468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000" b="1" dirty="0">
                <a:latin typeface="微软雅黑" panose="020B0503020204020204" charset="-122"/>
                <a:ea typeface="微软雅黑" panose="020B0503020204020204" charset="-122"/>
              </a:rPr>
              <a:t>感</a:t>
            </a:r>
            <a:r>
              <a:rPr lang="zh-CN" altLang="en-US" sz="4000" b="1" dirty="0" smtClean="0">
                <a:latin typeface="微软雅黑" panose="020B0503020204020204" charset="-122"/>
                <a:ea typeface="微软雅黑" panose="020B0503020204020204" charset="-122"/>
              </a:rPr>
              <a:t>谢聆听</a:t>
            </a:r>
            <a:r>
              <a:rPr lang="en-US" altLang="zh-CN" sz="4000" b="1" dirty="0" smtClean="0">
                <a:latin typeface="微软雅黑" panose="020B0503020204020204" charset="-122"/>
                <a:ea typeface="微软雅黑" panose="020B0503020204020204" charset="-122"/>
              </a:rPr>
              <a:t>THANKS</a:t>
            </a:r>
            <a:endParaRPr lang="zh-CN" altLang="en-US" sz="4000" b="1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3686485" y="3427202"/>
            <a:ext cx="515044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GENERAL PPT FOR BUSINESS SUMMARY REPORT </a:t>
            </a:r>
            <a:endParaRPr lang="zh-CN" altLang="en-US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椭圆 26"/>
          <p:cNvSpPr/>
          <p:nvPr/>
        </p:nvSpPr>
        <p:spPr>
          <a:xfrm>
            <a:off x="3019353" y="234950"/>
            <a:ext cx="6388100" cy="6388100"/>
          </a:xfrm>
          <a:prstGeom prst="ellipse">
            <a:avLst/>
          </a:prstGeom>
          <a:noFill/>
          <a:ln w="25400">
            <a:gradFill>
              <a:gsLst>
                <a:gs pos="0">
                  <a:schemeClr val="accent1">
                    <a:lumMod val="5000"/>
                    <a:lumOff val="95000"/>
                    <a:alpha val="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椭圆 19"/>
          <p:cNvSpPr/>
          <p:nvPr/>
        </p:nvSpPr>
        <p:spPr>
          <a:xfrm rot="9164495">
            <a:off x="3208461" y="899788"/>
            <a:ext cx="1009634" cy="1009634"/>
          </a:xfrm>
          <a:prstGeom prst="ellipse">
            <a:avLst/>
          </a:prstGeom>
          <a:solidFill>
            <a:srgbClr val="0089C1"/>
          </a:solidFill>
          <a:ln w="6350">
            <a:noFill/>
          </a:ln>
          <a:effectLst>
            <a:outerShdw blurRad="304800" dist="50800" dir="13500000" sx="105000" sy="105000" algn="br" rotWithShape="0">
              <a:prstClr val="black">
                <a:alpha val="1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31" name="直接连接符 30"/>
          <p:cNvCxnSpPr/>
          <p:nvPr/>
        </p:nvCxnSpPr>
        <p:spPr>
          <a:xfrm>
            <a:off x="3918858" y="4251494"/>
            <a:ext cx="4685706" cy="0"/>
          </a:xfrm>
          <a:prstGeom prst="line">
            <a:avLst/>
          </a:prstGeom>
          <a:ln>
            <a:gradFill flip="none" rotWithShape="1">
              <a:gsLst>
                <a:gs pos="0">
                  <a:schemeClr val="tx1">
                    <a:lumMod val="95000"/>
                    <a:lumOff val="5000"/>
                    <a:alpha val="0"/>
                  </a:schemeClr>
                </a:gs>
                <a:gs pos="50000">
                  <a:schemeClr val="bg1">
                    <a:lumMod val="75000"/>
                    <a:alpha val="41000"/>
                  </a:schemeClr>
                </a:gs>
                <a:gs pos="100000">
                  <a:schemeClr val="tx1">
                    <a:alpha val="0"/>
                  </a:schemeClr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直接连接符 31"/>
          <p:cNvCxnSpPr/>
          <p:nvPr/>
        </p:nvCxnSpPr>
        <p:spPr>
          <a:xfrm>
            <a:off x="3918858" y="4846580"/>
            <a:ext cx="4685706" cy="0"/>
          </a:xfrm>
          <a:prstGeom prst="line">
            <a:avLst/>
          </a:prstGeom>
          <a:ln>
            <a:gradFill flip="none" rotWithShape="1">
              <a:gsLst>
                <a:gs pos="0">
                  <a:schemeClr val="tx1">
                    <a:lumMod val="95000"/>
                    <a:lumOff val="5000"/>
                    <a:alpha val="0"/>
                  </a:schemeClr>
                </a:gs>
                <a:gs pos="50000">
                  <a:schemeClr val="bg1">
                    <a:lumMod val="75000"/>
                    <a:alpha val="41000"/>
                  </a:schemeClr>
                </a:gs>
                <a:gs pos="100000">
                  <a:schemeClr val="tx1">
                    <a:alpha val="0"/>
                  </a:schemeClr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文本框 32"/>
          <p:cNvSpPr txBox="1"/>
          <p:nvPr/>
        </p:nvSpPr>
        <p:spPr>
          <a:xfrm>
            <a:off x="5425783" y="1299029"/>
            <a:ext cx="157523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5400" dirty="0" smtClean="0">
                <a:latin typeface="Impact" panose="020B0806030902050204" pitchFamily="34" charset="0"/>
              </a:rPr>
              <a:t>LOGO</a:t>
            </a:r>
            <a:endParaRPr lang="zh-CN" altLang="en-US" sz="5400" dirty="0">
              <a:latin typeface="Impact" panose="020B0806030902050204" pitchFamily="34" charset="0"/>
            </a:endParaRPr>
          </a:p>
        </p:txBody>
      </p:sp>
      <p:sp>
        <p:nvSpPr>
          <p:cNvPr id="34" name="椭圆 33"/>
          <p:cNvSpPr/>
          <p:nvPr/>
        </p:nvSpPr>
        <p:spPr>
          <a:xfrm>
            <a:off x="2005547" y="-780653"/>
            <a:ext cx="8415710" cy="8415710"/>
          </a:xfrm>
          <a:prstGeom prst="ellipse">
            <a:avLst/>
          </a:prstGeom>
          <a:noFill/>
          <a:ln w="12700">
            <a:gradFill>
              <a:gsLst>
                <a:gs pos="0">
                  <a:schemeClr val="accent1">
                    <a:lumMod val="5000"/>
                    <a:lumOff val="95000"/>
                    <a:alpha val="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4172388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427113016"/>
  <p:tag name="MH_LIBRARY" val="GRAPHIC"/>
  <p:tag name="MH_TYPE" val="Other"/>
  <p:tag name="MH_ORDER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427113016"/>
  <p:tag name="MH_LIBRARY" val="GRAPHIC"/>
  <p:tag name="MH_TYPE" val="Other"/>
  <p:tag name="MH_ORDER" val="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427113016"/>
  <p:tag name="MH_LIBRARY" val="GRAPHIC"/>
  <p:tag name="MH_TYPE" val="SubTitle"/>
  <p:tag name="MH_ORDER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427113016"/>
  <p:tag name="MH_LIBRARY" val="GRAPHIC"/>
  <p:tag name="MH_TYPE" val="Text"/>
  <p:tag name="MH_ORDER" val="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427113016"/>
  <p:tag name="MH_LIBRARY" val="GRAPHIC"/>
  <p:tag name="MH_TYPE" val="Other"/>
  <p:tag name="MH_ORDER" val="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427113016"/>
  <p:tag name="MH_LIBRARY" val="GRAPHIC"/>
  <p:tag name="MH_TYPE" val="Other"/>
  <p:tag name="MH_ORDER" val="4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427113016"/>
  <p:tag name="MH_LIBRARY" val="GRAPHIC"/>
  <p:tag name="MH_TYPE" val="SubTitle"/>
  <p:tag name="MH_ORDER" val="2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427113016"/>
  <p:tag name="MH_LIBRARY" val="GRAPHIC"/>
  <p:tag name="MH_TYPE" val="Text"/>
  <p:tag name="MH_ORDER" val="2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427113016"/>
  <p:tag name="MH_LIBRARY" val="GRAPHIC"/>
  <p:tag name="MH_TYPE" val="Other"/>
  <p:tag name="MH_ORDER" val="5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427113016"/>
  <p:tag name="MH_LIBRARY" val="GRAPHIC"/>
  <p:tag name="MH_TYPE" val="Other"/>
  <p:tag name="MH_ORDER" val="6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427113016"/>
  <p:tag name="MH_LIBRARY" val="GRAPHIC"/>
  <p:tag name="MH_TYPE" val="SubTitle"/>
  <p:tag name="MH_ORDER" val="3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427113016"/>
  <p:tag name="MH_LIBRARY" val="GRAPHIC"/>
  <p:tag name="MH_TYPE" val="Text"/>
  <p:tag name="MH_ORDER" val="3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427113016"/>
  <p:tag name="MH_LIBRARY" val="GRAPHIC"/>
  <p:tag name="MH_TYPE" val="Other"/>
  <p:tag name="MH_ORDER" val="7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427113016"/>
  <p:tag name="MH_LIBRARY" val="GRAPHIC"/>
  <p:tag name="MH_TYPE" val="Other"/>
  <p:tag name="MH_ORDER" val="8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427113016"/>
  <p:tag name="MH_LIBRARY" val="GRAPHIC"/>
  <p:tag name="MH_TYPE" val="Other"/>
  <p:tag name="MH_ORDER" val="9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416194101"/>
  <p:tag name="MH_LIBRARY" val="GRAPHIC"/>
  <p:tag name="MH_TYPE" val="Other"/>
  <p:tag name="MH_ORDER" val="1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416194101"/>
  <p:tag name="MH_LIBRARY" val="GRAPHIC"/>
  <p:tag name="MH_TYPE" val="SubTitle"/>
  <p:tag name="MH_ORDER" val="1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416194101"/>
  <p:tag name="MH_LIBRARY" val="GRAPHIC"/>
  <p:tag name="MH_TYPE" val="Other"/>
  <p:tag name="MH_ORDER" val="2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416194101"/>
  <p:tag name="MH_LIBRARY" val="GRAPHIC"/>
  <p:tag name="MH_TYPE" val="Other"/>
  <p:tag name="MH_ORDER" val="3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416194101"/>
  <p:tag name="MH_LIBRARY" val="GRAPHIC"/>
  <p:tag name="MH_TYPE" val="SubTitle"/>
  <p:tag name="MH_ORDER" val="2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416194101"/>
  <p:tag name="MH_LIBRARY" val="GRAPHIC"/>
  <p:tag name="MH_TYPE" val="Other"/>
  <p:tag name="MH_ORDER" val="4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416194101"/>
  <p:tag name="MH_LIBRARY" val="GRAPHIC"/>
  <p:tag name="MH_TYPE" val="Other"/>
  <p:tag name="MH_ORDER" val="5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416194101"/>
  <p:tag name="MH_LIBRARY" val="GRAPHIC"/>
  <p:tag name="MH_TYPE" val="SubTitle"/>
  <p:tag name="MH_ORDER" val="3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416194101"/>
  <p:tag name="MH_LIBRARY" val="GRAPHIC"/>
  <p:tag name="MH_TYPE" val="Other"/>
  <p:tag name="MH_ORDER" val="6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416194101"/>
  <p:tag name="MH_LIBRARY" val="GRAPHIC"/>
  <p:tag name="MH_TYPE" val="Other"/>
  <p:tag name="MH_ORDER" val="7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416194101"/>
  <p:tag name="MH_LIBRARY" val="GRAPHIC"/>
  <p:tag name="MH_TYPE" val="SubTitle"/>
  <p:tag name="MH_ORDER" val="4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416194101"/>
  <p:tag name="MH_LIBRARY" val="GRAPHIC"/>
  <p:tag name="MH_TYPE" val="Other"/>
  <p:tag name="MH_ORDER" val="8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416194101"/>
  <p:tag name="MH_LIBRARY" val="GRAPHIC"/>
  <p:tag name="MH_TYPE" val="Other"/>
  <p:tag name="MH_ORDER" val="9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416194101"/>
  <p:tag name="MH_LIBRARY" val="GRAPHIC"/>
  <p:tag name="MH_TYPE" val="SubTitle"/>
  <p:tag name="MH_ORDER" val="5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416194101"/>
  <p:tag name="MH_LIBRARY" val="GRAPHIC"/>
  <p:tag name="MH_TYPE" val="Other"/>
  <p:tag name="MH_ORDER" val="10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516181239"/>
  <p:tag name="MH_LIBRARY" val="GRAPHIC"/>
  <p:tag name="MH_TYPE" val="SubTitle"/>
  <p:tag name="MH_ORDER" val="3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516181239"/>
  <p:tag name="MH_LIBRARY" val="GRAPHIC"/>
  <p:tag name="MH_TYPE" val="SubTitle"/>
  <p:tag name="MH_ORDER" val="1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516181239"/>
  <p:tag name="MH_LIBRARY" val="GRAPHIC"/>
  <p:tag name="MH_TYPE" val="SubTitle"/>
  <p:tag name="MH_ORDER" val="4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516181239"/>
  <p:tag name="MH_LIBRARY" val="GRAPHIC"/>
  <p:tag name="MH_TYPE" val="SubTitle"/>
  <p:tag name="MH_ORDER" val="2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75</TotalTime>
  <Words>1913</Words>
  <Application>Microsoft Office PowerPoint</Application>
  <PresentationFormat>自定义</PresentationFormat>
  <Paragraphs>229</Paragraphs>
  <Slides>22</Slides>
  <Notes>22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23" baseType="lpstr">
      <vt:lpstr>Office 主题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  <vt:lpstr>幻灯片 22</vt:lpstr>
    </vt:vector>
  </TitlesOfParts>
  <Manager>www.51ppt mo ban.com</Manager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PPT</dc:creator>
  <cp:keywords>PPT</cp:keywords>
  <dc:description>www.51 pptm oban .com</dc:description>
  <cp:lastModifiedBy>User</cp:lastModifiedBy>
  <cp:revision>54</cp:revision>
  <dcterms:created xsi:type="dcterms:W3CDTF">2017-06-06T10:45:39Z</dcterms:created>
  <dcterms:modified xsi:type="dcterms:W3CDTF">2020-10-09T08:16:51Z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2052-10.1.0.6490</vt:lpwstr>
  </property>
</Properties>
</file>