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Default Extension="wdp" ContentType="image/vnd.ms-photo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9" r:id="rId1"/>
  </p:sldMasterIdLst>
  <p:notesMasterIdLst>
    <p:notesMasterId r:id="rId16"/>
  </p:notesMasterIdLst>
  <p:sldIdLst>
    <p:sldId id="256" r:id="rId2"/>
    <p:sldId id="257" r:id="rId3"/>
    <p:sldId id="258" r:id="rId4"/>
    <p:sldId id="262" r:id="rId5"/>
    <p:sldId id="265" r:id="rId6"/>
    <p:sldId id="270" r:id="rId7"/>
    <p:sldId id="263" r:id="rId8"/>
    <p:sldId id="264" r:id="rId9"/>
    <p:sldId id="320" r:id="rId10"/>
    <p:sldId id="266" r:id="rId11"/>
    <p:sldId id="268" r:id="rId12"/>
    <p:sldId id="269" r:id="rId13"/>
    <p:sldId id="271" r:id="rId14"/>
    <p:sldId id="323" r:id="rId15"/>
  </p:sldIdLst>
  <p:sldSz cx="9144000" cy="5143500" type="screen16x9"/>
  <p:notesSz cx="6858000" cy="9144000"/>
  <p:custDataLst>
    <p:tags r:id="rId17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BD0F2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144" d="100"/>
          <a:sy n="144" d="100"/>
        </p:scale>
        <p:origin x="-684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4A3340-C542-46E3-BB6B-1E3F28D53E89}" type="datetimeFigureOut">
              <a:rPr lang="zh-CN" altLang="en-US" smtClean="0"/>
              <a:pPr/>
              <a:t>2020/10/7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EAA4AF-B0AE-42C7-9AD8-C74E868F580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94114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EAA4AF-B0AE-42C7-9AD8-C74E868F5800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CF7AA1-EA52-4974-B80D-FB5D3F29492B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069577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EAA4AF-B0AE-42C7-9AD8-C74E868F5800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>
                <a:solidFill>
                  <a:prstClr val="black"/>
                </a:solidFill>
              </a:rPr>
              <a:pPr/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87753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>
                <a:solidFill>
                  <a:prstClr val="black"/>
                </a:solidFill>
              </a:rPr>
              <a:pPr/>
              <a:t>5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3347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>
                <a:solidFill>
                  <a:prstClr val="black"/>
                </a:solidFill>
              </a:rPr>
              <a:pPr/>
              <a:t>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96052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>
                <a:solidFill>
                  <a:prstClr val="black"/>
                </a:solidFill>
              </a:rPr>
              <a:pPr/>
              <a:t>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89111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>
                <a:solidFill>
                  <a:prstClr val="black"/>
                </a:solidFill>
              </a:rPr>
              <a:pPr/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938548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EAA4AF-B0AE-42C7-9AD8-C74E868F5800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>
                <a:solidFill>
                  <a:prstClr val="black"/>
                </a:solidFill>
              </a:rPr>
              <a:pPr/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10615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>
                <a:solidFill>
                  <a:prstClr val="black"/>
                </a:solidFill>
              </a:rPr>
              <a:pPr/>
              <a:t>11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48843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46042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>
                <a:solidFill>
                  <a:prstClr val="black"/>
                </a:solidFill>
              </a:rPr>
              <a:pPr/>
              <a:t>13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82308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EAA4AF-B0AE-42C7-9AD8-C74E868F5800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666565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24527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5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microsoft.com/office/2007/relationships/hdphoto" Target="../media/hdphoto1.wdp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2FC68FC1-77C0-4436-9F4F-E90F2CC04F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948" r="8038"/>
          <a:stretch/>
        </p:blipFill>
        <p:spPr>
          <a:xfrm>
            <a:off x="3756836" y="0"/>
            <a:ext cx="5387163" cy="51435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009BAB1D-4586-4674-89D7-5D028F17FE07}"/>
              </a:ext>
            </a:extLst>
          </p:cNvPr>
          <p:cNvSpPr txBox="1"/>
          <p:nvPr/>
        </p:nvSpPr>
        <p:spPr>
          <a:xfrm>
            <a:off x="542924" y="1539403"/>
            <a:ext cx="629519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spc="225" dirty="0" smtClean="0">
                <a:solidFill>
                  <a:schemeClr val="tx2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方正兰亭细黑_GBK_M" panose="02010600010101010101" pitchFamily="2" charset="2"/>
                <a:sym typeface="Calibri" panose="020F0502020204030204" pitchFamily="34" charset="0"/>
              </a:rPr>
              <a:t>通用简约月度总结模板</a:t>
            </a:r>
            <a:endParaRPr lang="zh-CN" altLang="en-US" sz="4500" b="1" spc="225" dirty="0">
              <a:solidFill>
                <a:schemeClr val="tx2"/>
              </a:solidFill>
              <a:latin typeface="Calibri" panose="020F0502020204030204" pitchFamily="34" charset="0"/>
              <a:ea typeface="微软雅黑" panose="020B0503020204020204" pitchFamily="34" charset="-122"/>
              <a:cs typeface="方正兰亭细黑_GBK_M" panose="02010600010101010101" pitchFamily="2" charset="2"/>
              <a:sym typeface="Calibri" panose="020F0502020204030204" pitchFamily="34" charset="0"/>
            </a:endParaRPr>
          </a:p>
        </p:txBody>
      </p:sp>
      <p:cxnSp>
        <p:nvCxnSpPr>
          <p:cNvPr id="6" name="原创设计师QQ69613753    _4">
            <a:extLst>
              <a:ext uri="{FF2B5EF4-FFF2-40B4-BE49-F238E27FC236}">
                <a16:creationId xmlns="" xmlns:a16="http://schemas.microsoft.com/office/drawing/2014/main" id="{A3890ECD-007C-4280-9F00-38F61E75A08C}"/>
              </a:ext>
            </a:extLst>
          </p:cNvPr>
          <p:cNvCxnSpPr>
            <a:cxnSpLocks/>
          </p:cNvCxnSpPr>
          <p:nvPr/>
        </p:nvCxnSpPr>
        <p:spPr>
          <a:xfrm>
            <a:off x="651510" y="2408604"/>
            <a:ext cx="4666163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9">
            <a:extLst>
              <a:ext uri="{FF2B5EF4-FFF2-40B4-BE49-F238E27FC236}">
                <a16:creationId xmlns="" xmlns:a16="http://schemas.microsoft.com/office/drawing/2014/main" id="{8D7915E2-2722-4661-B705-82ECF1BC6F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800" y="2460036"/>
            <a:ext cx="4875313" cy="61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1200" dirty="0">
                <a:ea typeface="微软雅黑" panose="020B0503020204020204" pitchFamily="34" charset="-122"/>
                <a:sym typeface="Calibri" panose="020F0502020204030204" pitchFamily="34" charset="0"/>
              </a:rPr>
              <a:t>Supporters say that the ease of use of presentation software can save A lot of time for people who otherwise would</a:t>
            </a: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7B2C2D71-6B6E-465C-8CE1-F4331F845EF6}"/>
              </a:ext>
            </a:extLst>
          </p:cNvPr>
          <p:cNvSpPr/>
          <p:nvPr/>
        </p:nvSpPr>
        <p:spPr>
          <a:xfrm>
            <a:off x="651511" y="3193851"/>
            <a:ext cx="1718072" cy="417896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500" dirty="0">
                <a:solidFill>
                  <a:schemeClr val="tx2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汇报人</a:t>
            </a:r>
          </a:p>
        </p:txBody>
      </p:sp>
    </p:spTree>
    <p:extLst>
      <p:ext uri="{BB962C8B-B14F-4D97-AF65-F5344CB8AC3E}">
        <p14:creationId xmlns:p14="http://schemas.microsoft.com/office/powerpoint/2010/main" xmlns="" val="3761705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="" xmlns:a16="http://schemas.microsoft.com/office/drawing/2014/main" id="{479BDA3F-ED83-4E88-A151-7A49481D785C}"/>
              </a:ext>
            </a:extLst>
          </p:cNvPr>
          <p:cNvSpPr/>
          <p:nvPr/>
        </p:nvSpPr>
        <p:spPr>
          <a:xfrm>
            <a:off x="3449852" y="1904289"/>
            <a:ext cx="557347" cy="552202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00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01</a:t>
            </a:r>
            <a:endParaRPr lang="zh-CN" altLang="en-US" sz="2100" dirty="0">
              <a:solidFill>
                <a:schemeClr val="bg1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B3519F65-921E-44F5-8358-89AFED9971CE}"/>
              </a:ext>
            </a:extLst>
          </p:cNvPr>
          <p:cNvSpPr txBox="1"/>
          <p:nvPr/>
        </p:nvSpPr>
        <p:spPr>
          <a:xfrm>
            <a:off x="304966" y="2219659"/>
            <a:ext cx="28785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Text or Copy Your text and   paste it here. </a:t>
            </a:r>
            <a:endParaRPr lang="zh-CN" altLang="en-US" sz="1200" dirty="0"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7287A3B0-1428-435F-98FA-F9F1CDDA443A}"/>
              </a:ext>
            </a:extLst>
          </p:cNvPr>
          <p:cNvSpPr txBox="1"/>
          <p:nvPr/>
        </p:nvSpPr>
        <p:spPr>
          <a:xfrm>
            <a:off x="1069803" y="1927585"/>
            <a:ext cx="209169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00" b="1" dirty="0">
                <a:solidFill>
                  <a:schemeClr val="tx2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输入章节标题文案</a:t>
            </a:r>
            <a:endParaRPr lang="en-US" altLang="zh-CN" sz="1500" b="1" dirty="0">
              <a:solidFill>
                <a:schemeClr val="tx2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0D9B0E04-D4B8-43AD-A6FF-70E14CCA814E}"/>
              </a:ext>
            </a:extLst>
          </p:cNvPr>
          <p:cNvSpPr txBox="1"/>
          <p:nvPr/>
        </p:nvSpPr>
        <p:spPr>
          <a:xfrm>
            <a:off x="304966" y="3482088"/>
            <a:ext cx="28785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Text or Copy Your text and   paste it here. </a:t>
            </a:r>
            <a:endParaRPr lang="zh-CN" altLang="en-US" sz="1200" dirty="0"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7FA5C543-0AA5-4B7F-B6EE-9895751C8B93}"/>
              </a:ext>
            </a:extLst>
          </p:cNvPr>
          <p:cNvSpPr txBox="1"/>
          <p:nvPr/>
        </p:nvSpPr>
        <p:spPr>
          <a:xfrm>
            <a:off x="1069803" y="3190014"/>
            <a:ext cx="209169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500" b="1" dirty="0">
                <a:solidFill>
                  <a:schemeClr val="tx2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输入章节标题文案</a:t>
            </a:r>
            <a:endParaRPr lang="en-US" altLang="zh-CN" sz="1500" b="1" dirty="0">
              <a:solidFill>
                <a:schemeClr val="tx2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980D2631-4A38-46B9-8FE6-0A1F972A4C7C}"/>
              </a:ext>
            </a:extLst>
          </p:cNvPr>
          <p:cNvSpPr txBox="1"/>
          <p:nvPr/>
        </p:nvSpPr>
        <p:spPr>
          <a:xfrm>
            <a:off x="5960438" y="2219659"/>
            <a:ext cx="28785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Text or Copy Your text and   paste it here. </a:t>
            </a:r>
            <a:endParaRPr lang="zh-CN" altLang="en-US" sz="1200" dirty="0"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6C97FEB2-0A90-4592-9DC5-754A1194E666}"/>
              </a:ext>
            </a:extLst>
          </p:cNvPr>
          <p:cNvSpPr txBox="1"/>
          <p:nvPr/>
        </p:nvSpPr>
        <p:spPr>
          <a:xfrm>
            <a:off x="5960438" y="1927585"/>
            <a:ext cx="209169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b="1" dirty="0">
                <a:solidFill>
                  <a:schemeClr val="tx2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输入章节标题文案</a:t>
            </a:r>
            <a:endParaRPr lang="en-US" altLang="zh-CN" sz="1500" b="1" dirty="0">
              <a:solidFill>
                <a:schemeClr val="tx2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F77F74B9-2504-4FE8-9F51-A9904CF54846}"/>
              </a:ext>
            </a:extLst>
          </p:cNvPr>
          <p:cNvSpPr txBox="1"/>
          <p:nvPr/>
        </p:nvSpPr>
        <p:spPr>
          <a:xfrm>
            <a:off x="5960438" y="3482088"/>
            <a:ext cx="28785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Text or Copy Your text and   paste it here. </a:t>
            </a:r>
            <a:endParaRPr lang="zh-CN" altLang="en-US" sz="1200" dirty="0"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0DAA11C8-7363-413A-B2AF-9493F4B8C18B}"/>
              </a:ext>
            </a:extLst>
          </p:cNvPr>
          <p:cNvSpPr txBox="1"/>
          <p:nvPr/>
        </p:nvSpPr>
        <p:spPr>
          <a:xfrm>
            <a:off x="5960438" y="3190014"/>
            <a:ext cx="209169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b="1" dirty="0">
                <a:solidFill>
                  <a:schemeClr val="tx2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输入章节标题文案</a:t>
            </a:r>
            <a:endParaRPr lang="en-US" altLang="zh-CN" sz="1500" b="1" dirty="0">
              <a:solidFill>
                <a:schemeClr val="tx2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386187D5-5F39-4CAE-A15F-EAA9F17C679F}"/>
              </a:ext>
            </a:extLst>
          </p:cNvPr>
          <p:cNvSpPr/>
          <p:nvPr/>
        </p:nvSpPr>
        <p:spPr>
          <a:xfrm>
            <a:off x="3448029" y="3194051"/>
            <a:ext cx="557347" cy="552202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00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03</a:t>
            </a:r>
            <a:endParaRPr lang="zh-CN" altLang="en-US" sz="2100" dirty="0">
              <a:solidFill>
                <a:schemeClr val="bg1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A845807F-4468-4E56-9BBA-A18A7AFCE660}"/>
              </a:ext>
            </a:extLst>
          </p:cNvPr>
          <p:cNvSpPr/>
          <p:nvPr/>
        </p:nvSpPr>
        <p:spPr>
          <a:xfrm>
            <a:off x="5113357" y="1904289"/>
            <a:ext cx="557347" cy="552202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00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02</a:t>
            </a:r>
            <a:endParaRPr lang="zh-CN" altLang="en-US" sz="2100" dirty="0">
              <a:solidFill>
                <a:schemeClr val="bg1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4C454AC8-D061-4880-999D-315C46DBCE7B}"/>
              </a:ext>
            </a:extLst>
          </p:cNvPr>
          <p:cNvSpPr/>
          <p:nvPr/>
        </p:nvSpPr>
        <p:spPr>
          <a:xfrm>
            <a:off x="5111535" y="3194051"/>
            <a:ext cx="557347" cy="552202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00" dirty="0">
                <a:solidFill>
                  <a:schemeClr val="bg1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04</a:t>
            </a:r>
            <a:endParaRPr lang="zh-CN" altLang="en-US" sz="2100" dirty="0">
              <a:solidFill>
                <a:schemeClr val="bg1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70B1AFEE-A878-4ACB-85B2-2F8FCE4D2FE6}"/>
              </a:ext>
            </a:extLst>
          </p:cNvPr>
          <p:cNvSpPr txBox="1"/>
          <p:nvPr/>
        </p:nvSpPr>
        <p:spPr>
          <a:xfrm>
            <a:off x="2736057" y="410794"/>
            <a:ext cx="369882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b="1" spc="225" dirty="0">
                <a:solidFill>
                  <a:schemeClr val="tx2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方正兰亭细黑_GBK_M" panose="02010600010101010101" pitchFamily="2" charset="2"/>
                <a:sym typeface="Calibri" panose="020F0502020204030204" pitchFamily="34" charset="0"/>
              </a:rPr>
              <a:t>演示大纲</a:t>
            </a:r>
          </a:p>
        </p:txBody>
      </p:sp>
      <p:cxnSp>
        <p:nvCxnSpPr>
          <p:cNvPr id="26" name="原创设计师QQ69613753    _4">
            <a:extLst>
              <a:ext uri="{FF2B5EF4-FFF2-40B4-BE49-F238E27FC236}">
                <a16:creationId xmlns="" xmlns:a16="http://schemas.microsoft.com/office/drawing/2014/main" id="{C6A0C943-3C5E-49F8-A741-F89326A368CD}"/>
              </a:ext>
            </a:extLst>
          </p:cNvPr>
          <p:cNvCxnSpPr>
            <a:cxnSpLocks/>
          </p:cNvCxnSpPr>
          <p:nvPr/>
        </p:nvCxnSpPr>
        <p:spPr>
          <a:xfrm>
            <a:off x="3774654" y="996173"/>
            <a:ext cx="1621631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矩形 9">
            <a:extLst>
              <a:ext uri="{FF2B5EF4-FFF2-40B4-BE49-F238E27FC236}">
                <a16:creationId xmlns="" xmlns:a16="http://schemas.microsoft.com/office/drawing/2014/main" id="{F3482AFA-62CD-49AF-B92B-0FEEF31F18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36057" y="1072717"/>
            <a:ext cx="3698825" cy="453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825" dirty="0">
                <a:ea typeface="微软雅黑" panose="020B0503020204020204" pitchFamily="34" charset="-122"/>
                <a:sym typeface="Calibri" panose="020F0502020204030204" pitchFamily="34" charset="0"/>
              </a:rPr>
              <a:t>Supporters say that the ease of use of presentation software can save A lot of time for people who otherwise would</a:t>
            </a:r>
          </a:p>
        </p:txBody>
      </p:sp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4E9038AB-F21B-47DE-9A38-2A01CFF246C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 flipH="1">
            <a:off x="151026" y="-151022"/>
            <a:ext cx="1319584" cy="1621632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="" xmlns:a16="http://schemas.microsoft.com/office/drawing/2014/main" id="{FCF170BA-92F2-4EE5-AB98-0A4045533A3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 flipH="1">
            <a:off x="7673392" y="3672892"/>
            <a:ext cx="1319584" cy="1621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9597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="" xmlns:a16="http://schemas.microsoft.com/office/drawing/2014/main" id="{33CA4EE7-B9AA-4F87-BC49-0638C81EBC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1121" y="2764465"/>
            <a:ext cx="4031795" cy="440217"/>
          </a:xfrm>
          <a:prstGeom prst="rect">
            <a:avLst/>
          </a:prstGeom>
          <a:noFill/>
        </p:spPr>
        <p:txBody>
          <a:bodyPr wrap="square" lIns="67500" tIns="35100" rIns="67500" bIns="351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zh-CN" altLang="en-US" sz="2400" dirty="0">
                <a:solidFill>
                  <a:schemeClr val="tx2"/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输入章节标题文案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78543CEF-3D0E-4168-A4E6-CFDDD0C25524}"/>
              </a:ext>
            </a:extLst>
          </p:cNvPr>
          <p:cNvSpPr/>
          <p:nvPr/>
        </p:nvSpPr>
        <p:spPr>
          <a:xfrm>
            <a:off x="2111535" y="2763993"/>
            <a:ext cx="1092135" cy="1037084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50" dirty="0">
                <a:solidFill>
                  <a:schemeClr val="tx2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01</a:t>
            </a:r>
            <a:endParaRPr lang="zh-CN" altLang="en-US" sz="4050" dirty="0">
              <a:solidFill>
                <a:schemeClr val="tx2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77048E4E-A4A0-437C-BFA5-43F9D84CD1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1121" y="3204684"/>
            <a:ext cx="4875313" cy="61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1200" dirty="0">
                <a:ea typeface="微软雅黑" panose="020B0503020204020204" pitchFamily="34" charset="-122"/>
                <a:sym typeface="Calibri" panose="020F0502020204030204" pitchFamily="34" charset="0"/>
              </a:rPr>
              <a:t>Supporters say that the ease of use of presentation software can save A lot of time for people who otherwise would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EDE6AF72-D732-47FD-939E-758781E703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r="537" b="1009"/>
          <a:stretch/>
        </p:blipFill>
        <p:spPr>
          <a:xfrm flipH="1" flipV="1">
            <a:off x="1" y="0"/>
            <a:ext cx="3626982" cy="2764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1689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箭头3"/>
          <p:cNvSpPr>
            <a:spLocks/>
          </p:cNvSpPr>
          <p:nvPr/>
        </p:nvSpPr>
        <p:spPr bwMode="gray">
          <a:xfrm flipV="1">
            <a:off x="1391700" y="2889668"/>
            <a:ext cx="819719" cy="114053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wrap="none" lIns="62046" tIns="31018" rIns="62046" bIns="3101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90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箭头2"/>
          <p:cNvSpPr>
            <a:spLocks/>
          </p:cNvSpPr>
          <p:nvPr/>
        </p:nvSpPr>
        <p:spPr bwMode="gray">
          <a:xfrm rot="16200000">
            <a:off x="1607691" y="2415039"/>
            <a:ext cx="243647" cy="974350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wrap="none" lIns="62046" tIns="31018" rIns="62046" bIns="3101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90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箭头1"/>
          <p:cNvSpPr>
            <a:spLocks/>
          </p:cNvSpPr>
          <p:nvPr/>
        </p:nvSpPr>
        <p:spPr bwMode="gray">
          <a:xfrm>
            <a:off x="1386427" y="1643783"/>
            <a:ext cx="819719" cy="132119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</p:spPr>
        <p:txBody>
          <a:bodyPr wrap="none" lIns="62046" tIns="31018" rIns="62046" bIns="3101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90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1"/>
          <p:cNvSpPr>
            <a:spLocks noChangeArrowheads="1"/>
          </p:cNvSpPr>
          <p:nvPr/>
        </p:nvSpPr>
        <p:spPr bwMode="gray">
          <a:xfrm>
            <a:off x="3382044" y="1352206"/>
            <a:ext cx="4577857" cy="896994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lIns="62046" tIns="31018" rIns="62046" bIns="3101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itchFamily="34" charset="-122"/>
              <a:ea typeface="微软雅黑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粘贴，并选择只保留文字。在此录入上述图表的综合描述说明。</a:t>
            </a:r>
            <a:endParaRPr lang="zh-CN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标题1"/>
          <p:cNvSpPr>
            <a:spLocks noChangeArrowheads="1"/>
          </p:cNvSpPr>
          <p:nvPr/>
        </p:nvSpPr>
        <p:spPr bwMode="gray">
          <a:xfrm>
            <a:off x="2306133" y="1347616"/>
            <a:ext cx="931903" cy="901585"/>
          </a:xfrm>
          <a:prstGeom prst="roundRect">
            <a:avLst>
              <a:gd name="adj" fmla="val 11921"/>
            </a:avLst>
          </a:prstGeom>
          <a:solidFill>
            <a:schemeClr val="accent2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046" tIns="31018" rIns="62046" bIns="3101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zh-CN" sz="14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文本2"/>
          <p:cNvSpPr>
            <a:spLocks noChangeArrowheads="1"/>
          </p:cNvSpPr>
          <p:nvPr/>
        </p:nvSpPr>
        <p:spPr bwMode="gray">
          <a:xfrm>
            <a:off x="3382044" y="2442239"/>
            <a:ext cx="4577857" cy="894027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lIns="62046" tIns="31018" rIns="62046" bIns="3101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itchFamily="34" charset="-122"/>
              <a:ea typeface="微软雅黑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粘贴，并选择只保留文字。在此录入上述图表的综合描述说明。</a:t>
            </a:r>
            <a:endParaRPr lang="zh-CN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标题2"/>
          <p:cNvSpPr>
            <a:spLocks noChangeArrowheads="1"/>
          </p:cNvSpPr>
          <p:nvPr/>
        </p:nvSpPr>
        <p:spPr bwMode="gray">
          <a:xfrm>
            <a:off x="2306110" y="2442239"/>
            <a:ext cx="931904" cy="894027"/>
          </a:xfrm>
          <a:prstGeom prst="roundRect">
            <a:avLst>
              <a:gd name="adj" fmla="val 11921"/>
            </a:avLst>
          </a:prstGeom>
          <a:solidFill>
            <a:schemeClr val="accent3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046" tIns="31018" rIns="62046" bIns="3101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zh-CN" sz="14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文本3"/>
          <p:cNvSpPr>
            <a:spLocks noChangeArrowheads="1"/>
          </p:cNvSpPr>
          <p:nvPr/>
        </p:nvSpPr>
        <p:spPr bwMode="ltGray">
          <a:xfrm>
            <a:off x="3382044" y="3523044"/>
            <a:ext cx="4577857" cy="886050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  <p:txBody>
          <a:bodyPr lIns="62046" tIns="31018" rIns="62046" bIns="3101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itchFamily="34" charset="-122"/>
              <a:ea typeface="微软雅黑" pitchFamily="34" charset="-122"/>
            </a:endParaRP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粘贴，并选择只保留文字。在此录入上述图表的综合描述说明。</a:t>
            </a:r>
            <a:endParaRPr lang="zh-CN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标题3"/>
          <p:cNvSpPr>
            <a:spLocks noChangeArrowheads="1"/>
          </p:cNvSpPr>
          <p:nvPr/>
        </p:nvSpPr>
        <p:spPr bwMode="gray">
          <a:xfrm>
            <a:off x="2306133" y="3523044"/>
            <a:ext cx="931903" cy="886050"/>
          </a:xfrm>
          <a:prstGeom prst="roundRect">
            <a:avLst>
              <a:gd name="adj" fmla="val 11921"/>
            </a:avLst>
          </a:prstGeom>
          <a:solidFill>
            <a:schemeClr val="accent4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046" tIns="31018" rIns="62046" bIns="3101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zh-CN" sz="14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Oval 19"/>
          <p:cNvSpPr>
            <a:spLocks noChangeArrowheads="1"/>
          </p:cNvSpPr>
          <p:nvPr/>
        </p:nvSpPr>
        <p:spPr bwMode="auto">
          <a:xfrm>
            <a:off x="971799" y="2442239"/>
            <a:ext cx="892862" cy="894027"/>
          </a:xfrm>
          <a:prstGeom prst="ellipse">
            <a:avLst/>
          </a:prstGeom>
          <a:solidFill>
            <a:schemeClr val="accent1"/>
          </a:solidFill>
          <a:ln w="63500">
            <a:solidFill>
              <a:schemeClr val="bg1"/>
            </a:solidFill>
            <a:round/>
            <a:headEnd/>
            <a:tailEnd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046" tIns="31018" rIns="62046" bIns="31018" anchor="ctr"/>
          <a:lstStyle/>
          <a:p>
            <a:pPr algn="ctr" defTabSz="914378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800" b="1" kern="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选题背景</a:t>
            </a: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7200758" y="5143522"/>
            <a:ext cx="2123533" cy="250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949" tIns="32473" rIns="64949" bIns="32473">
            <a:spAutoFit/>
          </a:bodyPr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2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不要可以删除</a:t>
            </a:r>
            <a:endParaRPr lang="nl-NL" altLang="zh-CN" sz="1200" dirty="0">
              <a:solidFill>
                <a:schemeClr val="tx2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2224172E-1984-41A2-94DE-E0229072954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108877" y="-108876"/>
            <a:ext cx="951311" cy="1169063"/>
          </a:xfrm>
          <a:prstGeom prst="rect">
            <a:avLst/>
          </a:prstGeom>
        </p:spPr>
      </p:pic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89EAFF9B-44D0-4AE3-B92E-A725EB0C24A6}"/>
              </a:ext>
            </a:extLst>
          </p:cNvPr>
          <p:cNvSpPr txBox="1"/>
          <p:nvPr/>
        </p:nvSpPr>
        <p:spPr>
          <a:xfrm>
            <a:off x="1242339" y="238185"/>
            <a:ext cx="288607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输入章节标题文案</a:t>
            </a:r>
            <a:endParaRPr lang="en-US" altLang="zh-CN" sz="2100" b="1" dirty="0">
              <a:solidFill>
                <a:schemeClr val="tx2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161EF02C-DD1C-49A4-B890-03D0C2E5F200}"/>
              </a:ext>
            </a:extLst>
          </p:cNvPr>
          <p:cNvSpPr txBox="1"/>
          <p:nvPr/>
        </p:nvSpPr>
        <p:spPr>
          <a:xfrm>
            <a:off x="1242339" y="630601"/>
            <a:ext cx="3076564" cy="213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788" dirty="0">
                <a:latin typeface="Century Gothic" panose="020B0502020202020204" pitchFamily="34" charset="0"/>
              </a:rPr>
              <a:t>print the presentation and make it into a film a wider field</a:t>
            </a:r>
          </a:p>
        </p:txBody>
      </p:sp>
    </p:spTree>
    <p:extLst>
      <p:ext uri="{BB962C8B-B14F-4D97-AF65-F5344CB8AC3E}">
        <p14:creationId xmlns:p14="http://schemas.microsoft.com/office/powerpoint/2010/main" xmlns="" val="46175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21815" y="1578771"/>
            <a:ext cx="1982146" cy="1321505"/>
          </a:xfrm>
          <a:prstGeom prst="rect">
            <a:avLst/>
          </a:prstGeom>
          <a:ln w="28575">
            <a:solidFill>
              <a:schemeClr val="accent3"/>
            </a:solidFill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13070" y="1578771"/>
            <a:ext cx="1982146" cy="1321505"/>
          </a:xfrm>
          <a:prstGeom prst="rect">
            <a:avLst/>
          </a:prstGeom>
          <a:ln w="19050">
            <a:solidFill>
              <a:schemeClr val="accent2"/>
            </a:solidFill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sharpenSoften amount="-9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4324" y="1578771"/>
            <a:ext cx="1982146" cy="1321505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grpSp>
        <p:nvGrpSpPr>
          <p:cNvPr id="5" name="组合 4"/>
          <p:cNvGrpSpPr/>
          <p:nvPr/>
        </p:nvGrpSpPr>
        <p:grpSpPr>
          <a:xfrm>
            <a:off x="1404322" y="3092559"/>
            <a:ext cx="2554736" cy="1396640"/>
            <a:chOff x="1872195" y="4123404"/>
            <a:chExt cx="3406501" cy="1862184"/>
          </a:xfrm>
        </p:grpSpPr>
        <p:grpSp>
          <p:nvGrpSpPr>
            <p:cNvPr id="6" name="组合 5"/>
            <p:cNvGrpSpPr/>
            <p:nvPr/>
          </p:nvGrpSpPr>
          <p:grpSpPr>
            <a:xfrm>
              <a:off x="1872195" y="4123404"/>
              <a:ext cx="2643007" cy="1862184"/>
              <a:chOff x="1872195" y="4123404"/>
              <a:chExt cx="2643007" cy="1862184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1879102" y="4476052"/>
                <a:ext cx="2636100" cy="1509536"/>
              </a:xfrm>
              <a:prstGeom prst="rect">
                <a:avLst/>
              </a:prstGeom>
              <a:solidFill>
                <a:srgbClr val="E8E8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8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圆角矩形 9"/>
              <p:cNvSpPr/>
              <p:nvPr/>
            </p:nvSpPr>
            <p:spPr>
              <a:xfrm>
                <a:off x="1872195" y="4123404"/>
                <a:ext cx="2643007" cy="492544"/>
              </a:xfrm>
              <a:prstGeom prst="roundRect">
                <a:avLst>
                  <a:gd name="adj" fmla="val 9741"/>
                </a:avLst>
              </a:prstGeom>
              <a:solidFill>
                <a:schemeClr val="accent1"/>
              </a:solidFill>
              <a:ln w="38100">
                <a:solidFill>
                  <a:schemeClr val="bg1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8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文本框 15"/>
            <p:cNvSpPr txBox="1"/>
            <p:nvPr/>
          </p:nvSpPr>
          <p:spPr>
            <a:xfrm>
              <a:off x="1886082" y="4196737"/>
              <a:ext cx="2554686" cy="430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请在此处添加小标题</a:t>
              </a:r>
            </a:p>
          </p:txBody>
        </p:sp>
        <p:sp>
          <p:nvSpPr>
            <p:cNvPr id="8" name="文本框 16"/>
            <p:cNvSpPr txBox="1"/>
            <p:nvPr/>
          </p:nvSpPr>
          <p:spPr>
            <a:xfrm>
              <a:off x="1993875" y="4747236"/>
              <a:ext cx="3284821" cy="1198446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algn="just" defTabSz="914378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请在此处添加正文并根据需要调整字</a:t>
              </a:r>
              <a:endParaRPr lang="en-US" altLang="zh-CN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 defTabSz="914378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体大小，建议采用</a:t>
              </a:r>
              <a:r>
                <a:rPr lang="en-US" altLang="zh-CN" sz="9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1.5</a:t>
              </a:r>
              <a:r>
                <a:rPr lang="zh-CN" altLang="en-US" sz="9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倍行距和两端</a:t>
              </a:r>
              <a:endParaRPr lang="en-US" altLang="zh-CN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 defTabSz="914378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对齐方式。请在此处添加正文并根</a:t>
              </a:r>
              <a:endParaRPr lang="en-US" altLang="zh-CN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 defTabSz="914378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据需要调整字体大小。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713067" y="3064039"/>
            <a:ext cx="2554736" cy="1396640"/>
            <a:chOff x="1872195" y="4123404"/>
            <a:chExt cx="3406501" cy="1862184"/>
          </a:xfrm>
        </p:grpSpPr>
        <p:grpSp>
          <p:nvGrpSpPr>
            <p:cNvPr id="12" name="组合 11"/>
            <p:cNvGrpSpPr/>
            <p:nvPr/>
          </p:nvGrpSpPr>
          <p:grpSpPr>
            <a:xfrm>
              <a:off x="1872195" y="4123404"/>
              <a:ext cx="2643007" cy="1862184"/>
              <a:chOff x="1872195" y="4123404"/>
              <a:chExt cx="2643007" cy="1862184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1879102" y="4476052"/>
                <a:ext cx="2636100" cy="1509536"/>
              </a:xfrm>
              <a:prstGeom prst="rect">
                <a:avLst/>
              </a:prstGeom>
              <a:solidFill>
                <a:srgbClr val="E8E8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8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>
                <a:off x="1872195" y="4123404"/>
                <a:ext cx="2643007" cy="492544"/>
              </a:xfrm>
              <a:prstGeom prst="roundRect">
                <a:avLst>
                  <a:gd name="adj" fmla="val 9741"/>
                </a:avLst>
              </a:prstGeom>
              <a:solidFill>
                <a:schemeClr val="accent2"/>
              </a:solidFill>
              <a:ln w="38100">
                <a:solidFill>
                  <a:schemeClr val="bg1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8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3" name="文本框 15"/>
            <p:cNvSpPr txBox="1"/>
            <p:nvPr/>
          </p:nvSpPr>
          <p:spPr>
            <a:xfrm>
              <a:off x="1886082" y="4196737"/>
              <a:ext cx="2554686" cy="430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请在此处添加小标题</a:t>
              </a:r>
            </a:p>
          </p:txBody>
        </p:sp>
        <p:sp>
          <p:nvSpPr>
            <p:cNvPr id="14" name="文本框 16"/>
            <p:cNvSpPr txBox="1"/>
            <p:nvPr/>
          </p:nvSpPr>
          <p:spPr>
            <a:xfrm>
              <a:off x="1993875" y="4747236"/>
              <a:ext cx="3284821" cy="1198446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algn="just" defTabSz="914378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请在此处添加正文并根据需要调整字</a:t>
              </a:r>
              <a:endParaRPr lang="en-US" altLang="zh-CN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 defTabSz="914378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体大小，建议采用</a:t>
              </a:r>
              <a:r>
                <a:rPr lang="en-US" altLang="zh-CN" sz="9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1.5</a:t>
              </a:r>
              <a:r>
                <a:rPr lang="zh-CN" altLang="en-US" sz="9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倍行距和两端</a:t>
              </a:r>
              <a:endParaRPr lang="en-US" altLang="zh-CN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 defTabSz="914378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对齐方式。请在此处添加正文并根</a:t>
              </a:r>
              <a:endParaRPr lang="en-US" altLang="zh-CN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 defTabSz="914378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据需要调整字体大小。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021812" y="3035521"/>
            <a:ext cx="2554736" cy="1396640"/>
            <a:chOff x="1872195" y="4123404"/>
            <a:chExt cx="3406501" cy="1862184"/>
          </a:xfrm>
        </p:grpSpPr>
        <p:grpSp>
          <p:nvGrpSpPr>
            <p:cNvPr id="18" name="组合 17"/>
            <p:cNvGrpSpPr/>
            <p:nvPr/>
          </p:nvGrpSpPr>
          <p:grpSpPr>
            <a:xfrm>
              <a:off x="1872195" y="4123404"/>
              <a:ext cx="2643007" cy="1862184"/>
              <a:chOff x="1872195" y="4123404"/>
              <a:chExt cx="2643007" cy="1862184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1879102" y="4476052"/>
                <a:ext cx="2636100" cy="1509536"/>
              </a:xfrm>
              <a:prstGeom prst="rect">
                <a:avLst/>
              </a:prstGeom>
              <a:solidFill>
                <a:srgbClr val="E8E8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8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>
              <a:xfrm>
                <a:off x="1872195" y="4123404"/>
                <a:ext cx="2643007" cy="492544"/>
              </a:xfrm>
              <a:prstGeom prst="roundRect">
                <a:avLst>
                  <a:gd name="adj" fmla="val 9741"/>
                </a:avLst>
              </a:prstGeom>
              <a:solidFill>
                <a:schemeClr val="accent3"/>
              </a:solidFill>
              <a:ln w="38100">
                <a:solidFill>
                  <a:schemeClr val="bg1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4378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9" name="文本框 15"/>
            <p:cNvSpPr txBox="1"/>
            <p:nvPr/>
          </p:nvSpPr>
          <p:spPr>
            <a:xfrm>
              <a:off x="1886082" y="4196737"/>
              <a:ext cx="2554686" cy="430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请在此处添加小标题</a:t>
              </a:r>
            </a:p>
          </p:txBody>
        </p:sp>
        <p:sp>
          <p:nvSpPr>
            <p:cNvPr id="20" name="文本框 16"/>
            <p:cNvSpPr txBox="1"/>
            <p:nvPr/>
          </p:nvSpPr>
          <p:spPr>
            <a:xfrm>
              <a:off x="1993875" y="4747236"/>
              <a:ext cx="3284821" cy="1198446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algn="just" defTabSz="914378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请在此处添加正文并根据需要调整字</a:t>
              </a:r>
              <a:endParaRPr lang="en-US" altLang="zh-CN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 defTabSz="914378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体大小，建议采用</a:t>
              </a:r>
              <a:r>
                <a:rPr lang="en-US" altLang="zh-CN" sz="9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1.5</a:t>
              </a:r>
              <a:r>
                <a:rPr lang="zh-CN" altLang="en-US" sz="9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倍行距和两端</a:t>
              </a:r>
              <a:endParaRPr lang="en-US" altLang="zh-CN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 defTabSz="914378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对齐方式。请在此处添加正文并根</a:t>
              </a:r>
              <a:endParaRPr lang="en-US" altLang="zh-CN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just" defTabSz="914378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据需要调整字体大小。</a:t>
              </a:r>
            </a:p>
          </p:txBody>
        </p:sp>
      </p:grpSp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5E318F1A-5E2B-4BCD-9E14-C1118253AAD8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6200000">
            <a:off x="108877" y="-108876"/>
            <a:ext cx="951311" cy="1169063"/>
          </a:xfrm>
          <a:prstGeom prst="rect">
            <a:avLst/>
          </a:prstGeom>
        </p:spPr>
      </p:pic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34F7B97F-8C5F-4572-BE28-953FD72BFE3F}"/>
              </a:ext>
            </a:extLst>
          </p:cNvPr>
          <p:cNvSpPr txBox="1"/>
          <p:nvPr/>
        </p:nvSpPr>
        <p:spPr>
          <a:xfrm>
            <a:off x="1242339" y="238185"/>
            <a:ext cx="288607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输入章节标题文案</a:t>
            </a:r>
            <a:endParaRPr lang="en-US" altLang="zh-CN" sz="2100" b="1" dirty="0">
              <a:solidFill>
                <a:schemeClr val="tx2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4A201EBB-F327-44CD-8EE5-968780D1AA9C}"/>
              </a:ext>
            </a:extLst>
          </p:cNvPr>
          <p:cNvSpPr txBox="1"/>
          <p:nvPr/>
        </p:nvSpPr>
        <p:spPr>
          <a:xfrm>
            <a:off x="1242339" y="630601"/>
            <a:ext cx="3076564" cy="213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788" dirty="0">
                <a:latin typeface="Century Gothic" panose="020B0502020202020204" pitchFamily="34" charset="0"/>
              </a:rPr>
              <a:t>print the presentation and make it into a film a wider field</a:t>
            </a:r>
          </a:p>
        </p:txBody>
      </p:sp>
    </p:spTree>
    <p:extLst>
      <p:ext uri="{BB962C8B-B14F-4D97-AF65-F5344CB8AC3E}">
        <p14:creationId xmlns:p14="http://schemas.microsoft.com/office/powerpoint/2010/main" xmlns="" val="3720405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直接连接符 46"/>
          <p:cNvCxnSpPr/>
          <p:nvPr/>
        </p:nvCxnSpPr>
        <p:spPr>
          <a:xfrm flipH="1">
            <a:off x="5924665" y="3380695"/>
            <a:ext cx="415627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4760097" y="4247835"/>
            <a:ext cx="877037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 flipH="1">
            <a:off x="2685708" y="3373249"/>
            <a:ext cx="415627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 flipH="1">
            <a:off x="2706510" y="2159285"/>
            <a:ext cx="415627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组合 50"/>
          <p:cNvGrpSpPr/>
          <p:nvPr/>
        </p:nvGrpSpPr>
        <p:grpSpPr>
          <a:xfrm>
            <a:off x="3592852" y="1218329"/>
            <a:ext cx="707364" cy="178728"/>
            <a:chOff x="4470269" y="1661160"/>
            <a:chExt cx="1290451" cy="262890"/>
          </a:xfrm>
        </p:grpSpPr>
        <p:cxnSp>
          <p:nvCxnSpPr>
            <p:cNvPr id="52" name="直接连接符 51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 flipH="1">
              <a:off x="4470269" y="1663541"/>
              <a:ext cx="942312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组合 53"/>
          <p:cNvGrpSpPr/>
          <p:nvPr/>
        </p:nvGrpSpPr>
        <p:grpSpPr>
          <a:xfrm>
            <a:off x="5115202" y="1952292"/>
            <a:ext cx="817645" cy="714916"/>
            <a:chOff x="6842760" y="2637270"/>
            <a:chExt cx="1203960" cy="1051560"/>
          </a:xfrm>
          <a:solidFill>
            <a:schemeClr val="accent2">
              <a:lumMod val="75000"/>
            </a:schemeClr>
          </a:solidFill>
          <a:effectLst>
            <a:outerShdw blurRad="1016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5" name="六边形 54"/>
            <p:cNvSpPr/>
            <p:nvPr/>
          </p:nvSpPr>
          <p:spPr>
            <a:xfrm>
              <a:off x="6842760" y="2637270"/>
              <a:ext cx="1203960" cy="1051560"/>
            </a:xfrm>
            <a:prstGeom prst="hexagon">
              <a:avLst/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6" name="文本框 61"/>
            <p:cNvSpPr txBox="1"/>
            <p:nvPr/>
          </p:nvSpPr>
          <p:spPr>
            <a:xfrm>
              <a:off x="7024263" y="2809108"/>
              <a:ext cx="820725" cy="67905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2400" baseline="-30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119588" y="1387765"/>
            <a:ext cx="817645" cy="714917"/>
            <a:chOff x="5525852" y="1879080"/>
            <a:chExt cx="1203960" cy="1051560"/>
          </a:xfrm>
          <a:solidFill>
            <a:schemeClr val="accent2">
              <a:lumMod val="75000"/>
            </a:schemeClr>
          </a:solidFill>
          <a:effectLst>
            <a:outerShdw blurRad="1016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8" name="六边形 57"/>
            <p:cNvSpPr/>
            <p:nvPr/>
          </p:nvSpPr>
          <p:spPr>
            <a:xfrm>
              <a:off x="5525852" y="1879080"/>
              <a:ext cx="1203960" cy="1051560"/>
            </a:xfrm>
            <a:prstGeom prst="hexagon">
              <a:avLst/>
            </a:pr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9" name="文本框 64"/>
            <p:cNvSpPr txBox="1"/>
            <p:nvPr/>
          </p:nvSpPr>
          <p:spPr>
            <a:xfrm>
              <a:off x="5686670" y="1989361"/>
              <a:ext cx="882325" cy="727721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algn="ctr" defTabSz="914378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2400" baseline="-30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107022" y="3023262"/>
            <a:ext cx="817645" cy="714917"/>
            <a:chOff x="6842760" y="4008870"/>
            <a:chExt cx="1203960" cy="1051560"/>
          </a:xfrm>
          <a:solidFill>
            <a:schemeClr val="accent2">
              <a:lumMod val="75000"/>
            </a:schemeClr>
          </a:solidFill>
          <a:effectLst>
            <a:outerShdw blurRad="1016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1" name="六边形 60"/>
            <p:cNvSpPr/>
            <p:nvPr/>
          </p:nvSpPr>
          <p:spPr>
            <a:xfrm>
              <a:off x="6842760" y="4008870"/>
              <a:ext cx="1203960" cy="1051560"/>
            </a:xfrm>
            <a:prstGeom prst="hexagon">
              <a:avLst/>
            </a:prstGeom>
            <a:solidFill>
              <a:schemeClr val="accent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2" name="文本框 67"/>
            <p:cNvSpPr txBox="1"/>
            <p:nvPr/>
          </p:nvSpPr>
          <p:spPr>
            <a:xfrm>
              <a:off x="6981635" y="4119151"/>
              <a:ext cx="926213" cy="727721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algn="ctr" defTabSz="914378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2400" baseline="-30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3101335" y="3014524"/>
            <a:ext cx="817645" cy="714917"/>
            <a:chOff x="4206240" y="4008870"/>
            <a:chExt cx="1203960" cy="1051560"/>
          </a:xfrm>
          <a:solidFill>
            <a:schemeClr val="accent2">
              <a:lumMod val="75000"/>
            </a:schemeClr>
          </a:solidFill>
          <a:effectLst>
            <a:outerShdw blurRad="1016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4" name="六边形 63"/>
            <p:cNvSpPr/>
            <p:nvPr/>
          </p:nvSpPr>
          <p:spPr>
            <a:xfrm>
              <a:off x="4206240" y="4008870"/>
              <a:ext cx="1203960" cy="1051560"/>
            </a:xfrm>
            <a:prstGeom prst="hexagon">
              <a:avLst/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5" name="文本框 70"/>
            <p:cNvSpPr txBox="1"/>
            <p:nvPr/>
          </p:nvSpPr>
          <p:spPr>
            <a:xfrm>
              <a:off x="4397859" y="4183708"/>
              <a:ext cx="820725" cy="727721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algn="ctr" defTabSz="914378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05</a:t>
              </a:r>
              <a:endParaRPr lang="zh-CN" altLang="en-US" sz="2400" baseline="-30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3122136" y="1923678"/>
            <a:ext cx="817645" cy="714916"/>
            <a:chOff x="4206240" y="2637270"/>
            <a:chExt cx="1203960" cy="1051560"/>
          </a:xfrm>
          <a:solidFill>
            <a:schemeClr val="accent2">
              <a:lumMod val="75000"/>
            </a:schemeClr>
          </a:solidFill>
          <a:effectLst>
            <a:outerShdw blurRad="1016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7" name="六边形 66"/>
            <p:cNvSpPr/>
            <p:nvPr/>
          </p:nvSpPr>
          <p:spPr>
            <a:xfrm>
              <a:off x="4206240" y="2637270"/>
              <a:ext cx="1203960" cy="1051560"/>
            </a:xfrm>
            <a:prstGeom prst="hexagon">
              <a:avLst/>
            </a:prstGeom>
            <a:solidFill>
              <a:schemeClr val="accent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8" name="文本框 73"/>
            <p:cNvSpPr txBox="1"/>
            <p:nvPr/>
          </p:nvSpPr>
          <p:spPr>
            <a:xfrm>
              <a:off x="4387743" y="2809108"/>
              <a:ext cx="820725" cy="67905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06</a:t>
              </a:r>
              <a:endParaRPr lang="zh-CN" altLang="en-US" sz="2400" baseline="-30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72" name="矩形 71"/>
          <p:cNvSpPr/>
          <p:nvPr/>
        </p:nvSpPr>
        <p:spPr>
          <a:xfrm>
            <a:off x="2594487" y="1059584"/>
            <a:ext cx="971683" cy="231919"/>
          </a:xfrm>
          <a:prstGeom prst="rect">
            <a:avLst/>
          </a:prstGeom>
        </p:spPr>
        <p:txBody>
          <a:bodyPr wrap="none" lIns="62043" tIns="31018" rIns="62043" bIns="31018">
            <a:spAutoFit/>
          </a:bodyPr>
          <a:lstStyle/>
          <a:p>
            <a:pPr algn="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此处添加标题</a:t>
            </a:r>
            <a:endParaRPr lang="en-US" altLang="zh-CN" sz="1100" b="1" dirty="0">
              <a:solidFill>
                <a:prstClr val="black">
                  <a:lumMod val="75000"/>
                  <a:lumOff val="25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3" name="矩形 47"/>
          <p:cNvSpPr>
            <a:spLocks noChangeArrowheads="1"/>
          </p:cNvSpPr>
          <p:nvPr/>
        </p:nvSpPr>
        <p:spPr bwMode="auto">
          <a:xfrm>
            <a:off x="1331840" y="1307696"/>
            <a:ext cx="2234353" cy="416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2043" tIns="31018" rIns="62043" bIns="3101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378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sym typeface="微软雅黑" pitchFamily="3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74" name="矩形 73"/>
          <p:cNvSpPr/>
          <p:nvPr/>
        </p:nvSpPr>
        <p:spPr>
          <a:xfrm>
            <a:off x="1681449" y="2001844"/>
            <a:ext cx="971683" cy="231919"/>
          </a:xfrm>
          <a:prstGeom prst="rect">
            <a:avLst/>
          </a:prstGeom>
        </p:spPr>
        <p:txBody>
          <a:bodyPr wrap="none" lIns="62043" tIns="31018" rIns="62043" bIns="31018">
            <a:spAutoFit/>
          </a:bodyPr>
          <a:lstStyle/>
          <a:p>
            <a:pPr algn="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此处添加标题</a:t>
            </a:r>
            <a:endParaRPr lang="en-US" altLang="zh-CN" sz="1100" b="1" dirty="0">
              <a:solidFill>
                <a:prstClr val="black">
                  <a:lumMod val="75000"/>
                  <a:lumOff val="25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5" name="矩形 47"/>
          <p:cNvSpPr>
            <a:spLocks noChangeArrowheads="1"/>
          </p:cNvSpPr>
          <p:nvPr/>
        </p:nvSpPr>
        <p:spPr bwMode="auto">
          <a:xfrm>
            <a:off x="942540" y="2249955"/>
            <a:ext cx="1707528" cy="600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2043" tIns="31018" rIns="62043" bIns="3101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378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sym typeface="微软雅黑" pitchFamily="3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76" name="矩形 75"/>
          <p:cNvSpPr/>
          <p:nvPr/>
        </p:nvSpPr>
        <p:spPr>
          <a:xfrm>
            <a:off x="1660649" y="3125140"/>
            <a:ext cx="971683" cy="231919"/>
          </a:xfrm>
          <a:prstGeom prst="rect">
            <a:avLst/>
          </a:prstGeom>
        </p:spPr>
        <p:txBody>
          <a:bodyPr wrap="none" lIns="62043" tIns="31018" rIns="62043" bIns="31018">
            <a:spAutoFit/>
          </a:bodyPr>
          <a:lstStyle/>
          <a:p>
            <a:pPr algn="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此处添加标题</a:t>
            </a:r>
            <a:endParaRPr lang="en-US" altLang="zh-CN" sz="1100" b="1" dirty="0">
              <a:solidFill>
                <a:prstClr val="black">
                  <a:lumMod val="75000"/>
                  <a:lumOff val="25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7" name="矩形 47"/>
          <p:cNvSpPr>
            <a:spLocks noChangeArrowheads="1"/>
          </p:cNvSpPr>
          <p:nvPr/>
        </p:nvSpPr>
        <p:spPr bwMode="auto">
          <a:xfrm>
            <a:off x="921740" y="3373250"/>
            <a:ext cx="1707527" cy="600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2043" tIns="31018" rIns="62043" bIns="3101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defTabSz="914378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sym typeface="微软雅黑" pitchFamily="3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78" name="矩形 77"/>
          <p:cNvSpPr/>
          <p:nvPr/>
        </p:nvSpPr>
        <p:spPr>
          <a:xfrm>
            <a:off x="6361006" y="1628332"/>
            <a:ext cx="971683" cy="231919"/>
          </a:xfrm>
          <a:prstGeom prst="rect">
            <a:avLst/>
          </a:prstGeom>
        </p:spPr>
        <p:txBody>
          <a:bodyPr wrap="none" lIns="62043" tIns="31018" rIns="62043" bIns="31018">
            <a:spAutoFit/>
          </a:bodyPr>
          <a:lstStyle/>
          <a:p>
            <a:pPr algn="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此处添加标题</a:t>
            </a:r>
            <a:endParaRPr lang="en-US" altLang="zh-CN" sz="1100" b="1" dirty="0">
              <a:solidFill>
                <a:prstClr val="black">
                  <a:lumMod val="75000"/>
                  <a:lumOff val="25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9" name="矩形 47"/>
          <p:cNvSpPr>
            <a:spLocks noChangeArrowheads="1"/>
          </p:cNvSpPr>
          <p:nvPr/>
        </p:nvSpPr>
        <p:spPr bwMode="auto">
          <a:xfrm>
            <a:off x="6380573" y="1887161"/>
            <a:ext cx="1820890" cy="600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2043" tIns="31018" rIns="62043" bIns="3101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378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sym typeface="微软雅黑" pitchFamily="3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80" name="矩形 79"/>
          <p:cNvSpPr/>
          <p:nvPr/>
        </p:nvSpPr>
        <p:spPr>
          <a:xfrm>
            <a:off x="6382854" y="2921882"/>
            <a:ext cx="971683" cy="231919"/>
          </a:xfrm>
          <a:prstGeom prst="rect">
            <a:avLst/>
          </a:prstGeom>
        </p:spPr>
        <p:txBody>
          <a:bodyPr wrap="none" lIns="62043" tIns="31018" rIns="62043" bIns="31018">
            <a:spAutoFit/>
          </a:bodyPr>
          <a:lstStyle/>
          <a:p>
            <a:pPr algn="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此处添加标题</a:t>
            </a:r>
            <a:endParaRPr lang="en-US" altLang="zh-CN" sz="1100" b="1" dirty="0">
              <a:solidFill>
                <a:prstClr val="black">
                  <a:lumMod val="75000"/>
                  <a:lumOff val="25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" name="矩形 47"/>
          <p:cNvSpPr>
            <a:spLocks noChangeArrowheads="1"/>
          </p:cNvSpPr>
          <p:nvPr/>
        </p:nvSpPr>
        <p:spPr bwMode="auto">
          <a:xfrm>
            <a:off x="6395202" y="3180710"/>
            <a:ext cx="1820890" cy="600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2043" tIns="31018" rIns="62043" bIns="3101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378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sym typeface="微软雅黑" pitchFamily="3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82" name="矩形 81"/>
          <p:cNvSpPr/>
          <p:nvPr/>
        </p:nvSpPr>
        <p:spPr>
          <a:xfrm>
            <a:off x="5678044" y="3897094"/>
            <a:ext cx="971683" cy="231919"/>
          </a:xfrm>
          <a:prstGeom prst="rect">
            <a:avLst/>
          </a:prstGeom>
        </p:spPr>
        <p:txBody>
          <a:bodyPr wrap="none" lIns="62043" tIns="31018" rIns="62043" bIns="31018">
            <a:spAutoFit/>
          </a:bodyPr>
          <a:lstStyle/>
          <a:p>
            <a:pPr algn="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1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此处添加标题</a:t>
            </a:r>
            <a:endParaRPr lang="en-US" altLang="zh-CN" sz="1100" b="1" dirty="0">
              <a:solidFill>
                <a:prstClr val="black">
                  <a:lumMod val="75000"/>
                  <a:lumOff val="25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3" name="矩形 47"/>
          <p:cNvSpPr>
            <a:spLocks noChangeArrowheads="1"/>
          </p:cNvSpPr>
          <p:nvPr/>
        </p:nvSpPr>
        <p:spPr bwMode="auto">
          <a:xfrm>
            <a:off x="5697615" y="4155924"/>
            <a:ext cx="2198630" cy="416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2043" tIns="31018" rIns="62043" bIns="3101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defTabSz="914378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sym typeface="微软雅黑" pitchFamily="34" charset="-122"/>
              </a:rPr>
              <a:t>您的内容打在这里，或者通过复制您的文本后，在此框中选择粘贴</a:t>
            </a:r>
          </a:p>
        </p:txBody>
      </p:sp>
      <p:grpSp>
        <p:nvGrpSpPr>
          <p:cNvPr id="84" name="组合 83"/>
          <p:cNvGrpSpPr/>
          <p:nvPr/>
        </p:nvGrpSpPr>
        <p:grpSpPr>
          <a:xfrm flipH="1">
            <a:off x="5748022" y="1783021"/>
            <a:ext cx="600426" cy="178728"/>
            <a:chOff x="4255294" y="1661160"/>
            <a:chExt cx="1505426" cy="262890"/>
          </a:xfrm>
        </p:grpSpPr>
        <p:cxnSp>
          <p:nvCxnSpPr>
            <p:cNvPr id="85" name="直接连接符 84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7" name="组合 86"/>
          <p:cNvGrpSpPr/>
          <p:nvPr/>
        </p:nvGrpSpPr>
        <p:grpSpPr>
          <a:xfrm>
            <a:off x="3887619" y="2289634"/>
            <a:ext cx="1281554" cy="1082733"/>
            <a:chOff x="5927099" y="3207123"/>
            <a:chExt cx="1887055" cy="1592580"/>
          </a:xfrm>
          <a:solidFill>
            <a:schemeClr val="accent3">
              <a:lumMod val="75000"/>
            </a:schemeClr>
          </a:solidFill>
          <a:effectLst>
            <a:outerShdw blurRad="1016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88" name="六边形 87"/>
            <p:cNvSpPr/>
            <p:nvPr/>
          </p:nvSpPr>
          <p:spPr>
            <a:xfrm>
              <a:off x="5927099" y="3207123"/>
              <a:ext cx="1887055" cy="1592580"/>
            </a:xfrm>
            <a:prstGeom prst="hexagon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7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9" name="文本框 1"/>
            <p:cNvSpPr txBox="1"/>
            <p:nvPr/>
          </p:nvSpPr>
          <p:spPr>
            <a:xfrm>
              <a:off x="6291628" y="3451749"/>
              <a:ext cx="1157998" cy="1131762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2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4119588" y="3538774"/>
            <a:ext cx="817645" cy="714916"/>
            <a:chOff x="5525852" y="4683240"/>
            <a:chExt cx="1203960" cy="1051560"/>
          </a:xfrm>
          <a:solidFill>
            <a:schemeClr val="accent2">
              <a:lumMod val="75000"/>
            </a:schemeClr>
          </a:solidFill>
          <a:effectLst>
            <a:outerShdw blurRad="1016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六边形 69"/>
            <p:cNvSpPr/>
            <p:nvPr/>
          </p:nvSpPr>
          <p:spPr>
            <a:xfrm>
              <a:off x="5525852" y="4683240"/>
              <a:ext cx="1203960" cy="1051560"/>
            </a:xfrm>
            <a:prstGeom prst="hexagon">
              <a:avLst/>
            </a:pr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60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1" name="文本框 76"/>
            <p:cNvSpPr txBox="1"/>
            <p:nvPr/>
          </p:nvSpPr>
          <p:spPr>
            <a:xfrm>
              <a:off x="5693284" y="4855078"/>
              <a:ext cx="820725" cy="679057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rtlCol="0">
              <a:sp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2400" baseline="-30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pic>
        <p:nvPicPr>
          <p:cNvPr id="91" name="图片 90">
            <a:extLst>
              <a:ext uri="{FF2B5EF4-FFF2-40B4-BE49-F238E27FC236}">
                <a16:creationId xmlns="" xmlns:a16="http://schemas.microsoft.com/office/drawing/2014/main" id="{73358D7C-8085-42FB-9B72-6862293C2631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108877" y="-108876"/>
            <a:ext cx="951311" cy="1169063"/>
          </a:xfrm>
          <a:prstGeom prst="rect">
            <a:avLst/>
          </a:prstGeom>
        </p:spPr>
      </p:pic>
      <p:sp>
        <p:nvSpPr>
          <p:cNvPr id="92" name="文本框 91">
            <a:extLst>
              <a:ext uri="{FF2B5EF4-FFF2-40B4-BE49-F238E27FC236}">
                <a16:creationId xmlns="" xmlns:a16="http://schemas.microsoft.com/office/drawing/2014/main" id="{A5AFBA56-CFF8-40FA-8CD9-1B879A3F081C}"/>
              </a:ext>
            </a:extLst>
          </p:cNvPr>
          <p:cNvSpPr txBox="1"/>
          <p:nvPr/>
        </p:nvSpPr>
        <p:spPr>
          <a:xfrm>
            <a:off x="1242339" y="238185"/>
            <a:ext cx="288607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输入章节标题文案</a:t>
            </a:r>
            <a:endParaRPr lang="en-US" altLang="zh-CN" sz="2100" b="1" dirty="0">
              <a:solidFill>
                <a:schemeClr val="tx2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93" name="文本框 92">
            <a:extLst>
              <a:ext uri="{FF2B5EF4-FFF2-40B4-BE49-F238E27FC236}">
                <a16:creationId xmlns="" xmlns:a16="http://schemas.microsoft.com/office/drawing/2014/main" id="{8763802B-9DED-4DA2-A918-C5C36DE56E68}"/>
              </a:ext>
            </a:extLst>
          </p:cNvPr>
          <p:cNvSpPr txBox="1"/>
          <p:nvPr/>
        </p:nvSpPr>
        <p:spPr>
          <a:xfrm>
            <a:off x="1242339" y="630601"/>
            <a:ext cx="3076564" cy="213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788" dirty="0">
                <a:latin typeface="Century Gothic" panose="020B0502020202020204" pitchFamily="34" charset="0"/>
              </a:rPr>
              <a:t>print the presentation and make it into a film a wider field</a:t>
            </a:r>
          </a:p>
        </p:txBody>
      </p:sp>
    </p:spTree>
    <p:extLst>
      <p:ext uri="{BB962C8B-B14F-4D97-AF65-F5344CB8AC3E}">
        <p14:creationId xmlns:p14="http://schemas.microsoft.com/office/powerpoint/2010/main" xmlns="" val="1099024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"/>
          <p:cNvSpPr/>
          <p:nvPr/>
        </p:nvSpPr>
        <p:spPr>
          <a:xfrm>
            <a:off x="899363" y="1248185"/>
            <a:ext cx="7345277" cy="1395597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49" tIns="32473" rIns="64949" bIns="32473" rtlCol="0" anchor="ctr"/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96812" y="1491654"/>
            <a:ext cx="6750379" cy="8676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914378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写内容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点击输入本栏的具体文字，简明扼要的说明分项内容，此为概念图解，请根据您的具体内容酌情修改。写内容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点击输入本栏的具体文字，简明扼要的说明分项内容，此为概念图解，请根据您的具体内容酌情修改。写内容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93"/>
          <p:cNvSpPr/>
          <p:nvPr/>
        </p:nvSpPr>
        <p:spPr>
          <a:xfrm>
            <a:off x="861698" y="1203600"/>
            <a:ext cx="288016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49" tIns="32473" rIns="64949" bIns="32473" rtlCol="0" anchor="ctr"/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6" name="矩形 93"/>
          <p:cNvSpPr/>
          <p:nvPr/>
        </p:nvSpPr>
        <p:spPr>
          <a:xfrm rot="10800000">
            <a:off x="7996284" y="2400105"/>
            <a:ext cx="288016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949" tIns="32473" rIns="64949" bIns="32473" rtlCol="0" anchor="ctr"/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3005064" y="3003821"/>
            <a:ext cx="146790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324" tIns="45663" rIns="91324" bIns="45663" numCol="1" anchor="t" anchorCtr="0" compatLnSpc="1">
            <a:prstTxWarp prst="textNoShape">
              <a:avLst/>
            </a:prstTxWarp>
          </a:bodyPr>
          <a:lstStyle/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8010" y="3385927"/>
            <a:ext cx="96898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b="1" dirty="0">
                <a:solidFill>
                  <a:prstClr val="white"/>
                </a:solidFill>
              </a:rPr>
              <a:t>添加</a:t>
            </a:r>
            <a:endParaRPr lang="en-US" altLang="zh-CN" sz="1800" b="1" dirty="0">
              <a:solidFill>
                <a:prstClr val="white"/>
              </a:solidFill>
            </a:endParaRPr>
          </a:p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b="1" dirty="0">
                <a:solidFill>
                  <a:prstClr val="white"/>
                </a:solidFill>
              </a:rPr>
              <a:t>关键字</a:t>
            </a:r>
          </a:p>
        </p:txBody>
      </p:sp>
      <p:sp>
        <p:nvSpPr>
          <p:cNvPr id="9" name="Freeform 5"/>
          <p:cNvSpPr>
            <a:spLocks/>
          </p:cNvSpPr>
          <p:nvPr/>
        </p:nvSpPr>
        <p:spPr bwMode="auto">
          <a:xfrm>
            <a:off x="1411099" y="3003821"/>
            <a:ext cx="146790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324" tIns="45663" rIns="91324" bIns="45663" numCol="1" anchor="t" anchorCtr="0" compatLnSpc="1">
            <a:prstTxWarp prst="textNoShape">
              <a:avLst/>
            </a:prstTxWarp>
          </a:bodyPr>
          <a:lstStyle/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xfrm>
            <a:off x="4599028" y="3003821"/>
            <a:ext cx="146790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324" tIns="45663" rIns="91324" bIns="45663" numCol="1" anchor="t" anchorCtr="0" compatLnSpc="1">
            <a:prstTxWarp prst="textNoShape">
              <a:avLst/>
            </a:prstTxWarp>
          </a:bodyPr>
          <a:lstStyle/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1" name="Freeform 5"/>
          <p:cNvSpPr>
            <a:spLocks/>
          </p:cNvSpPr>
          <p:nvPr/>
        </p:nvSpPr>
        <p:spPr bwMode="auto">
          <a:xfrm>
            <a:off x="6192991" y="3003821"/>
            <a:ext cx="146790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324" tIns="45663" rIns="91324" bIns="45663" numCol="1" anchor="t" anchorCtr="0" compatLnSpc="1">
            <a:prstTxWarp prst="textNoShape">
              <a:avLst/>
            </a:prstTxWarp>
          </a:bodyPr>
          <a:lstStyle/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60561" y="3385927"/>
            <a:ext cx="96898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b="1" dirty="0">
                <a:solidFill>
                  <a:prstClr val="white"/>
                </a:solidFill>
              </a:rPr>
              <a:t>添加</a:t>
            </a:r>
            <a:endParaRPr lang="en-US" altLang="zh-CN" sz="1800" b="1" dirty="0">
              <a:solidFill>
                <a:prstClr val="white"/>
              </a:solidFill>
            </a:endParaRPr>
          </a:p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b="1" dirty="0">
                <a:solidFill>
                  <a:prstClr val="white"/>
                </a:solidFill>
              </a:rPr>
              <a:t>关键字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48489" y="3385927"/>
            <a:ext cx="96898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b="1" dirty="0">
                <a:solidFill>
                  <a:prstClr val="white"/>
                </a:solidFill>
              </a:rPr>
              <a:t>添加</a:t>
            </a:r>
            <a:endParaRPr lang="en-US" altLang="zh-CN" sz="1800" b="1" dirty="0">
              <a:solidFill>
                <a:prstClr val="white"/>
              </a:solidFill>
            </a:endParaRPr>
          </a:p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b="1" dirty="0">
                <a:solidFill>
                  <a:prstClr val="white"/>
                </a:solidFill>
              </a:rPr>
              <a:t>关键字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42454" y="3385927"/>
            <a:ext cx="96898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b="1" dirty="0">
                <a:solidFill>
                  <a:prstClr val="white"/>
                </a:solidFill>
              </a:rPr>
              <a:t>添加</a:t>
            </a:r>
            <a:endParaRPr lang="en-US" altLang="zh-CN" sz="1800" b="1" dirty="0">
              <a:solidFill>
                <a:prstClr val="white"/>
              </a:solidFill>
            </a:endParaRPr>
          </a:p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b="1" dirty="0">
                <a:solidFill>
                  <a:prstClr val="white"/>
                </a:solidFill>
              </a:rPr>
              <a:t>关键字</a:t>
            </a:r>
          </a:p>
        </p:txBody>
      </p:sp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FD264D27-3F09-4636-9D6A-EE975FD010D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108877" y="-108876"/>
            <a:ext cx="951311" cy="1169063"/>
          </a:xfrm>
          <a:prstGeom prst="rect">
            <a:avLst/>
          </a:prstGeom>
        </p:spPr>
      </p:pic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08CA29D2-7CD3-422F-A341-15166E9AF16A}"/>
              </a:ext>
            </a:extLst>
          </p:cNvPr>
          <p:cNvSpPr txBox="1"/>
          <p:nvPr/>
        </p:nvSpPr>
        <p:spPr>
          <a:xfrm>
            <a:off x="1242339" y="238185"/>
            <a:ext cx="288607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输入章节标题文案</a:t>
            </a:r>
            <a:endParaRPr lang="en-US" altLang="zh-CN" sz="2100" b="1" dirty="0">
              <a:solidFill>
                <a:schemeClr val="tx2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2BF3397F-71B6-4D5B-B8C0-5037E722C6B3}"/>
              </a:ext>
            </a:extLst>
          </p:cNvPr>
          <p:cNvSpPr txBox="1"/>
          <p:nvPr/>
        </p:nvSpPr>
        <p:spPr>
          <a:xfrm>
            <a:off x="1242339" y="630601"/>
            <a:ext cx="3076564" cy="213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788" dirty="0">
                <a:latin typeface="Century Gothic" panose="020B0502020202020204" pitchFamily="34" charset="0"/>
              </a:rPr>
              <a:t>print the presentation and make it into a film a wider field</a:t>
            </a:r>
          </a:p>
        </p:txBody>
      </p:sp>
    </p:spTree>
    <p:extLst>
      <p:ext uri="{BB962C8B-B14F-4D97-AF65-F5344CB8AC3E}">
        <p14:creationId xmlns:p14="http://schemas.microsoft.com/office/powerpoint/2010/main" xmlns="" val="73674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66"/>
          <p:cNvGrpSpPr>
            <a:grpSpLocks/>
          </p:cNvGrpSpPr>
          <p:nvPr/>
        </p:nvGrpSpPr>
        <p:grpSpPr bwMode="auto">
          <a:xfrm>
            <a:off x="395895" y="986284"/>
            <a:ext cx="4453273" cy="3745706"/>
            <a:chOff x="720" y="839"/>
            <a:chExt cx="3740" cy="3146"/>
          </a:xfrm>
          <a:solidFill>
            <a:schemeClr val="bg1">
              <a:lumMod val="75000"/>
            </a:schemeClr>
          </a:solidFill>
        </p:grpSpPr>
        <p:sp>
          <p:nvSpPr>
            <p:cNvPr id="15" name="Freeform 67"/>
            <p:cNvSpPr>
              <a:spLocks/>
            </p:cNvSpPr>
            <p:nvPr/>
          </p:nvSpPr>
          <p:spPr bwMode="gray">
            <a:xfrm>
              <a:off x="720" y="1296"/>
              <a:ext cx="1495" cy="1136"/>
            </a:xfrm>
            <a:custGeom>
              <a:avLst/>
              <a:gdLst>
                <a:gd name="T0" fmla="*/ 3 w 2990"/>
                <a:gd name="T1" fmla="*/ 357 h 2273"/>
                <a:gd name="T2" fmla="*/ 23 w 2990"/>
                <a:gd name="T3" fmla="*/ 365 h 2273"/>
                <a:gd name="T4" fmla="*/ 29 w 2990"/>
                <a:gd name="T5" fmla="*/ 390 h 2273"/>
                <a:gd name="T6" fmla="*/ 28 w 2990"/>
                <a:gd name="T7" fmla="*/ 419 h 2273"/>
                <a:gd name="T8" fmla="*/ 18 w 2990"/>
                <a:gd name="T9" fmla="*/ 419 h 2273"/>
                <a:gd name="T10" fmla="*/ 0 w 2990"/>
                <a:gd name="T11" fmla="*/ 429 h 2273"/>
                <a:gd name="T12" fmla="*/ 31 w 2990"/>
                <a:gd name="T13" fmla="*/ 438 h 2273"/>
                <a:gd name="T14" fmla="*/ 47 w 2990"/>
                <a:gd name="T15" fmla="*/ 456 h 2273"/>
                <a:gd name="T16" fmla="*/ 49 w 2990"/>
                <a:gd name="T17" fmla="*/ 490 h 2273"/>
                <a:gd name="T18" fmla="*/ 71 w 2990"/>
                <a:gd name="T19" fmla="*/ 507 h 2273"/>
                <a:gd name="T20" fmla="*/ 109 w 2990"/>
                <a:gd name="T21" fmla="*/ 521 h 2273"/>
                <a:gd name="T22" fmla="*/ 152 w 2990"/>
                <a:gd name="T23" fmla="*/ 516 h 2273"/>
                <a:gd name="T24" fmla="*/ 185 w 2990"/>
                <a:gd name="T25" fmla="*/ 542 h 2273"/>
                <a:gd name="T26" fmla="*/ 259 w 2990"/>
                <a:gd name="T27" fmla="*/ 549 h 2273"/>
                <a:gd name="T28" fmla="*/ 414 w 2990"/>
                <a:gd name="T29" fmla="*/ 546 h 2273"/>
                <a:gd name="T30" fmla="*/ 539 w 2990"/>
                <a:gd name="T31" fmla="*/ 549 h 2273"/>
                <a:gd name="T32" fmla="*/ 585 w 2990"/>
                <a:gd name="T33" fmla="*/ 458 h 2273"/>
                <a:gd name="T34" fmla="*/ 714 w 2990"/>
                <a:gd name="T35" fmla="*/ 339 h 2273"/>
                <a:gd name="T36" fmla="*/ 743 w 2990"/>
                <a:gd name="T37" fmla="*/ 295 h 2273"/>
                <a:gd name="T38" fmla="*/ 727 w 2990"/>
                <a:gd name="T39" fmla="*/ 263 h 2273"/>
                <a:gd name="T40" fmla="*/ 716 w 2990"/>
                <a:gd name="T41" fmla="*/ 233 h 2273"/>
                <a:gd name="T42" fmla="*/ 678 w 2990"/>
                <a:gd name="T43" fmla="*/ 213 h 2273"/>
                <a:gd name="T44" fmla="*/ 631 w 2990"/>
                <a:gd name="T45" fmla="*/ 198 h 2273"/>
                <a:gd name="T46" fmla="*/ 592 w 2990"/>
                <a:gd name="T47" fmla="*/ 185 h 2273"/>
                <a:gd name="T48" fmla="*/ 578 w 2990"/>
                <a:gd name="T49" fmla="*/ 170 h 2273"/>
                <a:gd name="T50" fmla="*/ 594 w 2990"/>
                <a:gd name="T51" fmla="*/ 148 h 2273"/>
                <a:gd name="T52" fmla="*/ 598 w 2990"/>
                <a:gd name="T53" fmla="*/ 114 h 2273"/>
                <a:gd name="T54" fmla="*/ 580 w 2990"/>
                <a:gd name="T55" fmla="*/ 75 h 2273"/>
                <a:gd name="T56" fmla="*/ 562 w 2990"/>
                <a:gd name="T57" fmla="*/ 63 h 2273"/>
                <a:gd name="T58" fmla="*/ 540 w 2990"/>
                <a:gd name="T59" fmla="*/ 55 h 2273"/>
                <a:gd name="T60" fmla="*/ 520 w 2990"/>
                <a:gd name="T61" fmla="*/ 29 h 2273"/>
                <a:gd name="T62" fmla="*/ 517 w 2990"/>
                <a:gd name="T63" fmla="*/ 8 h 2273"/>
                <a:gd name="T64" fmla="*/ 492 w 2990"/>
                <a:gd name="T65" fmla="*/ 0 h 2273"/>
                <a:gd name="T66" fmla="*/ 479 w 2990"/>
                <a:gd name="T67" fmla="*/ 21 h 2273"/>
                <a:gd name="T68" fmla="*/ 449 w 2990"/>
                <a:gd name="T69" fmla="*/ 35 h 2273"/>
                <a:gd name="T70" fmla="*/ 438 w 2990"/>
                <a:gd name="T71" fmla="*/ 79 h 2273"/>
                <a:gd name="T72" fmla="*/ 411 w 2990"/>
                <a:gd name="T73" fmla="*/ 85 h 2273"/>
                <a:gd name="T74" fmla="*/ 384 w 2990"/>
                <a:gd name="T75" fmla="*/ 75 h 2273"/>
                <a:gd name="T76" fmla="*/ 363 w 2990"/>
                <a:gd name="T77" fmla="*/ 71 h 2273"/>
                <a:gd name="T78" fmla="*/ 334 w 2990"/>
                <a:gd name="T79" fmla="*/ 122 h 2273"/>
                <a:gd name="T80" fmla="*/ 344 w 2990"/>
                <a:gd name="T81" fmla="*/ 140 h 2273"/>
                <a:gd name="T82" fmla="*/ 322 w 2990"/>
                <a:gd name="T83" fmla="*/ 144 h 2273"/>
                <a:gd name="T84" fmla="*/ 295 w 2990"/>
                <a:gd name="T85" fmla="*/ 136 h 2273"/>
                <a:gd name="T86" fmla="*/ 257 w 2990"/>
                <a:gd name="T87" fmla="*/ 138 h 2273"/>
                <a:gd name="T88" fmla="*/ 266 w 2990"/>
                <a:gd name="T89" fmla="*/ 148 h 2273"/>
                <a:gd name="T90" fmla="*/ 262 w 2990"/>
                <a:gd name="T91" fmla="*/ 173 h 2273"/>
                <a:gd name="T92" fmla="*/ 263 w 2990"/>
                <a:gd name="T93" fmla="*/ 220 h 2273"/>
                <a:gd name="T94" fmla="*/ 241 w 2990"/>
                <a:gd name="T95" fmla="*/ 242 h 2273"/>
                <a:gd name="T96" fmla="*/ 230 w 2990"/>
                <a:gd name="T97" fmla="*/ 267 h 2273"/>
                <a:gd name="T98" fmla="*/ 177 w 2990"/>
                <a:gd name="T99" fmla="*/ 281 h 2273"/>
                <a:gd name="T100" fmla="*/ 147 w 2990"/>
                <a:gd name="T101" fmla="*/ 286 h 2273"/>
                <a:gd name="T102" fmla="*/ 114 w 2990"/>
                <a:gd name="T103" fmla="*/ 294 h 2273"/>
                <a:gd name="T104" fmla="*/ 80 w 2990"/>
                <a:gd name="T105" fmla="*/ 302 h 2273"/>
                <a:gd name="T106" fmla="*/ 80 w 2990"/>
                <a:gd name="T107" fmla="*/ 289 h 2273"/>
                <a:gd name="T108" fmla="*/ 55 w 2990"/>
                <a:gd name="T109" fmla="*/ 291 h 2273"/>
                <a:gd name="T110" fmla="*/ 29 w 2990"/>
                <a:gd name="T111" fmla="*/ 297 h 2273"/>
                <a:gd name="T112" fmla="*/ 10 w 2990"/>
                <a:gd name="T113" fmla="*/ 318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" name="Freeform 68"/>
            <p:cNvSpPr>
              <a:spLocks/>
            </p:cNvSpPr>
            <p:nvPr/>
          </p:nvSpPr>
          <p:spPr bwMode="gray">
            <a:xfrm>
              <a:off x="720" y="1296"/>
              <a:ext cx="1495" cy="1136"/>
            </a:xfrm>
            <a:custGeom>
              <a:avLst/>
              <a:gdLst>
                <a:gd name="T0" fmla="*/ 3 w 2990"/>
                <a:gd name="T1" fmla="*/ 357 h 2273"/>
                <a:gd name="T2" fmla="*/ 23 w 2990"/>
                <a:gd name="T3" fmla="*/ 365 h 2273"/>
                <a:gd name="T4" fmla="*/ 29 w 2990"/>
                <a:gd name="T5" fmla="*/ 390 h 2273"/>
                <a:gd name="T6" fmla="*/ 28 w 2990"/>
                <a:gd name="T7" fmla="*/ 419 h 2273"/>
                <a:gd name="T8" fmla="*/ 18 w 2990"/>
                <a:gd name="T9" fmla="*/ 419 h 2273"/>
                <a:gd name="T10" fmla="*/ 0 w 2990"/>
                <a:gd name="T11" fmla="*/ 429 h 2273"/>
                <a:gd name="T12" fmla="*/ 31 w 2990"/>
                <a:gd name="T13" fmla="*/ 438 h 2273"/>
                <a:gd name="T14" fmla="*/ 47 w 2990"/>
                <a:gd name="T15" fmla="*/ 456 h 2273"/>
                <a:gd name="T16" fmla="*/ 49 w 2990"/>
                <a:gd name="T17" fmla="*/ 490 h 2273"/>
                <a:gd name="T18" fmla="*/ 71 w 2990"/>
                <a:gd name="T19" fmla="*/ 507 h 2273"/>
                <a:gd name="T20" fmla="*/ 109 w 2990"/>
                <a:gd name="T21" fmla="*/ 521 h 2273"/>
                <a:gd name="T22" fmla="*/ 152 w 2990"/>
                <a:gd name="T23" fmla="*/ 516 h 2273"/>
                <a:gd name="T24" fmla="*/ 185 w 2990"/>
                <a:gd name="T25" fmla="*/ 542 h 2273"/>
                <a:gd name="T26" fmla="*/ 259 w 2990"/>
                <a:gd name="T27" fmla="*/ 549 h 2273"/>
                <a:gd name="T28" fmla="*/ 414 w 2990"/>
                <a:gd name="T29" fmla="*/ 546 h 2273"/>
                <a:gd name="T30" fmla="*/ 539 w 2990"/>
                <a:gd name="T31" fmla="*/ 549 h 2273"/>
                <a:gd name="T32" fmla="*/ 585 w 2990"/>
                <a:gd name="T33" fmla="*/ 458 h 2273"/>
                <a:gd name="T34" fmla="*/ 714 w 2990"/>
                <a:gd name="T35" fmla="*/ 339 h 2273"/>
                <a:gd name="T36" fmla="*/ 743 w 2990"/>
                <a:gd name="T37" fmla="*/ 295 h 2273"/>
                <a:gd name="T38" fmla="*/ 727 w 2990"/>
                <a:gd name="T39" fmla="*/ 263 h 2273"/>
                <a:gd name="T40" fmla="*/ 716 w 2990"/>
                <a:gd name="T41" fmla="*/ 233 h 2273"/>
                <a:gd name="T42" fmla="*/ 678 w 2990"/>
                <a:gd name="T43" fmla="*/ 213 h 2273"/>
                <a:gd name="T44" fmla="*/ 631 w 2990"/>
                <a:gd name="T45" fmla="*/ 198 h 2273"/>
                <a:gd name="T46" fmla="*/ 592 w 2990"/>
                <a:gd name="T47" fmla="*/ 185 h 2273"/>
                <a:gd name="T48" fmla="*/ 578 w 2990"/>
                <a:gd name="T49" fmla="*/ 170 h 2273"/>
                <a:gd name="T50" fmla="*/ 594 w 2990"/>
                <a:gd name="T51" fmla="*/ 148 h 2273"/>
                <a:gd name="T52" fmla="*/ 598 w 2990"/>
                <a:gd name="T53" fmla="*/ 114 h 2273"/>
                <a:gd name="T54" fmla="*/ 580 w 2990"/>
                <a:gd name="T55" fmla="*/ 75 h 2273"/>
                <a:gd name="T56" fmla="*/ 562 w 2990"/>
                <a:gd name="T57" fmla="*/ 63 h 2273"/>
                <a:gd name="T58" fmla="*/ 540 w 2990"/>
                <a:gd name="T59" fmla="*/ 55 h 2273"/>
                <a:gd name="T60" fmla="*/ 520 w 2990"/>
                <a:gd name="T61" fmla="*/ 29 h 2273"/>
                <a:gd name="T62" fmla="*/ 517 w 2990"/>
                <a:gd name="T63" fmla="*/ 8 h 2273"/>
                <a:gd name="T64" fmla="*/ 492 w 2990"/>
                <a:gd name="T65" fmla="*/ 0 h 2273"/>
                <a:gd name="T66" fmla="*/ 479 w 2990"/>
                <a:gd name="T67" fmla="*/ 21 h 2273"/>
                <a:gd name="T68" fmla="*/ 449 w 2990"/>
                <a:gd name="T69" fmla="*/ 35 h 2273"/>
                <a:gd name="T70" fmla="*/ 438 w 2990"/>
                <a:gd name="T71" fmla="*/ 79 h 2273"/>
                <a:gd name="T72" fmla="*/ 411 w 2990"/>
                <a:gd name="T73" fmla="*/ 85 h 2273"/>
                <a:gd name="T74" fmla="*/ 384 w 2990"/>
                <a:gd name="T75" fmla="*/ 75 h 2273"/>
                <a:gd name="T76" fmla="*/ 363 w 2990"/>
                <a:gd name="T77" fmla="*/ 71 h 2273"/>
                <a:gd name="T78" fmla="*/ 334 w 2990"/>
                <a:gd name="T79" fmla="*/ 122 h 2273"/>
                <a:gd name="T80" fmla="*/ 344 w 2990"/>
                <a:gd name="T81" fmla="*/ 140 h 2273"/>
                <a:gd name="T82" fmla="*/ 322 w 2990"/>
                <a:gd name="T83" fmla="*/ 144 h 2273"/>
                <a:gd name="T84" fmla="*/ 295 w 2990"/>
                <a:gd name="T85" fmla="*/ 136 h 2273"/>
                <a:gd name="T86" fmla="*/ 257 w 2990"/>
                <a:gd name="T87" fmla="*/ 138 h 2273"/>
                <a:gd name="T88" fmla="*/ 266 w 2990"/>
                <a:gd name="T89" fmla="*/ 148 h 2273"/>
                <a:gd name="T90" fmla="*/ 262 w 2990"/>
                <a:gd name="T91" fmla="*/ 173 h 2273"/>
                <a:gd name="T92" fmla="*/ 263 w 2990"/>
                <a:gd name="T93" fmla="*/ 220 h 2273"/>
                <a:gd name="T94" fmla="*/ 241 w 2990"/>
                <a:gd name="T95" fmla="*/ 242 h 2273"/>
                <a:gd name="T96" fmla="*/ 230 w 2990"/>
                <a:gd name="T97" fmla="*/ 267 h 2273"/>
                <a:gd name="T98" fmla="*/ 177 w 2990"/>
                <a:gd name="T99" fmla="*/ 281 h 2273"/>
                <a:gd name="T100" fmla="*/ 147 w 2990"/>
                <a:gd name="T101" fmla="*/ 286 h 2273"/>
                <a:gd name="T102" fmla="*/ 114 w 2990"/>
                <a:gd name="T103" fmla="*/ 294 h 2273"/>
                <a:gd name="T104" fmla="*/ 80 w 2990"/>
                <a:gd name="T105" fmla="*/ 302 h 2273"/>
                <a:gd name="T106" fmla="*/ 80 w 2990"/>
                <a:gd name="T107" fmla="*/ 289 h 2273"/>
                <a:gd name="T108" fmla="*/ 55 w 2990"/>
                <a:gd name="T109" fmla="*/ 291 h 2273"/>
                <a:gd name="T110" fmla="*/ 29 w 2990"/>
                <a:gd name="T111" fmla="*/ 297 h 2273"/>
                <a:gd name="T112" fmla="*/ 10 w 2990"/>
                <a:gd name="T113" fmla="*/ 318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" name="Freeform 69"/>
            <p:cNvSpPr>
              <a:spLocks/>
            </p:cNvSpPr>
            <p:nvPr/>
          </p:nvSpPr>
          <p:spPr bwMode="gray">
            <a:xfrm>
              <a:off x="900" y="2373"/>
              <a:ext cx="1448" cy="781"/>
            </a:xfrm>
            <a:custGeom>
              <a:avLst/>
              <a:gdLst>
                <a:gd name="T0" fmla="*/ 682 w 2896"/>
                <a:gd name="T1" fmla="*/ 376 h 1563"/>
                <a:gd name="T2" fmla="*/ 665 w 2896"/>
                <a:gd name="T3" fmla="*/ 372 h 1563"/>
                <a:gd name="T4" fmla="*/ 658 w 2896"/>
                <a:gd name="T5" fmla="*/ 380 h 1563"/>
                <a:gd name="T6" fmla="*/ 653 w 2896"/>
                <a:gd name="T7" fmla="*/ 378 h 1563"/>
                <a:gd name="T8" fmla="*/ 623 w 2896"/>
                <a:gd name="T9" fmla="*/ 368 h 1563"/>
                <a:gd name="T10" fmla="*/ 626 w 2896"/>
                <a:gd name="T11" fmla="*/ 363 h 1563"/>
                <a:gd name="T12" fmla="*/ 630 w 2896"/>
                <a:gd name="T13" fmla="*/ 349 h 1563"/>
                <a:gd name="T14" fmla="*/ 616 w 2896"/>
                <a:gd name="T15" fmla="*/ 326 h 1563"/>
                <a:gd name="T16" fmla="*/ 604 w 2896"/>
                <a:gd name="T17" fmla="*/ 331 h 1563"/>
                <a:gd name="T18" fmla="*/ 589 w 2896"/>
                <a:gd name="T19" fmla="*/ 341 h 1563"/>
                <a:gd name="T20" fmla="*/ 568 w 2896"/>
                <a:gd name="T21" fmla="*/ 333 h 1563"/>
                <a:gd name="T22" fmla="*/ 557 w 2896"/>
                <a:gd name="T23" fmla="*/ 332 h 1563"/>
                <a:gd name="T24" fmla="*/ 536 w 2896"/>
                <a:gd name="T25" fmla="*/ 348 h 1563"/>
                <a:gd name="T26" fmla="*/ 511 w 2896"/>
                <a:gd name="T27" fmla="*/ 355 h 1563"/>
                <a:gd name="T28" fmla="*/ 491 w 2896"/>
                <a:gd name="T29" fmla="*/ 376 h 1563"/>
                <a:gd name="T30" fmla="*/ 459 w 2896"/>
                <a:gd name="T31" fmla="*/ 388 h 1563"/>
                <a:gd name="T32" fmla="*/ 442 w 2896"/>
                <a:gd name="T33" fmla="*/ 382 h 1563"/>
                <a:gd name="T34" fmla="*/ 431 w 2896"/>
                <a:gd name="T35" fmla="*/ 370 h 1563"/>
                <a:gd name="T36" fmla="*/ 400 w 2896"/>
                <a:gd name="T37" fmla="*/ 364 h 1563"/>
                <a:gd name="T38" fmla="*/ 389 w 2896"/>
                <a:gd name="T39" fmla="*/ 353 h 1563"/>
                <a:gd name="T40" fmla="*/ 364 w 2896"/>
                <a:gd name="T41" fmla="*/ 368 h 1563"/>
                <a:gd name="T42" fmla="*/ 348 w 2896"/>
                <a:gd name="T43" fmla="*/ 384 h 1563"/>
                <a:gd name="T44" fmla="*/ 335 w 2896"/>
                <a:gd name="T45" fmla="*/ 390 h 1563"/>
                <a:gd name="T46" fmla="*/ 339 w 2896"/>
                <a:gd name="T47" fmla="*/ 373 h 1563"/>
                <a:gd name="T48" fmla="*/ 331 w 2896"/>
                <a:gd name="T49" fmla="*/ 359 h 1563"/>
                <a:gd name="T50" fmla="*/ 302 w 2896"/>
                <a:gd name="T51" fmla="*/ 366 h 1563"/>
                <a:gd name="T52" fmla="*/ 264 w 2896"/>
                <a:gd name="T53" fmla="*/ 352 h 1563"/>
                <a:gd name="T54" fmla="*/ 246 w 2896"/>
                <a:gd name="T55" fmla="*/ 351 h 1563"/>
                <a:gd name="T56" fmla="*/ 221 w 2896"/>
                <a:gd name="T57" fmla="*/ 336 h 1563"/>
                <a:gd name="T58" fmla="*/ 200 w 2896"/>
                <a:gd name="T59" fmla="*/ 320 h 1563"/>
                <a:gd name="T60" fmla="*/ 178 w 2896"/>
                <a:gd name="T61" fmla="*/ 301 h 1563"/>
                <a:gd name="T62" fmla="*/ 171 w 2896"/>
                <a:gd name="T63" fmla="*/ 281 h 1563"/>
                <a:gd name="T64" fmla="*/ 158 w 2896"/>
                <a:gd name="T65" fmla="*/ 288 h 1563"/>
                <a:gd name="T66" fmla="*/ 142 w 2896"/>
                <a:gd name="T67" fmla="*/ 265 h 1563"/>
                <a:gd name="T68" fmla="*/ 109 w 2896"/>
                <a:gd name="T69" fmla="*/ 235 h 1563"/>
                <a:gd name="T70" fmla="*/ 89 w 2896"/>
                <a:gd name="T71" fmla="*/ 223 h 1563"/>
                <a:gd name="T72" fmla="*/ 74 w 2896"/>
                <a:gd name="T73" fmla="*/ 228 h 1563"/>
                <a:gd name="T74" fmla="*/ 46 w 2896"/>
                <a:gd name="T75" fmla="*/ 195 h 1563"/>
                <a:gd name="T76" fmla="*/ 19 w 2896"/>
                <a:gd name="T77" fmla="*/ 169 h 1563"/>
                <a:gd name="T78" fmla="*/ 10 w 2896"/>
                <a:gd name="T79" fmla="*/ 162 h 1563"/>
                <a:gd name="T80" fmla="*/ 0 w 2896"/>
                <a:gd name="T81" fmla="*/ 157 h 1563"/>
                <a:gd name="T82" fmla="*/ 3 w 2896"/>
                <a:gd name="T83" fmla="*/ 135 h 1563"/>
                <a:gd name="T84" fmla="*/ 1 w 2896"/>
                <a:gd name="T85" fmla="*/ 112 h 1563"/>
                <a:gd name="T86" fmla="*/ 11 w 2896"/>
                <a:gd name="T87" fmla="*/ 109 h 1563"/>
                <a:gd name="T88" fmla="*/ 22 w 2896"/>
                <a:gd name="T89" fmla="*/ 118 h 1563"/>
                <a:gd name="T90" fmla="*/ 38 w 2896"/>
                <a:gd name="T91" fmla="*/ 112 h 1563"/>
                <a:gd name="T92" fmla="*/ 43 w 2896"/>
                <a:gd name="T93" fmla="*/ 90 h 1563"/>
                <a:gd name="T94" fmla="*/ 25 w 2896"/>
                <a:gd name="T95" fmla="*/ 76 h 1563"/>
                <a:gd name="T96" fmla="*/ 29 w 2896"/>
                <a:gd name="T97" fmla="*/ 51 h 1563"/>
                <a:gd name="T98" fmla="*/ 39 w 2896"/>
                <a:gd name="T99" fmla="*/ 36 h 1563"/>
                <a:gd name="T100" fmla="*/ 71 w 2896"/>
                <a:gd name="T101" fmla="*/ 26 h 1563"/>
                <a:gd name="T102" fmla="*/ 148 w 2896"/>
                <a:gd name="T103" fmla="*/ 20 h 1563"/>
                <a:gd name="T104" fmla="*/ 258 w 2896"/>
                <a:gd name="T105" fmla="*/ 20 h 1563"/>
                <a:gd name="T106" fmla="*/ 365 w 2896"/>
                <a:gd name="T107" fmla="*/ 3 h 1563"/>
                <a:gd name="T108" fmla="*/ 417 w 2896"/>
                <a:gd name="T109" fmla="*/ 39 h 1563"/>
                <a:gd name="T110" fmla="*/ 399 w 2896"/>
                <a:gd name="T111" fmla="*/ 107 h 1563"/>
                <a:gd name="T112" fmla="*/ 467 w 2896"/>
                <a:gd name="T113" fmla="*/ 166 h 1563"/>
                <a:gd name="T114" fmla="*/ 552 w 2896"/>
                <a:gd name="T115" fmla="*/ 189 h 1563"/>
                <a:gd name="T116" fmla="*/ 640 w 2896"/>
                <a:gd name="T117" fmla="*/ 234 h 1563"/>
                <a:gd name="T118" fmla="*/ 685 w 2896"/>
                <a:gd name="T119" fmla="*/ 200 h 1563"/>
                <a:gd name="T120" fmla="*/ 711 w 2896"/>
                <a:gd name="T121" fmla="*/ 258 h 1563"/>
                <a:gd name="T122" fmla="*/ 713 w 2896"/>
                <a:gd name="T123" fmla="*/ 353 h 1563"/>
                <a:gd name="T124" fmla="*/ 689 w 2896"/>
                <a:gd name="T125" fmla="*/ 384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" name="Freeform 70"/>
            <p:cNvSpPr>
              <a:spLocks/>
            </p:cNvSpPr>
            <p:nvPr/>
          </p:nvSpPr>
          <p:spPr bwMode="gray">
            <a:xfrm>
              <a:off x="900" y="2373"/>
              <a:ext cx="1448" cy="781"/>
            </a:xfrm>
            <a:custGeom>
              <a:avLst/>
              <a:gdLst>
                <a:gd name="T0" fmla="*/ 682 w 2896"/>
                <a:gd name="T1" fmla="*/ 376 h 1563"/>
                <a:gd name="T2" fmla="*/ 665 w 2896"/>
                <a:gd name="T3" fmla="*/ 372 h 1563"/>
                <a:gd name="T4" fmla="*/ 658 w 2896"/>
                <a:gd name="T5" fmla="*/ 380 h 1563"/>
                <a:gd name="T6" fmla="*/ 653 w 2896"/>
                <a:gd name="T7" fmla="*/ 378 h 1563"/>
                <a:gd name="T8" fmla="*/ 623 w 2896"/>
                <a:gd name="T9" fmla="*/ 368 h 1563"/>
                <a:gd name="T10" fmla="*/ 626 w 2896"/>
                <a:gd name="T11" fmla="*/ 363 h 1563"/>
                <a:gd name="T12" fmla="*/ 630 w 2896"/>
                <a:gd name="T13" fmla="*/ 349 h 1563"/>
                <a:gd name="T14" fmla="*/ 616 w 2896"/>
                <a:gd name="T15" fmla="*/ 326 h 1563"/>
                <a:gd name="T16" fmla="*/ 604 w 2896"/>
                <a:gd name="T17" fmla="*/ 331 h 1563"/>
                <a:gd name="T18" fmla="*/ 589 w 2896"/>
                <a:gd name="T19" fmla="*/ 341 h 1563"/>
                <a:gd name="T20" fmla="*/ 568 w 2896"/>
                <a:gd name="T21" fmla="*/ 333 h 1563"/>
                <a:gd name="T22" fmla="*/ 557 w 2896"/>
                <a:gd name="T23" fmla="*/ 332 h 1563"/>
                <a:gd name="T24" fmla="*/ 536 w 2896"/>
                <a:gd name="T25" fmla="*/ 348 h 1563"/>
                <a:gd name="T26" fmla="*/ 511 w 2896"/>
                <a:gd name="T27" fmla="*/ 355 h 1563"/>
                <a:gd name="T28" fmla="*/ 491 w 2896"/>
                <a:gd name="T29" fmla="*/ 376 h 1563"/>
                <a:gd name="T30" fmla="*/ 459 w 2896"/>
                <a:gd name="T31" fmla="*/ 388 h 1563"/>
                <a:gd name="T32" fmla="*/ 442 w 2896"/>
                <a:gd name="T33" fmla="*/ 382 h 1563"/>
                <a:gd name="T34" fmla="*/ 431 w 2896"/>
                <a:gd name="T35" fmla="*/ 370 h 1563"/>
                <a:gd name="T36" fmla="*/ 400 w 2896"/>
                <a:gd name="T37" fmla="*/ 364 h 1563"/>
                <a:gd name="T38" fmla="*/ 389 w 2896"/>
                <a:gd name="T39" fmla="*/ 353 h 1563"/>
                <a:gd name="T40" fmla="*/ 364 w 2896"/>
                <a:gd name="T41" fmla="*/ 368 h 1563"/>
                <a:gd name="T42" fmla="*/ 348 w 2896"/>
                <a:gd name="T43" fmla="*/ 384 h 1563"/>
                <a:gd name="T44" fmla="*/ 335 w 2896"/>
                <a:gd name="T45" fmla="*/ 390 h 1563"/>
                <a:gd name="T46" fmla="*/ 339 w 2896"/>
                <a:gd name="T47" fmla="*/ 373 h 1563"/>
                <a:gd name="T48" fmla="*/ 331 w 2896"/>
                <a:gd name="T49" fmla="*/ 359 h 1563"/>
                <a:gd name="T50" fmla="*/ 302 w 2896"/>
                <a:gd name="T51" fmla="*/ 366 h 1563"/>
                <a:gd name="T52" fmla="*/ 264 w 2896"/>
                <a:gd name="T53" fmla="*/ 352 h 1563"/>
                <a:gd name="T54" fmla="*/ 246 w 2896"/>
                <a:gd name="T55" fmla="*/ 351 h 1563"/>
                <a:gd name="T56" fmla="*/ 221 w 2896"/>
                <a:gd name="T57" fmla="*/ 336 h 1563"/>
                <a:gd name="T58" fmla="*/ 200 w 2896"/>
                <a:gd name="T59" fmla="*/ 320 h 1563"/>
                <a:gd name="T60" fmla="*/ 178 w 2896"/>
                <a:gd name="T61" fmla="*/ 301 h 1563"/>
                <a:gd name="T62" fmla="*/ 171 w 2896"/>
                <a:gd name="T63" fmla="*/ 281 h 1563"/>
                <a:gd name="T64" fmla="*/ 158 w 2896"/>
                <a:gd name="T65" fmla="*/ 288 h 1563"/>
                <a:gd name="T66" fmla="*/ 142 w 2896"/>
                <a:gd name="T67" fmla="*/ 265 h 1563"/>
                <a:gd name="T68" fmla="*/ 109 w 2896"/>
                <a:gd name="T69" fmla="*/ 235 h 1563"/>
                <a:gd name="T70" fmla="*/ 89 w 2896"/>
                <a:gd name="T71" fmla="*/ 223 h 1563"/>
                <a:gd name="T72" fmla="*/ 74 w 2896"/>
                <a:gd name="T73" fmla="*/ 228 h 1563"/>
                <a:gd name="T74" fmla="*/ 46 w 2896"/>
                <a:gd name="T75" fmla="*/ 195 h 1563"/>
                <a:gd name="T76" fmla="*/ 19 w 2896"/>
                <a:gd name="T77" fmla="*/ 169 h 1563"/>
                <a:gd name="T78" fmla="*/ 10 w 2896"/>
                <a:gd name="T79" fmla="*/ 162 h 1563"/>
                <a:gd name="T80" fmla="*/ 0 w 2896"/>
                <a:gd name="T81" fmla="*/ 157 h 1563"/>
                <a:gd name="T82" fmla="*/ 3 w 2896"/>
                <a:gd name="T83" fmla="*/ 135 h 1563"/>
                <a:gd name="T84" fmla="*/ 1 w 2896"/>
                <a:gd name="T85" fmla="*/ 112 h 1563"/>
                <a:gd name="T86" fmla="*/ 11 w 2896"/>
                <a:gd name="T87" fmla="*/ 109 h 1563"/>
                <a:gd name="T88" fmla="*/ 22 w 2896"/>
                <a:gd name="T89" fmla="*/ 118 h 1563"/>
                <a:gd name="T90" fmla="*/ 38 w 2896"/>
                <a:gd name="T91" fmla="*/ 112 h 1563"/>
                <a:gd name="T92" fmla="*/ 43 w 2896"/>
                <a:gd name="T93" fmla="*/ 90 h 1563"/>
                <a:gd name="T94" fmla="*/ 25 w 2896"/>
                <a:gd name="T95" fmla="*/ 76 h 1563"/>
                <a:gd name="T96" fmla="*/ 29 w 2896"/>
                <a:gd name="T97" fmla="*/ 51 h 1563"/>
                <a:gd name="T98" fmla="*/ 39 w 2896"/>
                <a:gd name="T99" fmla="*/ 36 h 1563"/>
                <a:gd name="T100" fmla="*/ 71 w 2896"/>
                <a:gd name="T101" fmla="*/ 26 h 1563"/>
                <a:gd name="T102" fmla="*/ 148 w 2896"/>
                <a:gd name="T103" fmla="*/ 20 h 1563"/>
                <a:gd name="T104" fmla="*/ 258 w 2896"/>
                <a:gd name="T105" fmla="*/ 20 h 1563"/>
                <a:gd name="T106" fmla="*/ 365 w 2896"/>
                <a:gd name="T107" fmla="*/ 3 h 1563"/>
                <a:gd name="T108" fmla="*/ 417 w 2896"/>
                <a:gd name="T109" fmla="*/ 39 h 1563"/>
                <a:gd name="T110" fmla="*/ 399 w 2896"/>
                <a:gd name="T111" fmla="*/ 107 h 1563"/>
                <a:gd name="T112" fmla="*/ 467 w 2896"/>
                <a:gd name="T113" fmla="*/ 166 h 1563"/>
                <a:gd name="T114" fmla="*/ 552 w 2896"/>
                <a:gd name="T115" fmla="*/ 189 h 1563"/>
                <a:gd name="T116" fmla="*/ 640 w 2896"/>
                <a:gd name="T117" fmla="*/ 234 h 1563"/>
                <a:gd name="T118" fmla="*/ 685 w 2896"/>
                <a:gd name="T119" fmla="*/ 200 h 1563"/>
                <a:gd name="T120" fmla="*/ 711 w 2896"/>
                <a:gd name="T121" fmla="*/ 258 h 1563"/>
                <a:gd name="T122" fmla="*/ 713 w 2896"/>
                <a:gd name="T123" fmla="*/ 353 h 1563"/>
                <a:gd name="T124" fmla="*/ 689 w 2896"/>
                <a:gd name="T125" fmla="*/ 384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" name="Freeform 71"/>
            <p:cNvSpPr>
              <a:spLocks/>
            </p:cNvSpPr>
            <p:nvPr/>
          </p:nvSpPr>
          <p:spPr bwMode="gray">
            <a:xfrm>
              <a:off x="2215" y="3052"/>
              <a:ext cx="676" cy="694"/>
            </a:xfrm>
            <a:custGeom>
              <a:avLst/>
              <a:gdLst>
                <a:gd name="T0" fmla="*/ 297 w 1352"/>
                <a:gd name="T1" fmla="*/ 258 h 1388"/>
                <a:gd name="T2" fmla="*/ 288 w 1352"/>
                <a:gd name="T3" fmla="*/ 267 h 1388"/>
                <a:gd name="T4" fmla="*/ 280 w 1352"/>
                <a:gd name="T5" fmla="*/ 277 h 1388"/>
                <a:gd name="T6" fmla="*/ 265 w 1352"/>
                <a:gd name="T7" fmla="*/ 279 h 1388"/>
                <a:gd name="T8" fmla="*/ 258 w 1352"/>
                <a:gd name="T9" fmla="*/ 281 h 1388"/>
                <a:gd name="T10" fmla="*/ 248 w 1352"/>
                <a:gd name="T11" fmla="*/ 285 h 1388"/>
                <a:gd name="T12" fmla="*/ 240 w 1352"/>
                <a:gd name="T13" fmla="*/ 279 h 1388"/>
                <a:gd name="T14" fmla="*/ 237 w 1352"/>
                <a:gd name="T15" fmla="*/ 285 h 1388"/>
                <a:gd name="T16" fmla="*/ 231 w 1352"/>
                <a:gd name="T17" fmla="*/ 284 h 1388"/>
                <a:gd name="T18" fmla="*/ 228 w 1352"/>
                <a:gd name="T19" fmla="*/ 281 h 1388"/>
                <a:gd name="T20" fmla="*/ 218 w 1352"/>
                <a:gd name="T21" fmla="*/ 290 h 1388"/>
                <a:gd name="T22" fmla="*/ 202 w 1352"/>
                <a:gd name="T23" fmla="*/ 282 h 1388"/>
                <a:gd name="T24" fmla="*/ 188 w 1352"/>
                <a:gd name="T25" fmla="*/ 290 h 1388"/>
                <a:gd name="T26" fmla="*/ 174 w 1352"/>
                <a:gd name="T27" fmla="*/ 293 h 1388"/>
                <a:gd name="T28" fmla="*/ 162 w 1352"/>
                <a:gd name="T29" fmla="*/ 303 h 1388"/>
                <a:gd name="T30" fmla="*/ 169 w 1352"/>
                <a:gd name="T31" fmla="*/ 330 h 1388"/>
                <a:gd name="T32" fmla="*/ 165 w 1352"/>
                <a:gd name="T33" fmla="*/ 346 h 1388"/>
                <a:gd name="T34" fmla="*/ 146 w 1352"/>
                <a:gd name="T35" fmla="*/ 341 h 1388"/>
                <a:gd name="T36" fmla="*/ 142 w 1352"/>
                <a:gd name="T37" fmla="*/ 322 h 1388"/>
                <a:gd name="T38" fmla="*/ 130 w 1352"/>
                <a:gd name="T39" fmla="*/ 330 h 1388"/>
                <a:gd name="T40" fmla="*/ 113 w 1352"/>
                <a:gd name="T41" fmla="*/ 336 h 1388"/>
                <a:gd name="T42" fmla="*/ 98 w 1352"/>
                <a:gd name="T43" fmla="*/ 327 h 1388"/>
                <a:gd name="T44" fmla="*/ 94 w 1352"/>
                <a:gd name="T45" fmla="*/ 310 h 1388"/>
                <a:gd name="T46" fmla="*/ 76 w 1352"/>
                <a:gd name="T47" fmla="*/ 308 h 1388"/>
                <a:gd name="T48" fmla="*/ 67 w 1352"/>
                <a:gd name="T49" fmla="*/ 301 h 1388"/>
                <a:gd name="T50" fmla="*/ 72 w 1352"/>
                <a:gd name="T51" fmla="*/ 280 h 1388"/>
                <a:gd name="T52" fmla="*/ 79 w 1352"/>
                <a:gd name="T53" fmla="*/ 267 h 1388"/>
                <a:gd name="T54" fmla="*/ 63 w 1352"/>
                <a:gd name="T55" fmla="*/ 263 h 1388"/>
                <a:gd name="T56" fmla="*/ 53 w 1352"/>
                <a:gd name="T57" fmla="*/ 245 h 1388"/>
                <a:gd name="T58" fmla="*/ 47 w 1352"/>
                <a:gd name="T59" fmla="*/ 227 h 1388"/>
                <a:gd name="T60" fmla="*/ 51 w 1352"/>
                <a:gd name="T61" fmla="*/ 218 h 1388"/>
                <a:gd name="T62" fmla="*/ 48 w 1352"/>
                <a:gd name="T63" fmla="*/ 217 h 1388"/>
                <a:gd name="T64" fmla="*/ 24 w 1352"/>
                <a:gd name="T65" fmla="*/ 220 h 1388"/>
                <a:gd name="T66" fmla="*/ 9 w 1352"/>
                <a:gd name="T67" fmla="*/ 229 h 1388"/>
                <a:gd name="T68" fmla="*/ 3 w 1352"/>
                <a:gd name="T69" fmla="*/ 224 h 1388"/>
                <a:gd name="T70" fmla="*/ 8 w 1352"/>
                <a:gd name="T71" fmla="*/ 215 h 1388"/>
                <a:gd name="T72" fmla="*/ 3 w 1352"/>
                <a:gd name="T73" fmla="*/ 206 h 1388"/>
                <a:gd name="T74" fmla="*/ 5 w 1352"/>
                <a:gd name="T75" fmla="*/ 189 h 1388"/>
                <a:gd name="T76" fmla="*/ 15 w 1352"/>
                <a:gd name="T77" fmla="*/ 172 h 1388"/>
                <a:gd name="T78" fmla="*/ 28 w 1352"/>
                <a:gd name="T79" fmla="*/ 162 h 1388"/>
                <a:gd name="T80" fmla="*/ 38 w 1352"/>
                <a:gd name="T81" fmla="*/ 150 h 1388"/>
                <a:gd name="T82" fmla="*/ 49 w 1352"/>
                <a:gd name="T83" fmla="*/ 131 h 1388"/>
                <a:gd name="T84" fmla="*/ 53 w 1352"/>
                <a:gd name="T85" fmla="*/ 89 h 1388"/>
                <a:gd name="T86" fmla="*/ 47 w 1352"/>
                <a:gd name="T87" fmla="*/ 72 h 1388"/>
                <a:gd name="T88" fmla="*/ 31 w 1352"/>
                <a:gd name="T89" fmla="*/ 60 h 1388"/>
                <a:gd name="T90" fmla="*/ 51 w 1352"/>
                <a:gd name="T91" fmla="*/ 42 h 1388"/>
                <a:gd name="T92" fmla="*/ 78 w 1352"/>
                <a:gd name="T93" fmla="*/ 44 h 1388"/>
                <a:gd name="T94" fmla="*/ 112 w 1352"/>
                <a:gd name="T95" fmla="*/ 60 h 1388"/>
                <a:gd name="T96" fmla="*/ 170 w 1352"/>
                <a:gd name="T97" fmla="*/ 138 h 1388"/>
                <a:gd name="T98" fmla="*/ 214 w 1352"/>
                <a:gd name="T99" fmla="*/ 109 h 1388"/>
                <a:gd name="T100" fmla="*/ 229 w 1352"/>
                <a:gd name="T101" fmla="*/ 50 h 1388"/>
                <a:gd name="T102" fmla="*/ 248 w 1352"/>
                <a:gd name="T103" fmla="*/ 26 h 1388"/>
                <a:gd name="T104" fmla="*/ 289 w 1352"/>
                <a:gd name="T105" fmla="*/ 47 h 1388"/>
                <a:gd name="T106" fmla="*/ 266 w 1352"/>
                <a:gd name="T107" fmla="*/ 82 h 1388"/>
                <a:gd name="T108" fmla="*/ 240 w 1352"/>
                <a:gd name="T109" fmla="*/ 101 h 1388"/>
                <a:gd name="T110" fmla="*/ 276 w 1352"/>
                <a:gd name="T111" fmla="*/ 122 h 1388"/>
                <a:gd name="T112" fmla="*/ 280 w 1352"/>
                <a:gd name="T113" fmla="*/ 183 h 1388"/>
                <a:gd name="T114" fmla="*/ 300 w 1352"/>
                <a:gd name="T115" fmla="*/ 216 h 1388"/>
                <a:gd name="T116" fmla="*/ 338 w 1352"/>
                <a:gd name="T117" fmla="*/ 225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" name="Freeform 72"/>
            <p:cNvSpPr>
              <a:spLocks/>
            </p:cNvSpPr>
            <p:nvPr/>
          </p:nvSpPr>
          <p:spPr bwMode="gray">
            <a:xfrm>
              <a:off x="2215" y="3052"/>
              <a:ext cx="676" cy="694"/>
            </a:xfrm>
            <a:custGeom>
              <a:avLst/>
              <a:gdLst>
                <a:gd name="T0" fmla="*/ 297 w 1352"/>
                <a:gd name="T1" fmla="*/ 258 h 1388"/>
                <a:gd name="T2" fmla="*/ 288 w 1352"/>
                <a:gd name="T3" fmla="*/ 267 h 1388"/>
                <a:gd name="T4" fmla="*/ 280 w 1352"/>
                <a:gd name="T5" fmla="*/ 277 h 1388"/>
                <a:gd name="T6" fmla="*/ 265 w 1352"/>
                <a:gd name="T7" fmla="*/ 279 h 1388"/>
                <a:gd name="T8" fmla="*/ 258 w 1352"/>
                <a:gd name="T9" fmla="*/ 281 h 1388"/>
                <a:gd name="T10" fmla="*/ 248 w 1352"/>
                <a:gd name="T11" fmla="*/ 285 h 1388"/>
                <a:gd name="T12" fmla="*/ 240 w 1352"/>
                <a:gd name="T13" fmla="*/ 279 h 1388"/>
                <a:gd name="T14" fmla="*/ 237 w 1352"/>
                <a:gd name="T15" fmla="*/ 285 h 1388"/>
                <a:gd name="T16" fmla="*/ 231 w 1352"/>
                <a:gd name="T17" fmla="*/ 284 h 1388"/>
                <a:gd name="T18" fmla="*/ 228 w 1352"/>
                <a:gd name="T19" fmla="*/ 281 h 1388"/>
                <a:gd name="T20" fmla="*/ 218 w 1352"/>
                <a:gd name="T21" fmla="*/ 290 h 1388"/>
                <a:gd name="T22" fmla="*/ 202 w 1352"/>
                <a:gd name="T23" fmla="*/ 282 h 1388"/>
                <a:gd name="T24" fmla="*/ 188 w 1352"/>
                <a:gd name="T25" fmla="*/ 290 h 1388"/>
                <a:gd name="T26" fmla="*/ 174 w 1352"/>
                <a:gd name="T27" fmla="*/ 293 h 1388"/>
                <a:gd name="T28" fmla="*/ 162 w 1352"/>
                <a:gd name="T29" fmla="*/ 303 h 1388"/>
                <a:gd name="T30" fmla="*/ 169 w 1352"/>
                <a:gd name="T31" fmla="*/ 330 h 1388"/>
                <a:gd name="T32" fmla="*/ 165 w 1352"/>
                <a:gd name="T33" fmla="*/ 346 h 1388"/>
                <a:gd name="T34" fmla="*/ 146 w 1352"/>
                <a:gd name="T35" fmla="*/ 341 h 1388"/>
                <a:gd name="T36" fmla="*/ 142 w 1352"/>
                <a:gd name="T37" fmla="*/ 322 h 1388"/>
                <a:gd name="T38" fmla="*/ 130 w 1352"/>
                <a:gd name="T39" fmla="*/ 330 h 1388"/>
                <a:gd name="T40" fmla="*/ 113 w 1352"/>
                <a:gd name="T41" fmla="*/ 336 h 1388"/>
                <a:gd name="T42" fmla="*/ 98 w 1352"/>
                <a:gd name="T43" fmla="*/ 327 h 1388"/>
                <a:gd name="T44" fmla="*/ 94 w 1352"/>
                <a:gd name="T45" fmla="*/ 310 h 1388"/>
                <a:gd name="T46" fmla="*/ 76 w 1352"/>
                <a:gd name="T47" fmla="*/ 308 h 1388"/>
                <a:gd name="T48" fmla="*/ 67 w 1352"/>
                <a:gd name="T49" fmla="*/ 301 h 1388"/>
                <a:gd name="T50" fmla="*/ 72 w 1352"/>
                <a:gd name="T51" fmla="*/ 280 h 1388"/>
                <a:gd name="T52" fmla="*/ 79 w 1352"/>
                <a:gd name="T53" fmla="*/ 267 h 1388"/>
                <a:gd name="T54" fmla="*/ 63 w 1352"/>
                <a:gd name="T55" fmla="*/ 263 h 1388"/>
                <a:gd name="T56" fmla="*/ 53 w 1352"/>
                <a:gd name="T57" fmla="*/ 245 h 1388"/>
                <a:gd name="T58" fmla="*/ 47 w 1352"/>
                <a:gd name="T59" fmla="*/ 227 h 1388"/>
                <a:gd name="T60" fmla="*/ 51 w 1352"/>
                <a:gd name="T61" fmla="*/ 218 h 1388"/>
                <a:gd name="T62" fmla="*/ 48 w 1352"/>
                <a:gd name="T63" fmla="*/ 217 h 1388"/>
                <a:gd name="T64" fmla="*/ 24 w 1352"/>
                <a:gd name="T65" fmla="*/ 220 h 1388"/>
                <a:gd name="T66" fmla="*/ 9 w 1352"/>
                <a:gd name="T67" fmla="*/ 229 h 1388"/>
                <a:gd name="T68" fmla="*/ 3 w 1352"/>
                <a:gd name="T69" fmla="*/ 224 h 1388"/>
                <a:gd name="T70" fmla="*/ 8 w 1352"/>
                <a:gd name="T71" fmla="*/ 215 h 1388"/>
                <a:gd name="T72" fmla="*/ 3 w 1352"/>
                <a:gd name="T73" fmla="*/ 206 h 1388"/>
                <a:gd name="T74" fmla="*/ 5 w 1352"/>
                <a:gd name="T75" fmla="*/ 189 h 1388"/>
                <a:gd name="T76" fmla="*/ 15 w 1352"/>
                <a:gd name="T77" fmla="*/ 172 h 1388"/>
                <a:gd name="T78" fmla="*/ 28 w 1352"/>
                <a:gd name="T79" fmla="*/ 162 h 1388"/>
                <a:gd name="T80" fmla="*/ 38 w 1352"/>
                <a:gd name="T81" fmla="*/ 150 h 1388"/>
                <a:gd name="T82" fmla="*/ 49 w 1352"/>
                <a:gd name="T83" fmla="*/ 131 h 1388"/>
                <a:gd name="T84" fmla="*/ 53 w 1352"/>
                <a:gd name="T85" fmla="*/ 89 h 1388"/>
                <a:gd name="T86" fmla="*/ 47 w 1352"/>
                <a:gd name="T87" fmla="*/ 72 h 1388"/>
                <a:gd name="T88" fmla="*/ 31 w 1352"/>
                <a:gd name="T89" fmla="*/ 60 h 1388"/>
                <a:gd name="T90" fmla="*/ 51 w 1352"/>
                <a:gd name="T91" fmla="*/ 42 h 1388"/>
                <a:gd name="T92" fmla="*/ 78 w 1352"/>
                <a:gd name="T93" fmla="*/ 44 h 1388"/>
                <a:gd name="T94" fmla="*/ 112 w 1352"/>
                <a:gd name="T95" fmla="*/ 60 h 1388"/>
                <a:gd name="T96" fmla="*/ 170 w 1352"/>
                <a:gd name="T97" fmla="*/ 138 h 1388"/>
                <a:gd name="T98" fmla="*/ 214 w 1352"/>
                <a:gd name="T99" fmla="*/ 109 h 1388"/>
                <a:gd name="T100" fmla="*/ 229 w 1352"/>
                <a:gd name="T101" fmla="*/ 50 h 1388"/>
                <a:gd name="T102" fmla="*/ 248 w 1352"/>
                <a:gd name="T103" fmla="*/ 26 h 1388"/>
                <a:gd name="T104" fmla="*/ 289 w 1352"/>
                <a:gd name="T105" fmla="*/ 47 h 1388"/>
                <a:gd name="T106" fmla="*/ 266 w 1352"/>
                <a:gd name="T107" fmla="*/ 82 h 1388"/>
                <a:gd name="T108" fmla="*/ 240 w 1352"/>
                <a:gd name="T109" fmla="*/ 101 h 1388"/>
                <a:gd name="T110" fmla="*/ 276 w 1352"/>
                <a:gd name="T111" fmla="*/ 122 h 1388"/>
                <a:gd name="T112" fmla="*/ 280 w 1352"/>
                <a:gd name="T113" fmla="*/ 183 h 1388"/>
                <a:gd name="T114" fmla="*/ 300 w 1352"/>
                <a:gd name="T115" fmla="*/ 216 h 1388"/>
                <a:gd name="T116" fmla="*/ 338 w 1352"/>
                <a:gd name="T117" fmla="*/ 225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3" name="Freeform 73"/>
            <p:cNvSpPr>
              <a:spLocks/>
            </p:cNvSpPr>
            <p:nvPr/>
          </p:nvSpPr>
          <p:spPr bwMode="gray">
            <a:xfrm>
              <a:off x="2755" y="3269"/>
              <a:ext cx="596" cy="432"/>
            </a:xfrm>
            <a:custGeom>
              <a:avLst/>
              <a:gdLst>
                <a:gd name="T0" fmla="*/ 209 w 1191"/>
                <a:gd name="T1" fmla="*/ 213 h 864"/>
                <a:gd name="T2" fmla="*/ 202 w 1191"/>
                <a:gd name="T3" fmla="*/ 215 h 864"/>
                <a:gd name="T4" fmla="*/ 195 w 1191"/>
                <a:gd name="T5" fmla="*/ 214 h 864"/>
                <a:gd name="T6" fmla="*/ 186 w 1191"/>
                <a:gd name="T7" fmla="*/ 210 h 864"/>
                <a:gd name="T8" fmla="*/ 180 w 1191"/>
                <a:gd name="T9" fmla="*/ 210 h 864"/>
                <a:gd name="T10" fmla="*/ 174 w 1191"/>
                <a:gd name="T11" fmla="*/ 203 h 864"/>
                <a:gd name="T12" fmla="*/ 169 w 1191"/>
                <a:gd name="T13" fmla="*/ 200 h 864"/>
                <a:gd name="T14" fmla="*/ 163 w 1191"/>
                <a:gd name="T15" fmla="*/ 210 h 864"/>
                <a:gd name="T16" fmla="*/ 155 w 1191"/>
                <a:gd name="T17" fmla="*/ 214 h 864"/>
                <a:gd name="T18" fmla="*/ 146 w 1191"/>
                <a:gd name="T19" fmla="*/ 216 h 864"/>
                <a:gd name="T20" fmla="*/ 140 w 1191"/>
                <a:gd name="T21" fmla="*/ 211 h 864"/>
                <a:gd name="T22" fmla="*/ 133 w 1191"/>
                <a:gd name="T23" fmla="*/ 213 h 864"/>
                <a:gd name="T24" fmla="*/ 123 w 1191"/>
                <a:gd name="T25" fmla="*/ 213 h 864"/>
                <a:gd name="T26" fmla="*/ 112 w 1191"/>
                <a:gd name="T27" fmla="*/ 206 h 864"/>
                <a:gd name="T28" fmla="*/ 101 w 1191"/>
                <a:gd name="T29" fmla="*/ 198 h 864"/>
                <a:gd name="T30" fmla="*/ 93 w 1191"/>
                <a:gd name="T31" fmla="*/ 189 h 864"/>
                <a:gd name="T32" fmla="*/ 88 w 1191"/>
                <a:gd name="T33" fmla="*/ 176 h 864"/>
                <a:gd name="T34" fmla="*/ 91 w 1191"/>
                <a:gd name="T35" fmla="*/ 171 h 864"/>
                <a:gd name="T36" fmla="*/ 94 w 1191"/>
                <a:gd name="T37" fmla="*/ 170 h 864"/>
                <a:gd name="T38" fmla="*/ 96 w 1191"/>
                <a:gd name="T39" fmla="*/ 167 h 864"/>
                <a:gd name="T40" fmla="*/ 87 w 1191"/>
                <a:gd name="T41" fmla="*/ 160 h 864"/>
                <a:gd name="T42" fmla="*/ 79 w 1191"/>
                <a:gd name="T43" fmla="*/ 161 h 864"/>
                <a:gd name="T44" fmla="*/ 74 w 1191"/>
                <a:gd name="T45" fmla="*/ 163 h 864"/>
                <a:gd name="T46" fmla="*/ 66 w 1191"/>
                <a:gd name="T47" fmla="*/ 158 h 864"/>
                <a:gd name="T48" fmla="*/ 60 w 1191"/>
                <a:gd name="T49" fmla="*/ 161 h 864"/>
                <a:gd name="T50" fmla="*/ 52 w 1191"/>
                <a:gd name="T51" fmla="*/ 156 h 864"/>
                <a:gd name="T52" fmla="*/ 46 w 1191"/>
                <a:gd name="T53" fmla="*/ 152 h 864"/>
                <a:gd name="T54" fmla="*/ 66 w 1191"/>
                <a:gd name="T55" fmla="*/ 135 h 864"/>
                <a:gd name="T56" fmla="*/ 53 w 1191"/>
                <a:gd name="T57" fmla="*/ 114 h 864"/>
                <a:gd name="T58" fmla="*/ 29 w 1191"/>
                <a:gd name="T59" fmla="*/ 108 h 864"/>
                <a:gd name="T60" fmla="*/ 8 w 1191"/>
                <a:gd name="T61" fmla="*/ 101 h 864"/>
                <a:gd name="T62" fmla="*/ 26 w 1191"/>
                <a:gd name="T63" fmla="*/ 74 h 864"/>
                <a:gd name="T64" fmla="*/ 63 w 1191"/>
                <a:gd name="T65" fmla="*/ 84 h 864"/>
                <a:gd name="T66" fmla="*/ 77 w 1191"/>
                <a:gd name="T67" fmla="*/ 70 h 864"/>
                <a:gd name="T68" fmla="*/ 100 w 1191"/>
                <a:gd name="T69" fmla="*/ 52 h 864"/>
                <a:gd name="T70" fmla="*/ 124 w 1191"/>
                <a:gd name="T71" fmla="*/ 56 h 864"/>
                <a:gd name="T72" fmla="*/ 144 w 1191"/>
                <a:gd name="T73" fmla="*/ 48 h 864"/>
                <a:gd name="T74" fmla="*/ 165 w 1191"/>
                <a:gd name="T75" fmla="*/ 40 h 864"/>
                <a:gd name="T76" fmla="*/ 182 w 1191"/>
                <a:gd name="T77" fmla="*/ 27 h 864"/>
                <a:gd name="T78" fmla="*/ 200 w 1191"/>
                <a:gd name="T79" fmla="*/ 19 h 864"/>
                <a:gd name="T80" fmla="*/ 217 w 1191"/>
                <a:gd name="T81" fmla="*/ 9 h 864"/>
                <a:gd name="T82" fmla="*/ 244 w 1191"/>
                <a:gd name="T83" fmla="*/ 5 h 864"/>
                <a:gd name="T84" fmla="*/ 260 w 1191"/>
                <a:gd name="T85" fmla="*/ 18 h 864"/>
                <a:gd name="T86" fmla="*/ 252 w 1191"/>
                <a:gd name="T87" fmla="*/ 54 h 864"/>
                <a:gd name="T88" fmla="*/ 274 w 1191"/>
                <a:gd name="T89" fmla="*/ 71 h 864"/>
                <a:gd name="T90" fmla="*/ 298 w 1191"/>
                <a:gd name="T91" fmla="*/ 81 h 864"/>
                <a:gd name="T92" fmla="*/ 282 w 1191"/>
                <a:gd name="T93" fmla="*/ 108 h 864"/>
                <a:gd name="T94" fmla="*/ 260 w 1191"/>
                <a:gd name="T95" fmla="*/ 161 h 864"/>
                <a:gd name="T96" fmla="*/ 248 w 1191"/>
                <a:gd name="T97" fmla="*/ 182 h 864"/>
                <a:gd name="T98" fmla="*/ 225 w 1191"/>
                <a:gd name="T99" fmla="*/ 197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4" name="Freeform 74"/>
            <p:cNvSpPr>
              <a:spLocks/>
            </p:cNvSpPr>
            <p:nvPr/>
          </p:nvSpPr>
          <p:spPr bwMode="gray">
            <a:xfrm>
              <a:off x="2755" y="3269"/>
              <a:ext cx="596" cy="432"/>
            </a:xfrm>
            <a:custGeom>
              <a:avLst/>
              <a:gdLst>
                <a:gd name="T0" fmla="*/ 209 w 1191"/>
                <a:gd name="T1" fmla="*/ 213 h 864"/>
                <a:gd name="T2" fmla="*/ 202 w 1191"/>
                <a:gd name="T3" fmla="*/ 215 h 864"/>
                <a:gd name="T4" fmla="*/ 195 w 1191"/>
                <a:gd name="T5" fmla="*/ 214 h 864"/>
                <a:gd name="T6" fmla="*/ 186 w 1191"/>
                <a:gd name="T7" fmla="*/ 210 h 864"/>
                <a:gd name="T8" fmla="*/ 180 w 1191"/>
                <a:gd name="T9" fmla="*/ 210 h 864"/>
                <a:gd name="T10" fmla="*/ 174 w 1191"/>
                <a:gd name="T11" fmla="*/ 203 h 864"/>
                <a:gd name="T12" fmla="*/ 169 w 1191"/>
                <a:gd name="T13" fmla="*/ 200 h 864"/>
                <a:gd name="T14" fmla="*/ 163 w 1191"/>
                <a:gd name="T15" fmla="*/ 210 h 864"/>
                <a:gd name="T16" fmla="*/ 155 w 1191"/>
                <a:gd name="T17" fmla="*/ 214 h 864"/>
                <a:gd name="T18" fmla="*/ 146 w 1191"/>
                <a:gd name="T19" fmla="*/ 216 h 864"/>
                <a:gd name="T20" fmla="*/ 140 w 1191"/>
                <a:gd name="T21" fmla="*/ 211 h 864"/>
                <a:gd name="T22" fmla="*/ 133 w 1191"/>
                <a:gd name="T23" fmla="*/ 213 h 864"/>
                <a:gd name="T24" fmla="*/ 123 w 1191"/>
                <a:gd name="T25" fmla="*/ 213 h 864"/>
                <a:gd name="T26" fmla="*/ 112 w 1191"/>
                <a:gd name="T27" fmla="*/ 206 h 864"/>
                <a:gd name="T28" fmla="*/ 101 w 1191"/>
                <a:gd name="T29" fmla="*/ 198 h 864"/>
                <a:gd name="T30" fmla="*/ 93 w 1191"/>
                <a:gd name="T31" fmla="*/ 189 h 864"/>
                <a:gd name="T32" fmla="*/ 88 w 1191"/>
                <a:gd name="T33" fmla="*/ 176 h 864"/>
                <a:gd name="T34" fmla="*/ 91 w 1191"/>
                <a:gd name="T35" fmla="*/ 171 h 864"/>
                <a:gd name="T36" fmla="*/ 94 w 1191"/>
                <a:gd name="T37" fmla="*/ 170 h 864"/>
                <a:gd name="T38" fmla="*/ 96 w 1191"/>
                <a:gd name="T39" fmla="*/ 167 h 864"/>
                <a:gd name="T40" fmla="*/ 87 w 1191"/>
                <a:gd name="T41" fmla="*/ 160 h 864"/>
                <a:gd name="T42" fmla="*/ 79 w 1191"/>
                <a:gd name="T43" fmla="*/ 161 h 864"/>
                <a:gd name="T44" fmla="*/ 74 w 1191"/>
                <a:gd name="T45" fmla="*/ 163 h 864"/>
                <a:gd name="T46" fmla="*/ 66 w 1191"/>
                <a:gd name="T47" fmla="*/ 158 h 864"/>
                <a:gd name="T48" fmla="*/ 60 w 1191"/>
                <a:gd name="T49" fmla="*/ 161 h 864"/>
                <a:gd name="T50" fmla="*/ 52 w 1191"/>
                <a:gd name="T51" fmla="*/ 156 h 864"/>
                <a:gd name="T52" fmla="*/ 46 w 1191"/>
                <a:gd name="T53" fmla="*/ 152 h 864"/>
                <a:gd name="T54" fmla="*/ 66 w 1191"/>
                <a:gd name="T55" fmla="*/ 135 h 864"/>
                <a:gd name="T56" fmla="*/ 53 w 1191"/>
                <a:gd name="T57" fmla="*/ 114 h 864"/>
                <a:gd name="T58" fmla="*/ 29 w 1191"/>
                <a:gd name="T59" fmla="*/ 108 h 864"/>
                <a:gd name="T60" fmla="*/ 8 w 1191"/>
                <a:gd name="T61" fmla="*/ 101 h 864"/>
                <a:gd name="T62" fmla="*/ 26 w 1191"/>
                <a:gd name="T63" fmla="*/ 74 h 864"/>
                <a:gd name="T64" fmla="*/ 63 w 1191"/>
                <a:gd name="T65" fmla="*/ 84 h 864"/>
                <a:gd name="T66" fmla="*/ 77 w 1191"/>
                <a:gd name="T67" fmla="*/ 70 h 864"/>
                <a:gd name="T68" fmla="*/ 100 w 1191"/>
                <a:gd name="T69" fmla="*/ 52 h 864"/>
                <a:gd name="T70" fmla="*/ 124 w 1191"/>
                <a:gd name="T71" fmla="*/ 56 h 864"/>
                <a:gd name="T72" fmla="*/ 144 w 1191"/>
                <a:gd name="T73" fmla="*/ 48 h 864"/>
                <a:gd name="T74" fmla="*/ 165 w 1191"/>
                <a:gd name="T75" fmla="*/ 40 h 864"/>
                <a:gd name="T76" fmla="*/ 182 w 1191"/>
                <a:gd name="T77" fmla="*/ 27 h 864"/>
                <a:gd name="T78" fmla="*/ 200 w 1191"/>
                <a:gd name="T79" fmla="*/ 19 h 864"/>
                <a:gd name="T80" fmla="*/ 217 w 1191"/>
                <a:gd name="T81" fmla="*/ 9 h 864"/>
                <a:gd name="T82" fmla="*/ 244 w 1191"/>
                <a:gd name="T83" fmla="*/ 5 h 864"/>
                <a:gd name="T84" fmla="*/ 260 w 1191"/>
                <a:gd name="T85" fmla="*/ 18 h 864"/>
                <a:gd name="T86" fmla="*/ 252 w 1191"/>
                <a:gd name="T87" fmla="*/ 54 h 864"/>
                <a:gd name="T88" fmla="*/ 274 w 1191"/>
                <a:gd name="T89" fmla="*/ 71 h 864"/>
                <a:gd name="T90" fmla="*/ 298 w 1191"/>
                <a:gd name="T91" fmla="*/ 81 h 864"/>
                <a:gd name="T92" fmla="*/ 282 w 1191"/>
                <a:gd name="T93" fmla="*/ 108 h 864"/>
                <a:gd name="T94" fmla="*/ 260 w 1191"/>
                <a:gd name="T95" fmla="*/ 161 h 864"/>
                <a:gd name="T96" fmla="*/ 248 w 1191"/>
                <a:gd name="T97" fmla="*/ 182 h 864"/>
                <a:gd name="T98" fmla="*/ 225 w 1191"/>
                <a:gd name="T99" fmla="*/ 197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" name="Freeform 75"/>
            <p:cNvSpPr>
              <a:spLocks/>
            </p:cNvSpPr>
            <p:nvPr/>
          </p:nvSpPr>
          <p:spPr bwMode="gray">
            <a:xfrm>
              <a:off x="3116" y="3813"/>
              <a:ext cx="195" cy="172"/>
            </a:xfrm>
            <a:custGeom>
              <a:avLst/>
              <a:gdLst>
                <a:gd name="T0" fmla="*/ 20 w 392"/>
                <a:gd name="T1" fmla="*/ 19 h 344"/>
                <a:gd name="T2" fmla="*/ 17 w 392"/>
                <a:gd name="T3" fmla="*/ 21 h 344"/>
                <a:gd name="T4" fmla="*/ 11 w 392"/>
                <a:gd name="T5" fmla="*/ 27 h 344"/>
                <a:gd name="T6" fmla="*/ 5 w 392"/>
                <a:gd name="T7" fmla="*/ 35 h 344"/>
                <a:gd name="T8" fmla="*/ 1 w 392"/>
                <a:gd name="T9" fmla="*/ 40 h 344"/>
                <a:gd name="T10" fmla="*/ 0 w 392"/>
                <a:gd name="T11" fmla="*/ 50 h 344"/>
                <a:gd name="T12" fmla="*/ 1 w 392"/>
                <a:gd name="T13" fmla="*/ 63 h 344"/>
                <a:gd name="T14" fmla="*/ 5 w 392"/>
                <a:gd name="T15" fmla="*/ 72 h 344"/>
                <a:gd name="T16" fmla="*/ 12 w 392"/>
                <a:gd name="T17" fmla="*/ 78 h 344"/>
                <a:gd name="T18" fmla="*/ 22 w 392"/>
                <a:gd name="T19" fmla="*/ 80 h 344"/>
                <a:gd name="T20" fmla="*/ 28 w 392"/>
                <a:gd name="T21" fmla="*/ 80 h 344"/>
                <a:gd name="T22" fmla="*/ 33 w 392"/>
                <a:gd name="T23" fmla="*/ 81 h 344"/>
                <a:gd name="T24" fmla="*/ 41 w 392"/>
                <a:gd name="T25" fmla="*/ 86 h 344"/>
                <a:gd name="T26" fmla="*/ 46 w 392"/>
                <a:gd name="T27" fmla="*/ 85 h 344"/>
                <a:gd name="T28" fmla="*/ 49 w 392"/>
                <a:gd name="T29" fmla="*/ 80 h 344"/>
                <a:gd name="T30" fmla="*/ 53 w 392"/>
                <a:gd name="T31" fmla="*/ 74 h 344"/>
                <a:gd name="T32" fmla="*/ 59 w 392"/>
                <a:gd name="T33" fmla="*/ 73 h 344"/>
                <a:gd name="T34" fmla="*/ 64 w 392"/>
                <a:gd name="T35" fmla="*/ 69 h 344"/>
                <a:gd name="T36" fmla="*/ 69 w 392"/>
                <a:gd name="T37" fmla="*/ 63 h 344"/>
                <a:gd name="T38" fmla="*/ 76 w 392"/>
                <a:gd name="T39" fmla="*/ 59 h 344"/>
                <a:gd name="T40" fmla="*/ 79 w 392"/>
                <a:gd name="T41" fmla="*/ 52 h 344"/>
                <a:gd name="T42" fmla="*/ 80 w 392"/>
                <a:gd name="T43" fmla="*/ 43 h 344"/>
                <a:gd name="T44" fmla="*/ 85 w 392"/>
                <a:gd name="T45" fmla="*/ 28 h 344"/>
                <a:gd name="T46" fmla="*/ 90 w 392"/>
                <a:gd name="T47" fmla="*/ 21 h 344"/>
                <a:gd name="T48" fmla="*/ 94 w 392"/>
                <a:gd name="T49" fmla="*/ 19 h 344"/>
                <a:gd name="T50" fmla="*/ 97 w 392"/>
                <a:gd name="T51" fmla="*/ 15 h 344"/>
                <a:gd name="T52" fmla="*/ 97 w 392"/>
                <a:gd name="T53" fmla="*/ 9 h 344"/>
                <a:gd name="T54" fmla="*/ 95 w 392"/>
                <a:gd name="T55" fmla="*/ 3 h 344"/>
                <a:gd name="T56" fmla="*/ 88 w 392"/>
                <a:gd name="T57" fmla="*/ 1 h 344"/>
                <a:gd name="T58" fmla="*/ 75 w 392"/>
                <a:gd name="T59" fmla="*/ 1 h 344"/>
                <a:gd name="T60" fmla="*/ 64 w 392"/>
                <a:gd name="T61" fmla="*/ 3 h 344"/>
                <a:gd name="T62" fmla="*/ 55 w 392"/>
                <a:gd name="T63" fmla="*/ 5 h 344"/>
                <a:gd name="T64" fmla="*/ 45 w 392"/>
                <a:gd name="T65" fmla="*/ 7 h 344"/>
                <a:gd name="T66" fmla="*/ 38 w 392"/>
                <a:gd name="T67" fmla="*/ 8 h 344"/>
                <a:gd name="T68" fmla="*/ 33 w 392"/>
                <a:gd name="T69" fmla="*/ 11 h 344"/>
                <a:gd name="T70" fmla="*/ 28 w 392"/>
                <a:gd name="T71" fmla="*/ 12 h 344"/>
                <a:gd name="T72" fmla="*/ 23 w 392"/>
                <a:gd name="T73" fmla="*/ 12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" name="Freeform 76"/>
            <p:cNvSpPr>
              <a:spLocks/>
            </p:cNvSpPr>
            <p:nvPr/>
          </p:nvSpPr>
          <p:spPr bwMode="gray">
            <a:xfrm>
              <a:off x="3116" y="3813"/>
              <a:ext cx="195" cy="172"/>
            </a:xfrm>
            <a:custGeom>
              <a:avLst/>
              <a:gdLst>
                <a:gd name="T0" fmla="*/ 20 w 392"/>
                <a:gd name="T1" fmla="*/ 19 h 344"/>
                <a:gd name="T2" fmla="*/ 17 w 392"/>
                <a:gd name="T3" fmla="*/ 21 h 344"/>
                <a:gd name="T4" fmla="*/ 11 w 392"/>
                <a:gd name="T5" fmla="*/ 27 h 344"/>
                <a:gd name="T6" fmla="*/ 5 w 392"/>
                <a:gd name="T7" fmla="*/ 35 h 344"/>
                <a:gd name="T8" fmla="*/ 1 w 392"/>
                <a:gd name="T9" fmla="*/ 40 h 344"/>
                <a:gd name="T10" fmla="*/ 0 w 392"/>
                <a:gd name="T11" fmla="*/ 50 h 344"/>
                <a:gd name="T12" fmla="*/ 1 w 392"/>
                <a:gd name="T13" fmla="*/ 63 h 344"/>
                <a:gd name="T14" fmla="*/ 5 w 392"/>
                <a:gd name="T15" fmla="*/ 72 h 344"/>
                <a:gd name="T16" fmla="*/ 12 w 392"/>
                <a:gd name="T17" fmla="*/ 78 h 344"/>
                <a:gd name="T18" fmla="*/ 22 w 392"/>
                <a:gd name="T19" fmla="*/ 80 h 344"/>
                <a:gd name="T20" fmla="*/ 28 w 392"/>
                <a:gd name="T21" fmla="*/ 80 h 344"/>
                <a:gd name="T22" fmla="*/ 33 w 392"/>
                <a:gd name="T23" fmla="*/ 81 h 344"/>
                <a:gd name="T24" fmla="*/ 41 w 392"/>
                <a:gd name="T25" fmla="*/ 86 h 344"/>
                <a:gd name="T26" fmla="*/ 46 w 392"/>
                <a:gd name="T27" fmla="*/ 85 h 344"/>
                <a:gd name="T28" fmla="*/ 49 w 392"/>
                <a:gd name="T29" fmla="*/ 80 h 344"/>
                <a:gd name="T30" fmla="*/ 53 w 392"/>
                <a:gd name="T31" fmla="*/ 74 h 344"/>
                <a:gd name="T32" fmla="*/ 59 w 392"/>
                <a:gd name="T33" fmla="*/ 73 h 344"/>
                <a:gd name="T34" fmla="*/ 64 w 392"/>
                <a:gd name="T35" fmla="*/ 69 h 344"/>
                <a:gd name="T36" fmla="*/ 69 w 392"/>
                <a:gd name="T37" fmla="*/ 63 h 344"/>
                <a:gd name="T38" fmla="*/ 76 w 392"/>
                <a:gd name="T39" fmla="*/ 59 h 344"/>
                <a:gd name="T40" fmla="*/ 79 w 392"/>
                <a:gd name="T41" fmla="*/ 52 h 344"/>
                <a:gd name="T42" fmla="*/ 80 w 392"/>
                <a:gd name="T43" fmla="*/ 43 h 344"/>
                <a:gd name="T44" fmla="*/ 85 w 392"/>
                <a:gd name="T45" fmla="*/ 28 h 344"/>
                <a:gd name="T46" fmla="*/ 90 w 392"/>
                <a:gd name="T47" fmla="*/ 21 h 344"/>
                <a:gd name="T48" fmla="*/ 94 w 392"/>
                <a:gd name="T49" fmla="*/ 19 h 344"/>
                <a:gd name="T50" fmla="*/ 97 w 392"/>
                <a:gd name="T51" fmla="*/ 15 h 344"/>
                <a:gd name="T52" fmla="*/ 97 w 392"/>
                <a:gd name="T53" fmla="*/ 9 h 344"/>
                <a:gd name="T54" fmla="*/ 95 w 392"/>
                <a:gd name="T55" fmla="*/ 3 h 344"/>
                <a:gd name="T56" fmla="*/ 88 w 392"/>
                <a:gd name="T57" fmla="*/ 1 h 344"/>
                <a:gd name="T58" fmla="*/ 75 w 392"/>
                <a:gd name="T59" fmla="*/ 1 h 344"/>
                <a:gd name="T60" fmla="*/ 64 w 392"/>
                <a:gd name="T61" fmla="*/ 3 h 344"/>
                <a:gd name="T62" fmla="*/ 55 w 392"/>
                <a:gd name="T63" fmla="*/ 5 h 344"/>
                <a:gd name="T64" fmla="*/ 45 w 392"/>
                <a:gd name="T65" fmla="*/ 7 h 344"/>
                <a:gd name="T66" fmla="*/ 38 w 392"/>
                <a:gd name="T67" fmla="*/ 8 h 344"/>
                <a:gd name="T68" fmla="*/ 33 w 392"/>
                <a:gd name="T69" fmla="*/ 11 h 344"/>
                <a:gd name="T70" fmla="*/ 28 w 392"/>
                <a:gd name="T71" fmla="*/ 12 h 344"/>
                <a:gd name="T72" fmla="*/ 23 w 392"/>
                <a:gd name="T73" fmla="*/ 12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7" name="Freeform 77"/>
            <p:cNvSpPr>
              <a:spLocks/>
            </p:cNvSpPr>
            <p:nvPr/>
          </p:nvSpPr>
          <p:spPr bwMode="gray">
            <a:xfrm>
              <a:off x="3188" y="3319"/>
              <a:ext cx="564" cy="480"/>
            </a:xfrm>
            <a:custGeom>
              <a:avLst/>
              <a:gdLst>
                <a:gd name="T0" fmla="*/ 279 w 1128"/>
                <a:gd name="T1" fmla="*/ 62 h 960"/>
                <a:gd name="T2" fmla="*/ 272 w 1128"/>
                <a:gd name="T3" fmla="*/ 67 h 960"/>
                <a:gd name="T4" fmla="*/ 266 w 1128"/>
                <a:gd name="T5" fmla="*/ 77 h 960"/>
                <a:gd name="T6" fmla="*/ 261 w 1128"/>
                <a:gd name="T7" fmla="*/ 87 h 960"/>
                <a:gd name="T8" fmla="*/ 254 w 1128"/>
                <a:gd name="T9" fmla="*/ 97 h 960"/>
                <a:gd name="T10" fmla="*/ 241 w 1128"/>
                <a:gd name="T11" fmla="*/ 103 h 960"/>
                <a:gd name="T12" fmla="*/ 230 w 1128"/>
                <a:gd name="T13" fmla="*/ 104 h 960"/>
                <a:gd name="T14" fmla="*/ 216 w 1128"/>
                <a:gd name="T15" fmla="*/ 103 h 960"/>
                <a:gd name="T16" fmla="*/ 203 w 1128"/>
                <a:gd name="T17" fmla="*/ 110 h 960"/>
                <a:gd name="T18" fmla="*/ 199 w 1128"/>
                <a:gd name="T19" fmla="*/ 115 h 960"/>
                <a:gd name="T20" fmla="*/ 198 w 1128"/>
                <a:gd name="T21" fmla="*/ 118 h 960"/>
                <a:gd name="T22" fmla="*/ 196 w 1128"/>
                <a:gd name="T23" fmla="*/ 119 h 960"/>
                <a:gd name="T24" fmla="*/ 190 w 1128"/>
                <a:gd name="T25" fmla="*/ 114 h 960"/>
                <a:gd name="T26" fmla="*/ 183 w 1128"/>
                <a:gd name="T27" fmla="*/ 118 h 960"/>
                <a:gd name="T28" fmla="*/ 177 w 1128"/>
                <a:gd name="T29" fmla="*/ 127 h 960"/>
                <a:gd name="T30" fmla="*/ 164 w 1128"/>
                <a:gd name="T31" fmla="*/ 127 h 960"/>
                <a:gd name="T32" fmla="*/ 155 w 1128"/>
                <a:gd name="T33" fmla="*/ 120 h 960"/>
                <a:gd name="T34" fmla="*/ 148 w 1128"/>
                <a:gd name="T35" fmla="*/ 111 h 960"/>
                <a:gd name="T36" fmla="*/ 143 w 1128"/>
                <a:gd name="T37" fmla="*/ 113 h 960"/>
                <a:gd name="T38" fmla="*/ 147 w 1128"/>
                <a:gd name="T39" fmla="*/ 122 h 960"/>
                <a:gd name="T40" fmla="*/ 154 w 1128"/>
                <a:gd name="T41" fmla="*/ 130 h 960"/>
                <a:gd name="T42" fmla="*/ 153 w 1128"/>
                <a:gd name="T43" fmla="*/ 140 h 960"/>
                <a:gd name="T44" fmla="*/ 140 w 1128"/>
                <a:gd name="T45" fmla="*/ 149 h 960"/>
                <a:gd name="T46" fmla="*/ 134 w 1128"/>
                <a:gd name="T47" fmla="*/ 149 h 960"/>
                <a:gd name="T48" fmla="*/ 132 w 1128"/>
                <a:gd name="T49" fmla="*/ 148 h 960"/>
                <a:gd name="T50" fmla="*/ 130 w 1128"/>
                <a:gd name="T51" fmla="*/ 148 h 960"/>
                <a:gd name="T52" fmla="*/ 126 w 1128"/>
                <a:gd name="T53" fmla="*/ 154 h 960"/>
                <a:gd name="T54" fmla="*/ 116 w 1128"/>
                <a:gd name="T55" fmla="*/ 163 h 960"/>
                <a:gd name="T56" fmla="*/ 110 w 1128"/>
                <a:gd name="T57" fmla="*/ 167 h 960"/>
                <a:gd name="T58" fmla="*/ 97 w 1128"/>
                <a:gd name="T59" fmla="*/ 168 h 960"/>
                <a:gd name="T60" fmla="*/ 87 w 1128"/>
                <a:gd name="T61" fmla="*/ 171 h 960"/>
                <a:gd name="T62" fmla="*/ 75 w 1128"/>
                <a:gd name="T63" fmla="*/ 179 h 960"/>
                <a:gd name="T64" fmla="*/ 56 w 1128"/>
                <a:gd name="T65" fmla="*/ 185 h 960"/>
                <a:gd name="T66" fmla="*/ 46 w 1128"/>
                <a:gd name="T67" fmla="*/ 186 h 960"/>
                <a:gd name="T68" fmla="*/ 38 w 1128"/>
                <a:gd name="T69" fmla="*/ 194 h 960"/>
                <a:gd name="T70" fmla="*/ 29 w 1128"/>
                <a:gd name="T71" fmla="*/ 199 h 960"/>
                <a:gd name="T72" fmla="*/ 23 w 1128"/>
                <a:gd name="T73" fmla="*/ 207 h 960"/>
                <a:gd name="T74" fmla="*/ 26 w 1128"/>
                <a:gd name="T75" fmla="*/ 214 h 960"/>
                <a:gd name="T76" fmla="*/ 35 w 1128"/>
                <a:gd name="T77" fmla="*/ 227 h 960"/>
                <a:gd name="T78" fmla="*/ 35 w 1128"/>
                <a:gd name="T79" fmla="*/ 235 h 960"/>
                <a:gd name="T80" fmla="*/ 24 w 1128"/>
                <a:gd name="T81" fmla="*/ 240 h 960"/>
                <a:gd name="T82" fmla="*/ 13 w 1128"/>
                <a:gd name="T83" fmla="*/ 235 h 960"/>
                <a:gd name="T84" fmla="*/ 4 w 1128"/>
                <a:gd name="T85" fmla="*/ 222 h 960"/>
                <a:gd name="T86" fmla="*/ 1 w 1128"/>
                <a:gd name="T87" fmla="*/ 210 h 960"/>
                <a:gd name="T88" fmla="*/ 1 w 1128"/>
                <a:gd name="T89" fmla="*/ 200 h 960"/>
                <a:gd name="T90" fmla="*/ 8 w 1128"/>
                <a:gd name="T91" fmla="*/ 189 h 960"/>
                <a:gd name="T92" fmla="*/ 0 w 1128"/>
                <a:gd name="T93" fmla="*/ 184 h 960"/>
                <a:gd name="T94" fmla="*/ 19 w 1128"/>
                <a:gd name="T95" fmla="*/ 160 h 960"/>
                <a:gd name="T96" fmla="*/ 37 w 1128"/>
                <a:gd name="T97" fmla="*/ 139 h 960"/>
                <a:gd name="T98" fmla="*/ 59 w 1128"/>
                <a:gd name="T99" fmla="*/ 101 h 960"/>
                <a:gd name="T100" fmla="*/ 74 w 1128"/>
                <a:gd name="T101" fmla="*/ 62 h 960"/>
                <a:gd name="T102" fmla="*/ 82 w 1128"/>
                <a:gd name="T103" fmla="*/ 36 h 960"/>
                <a:gd name="T104" fmla="*/ 121 w 1128"/>
                <a:gd name="T105" fmla="*/ 3 h 960"/>
                <a:gd name="T106" fmla="*/ 156 w 1128"/>
                <a:gd name="T107" fmla="*/ 8 h 960"/>
                <a:gd name="T108" fmla="*/ 170 w 1128"/>
                <a:gd name="T109" fmla="*/ 24 h 960"/>
                <a:gd name="T110" fmla="*/ 185 w 1128"/>
                <a:gd name="T111" fmla="*/ 32 h 960"/>
                <a:gd name="T112" fmla="*/ 224 w 1128"/>
                <a:gd name="T113" fmla="*/ 15 h 960"/>
                <a:gd name="T114" fmla="*/ 272 w 1128"/>
                <a:gd name="T115" fmla="*/ 4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8" name="Freeform 78"/>
            <p:cNvSpPr>
              <a:spLocks/>
            </p:cNvSpPr>
            <p:nvPr/>
          </p:nvSpPr>
          <p:spPr bwMode="gray">
            <a:xfrm>
              <a:off x="3188" y="3319"/>
              <a:ext cx="564" cy="480"/>
            </a:xfrm>
            <a:custGeom>
              <a:avLst/>
              <a:gdLst>
                <a:gd name="T0" fmla="*/ 279 w 1128"/>
                <a:gd name="T1" fmla="*/ 62 h 960"/>
                <a:gd name="T2" fmla="*/ 272 w 1128"/>
                <a:gd name="T3" fmla="*/ 67 h 960"/>
                <a:gd name="T4" fmla="*/ 266 w 1128"/>
                <a:gd name="T5" fmla="*/ 77 h 960"/>
                <a:gd name="T6" fmla="*/ 261 w 1128"/>
                <a:gd name="T7" fmla="*/ 87 h 960"/>
                <a:gd name="T8" fmla="*/ 254 w 1128"/>
                <a:gd name="T9" fmla="*/ 97 h 960"/>
                <a:gd name="T10" fmla="*/ 241 w 1128"/>
                <a:gd name="T11" fmla="*/ 103 h 960"/>
                <a:gd name="T12" fmla="*/ 230 w 1128"/>
                <a:gd name="T13" fmla="*/ 104 h 960"/>
                <a:gd name="T14" fmla="*/ 216 w 1128"/>
                <a:gd name="T15" fmla="*/ 103 h 960"/>
                <a:gd name="T16" fmla="*/ 203 w 1128"/>
                <a:gd name="T17" fmla="*/ 110 h 960"/>
                <a:gd name="T18" fmla="*/ 199 w 1128"/>
                <a:gd name="T19" fmla="*/ 115 h 960"/>
                <a:gd name="T20" fmla="*/ 198 w 1128"/>
                <a:gd name="T21" fmla="*/ 118 h 960"/>
                <a:gd name="T22" fmla="*/ 196 w 1128"/>
                <a:gd name="T23" fmla="*/ 119 h 960"/>
                <a:gd name="T24" fmla="*/ 190 w 1128"/>
                <a:gd name="T25" fmla="*/ 114 h 960"/>
                <a:gd name="T26" fmla="*/ 183 w 1128"/>
                <a:gd name="T27" fmla="*/ 118 h 960"/>
                <a:gd name="T28" fmla="*/ 177 w 1128"/>
                <a:gd name="T29" fmla="*/ 127 h 960"/>
                <a:gd name="T30" fmla="*/ 164 w 1128"/>
                <a:gd name="T31" fmla="*/ 127 h 960"/>
                <a:gd name="T32" fmla="*/ 155 w 1128"/>
                <a:gd name="T33" fmla="*/ 120 h 960"/>
                <a:gd name="T34" fmla="*/ 148 w 1128"/>
                <a:gd name="T35" fmla="*/ 111 h 960"/>
                <a:gd name="T36" fmla="*/ 143 w 1128"/>
                <a:gd name="T37" fmla="*/ 113 h 960"/>
                <a:gd name="T38" fmla="*/ 147 w 1128"/>
                <a:gd name="T39" fmla="*/ 122 h 960"/>
                <a:gd name="T40" fmla="*/ 154 w 1128"/>
                <a:gd name="T41" fmla="*/ 130 h 960"/>
                <a:gd name="T42" fmla="*/ 153 w 1128"/>
                <a:gd name="T43" fmla="*/ 140 h 960"/>
                <a:gd name="T44" fmla="*/ 140 w 1128"/>
                <a:gd name="T45" fmla="*/ 149 h 960"/>
                <a:gd name="T46" fmla="*/ 134 w 1128"/>
                <a:gd name="T47" fmla="*/ 149 h 960"/>
                <a:gd name="T48" fmla="*/ 132 w 1128"/>
                <a:gd name="T49" fmla="*/ 148 h 960"/>
                <a:gd name="T50" fmla="*/ 130 w 1128"/>
                <a:gd name="T51" fmla="*/ 148 h 960"/>
                <a:gd name="T52" fmla="*/ 126 w 1128"/>
                <a:gd name="T53" fmla="*/ 154 h 960"/>
                <a:gd name="T54" fmla="*/ 116 w 1128"/>
                <a:gd name="T55" fmla="*/ 163 h 960"/>
                <a:gd name="T56" fmla="*/ 110 w 1128"/>
                <a:gd name="T57" fmla="*/ 167 h 960"/>
                <a:gd name="T58" fmla="*/ 97 w 1128"/>
                <a:gd name="T59" fmla="*/ 168 h 960"/>
                <a:gd name="T60" fmla="*/ 87 w 1128"/>
                <a:gd name="T61" fmla="*/ 171 h 960"/>
                <a:gd name="T62" fmla="*/ 75 w 1128"/>
                <a:gd name="T63" fmla="*/ 179 h 960"/>
                <a:gd name="T64" fmla="*/ 56 w 1128"/>
                <a:gd name="T65" fmla="*/ 185 h 960"/>
                <a:gd name="T66" fmla="*/ 46 w 1128"/>
                <a:gd name="T67" fmla="*/ 186 h 960"/>
                <a:gd name="T68" fmla="*/ 38 w 1128"/>
                <a:gd name="T69" fmla="*/ 194 h 960"/>
                <a:gd name="T70" fmla="*/ 29 w 1128"/>
                <a:gd name="T71" fmla="*/ 199 h 960"/>
                <a:gd name="T72" fmla="*/ 23 w 1128"/>
                <a:gd name="T73" fmla="*/ 207 h 960"/>
                <a:gd name="T74" fmla="*/ 26 w 1128"/>
                <a:gd name="T75" fmla="*/ 214 h 960"/>
                <a:gd name="T76" fmla="*/ 35 w 1128"/>
                <a:gd name="T77" fmla="*/ 227 h 960"/>
                <a:gd name="T78" fmla="*/ 35 w 1128"/>
                <a:gd name="T79" fmla="*/ 235 h 960"/>
                <a:gd name="T80" fmla="*/ 24 w 1128"/>
                <a:gd name="T81" fmla="*/ 240 h 960"/>
                <a:gd name="T82" fmla="*/ 13 w 1128"/>
                <a:gd name="T83" fmla="*/ 235 h 960"/>
                <a:gd name="T84" fmla="*/ 4 w 1128"/>
                <a:gd name="T85" fmla="*/ 222 h 960"/>
                <a:gd name="T86" fmla="*/ 1 w 1128"/>
                <a:gd name="T87" fmla="*/ 210 h 960"/>
                <a:gd name="T88" fmla="*/ 1 w 1128"/>
                <a:gd name="T89" fmla="*/ 200 h 960"/>
                <a:gd name="T90" fmla="*/ 8 w 1128"/>
                <a:gd name="T91" fmla="*/ 189 h 960"/>
                <a:gd name="T92" fmla="*/ 0 w 1128"/>
                <a:gd name="T93" fmla="*/ 184 h 960"/>
                <a:gd name="T94" fmla="*/ 19 w 1128"/>
                <a:gd name="T95" fmla="*/ 160 h 960"/>
                <a:gd name="T96" fmla="*/ 37 w 1128"/>
                <a:gd name="T97" fmla="*/ 139 h 960"/>
                <a:gd name="T98" fmla="*/ 59 w 1128"/>
                <a:gd name="T99" fmla="*/ 101 h 960"/>
                <a:gd name="T100" fmla="*/ 74 w 1128"/>
                <a:gd name="T101" fmla="*/ 62 h 960"/>
                <a:gd name="T102" fmla="*/ 82 w 1128"/>
                <a:gd name="T103" fmla="*/ 36 h 960"/>
                <a:gd name="T104" fmla="*/ 121 w 1128"/>
                <a:gd name="T105" fmla="*/ 3 h 960"/>
                <a:gd name="T106" fmla="*/ 156 w 1128"/>
                <a:gd name="T107" fmla="*/ 8 h 960"/>
                <a:gd name="T108" fmla="*/ 170 w 1128"/>
                <a:gd name="T109" fmla="*/ 24 h 960"/>
                <a:gd name="T110" fmla="*/ 185 w 1128"/>
                <a:gd name="T111" fmla="*/ 32 h 960"/>
                <a:gd name="T112" fmla="*/ 224 w 1128"/>
                <a:gd name="T113" fmla="*/ 15 h 960"/>
                <a:gd name="T114" fmla="*/ 272 w 1128"/>
                <a:gd name="T115" fmla="*/ 4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9" name="Freeform 79"/>
            <p:cNvSpPr>
              <a:spLocks/>
            </p:cNvSpPr>
            <p:nvPr/>
          </p:nvSpPr>
          <p:spPr bwMode="gray">
            <a:xfrm>
              <a:off x="3636" y="3029"/>
              <a:ext cx="313" cy="413"/>
            </a:xfrm>
            <a:custGeom>
              <a:avLst/>
              <a:gdLst>
                <a:gd name="T0" fmla="*/ 156 w 626"/>
                <a:gd name="T1" fmla="*/ 31 h 825"/>
                <a:gd name="T2" fmla="*/ 154 w 626"/>
                <a:gd name="T3" fmla="*/ 37 h 825"/>
                <a:gd name="T4" fmla="*/ 152 w 626"/>
                <a:gd name="T5" fmla="*/ 44 h 825"/>
                <a:gd name="T6" fmla="*/ 146 w 626"/>
                <a:gd name="T7" fmla="*/ 52 h 825"/>
                <a:gd name="T8" fmla="*/ 138 w 626"/>
                <a:gd name="T9" fmla="*/ 57 h 825"/>
                <a:gd name="T10" fmla="*/ 131 w 626"/>
                <a:gd name="T11" fmla="*/ 61 h 825"/>
                <a:gd name="T12" fmla="*/ 130 w 626"/>
                <a:gd name="T13" fmla="*/ 62 h 825"/>
                <a:gd name="T14" fmla="*/ 132 w 626"/>
                <a:gd name="T15" fmla="*/ 68 h 825"/>
                <a:gd name="T16" fmla="*/ 135 w 626"/>
                <a:gd name="T17" fmla="*/ 75 h 825"/>
                <a:gd name="T18" fmla="*/ 136 w 626"/>
                <a:gd name="T19" fmla="*/ 81 h 825"/>
                <a:gd name="T20" fmla="*/ 136 w 626"/>
                <a:gd name="T21" fmla="*/ 89 h 825"/>
                <a:gd name="T22" fmla="*/ 137 w 626"/>
                <a:gd name="T23" fmla="*/ 95 h 825"/>
                <a:gd name="T24" fmla="*/ 138 w 626"/>
                <a:gd name="T25" fmla="*/ 104 h 825"/>
                <a:gd name="T26" fmla="*/ 131 w 626"/>
                <a:gd name="T27" fmla="*/ 112 h 825"/>
                <a:gd name="T28" fmla="*/ 122 w 626"/>
                <a:gd name="T29" fmla="*/ 120 h 825"/>
                <a:gd name="T30" fmla="*/ 117 w 626"/>
                <a:gd name="T31" fmla="*/ 131 h 825"/>
                <a:gd name="T32" fmla="*/ 115 w 626"/>
                <a:gd name="T33" fmla="*/ 142 h 825"/>
                <a:gd name="T34" fmla="*/ 110 w 626"/>
                <a:gd name="T35" fmla="*/ 151 h 825"/>
                <a:gd name="T36" fmla="*/ 103 w 626"/>
                <a:gd name="T37" fmla="*/ 156 h 825"/>
                <a:gd name="T38" fmla="*/ 94 w 626"/>
                <a:gd name="T39" fmla="*/ 158 h 825"/>
                <a:gd name="T40" fmla="*/ 86 w 626"/>
                <a:gd name="T41" fmla="*/ 161 h 825"/>
                <a:gd name="T42" fmla="*/ 85 w 626"/>
                <a:gd name="T43" fmla="*/ 165 h 825"/>
                <a:gd name="T44" fmla="*/ 89 w 626"/>
                <a:gd name="T45" fmla="*/ 171 h 825"/>
                <a:gd name="T46" fmla="*/ 90 w 626"/>
                <a:gd name="T47" fmla="*/ 176 h 825"/>
                <a:gd name="T48" fmla="*/ 86 w 626"/>
                <a:gd name="T49" fmla="*/ 182 h 825"/>
                <a:gd name="T50" fmla="*/ 80 w 626"/>
                <a:gd name="T51" fmla="*/ 189 h 825"/>
                <a:gd name="T52" fmla="*/ 76 w 626"/>
                <a:gd name="T53" fmla="*/ 193 h 825"/>
                <a:gd name="T54" fmla="*/ 69 w 626"/>
                <a:gd name="T55" fmla="*/ 199 h 825"/>
                <a:gd name="T56" fmla="*/ 61 w 626"/>
                <a:gd name="T57" fmla="*/ 204 h 825"/>
                <a:gd name="T58" fmla="*/ 58 w 626"/>
                <a:gd name="T59" fmla="*/ 207 h 825"/>
                <a:gd name="T60" fmla="*/ 48 w 626"/>
                <a:gd name="T61" fmla="*/ 185 h 825"/>
                <a:gd name="T62" fmla="*/ 22 w 626"/>
                <a:gd name="T63" fmla="*/ 161 h 825"/>
                <a:gd name="T64" fmla="*/ 0 w 626"/>
                <a:gd name="T65" fmla="*/ 146 h 825"/>
                <a:gd name="T66" fmla="*/ 15 w 626"/>
                <a:gd name="T67" fmla="*/ 107 h 825"/>
                <a:gd name="T68" fmla="*/ 20 w 626"/>
                <a:gd name="T69" fmla="*/ 88 h 825"/>
                <a:gd name="T70" fmla="*/ 18 w 626"/>
                <a:gd name="T71" fmla="*/ 67 h 825"/>
                <a:gd name="T72" fmla="*/ 34 w 626"/>
                <a:gd name="T73" fmla="*/ 43 h 825"/>
                <a:gd name="T74" fmla="*/ 42 w 626"/>
                <a:gd name="T75" fmla="*/ 24 h 825"/>
                <a:gd name="T76" fmla="*/ 63 w 626"/>
                <a:gd name="T77" fmla="*/ 17 h 825"/>
                <a:gd name="T78" fmla="*/ 75 w 626"/>
                <a:gd name="T79" fmla="*/ 1 h 825"/>
                <a:gd name="T80" fmla="*/ 92 w 626"/>
                <a:gd name="T81" fmla="*/ 14 h 825"/>
                <a:gd name="T82" fmla="*/ 114 w 626"/>
                <a:gd name="T83" fmla="*/ 32 h 825"/>
                <a:gd name="T84" fmla="*/ 135 w 626"/>
                <a:gd name="T85" fmla="*/ 32 h 825"/>
                <a:gd name="T86" fmla="*/ 151 w 626"/>
                <a:gd name="T87" fmla="*/ 25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0" name="Freeform 80"/>
            <p:cNvSpPr>
              <a:spLocks/>
            </p:cNvSpPr>
            <p:nvPr/>
          </p:nvSpPr>
          <p:spPr bwMode="gray">
            <a:xfrm>
              <a:off x="3636" y="3029"/>
              <a:ext cx="313" cy="413"/>
            </a:xfrm>
            <a:custGeom>
              <a:avLst/>
              <a:gdLst>
                <a:gd name="T0" fmla="*/ 156 w 626"/>
                <a:gd name="T1" fmla="*/ 31 h 825"/>
                <a:gd name="T2" fmla="*/ 154 w 626"/>
                <a:gd name="T3" fmla="*/ 37 h 825"/>
                <a:gd name="T4" fmla="*/ 152 w 626"/>
                <a:gd name="T5" fmla="*/ 44 h 825"/>
                <a:gd name="T6" fmla="*/ 146 w 626"/>
                <a:gd name="T7" fmla="*/ 52 h 825"/>
                <a:gd name="T8" fmla="*/ 138 w 626"/>
                <a:gd name="T9" fmla="*/ 57 h 825"/>
                <a:gd name="T10" fmla="*/ 131 w 626"/>
                <a:gd name="T11" fmla="*/ 61 h 825"/>
                <a:gd name="T12" fmla="*/ 130 w 626"/>
                <a:gd name="T13" fmla="*/ 62 h 825"/>
                <a:gd name="T14" fmla="*/ 132 w 626"/>
                <a:gd name="T15" fmla="*/ 68 h 825"/>
                <a:gd name="T16" fmla="*/ 135 w 626"/>
                <a:gd name="T17" fmla="*/ 75 h 825"/>
                <a:gd name="T18" fmla="*/ 136 w 626"/>
                <a:gd name="T19" fmla="*/ 81 h 825"/>
                <a:gd name="T20" fmla="*/ 136 w 626"/>
                <a:gd name="T21" fmla="*/ 89 h 825"/>
                <a:gd name="T22" fmla="*/ 137 w 626"/>
                <a:gd name="T23" fmla="*/ 95 h 825"/>
                <a:gd name="T24" fmla="*/ 138 w 626"/>
                <a:gd name="T25" fmla="*/ 104 h 825"/>
                <a:gd name="T26" fmla="*/ 131 w 626"/>
                <a:gd name="T27" fmla="*/ 112 h 825"/>
                <a:gd name="T28" fmla="*/ 122 w 626"/>
                <a:gd name="T29" fmla="*/ 120 h 825"/>
                <a:gd name="T30" fmla="*/ 117 w 626"/>
                <a:gd name="T31" fmla="*/ 131 h 825"/>
                <a:gd name="T32" fmla="*/ 115 w 626"/>
                <a:gd name="T33" fmla="*/ 142 h 825"/>
                <a:gd name="T34" fmla="*/ 110 w 626"/>
                <a:gd name="T35" fmla="*/ 151 h 825"/>
                <a:gd name="T36" fmla="*/ 103 w 626"/>
                <a:gd name="T37" fmla="*/ 156 h 825"/>
                <a:gd name="T38" fmla="*/ 94 w 626"/>
                <a:gd name="T39" fmla="*/ 158 h 825"/>
                <a:gd name="T40" fmla="*/ 86 w 626"/>
                <a:gd name="T41" fmla="*/ 161 h 825"/>
                <a:gd name="T42" fmla="*/ 85 w 626"/>
                <a:gd name="T43" fmla="*/ 165 h 825"/>
                <a:gd name="T44" fmla="*/ 89 w 626"/>
                <a:gd name="T45" fmla="*/ 171 h 825"/>
                <a:gd name="T46" fmla="*/ 90 w 626"/>
                <a:gd name="T47" fmla="*/ 176 h 825"/>
                <a:gd name="T48" fmla="*/ 86 w 626"/>
                <a:gd name="T49" fmla="*/ 182 h 825"/>
                <a:gd name="T50" fmla="*/ 80 w 626"/>
                <a:gd name="T51" fmla="*/ 189 h 825"/>
                <a:gd name="T52" fmla="*/ 76 w 626"/>
                <a:gd name="T53" fmla="*/ 193 h 825"/>
                <a:gd name="T54" fmla="*/ 69 w 626"/>
                <a:gd name="T55" fmla="*/ 199 h 825"/>
                <a:gd name="T56" fmla="*/ 61 w 626"/>
                <a:gd name="T57" fmla="*/ 204 h 825"/>
                <a:gd name="T58" fmla="*/ 58 w 626"/>
                <a:gd name="T59" fmla="*/ 207 h 825"/>
                <a:gd name="T60" fmla="*/ 48 w 626"/>
                <a:gd name="T61" fmla="*/ 185 h 825"/>
                <a:gd name="T62" fmla="*/ 22 w 626"/>
                <a:gd name="T63" fmla="*/ 161 h 825"/>
                <a:gd name="T64" fmla="*/ 0 w 626"/>
                <a:gd name="T65" fmla="*/ 146 h 825"/>
                <a:gd name="T66" fmla="*/ 15 w 626"/>
                <a:gd name="T67" fmla="*/ 107 h 825"/>
                <a:gd name="T68" fmla="*/ 20 w 626"/>
                <a:gd name="T69" fmla="*/ 88 h 825"/>
                <a:gd name="T70" fmla="*/ 18 w 626"/>
                <a:gd name="T71" fmla="*/ 67 h 825"/>
                <a:gd name="T72" fmla="*/ 34 w 626"/>
                <a:gd name="T73" fmla="*/ 43 h 825"/>
                <a:gd name="T74" fmla="*/ 42 w 626"/>
                <a:gd name="T75" fmla="*/ 24 h 825"/>
                <a:gd name="T76" fmla="*/ 63 w 626"/>
                <a:gd name="T77" fmla="*/ 17 h 825"/>
                <a:gd name="T78" fmla="*/ 75 w 626"/>
                <a:gd name="T79" fmla="*/ 1 h 825"/>
                <a:gd name="T80" fmla="*/ 92 w 626"/>
                <a:gd name="T81" fmla="*/ 14 h 825"/>
                <a:gd name="T82" fmla="*/ 114 w 626"/>
                <a:gd name="T83" fmla="*/ 32 h 825"/>
                <a:gd name="T84" fmla="*/ 135 w 626"/>
                <a:gd name="T85" fmla="*/ 32 h 825"/>
                <a:gd name="T86" fmla="*/ 151 w 626"/>
                <a:gd name="T87" fmla="*/ 25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1" name="Freeform 81"/>
            <p:cNvSpPr>
              <a:spLocks/>
            </p:cNvSpPr>
            <p:nvPr/>
          </p:nvSpPr>
          <p:spPr bwMode="gray">
            <a:xfrm>
              <a:off x="3746" y="2774"/>
              <a:ext cx="283" cy="318"/>
            </a:xfrm>
            <a:custGeom>
              <a:avLst/>
              <a:gdLst>
                <a:gd name="T0" fmla="*/ 109 w 565"/>
                <a:gd name="T1" fmla="*/ 11 h 638"/>
                <a:gd name="T2" fmla="*/ 106 w 565"/>
                <a:gd name="T3" fmla="*/ 11 h 638"/>
                <a:gd name="T4" fmla="*/ 103 w 565"/>
                <a:gd name="T5" fmla="*/ 14 h 638"/>
                <a:gd name="T6" fmla="*/ 100 w 565"/>
                <a:gd name="T7" fmla="*/ 21 h 638"/>
                <a:gd name="T8" fmla="*/ 99 w 565"/>
                <a:gd name="T9" fmla="*/ 28 h 638"/>
                <a:gd name="T10" fmla="*/ 96 w 565"/>
                <a:gd name="T11" fmla="*/ 31 h 638"/>
                <a:gd name="T12" fmla="*/ 90 w 565"/>
                <a:gd name="T13" fmla="*/ 29 h 638"/>
                <a:gd name="T14" fmla="*/ 84 w 565"/>
                <a:gd name="T15" fmla="*/ 26 h 638"/>
                <a:gd name="T16" fmla="*/ 80 w 565"/>
                <a:gd name="T17" fmla="*/ 26 h 638"/>
                <a:gd name="T18" fmla="*/ 82 w 565"/>
                <a:gd name="T19" fmla="*/ 32 h 638"/>
                <a:gd name="T20" fmla="*/ 87 w 565"/>
                <a:gd name="T21" fmla="*/ 36 h 638"/>
                <a:gd name="T22" fmla="*/ 93 w 565"/>
                <a:gd name="T23" fmla="*/ 38 h 638"/>
                <a:gd name="T24" fmla="*/ 101 w 565"/>
                <a:gd name="T25" fmla="*/ 35 h 638"/>
                <a:gd name="T26" fmla="*/ 104 w 565"/>
                <a:gd name="T27" fmla="*/ 31 h 638"/>
                <a:gd name="T28" fmla="*/ 106 w 565"/>
                <a:gd name="T29" fmla="*/ 25 h 638"/>
                <a:gd name="T30" fmla="*/ 110 w 565"/>
                <a:gd name="T31" fmla="*/ 24 h 638"/>
                <a:gd name="T32" fmla="*/ 117 w 565"/>
                <a:gd name="T33" fmla="*/ 30 h 638"/>
                <a:gd name="T34" fmla="*/ 126 w 565"/>
                <a:gd name="T35" fmla="*/ 34 h 638"/>
                <a:gd name="T36" fmla="*/ 131 w 565"/>
                <a:gd name="T37" fmla="*/ 36 h 638"/>
                <a:gd name="T38" fmla="*/ 138 w 565"/>
                <a:gd name="T39" fmla="*/ 38 h 638"/>
                <a:gd name="T40" fmla="*/ 142 w 565"/>
                <a:gd name="T41" fmla="*/ 44 h 638"/>
                <a:gd name="T42" fmla="*/ 139 w 565"/>
                <a:gd name="T43" fmla="*/ 51 h 638"/>
                <a:gd name="T44" fmla="*/ 133 w 565"/>
                <a:gd name="T45" fmla="*/ 58 h 638"/>
                <a:gd name="T46" fmla="*/ 130 w 565"/>
                <a:gd name="T47" fmla="*/ 60 h 638"/>
                <a:gd name="T48" fmla="*/ 134 w 565"/>
                <a:gd name="T49" fmla="*/ 60 h 638"/>
                <a:gd name="T50" fmla="*/ 139 w 565"/>
                <a:gd name="T51" fmla="*/ 60 h 638"/>
                <a:gd name="T52" fmla="*/ 141 w 565"/>
                <a:gd name="T53" fmla="*/ 63 h 638"/>
                <a:gd name="T54" fmla="*/ 136 w 565"/>
                <a:gd name="T55" fmla="*/ 67 h 638"/>
                <a:gd name="T56" fmla="*/ 129 w 565"/>
                <a:gd name="T57" fmla="*/ 71 h 638"/>
                <a:gd name="T58" fmla="*/ 126 w 565"/>
                <a:gd name="T59" fmla="*/ 73 h 638"/>
                <a:gd name="T60" fmla="*/ 129 w 565"/>
                <a:gd name="T61" fmla="*/ 73 h 638"/>
                <a:gd name="T62" fmla="*/ 135 w 565"/>
                <a:gd name="T63" fmla="*/ 78 h 638"/>
                <a:gd name="T64" fmla="*/ 136 w 565"/>
                <a:gd name="T65" fmla="*/ 88 h 638"/>
                <a:gd name="T66" fmla="*/ 138 w 565"/>
                <a:gd name="T67" fmla="*/ 98 h 638"/>
                <a:gd name="T68" fmla="*/ 141 w 565"/>
                <a:gd name="T69" fmla="*/ 104 h 638"/>
                <a:gd name="T70" fmla="*/ 141 w 565"/>
                <a:gd name="T71" fmla="*/ 108 h 638"/>
                <a:gd name="T72" fmla="*/ 136 w 565"/>
                <a:gd name="T73" fmla="*/ 112 h 638"/>
                <a:gd name="T74" fmla="*/ 129 w 565"/>
                <a:gd name="T75" fmla="*/ 111 h 638"/>
                <a:gd name="T76" fmla="*/ 123 w 565"/>
                <a:gd name="T77" fmla="*/ 110 h 638"/>
                <a:gd name="T78" fmla="*/ 119 w 565"/>
                <a:gd name="T79" fmla="*/ 116 h 638"/>
                <a:gd name="T80" fmla="*/ 118 w 565"/>
                <a:gd name="T81" fmla="*/ 122 h 638"/>
                <a:gd name="T82" fmla="*/ 116 w 565"/>
                <a:gd name="T83" fmla="*/ 129 h 638"/>
                <a:gd name="T84" fmla="*/ 113 w 565"/>
                <a:gd name="T85" fmla="*/ 136 h 638"/>
                <a:gd name="T86" fmla="*/ 112 w 565"/>
                <a:gd name="T87" fmla="*/ 146 h 638"/>
                <a:gd name="T88" fmla="*/ 112 w 565"/>
                <a:gd name="T89" fmla="*/ 150 h 638"/>
                <a:gd name="T90" fmla="*/ 102 w 565"/>
                <a:gd name="T91" fmla="*/ 158 h 638"/>
                <a:gd name="T92" fmla="*/ 88 w 565"/>
                <a:gd name="T93" fmla="*/ 158 h 638"/>
                <a:gd name="T94" fmla="*/ 69 w 565"/>
                <a:gd name="T95" fmla="*/ 148 h 638"/>
                <a:gd name="T96" fmla="*/ 47 w 565"/>
                <a:gd name="T97" fmla="*/ 155 h 638"/>
                <a:gd name="T98" fmla="*/ 35 w 565"/>
                <a:gd name="T99" fmla="*/ 128 h 638"/>
                <a:gd name="T100" fmla="*/ 20 w 565"/>
                <a:gd name="T101" fmla="*/ 113 h 638"/>
                <a:gd name="T102" fmla="*/ 5 w 565"/>
                <a:gd name="T103" fmla="*/ 83 h 638"/>
                <a:gd name="T104" fmla="*/ 27 w 565"/>
                <a:gd name="T105" fmla="*/ 49 h 638"/>
                <a:gd name="T106" fmla="*/ 42 w 565"/>
                <a:gd name="T107" fmla="*/ 36 h 638"/>
                <a:gd name="T108" fmla="*/ 46 w 565"/>
                <a:gd name="T109" fmla="*/ 12 h 638"/>
                <a:gd name="T110" fmla="*/ 56 w 565"/>
                <a:gd name="T111" fmla="*/ 0 h 638"/>
                <a:gd name="T112" fmla="*/ 76 w 565"/>
                <a:gd name="T113" fmla="*/ 7 h 638"/>
                <a:gd name="T114" fmla="*/ 96 w 565"/>
                <a:gd name="T115" fmla="*/ 1 h 638"/>
                <a:gd name="T116" fmla="*/ 109 w 565"/>
                <a:gd name="T117" fmla="*/ 11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2" name="Freeform 82"/>
            <p:cNvSpPr>
              <a:spLocks/>
            </p:cNvSpPr>
            <p:nvPr/>
          </p:nvSpPr>
          <p:spPr bwMode="gray">
            <a:xfrm>
              <a:off x="3746" y="2774"/>
              <a:ext cx="283" cy="318"/>
            </a:xfrm>
            <a:custGeom>
              <a:avLst/>
              <a:gdLst>
                <a:gd name="T0" fmla="*/ 109 w 565"/>
                <a:gd name="T1" fmla="*/ 11 h 638"/>
                <a:gd name="T2" fmla="*/ 106 w 565"/>
                <a:gd name="T3" fmla="*/ 11 h 638"/>
                <a:gd name="T4" fmla="*/ 103 w 565"/>
                <a:gd name="T5" fmla="*/ 14 h 638"/>
                <a:gd name="T6" fmla="*/ 100 w 565"/>
                <a:gd name="T7" fmla="*/ 21 h 638"/>
                <a:gd name="T8" fmla="*/ 99 w 565"/>
                <a:gd name="T9" fmla="*/ 28 h 638"/>
                <a:gd name="T10" fmla="*/ 96 w 565"/>
                <a:gd name="T11" fmla="*/ 31 h 638"/>
                <a:gd name="T12" fmla="*/ 90 w 565"/>
                <a:gd name="T13" fmla="*/ 29 h 638"/>
                <a:gd name="T14" fmla="*/ 84 w 565"/>
                <a:gd name="T15" fmla="*/ 26 h 638"/>
                <a:gd name="T16" fmla="*/ 80 w 565"/>
                <a:gd name="T17" fmla="*/ 26 h 638"/>
                <a:gd name="T18" fmla="*/ 82 w 565"/>
                <a:gd name="T19" fmla="*/ 32 h 638"/>
                <a:gd name="T20" fmla="*/ 87 w 565"/>
                <a:gd name="T21" fmla="*/ 36 h 638"/>
                <a:gd name="T22" fmla="*/ 93 w 565"/>
                <a:gd name="T23" fmla="*/ 38 h 638"/>
                <a:gd name="T24" fmla="*/ 101 w 565"/>
                <a:gd name="T25" fmla="*/ 35 h 638"/>
                <a:gd name="T26" fmla="*/ 104 w 565"/>
                <a:gd name="T27" fmla="*/ 31 h 638"/>
                <a:gd name="T28" fmla="*/ 106 w 565"/>
                <a:gd name="T29" fmla="*/ 25 h 638"/>
                <a:gd name="T30" fmla="*/ 110 w 565"/>
                <a:gd name="T31" fmla="*/ 24 h 638"/>
                <a:gd name="T32" fmla="*/ 117 w 565"/>
                <a:gd name="T33" fmla="*/ 30 h 638"/>
                <a:gd name="T34" fmla="*/ 126 w 565"/>
                <a:gd name="T35" fmla="*/ 34 h 638"/>
                <a:gd name="T36" fmla="*/ 131 w 565"/>
                <a:gd name="T37" fmla="*/ 36 h 638"/>
                <a:gd name="T38" fmla="*/ 138 w 565"/>
                <a:gd name="T39" fmla="*/ 38 h 638"/>
                <a:gd name="T40" fmla="*/ 142 w 565"/>
                <a:gd name="T41" fmla="*/ 44 h 638"/>
                <a:gd name="T42" fmla="*/ 139 w 565"/>
                <a:gd name="T43" fmla="*/ 51 h 638"/>
                <a:gd name="T44" fmla="*/ 133 w 565"/>
                <a:gd name="T45" fmla="*/ 58 h 638"/>
                <a:gd name="T46" fmla="*/ 130 w 565"/>
                <a:gd name="T47" fmla="*/ 60 h 638"/>
                <a:gd name="T48" fmla="*/ 134 w 565"/>
                <a:gd name="T49" fmla="*/ 60 h 638"/>
                <a:gd name="T50" fmla="*/ 139 w 565"/>
                <a:gd name="T51" fmla="*/ 60 h 638"/>
                <a:gd name="T52" fmla="*/ 141 w 565"/>
                <a:gd name="T53" fmla="*/ 63 h 638"/>
                <a:gd name="T54" fmla="*/ 136 w 565"/>
                <a:gd name="T55" fmla="*/ 67 h 638"/>
                <a:gd name="T56" fmla="*/ 129 w 565"/>
                <a:gd name="T57" fmla="*/ 71 h 638"/>
                <a:gd name="T58" fmla="*/ 126 w 565"/>
                <a:gd name="T59" fmla="*/ 73 h 638"/>
                <a:gd name="T60" fmla="*/ 129 w 565"/>
                <a:gd name="T61" fmla="*/ 73 h 638"/>
                <a:gd name="T62" fmla="*/ 135 w 565"/>
                <a:gd name="T63" fmla="*/ 78 h 638"/>
                <a:gd name="T64" fmla="*/ 136 w 565"/>
                <a:gd name="T65" fmla="*/ 88 h 638"/>
                <a:gd name="T66" fmla="*/ 138 w 565"/>
                <a:gd name="T67" fmla="*/ 98 h 638"/>
                <a:gd name="T68" fmla="*/ 141 w 565"/>
                <a:gd name="T69" fmla="*/ 104 h 638"/>
                <a:gd name="T70" fmla="*/ 141 w 565"/>
                <a:gd name="T71" fmla="*/ 108 h 638"/>
                <a:gd name="T72" fmla="*/ 136 w 565"/>
                <a:gd name="T73" fmla="*/ 112 h 638"/>
                <a:gd name="T74" fmla="*/ 129 w 565"/>
                <a:gd name="T75" fmla="*/ 111 h 638"/>
                <a:gd name="T76" fmla="*/ 123 w 565"/>
                <a:gd name="T77" fmla="*/ 110 h 638"/>
                <a:gd name="T78" fmla="*/ 119 w 565"/>
                <a:gd name="T79" fmla="*/ 116 h 638"/>
                <a:gd name="T80" fmla="*/ 118 w 565"/>
                <a:gd name="T81" fmla="*/ 122 h 638"/>
                <a:gd name="T82" fmla="*/ 116 w 565"/>
                <a:gd name="T83" fmla="*/ 129 h 638"/>
                <a:gd name="T84" fmla="*/ 113 w 565"/>
                <a:gd name="T85" fmla="*/ 136 h 638"/>
                <a:gd name="T86" fmla="*/ 112 w 565"/>
                <a:gd name="T87" fmla="*/ 146 h 638"/>
                <a:gd name="T88" fmla="*/ 112 w 565"/>
                <a:gd name="T89" fmla="*/ 150 h 638"/>
                <a:gd name="T90" fmla="*/ 102 w 565"/>
                <a:gd name="T91" fmla="*/ 158 h 638"/>
                <a:gd name="T92" fmla="*/ 88 w 565"/>
                <a:gd name="T93" fmla="*/ 158 h 638"/>
                <a:gd name="T94" fmla="*/ 69 w 565"/>
                <a:gd name="T95" fmla="*/ 148 h 638"/>
                <a:gd name="T96" fmla="*/ 47 w 565"/>
                <a:gd name="T97" fmla="*/ 155 h 638"/>
                <a:gd name="T98" fmla="*/ 35 w 565"/>
                <a:gd name="T99" fmla="*/ 128 h 638"/>
                <a:gd name="T100" fmla="*/ 20 w 565"/>
                <a:gd name="T101" fmla="*/ 113 h 638"/>
                <a:gd name="T102" fmla="*/ 5 w 565"/>
                <a:gd name="T103" fmla="*/ 83 h 638"/>
                <a:gd name="T104" fmla="*/ 27 w 565"/>
                <a:gd name="T105" fmla="*/ 49 h 638"/>
                <a:gd name="T106" fmla="*/ 42 w 565"/>
                <a:gd name="T107" fmla="*/ 36 h 638"/>
                <a:gd name="T108" fmla="*/ 46 w 565"/>
                <a:gd name="T109" fmla="*/ 12 h 638"/>
                <a:gd name="T110" fmla="*/ 56 w 565"/>
                <a:gd name="T111" fmla="*/ 0 h 638"/>
                <a:gd name="T112" fmla="*/ 76 w 565"/>
                <a:gd name="T113" fmla="*/ 7 h 638"/>
                <a:gd name="T114" fmla="*/ 96 w 565"/>
                <a:gd name="T115" fmla="*/ 1 h 638"/>
                <a:gd name="T116" fmla="*/ 109 w 565"/>
                <a:gd name="T117" fmla="*/ 11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3" name="Freeform 83"/>
            <p:cNvSpPr>
              <a:spLocks/>
            </p:cNvSpPr>
            <p:nvPr/>
          </p:nvSpPr>
          <p:spPr bwMode="gray">
            <a:xfrm>
              <a:off x="3622" y="2455"/>
              <a:ext cx="383" cy="340"/>
            </a:xfrm>
            <a:custGeom>
              <a:avLst/>
              <a:gdLst>
                <a:gd name="T0" fmla="*/ 67 w 766"/>
                <a:gd name="T1" fmla="*/ 11 h 681"/>
                <a:gd name="T2" fmla="*/ 71 w 766"/>
                <a:gd name="T3" fmla="*/ 13 h 681"/>
                <a:gd name="T4" fmla="*/ 79 w 766"/>
                <a:gd name="T5" fmla="*/ 17 h 681"/>
                <a:gd name="T6" fmla="*/ 85 w 766"/>
                <a:gd name="T7" fmla="*/ 22 h 681"/>
                <a:gd name="T8" fmla="*/ 96 w 766"/>
                <a:gd name="T9" fmla="*/ 25 h 681"/>
                <a:gd name="T10" fmla="*/ 105 w 766"/>
                <a:gd name="T11" fmla="*/ 28 h 681"/>
                <a:gd name="T12" fmla="*/ 110 w 766"/>
                <a:gd name="T13" fmla="*/ 34 h 681"/>
                <a:gd name="T14" fmla="*/ 114 w 766"/>
                <a:gd name="T15" fmla="*/ 41 h 681"/>
                <a:gd name="T16" fmla="*/ 120 w 766"/>
                <a:gd name="T17" fmla="*/ 51 h 681"/>
                <a:gd name="T18" fmla="*/ 126 w 766"/>
                <a:gd name="T19" fmla="*/ 59 h 681"/>
                <a:gd name="T20" fmla="*/ 133 w 766"/>
                <a:gd name="T21" fmla="*/ 69 h 681"/>
                <a:gd name="T22" fmla="*/ 138 w 766"/>
                <a:gd name="T23" fmla="*/ 79 h 681"/>
                <a:gd name="T24" fmla="*/ 138 w 766"/>
                <a:gd name="T25" fmla="*/ 85 h 681"/>
                <a:gd name="T26" fmla="*/ 141 w 766"/>
                <a:gd name="T27" fmla="*/ 92 h 681"/>
                <a:gd name="T28" fmla="*/ 152 w 766"/>
                <a:gd name="T29" fmla="*/ 96 h 681"/>
                <a:gd name="T30" fmla="*/ 162 w 766"/>
                <a:gd name="T31" fmla="*/ 99 h 681"/>
                <a:gd name="T32" fmla="*/ 168 w 766"/>
                <a:gd name="T33" fmla="*/ 106 h 681"/>
                <a:gd name="T34" fmla="*/ 174 w 766"/>
                <a:gd name="T35" fmla="*/ 112 h 681"/>
                <a:gd name="T36" fmla="*/ 179 w 766"/>
                <a:gd name="T37" fmla="*/ 116 h 681"/>
                <a:gd name="T38" fmla="*/ 183 w 766"/>
                <a:gd name="T39" fmla="*/ 121 h 681"/>
                <a:gd name="T40" fmla="*/ 181 w 766"/>
                <a:gd name="T41" fmla="*/ 124 h 681"/>
                <a:gd name="T42" fmla="*/ 173 w 766"/>
                <a:gd name="T43" fmla="*/ 125 h 681"/>
                <a:gd name="T44" fmla="*/ 161 w 766"/>
                <a:gd name="T45" fmla="*/ 124 h 681"/>
                <a:gd name="T46" fmla="*/ 153 w 766"/>
                <a:gd name="T47" fmla="*/ 124 h 681"/>
                <a:gd name="T48" fmla="*/ 153 w 766"/>
                <a:gd name="T49" fmla="*/ 124 h 681"/>
                <a:gd name="T50" fmla="*/ 158 w 766"/>
                <a:gd name="T51" fmla="*/ 126 h 681"/>
                <a:gd name="T52" fmla="*/ 165 w 766"/>
                <a:gd name="T53" fmla="*/ 130 h 681"/>
                <a:gd name="T54" fmla="*/ 168 w 766"/>
                <a:gd name="T55" fmla="*/ 134 h 681"/>
                <a:gd name="T56" fmla="*/ 177 w 766"/>
                <a:gd name="T57" fmla="*/ 139 h 681"/>
                <a:gd name="T58" fmla="*/ 184 w 766"/>
                <a:gd name="T59" fmla="*/ 144 h 681"/>
                <a:gd name="T60" fmla="*/ 189 w 766"/>
                <a:gd name="T61" fmla="*/ 150 h 681"/>
                <a:gd name="T62" fmla="*/ 192 w 766"/>
                <a:gd name="T63" fmla="*/ 155 h 681"/>
                <a:gd name="T64" fmla="*/ 190 w 766"/>
                <a:gd name="T65" fmla="*/ 157 h 681"/>
                <a:gd name="T66" fmla="*/ 183 w 766"/>
                <a:gd name="T67" fmla="*/ 161 h 681"/>
                <a:gd name="T68" fmla="*/ 177 w 766"/>
                <a:gd name="T69" fmla="*/ 164 h 681"/>
                <a:gd name="T70" fmla="*/ 175 w 766"/>
                <a:gd name="T71" fmla="*/ 166 h 681"/>
                <a:gd name="T72" fmla="*/ 173 w 766"/>
                <a:gd name="T73" fmla="*/ 168 h 681"/>
                <a:gd name="T74" fmla="*/ 171 w 766"/>
                <a:gd name="T75" fmla="*/ 169 h 681"/>
                <a:gd name="T76" fmla="*/ 170 w 766"/>
                <a:gd name="T77" fmla="*/ 170 h 681"/>
                <a:gd name="T78" fmla="*/ 158 w 766"/>
                <a:gd name="T79" fmla="*/ 160 h 681"/>
                <a:gd name="T80" fmla="*/ 125 w 766"/>
                <a:gd name="T81" fmla="*/ 167 h 681"/>
                <a:gd name="T82" fmla="*/ 108 w 766"/>
                <a:gd name="T83" fmla="*/ 161 h 681"/>
                <a:gd name="T84" fmla="*/ 89 w 766"/>
                <a:gd name="T85" fmla="*/ 158 h 681"/>
                <a:gd name="T86" fmla="*/ 75 w 766"/>
                <a:gd name="T87" fmla="*/ 148 h 681"/>
                <a:gd name="T88" fmla="*/ 57 w 766"/>
                <a:gd name="T89" fmla="*/ 128 h 681"/>
                <a:gd name="T90" fmla="*/ 49 w 766"/>
                <a:gd name="T91" fmla="*/ 101 h 681"/>
                <a:gd name="T92" fmla="*/ 36 w 766"/>
                <a:gd name="T93" fmla="*/ 67 h 681"/>
                <a:gd name="T94" fmla="*/ 21 w 766"/>
                <a:gd name="T95" fmla="*/ 64 h 681"/>
                <a:gd name="T96" fmla="*/ 0 w 766"/>
                <a:gd name="T97" fmla="*/ 55 h 681"/>
                <a:gd name="T98" fmla="*/ 18 w 766"/>
                <a:gd name="T99" fmla="*/ 31 h 681"/>
                <a:gd name="T100" fmla="*/ 30 w 766"/>
                <a:gd name="T101" fmla="*/ 25 h 681"/>
                <a:gd name="T102" fmla="*/ 51 w 766"/>
                <a:gd name="T103" fmla="*/ 19 h 681"/>
                <a:gd name="T104" fmla="*/ 66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4" name="Freeform 84"/>
            <p:cNvSpPr>
              <a:spLocks/>
            </p:cNvSpPr>
            <p:nvPr/>
          </p:nvSpPr>
          <p:spPr bwMode="gray">
            <a:xfrm>
              <a:off x="3622" y="2455"/>
              <a:ext cx="383" cy="340"/>
            </a:xfrm>
            <a:custGeom>
              <a:avLst/>
              <a:gdLst>
                <a:gd name="T0" fmla="*/ 67 w 766"/>
                <a:gd name="T1" fmla="*/ 11 h 681"/>
                <a:gd name="T2" fmla="*/ 71 w 766"/>
                <a:gd name="T3" fmla="*/ 13 h 681"/>
                <a:gd name="T4" fmla="*/ 79 w 766"/>
                <a:gd name="T5" fmla="*/ 17 h 681"/>
                <a:gd name="T6" fmla="*/ 85 w 766"/>
                <a:gd name="T7" fmla="*/ 22 h 681"/>
                <a:gd name="T8" fmla="*/ 96 w 766"/>
                <a:gd name="T9" fmla="*/ 25 h 681"/>
                <a:gd name="T10" fmla="*/ 105 w 766"/>
                <a:gd name="T11" fmla="*/ 28 h 681"/>
                <a:gd name="T12" fmla="*/ 110 w 766"/>
                <a:gd name="T13" fmla="*/ 34 h 681"/>
                <a:gd name="T14" fmla="*/ 114 w 766"/>
                <a:gd name="T15" fmla="*/ 41 h 681"/>
                <a:gd name="T16" fmla="*/ 120 w 766"/>
                <a:gd name="T17" fmla="*/ 51 h 681"/>
                <a:gd name="T18" fmla="*/ 126 w 766"/>
                <a:gd name="T19" fmla="*/ 59 h 681"/>
                <a:gd name="T20" fmla="*/ 133 w 766"/>
                <a:gd name="T21" fmla="*/ 69 h 681"/>
                <a:gd name="T22" fmla="*/ 138 w 766"/>
                <a:gd name="T23" fmla="*/ 79 h 681"/>
                <a:gd name="T24" fmla="*/ 138 w 766"/>
                <a:gd name="T25" fmla="*/ 85 h 681"/>
                <a:gd name="T26" fmla="*/ 141 w 766"/>
                <a:gd name="T27" fmla="*/ 92 h 681"/>
                <a:gd name="T28" fmla="*/ 152 w 766"/>
                <a:gd name="T29" fmla="*/ 96 h 681"/>
                <a:gd name="T30" fmla="*/ 162 w 766"/>
                <a:gd name="T31" fmla="*/ 99 h 681"/>
                <a:gd name="T32" fmla="*/ 168 w 766"/>
                <a:gd name="T33" fmla="*/ 106 h 681"/>
                <a:gd name="T34" fmla="*/ 174 w 766"/>
                <a:gd name="T35" fmla="*/ 112 h 681"/>
                <a:gd name="T36" fmla="*/ 179 w 766"/>
                <a:gd name="T37" fmla="*/ 116 h 681"/>
                <a:gd name="T38" fmla="*/ 183 w 766"/>
                <a:gd name="T39" fmla="*/ 121 h 681"/>
                <a:gd name="T40" fmla="*/ 181 w 766"/>
                <a:gd name="T41" fmla="*/ 124 h 681"/>
                <a:gd name="T42" fmla="*/ 173 w 766"/>
                <a:gd name="T43" fmla="*/ 125 h 681"/>
                <a:gd name="T44" fmla="*/ 161 w 766"/>
                <a:gd name="T45" fmla="*/ 124 h 681"/>
                <a:gd name="T46" fmla="*/ 153 w 766"/>
                <a:gd name="T47" fmla="*/ 124 h 681"/>
                <a:gd name="T48" fmla="*/ 153 w 766"/>
                <a:gd name="T49" fmla="*/ 124 h 681"/>
                <a:gd name="T50" fmla="*/ 158 w 766"/>
                <a:gd name="T51" fmla="*/ 126 h 681"/>
                <a:gd name="T52" fmla="*/ 165 w 766"/>
                <a:gd name="T53" fmla="*/ 130 h 681"/>
                <a:gd name="T54" fmla="*/ 168 w 766"/>
                <a:gd name="T55" fmla="*/ 134 h 681"/>
                <a:gd name="T56" fmla="*/ 177 w 766"/>
                <a:gd name="T57" fmla="*/ 139 h 681"/>
                <a:gd name="T58" fmla="*/ 184 w 766"/>
                <a:gd name="T59" fmla="*/ 144 h 681"/>
                <a:gd name="T60" fmla="*/ 189 w 766"/>
                <a:gd name="T61" fmla="*/ 150 h 681"/>
                <a:gd name="T62" fmla="*/ 192 w 766"/>
                <a:gd name="T63" fmla="*/ 155 h 681"/>
                <a:gd name="T64" fmla="*/ 190 w 766"/>
                <a:gd name="T65" fmla="*/ 157 h 681"/>
                <a:gd name="T66" fmla="*/ 183 w 766"/>
                <a:gd name="T67" fmla="*/ 161 h 681"/>
                <a:gd name="T68" fmla="*/ 177 w 766"/>
                <a:gd name="T69" fmla="*/ 164 h 681"/>
                <a:gd name="T70" fmla="*/ 175 w 766"/>
                <a:gd name="T71" fmla="*/ 166 h 681"/>
                <a:gd name="T72" fmla="*/ 173 w 766"/>
                <a:gd name="T73" fmla="*/ 168 h 681"/>
                <a:gd name="T74" fmla="*/ 171 w 766"/>
                <a:gd name="T75" fmla="*/ 169 h 681"/>
                <a:gd name="T76" fmla="*/ 170 w 766"/>
                <a:gd name="T77" fmla="*/ 170 h 681"/>
                <a:gd name="T78" fmla="*/ 158 w 766"/>
                <a:gd name="T79" fmla="*/ 160 h 681"/>
                <a:gd name="T80" fmla="*/ 125 w 766"/>
                <a:gd name="T81" fmla="*/ 167 h 681"/>
                <a:gd name="T82" fmla="*/ 108 w 766"/>
                <a:gd name="T83" fmla="*/ 161 h 681"/>
                <a:gd name="T84" fmla="*/ 89 w 766"/>
                <a:gd name="T85" fmla="*/ 158 h 681"/>
                <a:gd name="T86" fmla="*/ 75 w 766"/>
                <a:gd name="T87" fmla="*/ 148 h 681"/>
                <a:gd name="T88" fmla="*/ 57 w 766"/>
                <a:gd name="T89" fmla="*/ 128 h 681"/>
                <a:gd name="T90" fmla="*/ 49 w 766"/>
                <a:gd name="T91" fmla="*/ 101 h 681"/>
                <a:gd name="T92" fmla="*/ 36 w 766"/>
                <a:gd name="T93" fmla="*/ 67 h 681"/>
                <a:gd name="T94" fmla="*/ 21 w 766"/>
                <a:gd name="T95" fmla="*/ 64 h 681"/>
                <a:gd name="T96" fmla="*/ 0 w 766"/>
                <a:gd name="T97" fmla="*/ 55 h 681"/>
                <a:gd name="T98" fmla="*/ 18 w 766"/>
                <a:gd name="T99" fmla="*/ 31 h 681"/>
                <a:gd name="T100" fmla="*/ 30 w 766"/>
                <a:gd name="T101" fmla="*/ 25 h 681"/>
                <a:gd name="T102" fmla="*/ 51 w 766"/>
                <a:gd name="T103" fmla="*/ 19 h 681"/>
                <a:gd name="T104" fmla="*/ 66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5" name="Freeform 85"/>
            <p:cNvSpPr>
              <a:spLocks/>
            </p:cNvSpPr>
            <p:nvPr/>
          </p:nvSpPr>
          <p:spPr bwMode="gray">
            <a:xfrm>
              <a:off x="3848" y="2705"/>
              <a:ext cx="58" cy="77"/>
            </a:xfrm>
            <a:custGeom>
              <a:avLst/>
              <a:gdLst>
                <a:gd name="T0" fmla="*/ 0 w 116"/>
                <a:gd name="T1" fmla="*/ 0 h 156"/>
                <a:gd name="T2" fmla="*/ 1 w 116"/>
                <a:gd name="T3" fmla="*/ 1 h 156"/>
                <a:gd name="T4" fmla="*/ 2 w 116"/>
                <a:gd name="T5" fmla="*/ 4 h 156"/>
                <a:gd name="T6" fmla="*/ 4 w 116"/>
                <a:gd name="T7" fmla="*/ 8 h 156"/>
                <a:gd name="T8" fmla="*/ 5 w 116"/>
                <a:gd name="T9" fmla="*/ 13 h 156"/>
                <a:gd name="T10" fmla="*/ 6 w 116"/>
                <a:gd name="T11" fmla="*/ 16 h 156"/>
                <a:gd name="T12" fmla="*/ 6 w 116"/>
                <a:gd name="T13" fmla="*/ 20 h 156"/>
                <a:gd name="T14" fmla="*/ 8 w 116"/>
                <a:gd name="T15" fmla="*/ 25 h 156"/>
                <a:gd name="T16" fmla="*/ 11 w 116"/>
                <a:gd name="T17" fmla="*/ 30 h 156"/>
                <a:gd name="T18" fmla="*/ 12 w 116"/>
                <a:gd name="T19" fmla="*/ 33 h 156"/>
                <a:gd name="T20" fmla="*/ 13 w 116"/>
                <a:gd name="T21" fmla="*/ 35 h 156"/>
                <a:gd name="T22" fmla="*/ 15 w 116"/>
                <a:gd name="T23" fmla="*/ 36 h 156"/>
                <a:gd name="T24" fmla="*/ 18 w 116"/>
                <a:gd name="T25" fmla="*/ 38 h 156"/>
                <a:gd name="T26" fmla="*/ 21 w 116"/>
                <a:gd name="T27" fmla="*/ 38 h 156"/>
                <a:gd name="T28" fmla="*/ 24 w 116"/>
                <a:gd name="T29" fmla="*/ 38 h 156"/>
                <a:gd name="T30" fmla="*/ 27 w 116"/>
                <a:gd name="T31" fmla="*/ 37 h 156"/>
                <a:gd name="T32" fmla="*/ 29 w 116"/>
                <a:gd name="T33" fmla="*/ 34 h 156"/>
                <a:gd name="T34" fmla="*/ 29 w 116"/>
                <a:gd name="T35" fmla="*/ 30 h 156"/>
                <a:gd name="T36" fmla="*/ 27 w 116"/>
                <a:gd name="T37" fmla="*/ 26 h 156"/>
                <a:gd name="T38" fmla="*/ 24 w 116"/>
                <a:gd name="T39" fmla="*/ 22 h 156"/>
                <a:gd name="T40" fmla="*/ 19 w 116"/>
                <a:gd name="T41" fmla="*/ 19 h 156"/>
                <a:gd name="T42" fmla="*/ 15 w 116"/>
                <a:gd name="T43" fmla="*/ 16 h 156"/>
                <a:gd name="T44" fmla="*/ 11 w 116"/>
                <a:gd name="T45" fmla="*/ 13 h 156"/>
                <a:gd name="T46" fmla="*/ 10 w 116"/>
                <a:gd name="T47" fmla="*/ 11 h 156"/>
                <a:gd name="T48" fmla="*/ 8 w 116"/>
                <a:gd name="T49" fmla="*/ 8 h 156"/>
                <a:gd name="T50" fmla="*/ 6 w 116"/>
                <a:gd name="T51" fmla="*/ 5 h 156"/>
                <a:gd name="T52" fmla="*/ 3 w 116"/>
                <a:gd name="T53" fmla="*/ 3 h 156"/>
                <a:gd name="T54" fmla="*/ 1 w 116"/>
                <a:gd name="T55" fmla="*/ 1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6" name="Freeform 86"/>
            <p:cNvSpPr>
              <a:spLocks/>
            </p:cNvSpPr>
            <p:nvPr/>
          </p:nvSpPr>
          <p:spPr bwMode="gray">
            <a:xfrm>
              <a:off x="3848" y="2705"/>
              <a:ext cx="58" cy="77"/>
            </a:xfrm>
            <a:custGeom>
              <a:avLst/>
              <a:gdLst>
                <a:gd name="T0" fmla="*/ 0 w 116"/>
                <a:gd name="T1" fmla="*/ 0 h 156"/>
                <a:gd name="T2" fmla="*/ 1 w 116"/>
                <a:gd name="T3" fmla="*/ 1 h 156"/>
                <a:gd name="T4" fmla="*/ 2 w 116"/>
                <a:gd name="T5" fmla="*/ 4 h 156"/>
                <a:gd name="T6" fmla="*/ 4 w 116"/>
                <a:gd name="T7" fmla="*/ 8 h 156"/>
                <a:gd name="T8" fmla="*/ 5 w 116"/>
                <a:gd name="T9" fmla="*/ 13 h 156"/>
                <a:gd name="T10" fmla="*/ 6 w 116"/>
                <a:gd name="T11" fmla="*/ 16 h 156"/>
                <a:gd name="T12" fmla="*/ 6 w 116"/>
                <a:gd name="T13" fmla="*/ 20 h 156"/>
                <a:gd name="T14" fmla="*/ 8 w 116"/>
                <a:gd name="T15" fmla="*/ 25 h 156"/>
                <a:gd name="T16" fmla="*/ 11 w 116"/>
                <a:gd name="T17" fmla="*/ 30 h 156"/>
                <a:gd name="T18" fmla="*/ 12 w 116"/>
                <a:gd name="T19" fmla="*/ 33 h 156"/>
                <a:gd name="T20" fmla="*/ 13 w 116"/>
                <a:gd name="T21" fmla="*/ 35 h 156"/>
                <a:gd name="T22" fmla="*/ 15 w 116"/>
                <a:gd name="T23" fmla="*/ 36 h 156"/>
                <a:gd name="T24" fmla="*/ 18 w 116"/>
                <a:gd name="T25" fmla="*/ 38 h 156"/>
                <a:gd name="T26" fmla="*/ 21 w 116"/>
                <a:gd name="T27" fmla="*/ 38 h 156"/>
                <a:gd name="T28" fmla="*/ 24 w 116"/>
                <a:gd name="T29" fmla="*/ 38 h 156"/>
                <a:gd name="T30" fmla="*/ 27 w 116"/>
                <a:gd name="T31" fmla="*/ 37 h 156"/>
                <a:gd name="T32" fmla="*/ 29 w 116"/>
                <a:gd name="T33" fmla="*/ 34 h 156"/>
                <a:gd name="T34" fmla="*/ 29 w 116"/>
                <a:gd name="T35" fmla="*/ 30 h 156"/>
                <a:gd name="T36" fmla="*/ 27 w 116"/>
                <a:gd name="T37" fmla="*/ 26 h 156"/>
                <a:gd name="T38" fmla="*/ 24 w 116"/>
                <a:gd name="T39" fmla="*/ 22 h 156"/>
                <a:gd name="T40" fmla="*/ 19 w 116"/>
                <a:gd name="T41" fmla="*/ 19 h 156"/>
                <a:gd name="T42" fmla="*/ 15 w 116"/>
                <a:gd name="T43" fmla="*/ 16 h 156"/>
                <a:gd name="T44" fmla="*/ 11 w 116"/>
                <a:gd name="T45" fmla="*/ 13 h 156"/>
                <a:gd name="T46" fmla="*/ 10 w 116"/>
                <a:gd name="T47" fmla="*/ 11 h 156"/>
                <a:gd name="T48" fmla="*/ 8 w 116"/>
                <a:gd name="T49" fmla="*/ 8 h 156"/>
                <a:gd name="T50" fmla="*/ 6 w 116"/>
                <a:gd name="T51" fmla="*/ 5 h 156"/>
                <a:gd name="T52" fmla="*/ 3 w 116"/>
                <a:gd name="T53" fmla="*/ 3 h 156"/>
                <a:gd name="T54" fmla="*/ 1 w 116"/>
                <a:gd name="T55" fmla="*/ 1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7" name="Freeform 87"/>
            <p:cNvSpPr>
              <a:spLocks/>
            </p:cNvSpPr>
            <p:nvPr/>
          </p:nvSpPr>
          <p:spPr bwMode="gray">
            <a:xfrm>
              <a:off x="3714" y="2597"/>
              <a:ext cx="37" cy="32"/>
            </a:xfrm>
            <a:custGeom>
              <a:avLst/>
              <a:gdLst>
                <a:gd name="T0" fmla="*/ 0 w 75"/>
                <a:gd name="T1" fmla="*/ 12 h 63"/>
                <a:gd name="T2" fmla="*/ 8 w 75"/>
                <a:gd name="T3" fmla="*/ 0 h 63"/>
                <a:gd name="T4" fmla="*/ 18 w 75"/>
                <a:gd name="T5" fmla="*/ 4 h 63"/>
                <a:gd name="T6" fmla="*/ 18 w 75"/>
                <a:gd name="T7" fmla="*/ 13 h 63"/>
                <a:gd name="T8" fmla="*/ 8 w 75"/>
                <a:gd name="T9" fmla="*/ 16 h 63"/>
                <a:gd name="T10" fmla="*/ 0 w 75"/>
                <a:gd name="T11" fmla="*/ 12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8" name="Freeform 88"/>
            <p:cNvSpPr>
              <a:spLocks/>
            </p:cNvSpPr>
            <p:nvPr/>
          </p:nvSpPr>
          <p:spPr bwMode="gray">
            <a:xfrm>
              <a:off x="3714" y="2597"/>
              <a:ext cx="37" cy="32"/>
            </a:xfrm>
            <a:custGeom>
              <a:avLst/>
              <a:gdLst>
                <a:gd name="T0" fmla="*/ 0 w 75"/>
                <a:gd name="T1" fmla="*/ 12 h 63"/>
                <a:gd name="T2" fmla="*/ 8 w 75"/>
                <a:gd name="T3" fmla="*/ 0 h 63"/>
                <a:gd name="T4" fmla="*/ 18 w 75"/>
                <a:gd name="T5" fmla="*/ 4 h 63"/>
                <a:gd name="T6" fmla="*/ 18 w 75"/>
                <a:gd name="T7" fmla="*/ 13 h 63"/>
                <a:gd name="T8" fmla="*/ 8 w 75"/>
                <a:gd name="T9" fmla="*/ 16 h 63"/>
                <a:gd name="T10" fmla="*/ 0 w 75"/>
                <a:gd name="T11" fmla="*/ 12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9" name="Freeform 89"/>
            <p:cNvSpPr>
              <a:spLocks/>
            </p:cNvSpPr>
            <p:nvPr/>
          </p:nvSpPr>
          <p:spPr bwMode="gray">
            <a:xfrm>
              <a:off x="3768" y="2614"/>
              <a:ext cx="37" cy="52"/>
            </a:xfrm>
            <a:custGeom>
              <a:avLst/>
              <a:gdLst>
                <a:gd name="T0" fmla="*/ 0 w 73"/>
                <a:gd name="T1" fmla="*/ 10 h 105"/>
                <a:gd name="T2" fmla="*/ 9 w 73"/>
                <a:gd name="T3" fmla="*/ 0 h 105"/>
                <a:gd name="T4" fmla="*/ 16 w 73"/>
                <a:gd name="T5" fmla="*/ 12 h 105"/>
                <a:gd name="T6" fmla="*/ 19 w 73"/>
                <a:gd name="T7" fmla="*/ 26 h 105"/>
                <a:gd name="T8" fmla="*/ 9 w 73"/>
                <a:gd name="T9" fmla="*/ 19 h 105"/>
                <a:gd name="T10" fmla="*/ 0 w 73"/>
                <a:gd name="T11" fmla="*/ 1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0" name="Freeform 90"/>
            <p:cNvSpPr>
              <a:spLocks/>
            </p:cNvSpPr>
            <p:nvPr/>
          </p:nvSpPr>
          <p:spPr bwMode="gray">
            <a:xfrm>
              <a:off x="3768" y="2614"/>
              <a:ext cx="37" cy="52"/>
            </a:xfrm>
            <a:custGeom>
              <a:avLst/>
              <a:gdLst>
                <a:gd name="T0" fmla="*/ 0 w 73"/>
                <a:gd name="T1" fmla="*/ 10 h 105"/>
                <a:gd name="T2" fmla="*/ 9 w 73"/>
                <a:gd name="T3" fmla="*/ 0 h 105"/>
                <a:gd name="T4" fmla="*/ 16 w 73"/>
                <a:gd name="T5" fmla="*/ 12 h 105"/>
                <a:gd name="T6" fmla="*/ 19 w 73"/>
                <a:gd name="T7" fmla="*/ 26 h 105"/>
                <a:gd name="T8" fmla="*/ 9 w 73"/>
                <a:gd name="T9" fmla="*/ 19 h 105"/>
                <a:gd name="T10" fmla="*/ 0 w 73"/>
                <a:gd name="T11" fmla="*/ 1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1" name="Freeform 91"/>
            <p:cNvSpPr>
              <a:spLocks/>
            </p:cNvSpPr>
            <p:nvPr/>
          </p:nvSpPr>
          <p:spPr bwMode="gray">
            <a:xfrm>
              <a:off x="3451" y="2207"/>
              <a:ext cx="493" cy="331"/>
            </a:xfrm>
            <a:custGeom>
              <a:avLst/>
              <a:gdLst>
                <a:gd name="T0" fmla="*/ 81 w 987"/>
                <a:gd name="T1" fmla="*/ 0 h 663"/>
                <a:gd name="T2" fmla="*/ 88 w 987"/>
                <a:gd name="T3" fmla="*/ 3 h 663"/>
                <a:gd name="T4" fmla="*/ 96 w 987"/>
                <a:gd name="T5" fmla="*/ 5 h 663"/>
                <a:gd name="T6" fmla="*/ 103 w 987"/>
                <a:gd name="T7" fmla="*/ 2 h 663"/>
                <a:gd name="T8" fmla="*/ 111 w 987"/>
                <a:gd name="T9" fmla="*/ 0 h 663"/>
                <a:gd name="T10" fmla="*/ 119 w 987"/>
                <a:gd name="T11" fmla="*/ 5 h 663"/>
                <a:gd name="T12" fmla="*/ 125 w 987"/>
                <a:gd name="T13" fmla="*/ 15 h 663"/>
                <a:gd name="T14" fmla="*/ 126 w 987"/>
                <a:gd name="T15" fmla="*/ 24 h 663"/>
                <a:gd name="T16" fmla="*/ 128 w 987"/>
                <a:gd name="T17" fmla="*/ 32 h 663"/>
                <a:gd name="T18" fmla="*/ 133 w 987"/>
                <a:gd name="T19" fmla="*/ 37 h 663"/>
                <a:gd name="T20" fmla="*/ 141 w 987"/>
                <a:gd name="T21" fmla="*/ 39 h 663"/>
                <a:gd name="T22" fmla="*/ 149 w 987"/>
                <a:gd name="T23" fmla="*/ 38 h 663"/>
                <a:gd name="T24" fmla="*/ 154 w 987"/>
                <a:gd name="T25" fmla="*/ 33 h 663"/>
                <a:gd name="T26" fmla="*/ 160 w 987"/>
                <a:gd name="T27" fmla="*/ 24 h 663"/>
                <a:gd name="T28" fmla="*/ 167 w 987"/>
                <a:gd name="T29" fmla="*/ 15 h 663"/>
                <a:gd name="T30" fmla="*/ 175 w 987"/>
                <a:gd name="T31" fmla="*/ 6 h 663"/>
                <a:gd name="T32" fmla="*/ 184 w 987"/>
                <a:gd name="T33" fmla="*/ 2 h 663"/>
                <a:gd name="T34" fmla="*/ 191 w 987"/>
                <a:gd name="T35" fmla="*/ 4 h 663"/>
                <a:gd name="T36" fmla="*/ 200 w 987"/>
                <a:gd name="T37" fmla="*/ 9 h 663"/>
                <a:gd name="T38" fmla="*/ 212 w 987"/>
                <a:gd name="T39" fmla="*/ 11 h 663"/>
                <a:gd name="T40" fmla="*/ 224 w 987"/>
                <a:gd name="T41" fmla="*/ 9 h 663"/>
                <a:gd name="T42" fmla="*/ 234 w 987"/>
                <a:gd name="T43" fmla="*/ 7 h 663"/>
                <a:gd name="T44" fmla="*/ 241 w 987"/>
                <a:gd name="T45" fmla="*/ 5 h 663"/>
                <a:gd name="T46" fmla="*/ 246 w 987"/>
                <a:gd name="T47" fmla="*/ 5 h 663"/>
                <a:gd name="T48" fmla="*/ 246 w 987"/>
                <a:gd name="T49" fmla="*/ 12 h 663"/>
                <a:gd name="T50" fmla="*/ 245 w 987"/>
                <a:gd name="T51" fmla="*/ 23 h 663"/>
                <a:gd name="T52" fmla="*/ 243 w 987"/>
                <a:gd name="T53" fmla="*/ 31 h 663"/>
                <a:gd name="T54" fmla="*/ 237 w 987"/>
                <a:gd name="T55" fmla="*/ 32 h 663"/>
                <a:gd name="T56" fmla="*/ 231 w 987"/>
                <a:gd name="T57" fmla="*/ 31 h 663"/>
                <a:gd name="T58" fmla="*/ 225 w 987"/>
                <a:gd name="T59" fmla="*/ 32 h 663"/>
                <a:gd name="T60" fmla="*/ 216 w 987"/>
                <a:gd name="T61" fmla="*/ 41 h 663"/>
                <a:gd name="T62" fmla="*/ 205 w 987"/>
                <a:gd name="T63" fmla="*/ 49 h 663"/>
                <a:gd name="T64" fmla="*/ 198 w 987"/>
                <a:gd name="T65" fmla="*/ 51 h 663"/>
                <a:gd name="T66" fmla="*/ 191 w 987"/>
                <a:gd name="T67" fmla="*/ 52 h 663"/>
                <a:gd name="T68" fmla="*/ 189 w 987"/>
                <a:gd name="T69" fmla="*/ 55 h 663"/>
                <a:gd name="T70" fmla="*/ 191 w 987"/>
                <a:gd name="T71" fmla="*/ 63 h 663"/>
                <a:gd name="T72" fmla="*/ 190 w 987"/>
                <a:gd name="T73" fmla="*/ 72 h 663"/>
                <a:gd name="T74" fmla="*/ 185 w 987"/>
                <a:gd name="T75" fmla="*/ 77 h 663"/>
                <a:gd name="T76" fmla="*/ 177 w 987"/>
                <a:gd name="T77" fmla="*/ 79 h 663"/>
                <a:gd name="T78" fmla="*/ 171 w 987"/>
                <a:gd name="T79" fmla="*/ 79 h 663"/>
                <a:gd name="T80" fmla="*/ 170 w 987"/>
                <a:gd name="T81" fmla="*/ 84 h 663"/>
                <a:gd name="T82" fmla="*/ 170 w 987"/>
                <a:gd name="T83" fmla="*/ 93 h 663"/>
                <a:gd name="T84" fmla="*/ 168 w 987"/>
                <a:gd name="T85" fmla="*/ 101 h 663"/>
                <a:gd name="T86" fmla="*/ 163 w 987"/>
                <a:gd name="T87" fmla="*/ 106 h 663"/>
                <a:gd name="T88" fmla="*/ 157 w 987"/>
                <a:gd name="T89" fmla="*/ 111 h 663"/>
                <a:gd name="T90" fmla="*/ 155 w 987"/>
                <a:gd name="T91" fmla="*/ 118 h 663"/>
                <a:gd name="T92" fmla="*/ 152 w 987"/>
                <a:gd name="T93" fmla="*/ 123 h 663"/>
                <a:gd name="T94" fmla="*/ 139 w 987"/>
                <a:gd name="T95" fmla="*/ 127 h 663"/>
                <a:gd name="T96" fmla="*/ 129 w 987"/>
                <a:gd name="T97" fmla="*/ 143 h 663"/>
                <a:gd name="T98" fmla="*/ 106 w 987"/>
                <a:gd name="T99" fmla="*/ 148 h 663"/>
                <a:gd name="T100" fmla="*/ 89 w 987"/>
                <a:gd name="T101" fmla="*/ 156 h 663"/>
                <a:gd name="T102" fmla="*/ 66 w 987"/>
                <a:gd name="T103" fmla="*/ 144 h 663"/>
                <a:gd name="T104" fmla="*/ 52 w 987"/>
                <a:gd name="T105" fmla="*/ 160 h 663"/>
                <a:gd name="T106" fmla="*/ 13 w 987"/>
                <a:gd name="T107" fmla="*/ 152 h 663"/>
                <a:gd name="T108" fmla="*/ 0 w 987"/>
                <a:gd name="T109" fmla="*/ 140 h 663"/>
                <a:gd name="T110" fmla="*/ 14 w 987"/>
                <a:gd name="T111" fmla="*/ 98 h 663"/>
                <a:gd name="T112" fmla="*/ 8 w 987"/>
                <a:gd name="T113" fmla="*/ 78 h 663"/>
                <a:gd name="T114" fmla="*/ 26 w 987"/>
                <a:gd name="T115" fmla="*/ 45 h 663"/>
                <a:gd name="T116" fmla="*/ 50 w 987"/>
                <a:gd name="T117" fmla="*/ 22 h 663"/>
                <a:gd name="T118" fmla="*/ 80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2" name="Freeform 92"/>
            <p:cNvSpPr>
              <a:spLocks/>
            </p:cNvSpPr>
            <p:nvPr/>
          </p:nvSpPr>
          <p:spPr bwMode="gray">
            <a:xfrm>
              <a:off x="3451" y="2207"/>
              <a:ext cx="493" cy="331"/>
            </a:xfrm>
            <a:custGeom>
              <a:avLst/>
              <a:gdLst>
                <a:gd name="T0" fmla="*/ 81 w 987"/>
                <a:gd name="T1" fmla="*/ 0 h 663"/>
                <a:gd name="T2" fmla="*/ 88 w 987"/>
                <a:gd name="T3" fmla="*/ 3 h 663"/>
                <a:gd name="T4" fmla="*/ 96 w 987"/>
                <a:gd name="T5" fmla="*/ 5 h 663"/>
                <a:gd name="T6" fmla="*/ 103 w 987"/>
                <a:gd name="T7" fmla="*/ 2 h 663"/>
                <a:gd name="T8" fmla="*/ 111 w 987"/>
                <a:gd name="T9" fmla="*/ 0 h 663"/>
                <a:gd name="T10" fmla="*/ 119 w 987"/>
                <a:gd name="T11" fmla="*/ 5 h 663"/>
                <a:gd name="T12" fmla="*/ 125 w 987"/>
                <a:gd name="T13" fmla="*/ 15 h 663"/>
                <a:gd name="T14" fmla="*/ 126 w 987"/>
                <a:gd name="T15" fmla="*/ 24 h 663"/>
                <a:gd name="T16" fmla="*/ 128 w 987"/>
                <a:gd name="T17" fmla="*/ 32 h 663"/>
                <a:gd name="T18" fmla="*/ 133 w 987"/>
                <a:gd name="T19" fmla="*/ 37 h 663"/>
                <a:gd name="T20" fmla="*/ 141 w 987"/>
                <a:gd name="T21" fmla="*/ 39 h 663"/>
                <a:gd name="T22" fmla="*/ 149 w 987"/>
                <a:gd name="T23" fmla="*/ 38 h 663"/>
                <a:gd name="T24" fmla="*/ 154 w 987"/>
                <a:gd name="T25" fmla="*/ 33 h 663"/>
                <a:gd name="T26" fmla="*/ 160 w 987"/>
                <a:gd name="T27" fmla="*/ 24 h 663"/>
                <a:gd name="T28" fmla="*/ 167 w 987"/>
                <a:gd name="T29" fmla="*/ 15 h 663"/>
                <a:gd name="T30" fmla="*/ 175 w 987"/>
                <a:gd name="T31" fmla="*/ 6 h 663"/>
                <a:gd name="T32" fmla="*/ 184 w 987"/>
                <a:gd name="T33" fmla="*/ 2 h 663"/>
                <a:gd name="T34" fmla="*/ 191 w 987"/>
                <a:gd name="T35" fmla="*/ 4 h 663"/>
                <a:gd name="T36" fmla="*/ 200 w 987"/>
                <a:gd name="T37" fmla="*/ 9 h 663"/>
                <a:gd name="T38" fmla="*/ 212 w 987"/>
                <a:gd name="T39" fmla="*/ 11 h 663"/>
                <a:gd name="T40" fmla="*/ 224 w 987"/>
                <a:gd name="T41" fmla="*/ 9 h 663"/>
                <a:gd name="T42" fmla="*/ 234 w 987"/>
                <a:gd name="T43" fmla="*/ 7 h 663"/>
                <a:gd name="T44" fmla="*/ 241 w 987"/>
                <a:gd name="T45" fmla="*/ 5 h 663"/>
                <a:gd name="T46" fmla="*/ 246 w 987"/>
                <a:gd name="T47" fmla="*/ 5 h 663"/>
                <a:gd name="T48" fmla="*/ 246 w 987"/>
                <a:gd name="T49" fmla="*/ 12 h 663"/>
                <a:gd name="T50" fmla="*/ 245 w 987"/>
                <a:gd name="T51" fmla="*/ 23 h 663"/>
                <a:gd name="T52" fmla="*/ 243 w 987"/>
                <a:gd name="T53" fmla="*/ 31 h 663"/>
                <a:gd name="T54" fmla="*/ 237 w 987"/>
                <a:gd name="T55" fmla="*/ 32 h 663"/>
                <a:gd name="T56" fmla="*/ 231 w 987"/>
                <a:gd name="T57" fmla="*/ 31 h 663"/>
                <a:gd name="T58" fmla="*/ 225 w 987"/>
                <a:gd name="T59" fmla="*/ 32 h 663"/>
                <a:gd name="T60" fmla="*/ 216 w 987"/>
                <a:gd name="T61" fmla="*/ 41 h 663"/>
                <a:gd name="T62" fmla="*/ 205 w 987"/>
                <a:gd name="T63" fmla="*/ 49 h 663"/>
                <a:gd name="T64" fmla="*/ 198 w 987"/>
                <a:gd name="T65" fmla="*/ 51 h 663"/>
                <a:gd name="T66" fmla="*/ 191 w 987"/>
                <a:gd name="T67" fmla="*/ 52 h 663"/>
                <a:gd name="T68" fmla="*/ 189 w 987"/>
                <a:gd name="T69" fmla="*/ 55 h 663"/>
                <a:gd name="T70" fmla="*/ 191 w 987"/>
                <a:gd name="T71" fmla="*/ 63 h 663"/>
                <a:gd name="T72" fmla="*/ 190 w 987"/>
                <a:gd name="T73" fmla="*/ 72 h 663"/>
                <a:gd name="T74" fmla="*/ 185 w 987"/>
                <a:gd name="T75" fmla="*/ 77 h 663"/>
                <a:gd name="T76" fmla="*/ 177 w 987"/>
                <a:gd name="T77" fmla="*/ 79 h 663"/>
                <a:gd name="T78" fmla="*/ 171 w 987"/>
                <a:gd name="T79" fmla="*/ 79 h 663"/>
                <a:gd name="T80" fmla="*/ 170 w 987"/>
                <a:gd name="T81" fmla="*/ 84 h 663"/>
                <a:gd name="T82" fmla="*/ 170 w 987"/>
                <a:gd name="T83" fmla="*/ 93 h 663"/>
                <a:gd name="T84" fmla="*/ 168 w 987"/>
                <a:gd name="T85" fmla="*/ 101 h 663"/>
                <a:gd name="T86" fmla="*/ 163 w 987"/>
                <a:gd name="T87" fmla="*/ 106 h 663"/>
                <a:gd name="T88" fmla="*/ 157 w 987"/>
                <a:gd name="T89" fmla="*/ 111 h 663"/>
                <a:gd name="T90" fmla="*/ 155 w 987"/>
                <a:gd name="T91" fmla="*/ 118 h 663"/>
                <a:gd name="T92" fmla="*/ 152 w 987"/>
                <a:gd name="T93" fmla="*/ 123 h 663"/>
                <a:gd name="T94" fmla="*/ 139 w 987"/>
                <a:gd name="T95" fmla="*/ 127 h 663"/>
                <a:gd name="T96" fmla="*/ 129 w 987"/>
                <a:gd name="T97" fmla="*/ 143 h 663"/>
                <a:gd name="T98" fmla="*/ 106 w 987"/>
                <a:gd name="T99" fmla="*/ 148 h 663"/>
                <a:gd name="T100" fmla="*/ 89 w 987"/>
                <a:gd name="T101" fmla="*/ 156 h 663"/>
                <a:gd name="T102" fmla="*/ 66 w 987"/>
                <a:gd name="T103" fmla="*/ 144 h 663"/>
                <a:gd name="T104" fmla="*/ 52 w 987"/>
                <a:gd name="T105" fmla="*/ 160 h 663"/>
                <a:gd name="T106" fmla="*/ 13 w 987"/>
                <a:gd name="T107" fmla="*/ 152 h 663"/>
                <a:gd name="T108" fmla="*/ 0 w 987"/>
                <a:gd name="T109" fmla="*/ 140 h 663"/>
                <a:gd name="T110" fmla="*/ 14 w 987"/>
                <a:gd name="T111" fmla="*/ 98 h 663"/>
                <a:gd name="T112" fmla="*/ 8 w 987"/>
                <a:gd name="T113" fmla="*/ 78 h 663"/>
                <a:gd name="T114" fmla="*/ 26 w 987"/>
                <a:gd name="T115" fmla="*/ 45 h 663"/>
                <a:gd name="T116" fmla="*/ 50 w 987"/>
                <a:gd name="T117" fmla="*/ 22 h 663"/>
                <a:gd name="T118" fmla="*/ 80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3" name="Freeform 93"/>
            <p:cNvSpPr>
              <a:spLocks/>
            </p:cNvSpPr>
            <p:nvPr/>
          </p:nvSpPr>
          <p:spPr bwMode="gray">
            <a:xfrm>
              <a:off x="3322" y="1838"/>
              <a:ext cx="400" cy="580"/>
            </a:xfrm>
            <a:custGeom>
              <a:avLst/>
              <a:gdLst>
                <a:gd name="T0" fmla="*/ 199 w 799"/>
                <a:gd name="T1" fmla="*/ 103 h 1161"/>
                <a:gd name="T2" fmla="*/ 194 w 799"/>
                <a:gd name="T3" fmla="*/ 108 h 1161"/>
                <a:gd name="T4" fmla="*/ 187 w 799"/>
                <a:gd name="T5" fmla="*/ 114 h 1161"/>
                <a:gd name="T6" fmla="*/ 185 w 799"/>
                <a:gd name="T7" fmla="*/ 121 h 1161"/>
                <a:gd name="T8" fmla="*/ 185 w 799"/>
                <a:gd name="T9" fmla="*/ 129 h 1161"/>
                <a:gd name="T10" fmla="*/ 182 w 799"/>
                <a:gd name="T11" fmla="*/ 137 h 1161"/>
                <a:gd name="T12" fmla="*/ 171 w 799"/>
                <a:gd name="T13" fmla="*/ 142 h 1161"/>
                <a:gd name="T14" fmla="*/ 162 w 799"/>
                <a:gd name="T15" fmla="*/ 146 h 1161"/>
                <a:gd name="T16" fmla="*/ 156 w 799"/>
                <a:gd name="T17" fmla="*/ 146 h 1161"/>
                <a:gd name="T18" fmla="*/ 149 w 799"/>
                <a:gd name="T19" fmla="*/ 145 h 1161"/>
                <a:gd name="T20" fmla="*/ 145 w 799"/>
                <a:gd name="T21" fmla="*/ 144 h 1161"/>
                <a:gd name="T22" fmla="*/ 140 w 799"/>
                <a:gd name="T23" fmla="*/ 169 h 1161"/>
                <a:gd name="T24" fmla="*/ 145 w 799"/>
                <a:gd name="T25" fmla="*/ 184 h 1161"/>
                <a:gd name="T26" fmla="*/ 115 w 799"/>
                <a:gd name="T27" fmla="*/ 206 h 1161"/>
                <a:gd name="T28" fmla="*/ 92 w 799"/>
                <a:gd name="T29" fmla="*/ 229 h 1161"/>
                <a:gd name="T30" fmla="*/ 73 w 799"/>
                <a:gd name="T31" fmla="*/ 262 h 1161"/>
                <a:gd name="T32" fmla="*/ 79 w 799"/>
                <a:gd name="T33" fmla="*/ 283 h 1161"/>
                <a:gd name="T34" fmla="*/ 61 w 799"/>
                <a:gd name="T35" fmla="*/ 290 h 1161"/>
                <a:gd name="T36" fmla="*/ 20 w 799"/>
                <a:gd name="T37" fmla="*/ 284 h 1161"/>
                <a:gd name="T38" fmla="*/ 12 w 799"/>
                <a:gd name="T39" fmla="*/ 265 h 1161"/>
                <a:gd name="T40" fmla="*/ 17 w 799"/>
                <a:gd name="T41" fmla="*/ 247 h 1161"/>
                <a:gd name="T42" fmla="*/ 21 w 799"/>
                <a:gd name="T43" fmla="*/ 214 h 1161"/>
                <a:gd name="T44" fmla="*/ 3 w 799"/>
                <a:gd name="T45" fmla="*/ 187 h 1161"/>
                <a:gd name="T46" fmla="*/ 12 w 799"/>
                <a:gd name="T47" fmla="*/ 169 h 1161"/>
                <a:gd name="T48" fmla="*/ 29 w 799"/>
                <a:gd name="T49" fmla="*/ 148 h 1161"/>
                <a:gd name="T50" fmla="*/ 13 w 799"/>
                <a:gd name="T51" fmla="*/ 132 h 1161"/>
                <a:gd name="T52" fmla="*/ 24 w 799"/>
                <a:gd name="T53" fmla="*/ 116 h 1161"/>
                <a:gd name="T54" fmla="*/ 0 w 799"/>
                <a:gd name="T55" fmla="*/ 84 h 1161"/>
                <a:gd name="T56" fmla="*/ 1 w 799"/>
                <a:gd name="T57" fmla="*/ 68 h 1161"/>
                <a:gd name="T58" fmla="*/ 11 w 799"/>
                <a:gd name="T59" fmla="*/ 45 h 1161"/>
                <a:gd name="T60" fmla="*/ 29 w 799"/>
                <a:gd name="T61" fmla="*/ 36 h 1161"/>
                <a:gd name="T62" fmla="*/ 45 w 799"/>
                <a:gd name="T63" fmla="*/ 55 h 1161"/>
                <a:gd name="T64" fmla="*/ 68 w 799"/>
                <a:gd name="T65" fmla="*/ 41 h 1161"/>
                <a:gd name="T66" fmla="*/ 81 w 799"/>
                <a:gd name="T67" fmla="*/ 35 h 1161"/>
                <a:gd name="T68" fmla="*/ 88 w 799"/>
                <a:gd name="T69" fmla="*/ 14 h 1161"/>
                <a:gd name="T70" fmla="*/ 105 w 799"/>
                <a:gd name="T71" fmla="*/ 8 h 1161"/>
                <a:gd name="T72" fmla="*/ 116 w 799"/>
                <a:gd name="T73" fmla="*/ 4 h 1161"/>
                <a:gd name="T74" fmla="*/ 124 w 799"/>
                <a:gd name="T75" fmla="*/ 16 h 1161"/>
                <a:gd name="T76" fmla="*/ 128 w 799"/>
                <a:gd name="T77" fmla="*/ 21 h 1161"/>
                <a:gd name="T78" fmla="*/ 131 w 799"/>
                <a:gd name="T79" fmla="*/ 26 h 1161"/>
                <a:gd name="T80" fmla="*/ 132 w 799"/>
                <a:gd name="T81" fmla="*/ 28 h 1161"/>
                <a:gd name="T82" fmla="*/ 133 w 799"/>
                <a:gd name="T83" fmla="*/ 34 h 1161"/>
                <a:gd name="T84" fmla="*/ 135 w 799"/>
                <a:gd name="T85" fmla="*/ 40 h 1161"/>
                <a:gd name="T86" fmla="*/ 147 w 799"/>
                <a:gd name="T87" fmla="*/ 52 h 1161"/>
                <a:gd name="T88" fmla="*/ 166 w 799"/>
                <a:gd name="T89" fmla="*/ 58 h 1161"/>
                <a:gd name="T90" fmla="*/ 174 w 799"/>
                <a:gd name="T91" fmla="*/ 77 h 1161"/>
                <a:gd name="T92" fmla="*/ 194 w 799"/>
                <a:gd name="T93" fmla="*/ 97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4" name="Freeform 94"/>
            <p:cNvSpPr>
              <a:spLocks/>
            </p:cNvSpPr>
            <p:nvPr/>
          </p:nvSpPr>
          <p:spPr bwMode="gray">
            <a:xfrm>
              <a:off x="3322" y="1838"/>
              <a:ext cx="400" cy="580"/>
            </a:xfrm>
            <a:custGeom>
              <a:avLst/>
              <a:gdLst>
                <a:gd name="T0" fmla="*/ 199 w 799"/>
                <a:gd name="T1" fmla="*/ 103 h 1161"/>
                <a:gd name="T2" fmla="*/ 194 w 799"/>
                <a:gd name="T3" fmla="*/ 108 h 1161"/>
                <a:gd name="T4" fmla="*/ 187 w 799"/>
                <a:gd name="T5" fmla="*/ 114 h 1161"/>
                <a:gd name="T6" fmla="*/ 185 w 799"/>
                <a:gd name="T7" fmla="*/ 121 h 1161"/>
                <a:gd name="T8" fmla="*/ 185 w 799"/>
                <a:gd name="T9" fmla="*/ 129 h 1161"/>
                <a:gd name="T10" fmla="*/ 182 w 799"/>
                <a:gd name="T11" fmla="*/ 137 h 1161"/>
                <a:gd name="T12" fmla="*/ 171 w 799"/>
                <a:gd name="T13" fmla="*/ 142 h 1161"/>
                <a:gd name="T14" fmla="*/ 162 w 799"/>
                <a:gd name="T15" fmla="*/ 146 h 1161"/>
                <a:gd name="T16" fmla="*/ 156 w 799"/>
                <a:gd name="T17" fmla="*/ 146 h 1161"/>
                <a:gd name="T18" fmla="*/ 149 w 799"/>
                <a:gd name="T19" fmla="*/ 145 h 1161"/>
                <a:gd name="T20" fmla="*/ 145 w 799"/>
                <a:gd name="T21" fmla="*/ 144 h 1161"/>
                <a:gd name="T22" fmla="*/ 140 w 799"/>
                <a:gd name="T23" fmla="*/ 169 h 1161"/>
                <a:gd name="T24" fmla="*/ 145 w 799"/>
                <a:gd name="T25" fmla="*/ 184 h 1161"/>
                <a:gd name="T26" fmla="*/ 115 w 799"/>
                <a:gd name="T27" fmla="*/ 206 h 1161"/>
                <a:gd name="T28" fmla="*/ 92 w 799"/>
                <a:gd name="T29" fmla="*/ 229 h 1161"/>
                <a:gd name="T30" fmla="*/ 73 w 799"/>
                <a:gd name="T31" fmla="*/ 262 h 1161"/>
                <a:gd name="T32" fmla="*/ 79 w 799"/>
                <a:gd name="T33" fmla="*/ 283 h 1161"/>
                <a:gd name="T34" fmla="*/ 61 w 799"/>
                <a:gd name="T35" fmla="*/ 290 h 1161"/>
                <a:gd name="T36" fmla="*/ 20 w 799"/>
                <a:gd name="T37" fmla="*/ 284 h 1161"/>
                <a:gd name="T38" fmla="*/ 12 w 799"/>
                <a:gd name="T39" fmla="*/ 265 h 1161"/>
                <a:gd name="T40" fmla="*/ 17 w 799"/>
                <a:gd name="T41" fmla="*/ 247 h 1161"/>
                <a:gd name="T42" fmla="*/ 21 w 799"/>
                <a:gd name="T43" fmla="*/ 214 h 1161"/>
                <a:gd name="T44" fmla="*/ 3 w 799"/>
                <a:gd name="T45" fmla="*/ 187 h 1161"/>
                <a:gd name="T46" fmla="*/ 12 w 799"/>
                <a:gd name="T47" fmla="*/ 169 h 1161"/>
                <a:gd name="T48" fmla="*/ 29 w 799"/>
                <a:gd name="T49" fmla="*/ 148 h 1161"/>
                <a:gd name="T50" fmla="*/ 13 w 799"/>
                <a:gd name="T51" fmla="*/ 132 h 1161"/>
                <a:gd name="T52" fmla="*/ 24 w 799"/>
                <a:gd name="T53" fmla="*/ 116 h 1161"/>
                <a:gd name="T54" fmla="*/ 0 w 799"/>
                <a:gd name="T55" fmla="*/ 84 h 1161"/>
                <a:gd name="T56" fmla="*/ 1 w 799"/>
                <a:gd name="T57" fmla="*/ 68 h 1161"/>
                <a:gd name="T58" fmla="*/ 11 w 799"/>
                <a:gd name="T59" fmla="*/ 45 h 1161"/>
                <a:gd name="T60" fmla="*/ 29 w 799"/>
                <a:gd name="T61" fmla="*/ 36 h 1161"/>
                <a:gd name="T62" fmla="*/ 45 w 799"/>
                <a:gd name="T63" fmla="*/ 55 h 1161"/>
                <a:gd name="T64" fmla="*/ 68 w 799"/>
                <a:gd name="T65" fmla="*/ 41 h 1161"/>
                <a:gd name="T66" fmla="*/ 81 w 799"/>
                <a:gd name="T67" fmla="*/ 35 h 1161"/>
                <a:gd name="T68" fmla="*/ 88 w 799"/>
                <a:gd name="T69" fmla="*/ 14 h 1161"/>
                <a:gd name="T70" fmla="*/ 105 w 799"/>
                <a:gd name="T71" fmla="*/ 8 h 1161"/>
                <a:gd name="T72" fmla="*/ 116 w 799"/>
                <a:gd name="T73" fmla="*/ 4 h 1161"/>
                <a:gd name="T74" fmla="*/ 124 w 799"/>
                <a:gd name="T75" fmla="*/ 16 h 1161"/>
                <a:gd name="T76" fmla="*/ 128 w 799"/>
                <a:gd name="T77" fmla="*/ 21 h 1161"/>
                <a:gd name="T78" fmla="*/ 131 w 799"/>
                <a:gd name="T79" fmla="*/ 26 h 1161"/>
                <a:gd name="T80" fmla="*/ 132 w 799"/>
                <a:gd name="T81" fmla="*/ 28 h 1161"/>
                <a:gd name="T82" fmla="*/ 133 w 799"/>
                <a:gd name="T83" fmla="*/ 34 h 1161"/>
                <a:gd name="T84" fmla="*/ 135 w 799"/>
                <a:gd name="T85" fmla="*/ 40 h 1161"/>
                <a:gd name="T86" fmla="*/ 147 w 799"/>
                <a:gd name="T87" fmla="*/ 52 h 1161"/>
                <a:gd name="T88" fmla="*/ 166 w 799"/>
                <a:gd name="T89" fmla="*/ 58 h 1161"/>
                <a:gd name="T90" fmla="*/ 174 w 799"/>
                <a:gd name="T91" fmla="*/ 77 h 1161"/>
                <a:gd name="T92" fmla="*/ 194 w 799"/>
                <a:gd name="T93" fmla="*/ 97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5" name="Freeform 95"/>
            <p:cNvSpPr>
              <a:spLocks/>
            </p:cNvSpPr>
            <p:nvPr/>
          </p:nvSpPr>
          <p:spPr bwMode="gray">
            <a:xfrm>
              <a:off x="3440" y="1985"/>
              <a:ext cx="121" cy="140"/>
            </a:xfrm>
            <a:custGeom>
              <a:avLst/>
              <a:gdLst>
                <a:gd name="T0" fmla="*/ 44 w 242"/>
                <a:gd name="T1" fmla="*/ 62 h 279"/>
                <a:gd name="T2" fmla="*/ 35 w 242"/>
                <a:gd name="T3" fmla="*/ 63 h 279"/>
                <a:gd name="T4" fmla="*/ 29 w 242"/>
                <a:gd name="T5" fmla="*/ 70 h 279"/>
                <a:gd name="T6" fmla="*/ 11 w 242"/>
                <a:gd name="T7" fmla="*/ 69 h 279"/>
                <a:gd name="T8" fmla="*/ 1 w 242"/>
                <a:gd name="T9" fmla="*/ 63 h 279"/>
                <a:gd name="T10" fmla="*/ 0 w 242"/>
                <a:gd name="T11" fmla="*/ 45 h 279"/>
                <a:gd name="T12" fmla="*/ 6 w 242"/>
                <a:gd name="T13" fmla="*/ 40 h 279"/>
                <a:gd name="T14" fmla="*/ 11 w 242"/>
                <a:gd name="T15" fmla="*/ 30 h 279"/>
                <a:gd name="T16" fmla="*/ 5 w 242"/>
                <a:gd name="T17" fmla="*/ 27 h 279"/>
                <a:gd name="T18" fmla="*/ 7 w 242"/>
                <a:gd name="T19" fmla="*/ 22 h 279"/>
                <a:gd name="T20" fmla="*/ 14 w 242"/>
                <a:gd name="T21" fmla="*/ 20 h 279"/>
                <a:gd name="T22" fmla="*/ 21 w 242"/>
                <a:gd name="T23" fmla="*/ 10 h 279"/>
                <a:gd name="T24" fmla="*/ 27 w 242"/>
                <a:gd name="T25" fmla="*/ 3 h 279"/>
                <a:gd name="T26" fmla="*/ 33 w 242"/>
                <a:gd name="T27" fmla="*/ 0 h 279"/>
                <a:gd name="T28" fmla="*/ 44 w 242"/>
                <a:gd name="T29" fmla="*/ 13 h 279"/>
                <a:gd name="T30" fmla="*/ 54 w 242"/>
                <a:gd name="T31" fmla="*/ 13 h 279"/>
                <a:gd name="T32" fmla="*/ 58 w 242"/>
                <a:gd name="T33" fmla="*/ 25 h 279"/>
                <a:gd name="T34" fmla="*/ 61 w 242"/>
                <a:gd name="T35" fmla="*/ 35 h 279"/>
                <a:gd name="T36" fmla="*/ 54 w 242"/>
                <a:gd name="T37" fmla="*/ 41 h 279"/>
                <a:gd name="T38" fmla="*/ 54 w 242"/>
                <a:gd name="T39" fmla="*/ 54 h 279"/>
                <a:gd name="T40" fmla="*/ 44 w 242"/>
                <a:gd name="T41" fmla="*/ 62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6" name="Freeform 96"/>
            <p:cNvSpPr>
              <a:spLocks/>
            </p:cNvSpPr>
            <p:nvPr/>
          </p:nvSpPr>
          <p:spPr bwMode="gray">
            <a:xfrm>
              <a:off x="3440" y="1985"/>
              <a:ext cx="121" cy="140"/>
            </a:xfrm>
            <a:custGeom>
              <a:avLst/>
              <a:gdLst>
                <a:gd name="T0" fmla="*/ 44 w 242"/>
                <a:gd name="T1" fmla="*/ 62 h 279"/>
                <a:gd name="T2" fmla="*/ 35 w 242"/>
                <a:gd name="T3" fmla="*/ 63 h 279"/>
                <a:gd name="T4" fmla="*/ 29 w 242"/>
                <a:gd name="T5" fmla="*/ 70 h 279"/>
                <a:gd name="T6" fmla="*/ 11 w 242"/>
                <a:gd name="T7" fmla="*/ 69 h 279"/>
                <a:gd name="T8" fmla="*/ 1 w 242"/>
                <a:gd name="T9" fmla="*/ 63 h 279"/>
                <a:gd name="T10" fmla="*/ 0 w 242"/>
                <a:gd name="T11" fmla="*/ 45 h 279"/>
                <a:gd name="T12" fmla="*/ 6 w 242"/>
                <a:gd name="T13" fmla="*/ 40 h 279"/>
                <a:gd name="T14" fmla="*/ 11 w 242"/>
                <a:gd name="T15" fmla="*/ 30 h 279"/>
                <a:gd name="T16" fmla="*/ 5 w 242"/>
                <a:gd name="T17" fmla="*/ 27 h 279"/>
                <a:gd name="T18" fmla="*/ 7 w 242"/>
                <a:gd name="T19" fmla="*/ 22 h 279"/>
                <a:gd name="T20" fmla="*/ 14 w 242"/>
                <a:gd name="T21" fmla="*/ 20 h 279"/>
                <a:gd name="T22" fmla="*/ 21 w 242"/>
                <a:gd name="T23" fmla="*/ 10 h 279"/>
                <a:gd name="T24" fmla="*/ 27 w 242"/>
                <a:gd name="T25" fmla="*/ 3 h 279"/>
                <a:gd name="T26" fmla="*/ 33 w 242"/>
                <a:gd name="T27" fmla="*/ 0 h 279"/>
                <a:gd name="T28" fmla="*/ 44 w 242"/>
                <a:gd name="T29" fmla="*/ 13 h 279"/>
                <a:gd name="T30" fmla="*/ 54 w 242"/>
                <a:gd name="T31" fmla="*/ 13 h 279"/>
                <a:gd name="T32" fmla="*/ 58 w 242"/>
                <a:gd name="T33" fmla="*/ 25 h 279"/>
                <a:gd name="T34" fmla="*/ 61 w 242"/>
                <a:gd name="T35" fmla="*/ 35 h 279"/>
                <a:gd name="T36" fmla="*/ 54 w 242"/>
                <a:gd name="T37" fmla="*/ 41 h 279"/>
                <a:gd name="T38" fmla="*/ 54 w 242"/>
                <a:gd name="T39" fmla="*/ 54 h 279"/>
                <a:gd name="T40" fmla="*/ 44 w 242"/>
                <a:gd name="T41" fmla="*/ 62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7" name="Freeform 97"/>
            <p:cNvSpPr>
              <a:spLocks/>
            </p:cNvSpPr>
            <p:nvPr/>
          </p:nvSpPr>
          <p:spPr bwMode="gray">
            <a:xfrm>
              <a:off x="3527" y="2070"/>
              <a:ext cx="86" cy="115"/>
            </a:xfrm>
            <a:custGeom>
              <a:avLst/>
              <a:gdLst>
                <a:gd name="T0" fmla="*/ 2 w 171"/>
                <a:gd name="T1" fmla="*/ 36 h 230"/>
                <a:gd name="T2" fmla="*/ 1 w 171"/>
                <a:gd name="T3" fmla="*/ 47 h 230"/>
                <a:gd name="T4" fmla="*/ 8 w 171"/>
                <a:gd name="T5" fmla="*/ 56 h 230"/>
                <a:gd name="T6" fmla="*/ 24 w 171"/>
                <a:gd name="T7" fmla="*/ 58 h 230"/>
                <a:gd name="T8" fmla="*/ 37 w 171"/>
                <a:gd name="T9" fmla="*/ 54 h 230"/>
                <a:gd name="T10" fmla="*/ 38 w 171"/>
                <a:gd name="T11" fmla="*/ 39 h 230"/>
                <a:gd name="T12" fmla="*/ 43 w 171"/>
                <a:gd name="T13" fmla="*/ 27 h 230"/>
                <a:gd name="T14" fmla="*/ 41 w 171"/>
                <a:gd name="T15" fmla="*/ 20 h 230"/>
                <a:gd name="T16" fmla="*/ 35 w 171"/>
                <a:gd name="T17" fmla="*/ 15 h 230"/>
                <a:gd name="T18" fmla="*/ 25 w 171"/>
                <a:gd name="T19" fmla="*/ 9 h 230"/>
                <a:gd name="T20" fmla="*/ 25 w 171"/>
                <a:gd name="T21" fmla="*/ 1 h 230"/>
                <a:gd name="T22" fmla="*/ 12 w 171"/>
                <a:gd name="T23" fmla="*/ 0 h 230"/>
                <a:gd name="T24" fmla="*/ 11 w 171"/>
                <a:gd name="T25" fmla="*/ 12 h 230"/>
                <a:gd name="T26" fmla="*/ 0 w 171"/>
                <a:gd name="T27" fmla="*/ 20 h 230"/>
                <a:gd name="T28" fmla="*/ 2 w 171"/>
                <a:gd name="T29" fmla="*/ 36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8" name="Freeform 98"/>
            <p:cNvSpPr>
              <a:spLocks/>
            </p:cNvSpPr>
            <p:nvPr/>
          </p:nvSpPr>
          <p:spPr bwMode="gray">
            <a:xfrm>
              <a:off x="3527" y="2070"/>
              <a:ext cx="86" cy="115"/>
            </a:xfrm>
            <a:custGeom>
              <a:avLst/>
              <a:gdLst>
                <a:gd name="T0" fmla="*/ 2 w 171"/>
                <a:gd name="T1" fmla="*/ 36 h 230"/>
                <a:gd name="T2" fmla="*/ 1 w 171"/>
                <a:gd name="T3" fmla="*/ 47 h 230"/>
                <a:gd name="T4" fmla="*/ 8 w 171"/>
                <a:gd name="T5" fmla="*/ 56 h 230"/>
                <a:gd name="T6" fmla="*/ 24 w 171"/>
                <a:gd name="T7" fmla="*/ 58 h 230"/>
                <a:gd name="T8" fmla="*/ 37 w 171"/>
                <a:gd name="T9" fmla="*/ 54 h 230"/>
                <a:gd name="T10" fmla="*/ 38 w 171"/>
                <a:gd name="T11" fmla="*/ 39 h 230"/>
                <a:gd name="T12" fmla="*/ 43 w 171"/>
                <a:gd name="T13" fmla="*/ 27 h 230"/>
                <a:gd name="T14" fmla="*/ 41 w 171"/>
                <a:gd name="T15" fmla="*/ 20 h 230"/>
                <a:gd name="T16" fmla="*/ 35 w 171"/>
                <a:gd name="T17" fmla="*/ 15 h 230"/>
                <a:gd name="T18" fmla="*/ 25 w 171"/>
                <a:gd name="T19" fmla="*/ 9 h 230"/>
                <a:gd name="T20" fmla="*/ 25 w 171"/>
                <a:gd name="T21" fmla="*/ 1 h 230"/>
                <a:gd name="T22" fmla="*/ 12 w 171"/>
                <a:gd name="T23" fmla="*/ 0 h 230"/>
                <a:gd name="T24" fmla="*/ 11 w 171"/>
                <a:gd name="T25" fmla="*/ 12 h 230"/>
                <a:gd name="T26" fmla="*/ 0 w 171"/>
                <a:gd name="T27" fmla="*/ 20 h 230"/>
                <a:gd name="T28" fmla="*/ 2 w 171"/>
                <a:gd name="T29" fmla="*/ 36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9" name="Freeform 99"/>
            <p:cNvSpPr>
              <a:spLocks/>
            </p:cNvSpPr>
            <p:nvPr/>
          </p:nvSpPr>
          <p:spPr bwMode="gray">
            <a:xfrm>
              <a:off x="3643" y="1699"/>
              <a:ext cx="430" cy="429"/>
            </a:xfrm>
            <a:custGeom>
              <a:avLst/>
              <a:gdLst>
                <a:gd name="T0" fmla="*/ 182 w 860"/>
                <a:gd name="T1" fmla="*/ 145 h 858"/>
                <a:gd name="T2" fmla="*/ 179 w 860"/>
                <a:gd name="T3" fmla="*/ 149 h 858"/>
                <a:gd name="T4" fmla="*/ 174 w 860"/>
                <a:gd name="T5" fmla="*/ 152 h 858"/>
                <a:gd name="T6" fmla="*/ 166 w 860"/>
                <a:gd name="T7" fmla="*/ 154 h 858"/>
                <a:gd name="T8" fmla="*/ 156 w 860"/>
                <a:gd name="T9" fmla="*/ 157 h 858"/>
                <a:gd name="T10" fmla="*/ 149 w 860"/>
                <a:gd name="T11" fmla="*/ 163 h 858"/>
                <a:gd name="T12" fmla="*/ 140 w 860"/>
                <a:gd name="T13" fmla="*/ 170 h 858"/>
                <a:gd name="T14" fmla="*/ 133 w 860"/>
                <a:gd name="T15" fmla="*/ 176 h 858"/>
                <a:gd name="T16" fmla="*/ 129 w 860"/>
                <a:gd name="T17" fmla="*/ 180 h 858"/>
                <a:gd name="T18" fmla="*/ 123 w 860"/>
                <a:gd name="T19" fmla="*/ 186 h 858"/>
                <a:gd name="T20" fmla="*/ 119 w 860"/>
                <a:gd name="T21" fmla="*/ 194 h 858"/>
                <a:gd name="T22" fmla="*/ 113 w 860"/>
                <a:gd name="T23" fmla="*/ 201 h 858"/>
                <a:gd name="T24" fmla="*/ 107 w 860"/>
                <a:gd name="T25" fmla="*/ 204 h 858"/>
                <a:gd name="T26" fmla="*/ 103 w 860"/>
                <a:gd name="T27" fmla="*/ 208 h 858"/>
                <a:gd name="T28" fmla="*/ 95 w 860"/>
                <a:gd name="T29" fmla="*/ 213 h 858"/>
                <a:gd name="T30" fmla="*/ 89 w 860"/>
                <a:gd name="T31" fmla="*/ 215 h 858"/>
                <a:gd name="T32" fmla="*/ 88 w 860"/>
                <a:gd name="T33" fmla="*/ 210 h 858"/>
                <a:gd name="T34" fmla="*/ 92 w 860"/>
                <a:gd name="T35" fmla="*/ 204 h 858"/>
                <a:gd name="T36" fmla="*/ 98 w 860"/>
                <a:gd name="T37" fmla="*/ 198 h 858"/>
                <a:gd name="T38" fmla="*/ 103 w 860"/>
                <a:gd name="T39" fmla="*/ 191 h 858"/>
                <a:gd name="T40" fmla="*/ 101 w 860"/>
                <a:gd name="T41" fmla="*/ 187 h 858"/>
                <a:gd name="T42" fmla="*/ 95 w 860"/>
                <a:gd name="T43" fmla="*/ 184 h 858"/>
                <a:gd name="T44" fmla="*/ 91 w 860"/>
                <a:gd name="T45" fmla="*/ 179 h 858"/>
                <a:gd name="T46" fmla="*/ 93 w 860"/>
                <a:gd name="T47" fmla="*/ 170 h 858"/>
                <a:gd name="T48" fmla="*/ 100 w 860"/>
                <a:gd name="T49" fmla="*/ 159 h 858"/>
                <a:gd name="T50" fmla="*/ 107 w 860"/>
                <a:gd name="T51" fmla="*/ 148 h 858"/>
                <a:gd name="T52" fmla="*/ 110 w 860"/>
                <a:gd name="T53" fmla="*/ 140 h 858"/>
                <a:gd name="T54" fmla="*/ 110 w 860"/>
                <a:gd name="T55" fmla="*/ 135 h 858"/>
                <a:gd name="T56" fmla="*/ 105 w 860"/>
                <a:gd name="T57" fmla="*/ 129 h 858"/>
                <a:gd name="T58" fmla="*/ 99 w 860"/>
                <a:gd name="T59" fmla="*/ 123 h 858"/>
                <a:gd name="T60" fmla="*/ 94 w 860"/>
                <a:gd name="T61" fmla="*/ 122 h 858"/>
                <a:gd name="T62" fmla="*/ 87 w 860"/>
                <a:gd name="T63" fmla="*/ 123 h 858"/>
                <a:gd name="T64" fmla="*/ 78 w 860"/>
                <a:gd name="T65" fmla="*/ 123 h 858"/>
                <a:gd name="T66" fmla="*/ 74 w 860"/>
                <a:gd name="T67" fmla="*/ 124 h 858"/>
                <a:gd name="T68" fmla="*/ 70 w 860"/>
                <a:gd name="T69" fmla="*/ 134 h 858"/>
                <a:gd name="T70" fmla="*/ 66 w 860"/>
                <a:gd name="T71" fmla="*/ 145 h 858"/>
                <a:gd name="T72" fmla="*/ 60 w 860"/>
                <a:gd name="T73" fmla="*/ 152 h 858"/>
                <a:gd name="T74" fmla="*/ 53 w 860"/>
                <a:gd name="T75" fmla="*/ 163 h 858"/>
                <a:gd name="T76" fmla="*/ 46 w 860"/>
                <a:gd name="T77" fmla="*/ 169 h 858"/>
                <a:gd name="T78" fmla="*/ 41 w 860"/>
                <a:gd name="T79" fmla="*/ 172 h 858"/>
                <a:gd name="T80" fmla="*/ 34 w 860"/>
                <a:gd name="T81" fmla="*/ 167 h 858"/>
                <a:gd name="T82" fmla="*/ 14 w 860"/>
                <a:gd name="T83" fmla="*/ 147 h 858"/>
                <a:gd name="T84" fmla="*/ 5 w 860"/>
                <a:gd name="T85" fmla="*/ 127 h 858"/>
                <a:gd name="T86" fmla="*/ 7 w 860"/>
                <a:gd name="T87" fmla="*/ 101 h 858"/>
                <a:gd name="T88" fmla="*/ 3 w 860"/>
                <a:gd name="T89" fmla="*/ 79 h 858"/>
                <a:gd name="T90" fmla="*/ 21 w 860"/>
                <a:gd name="T91" fmla="*/ 80 h 858"/>
                <a:gd name="T92" fmla="*/ 43 w 860"/>
                <a:gd name="T93" fmla="*/ 78 h 858"/>
                <a:gd name="T94" fmla="*/ 69 w 860"/>
                <a:gd name="T95" fmla="*/ 53 h 858"/>
                <a:gd name="T96" fmla="*/ 94 w 860"/>
                <a:gd name="T97" fmla="*/ 44 h 858"/>
                <a:gd name="T98" fmla="*/ 108 w 860"/>
                <a:gd name="T99" fmla="*/ 37 h 858"/>
                <a:gd name="T100" fmla="*/ 131 w 860"/>
                <a:gd name="T101" fmla="*/ 12 h 858"/>
                <a:gd name="T102" fmla="*/ 149 w 860"/>
                <a:gd name="T103" fmla="*/ 6 h 858"/>
                <a:gd name="T104" fmla="*/ 182 w 860"/>
                <a:gd name="T105" fmla="*/ 30 h 858"/>
                <a:gd name="T106" fmla="*/ 194 w 860"/>
                <a:gd name="T107" fmla="*/ 60 h 858"/>
                <a:gd name="T108" fmla="*/ 215 w 860"/>
                <a:gd name="T109" fmla="*/ 101 h 858"/>
                <a:gd name="T110" fmla="*/ 183 w 860"/>
                <a:gd name="T111" fmla="*/ 134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0" name="Freeform 100"/>
            <p:cNvSpPr>
              <a:spLocks/>
            </p:cNvSpPr>
            <p:nvPr/>
          </p:nvSpPr>
          <p:spPr bwMode="gray">
            <a:xfrm>
              <a:off x="3643" y="1699"/>
              <a:ext cx="430" cy="429"/>
            </a:xfrm>
            <a:custGeom>
              <a:avLst/>
              <a:gdLst>
                <a:gd name="T0" fmla="*/ 182 w 860"/>
                <a:gd name="T1" fmla="*/ 145 h 858"/>
                <a:gd name="T2" fmla="*/ 179 w 860"/>
                <a:gd name="T3" fmla="*/ 149 h 858"/>
                <a:gd name="T4" fmla="*/ 174 w 860"/>
                <a:gd name="T5" fmla="*/ 152 h 858"/>
                <a:gd name="T6" fmla="*/ 166 w 860"/>
                <a:gd name="T7" fmla="*/ 154 h 858"/>
                <a:gd name="T8" fmla="*/ 156 w 860"/>
                <a:gd name="T9" fmla="*/ 157 h 858"/>
                <a:gd name="T10" fmla="*/ 149 w 860"/>
                <a:gd name="T11" fmla="*/ 163 h 858"/>
                <a:gd name="T12" fmla="*/ 140 w 860"/>
                <a:gd name="T13" fmla="*/ 170 h 858"/>
                <a:gd name="T14" fmla="*/ 133 w 860"/>
                <a:gd name="T15" fmla="*/ 176 h 858"/>
                <a:gd name="T16" fmla="*/ 129 w 860"/>
                <a:gd name="T17" fmla="*/ 180 h 858"/>
                <a:gd name="T18" fmla="*/ 123 w 860"/>
                <a:gd name="T19" fmla="*/ 186 h 858"/>
                <a:gd name="T20" fmla="*/ 119 w 860"/>
                <a:gd name="T21" fmla="*/ 194 h 858"/>
                <a:gd name="T22" fmla="*/ 113 w 860"/>
                <a:gd name="T23" fmla="*/ 201 h 858"/>
                <a:gd name="T24" fmla="*/ 107 w 860"/>
                <a:gd name="T25" fmla="*/ 204 h 858"/>
                <a:gd name="T26" fmla="*/ 103 w 860"/>
                <a:gd name="T27" fmla="*/ 208 h 858"/>
                <a:gd name="T28" fmla="*/ 95 w 860"/>
                <a:gd name="T29" fmla="*/ 213 h 858"/>
                <a:gd name="T30" fmla="*/ 89 w 860"/>
                <a:gd name="T31" fmla="*/ 215 h 858"/>
                <a:gd name="T32" fmla="*/ 88 w 860"/>
                <a:gd name="T33" fmla="*/ 210 h 858"/>
                <a:gd name="T34" fmla="*/ 92 w 860"/>
                <a:gd name="T35" fmla="*/ 204 h 858"/>
                <a:gd name="T36" fmla="*/ 98 w 860"/>
                <a:gd name="T37" fmla="*/ 198 h 858"/>
                <a:gd name="T38" fmla="*/ 103 w 860"/>
                <a:gd name="T39" fmla="*/ 191 h 858"/>
                <a:gd name="T40" fmla="*/ 101 w 860"/>
                <a:gd name="T41" fmla="*/ 187 h 858"/>
                <a:gd name="T42" fmla="*/ 95 w 860"/>
                <a:gd name="T43" fmla="*/ 184 h 858"/>
                <a:gd name="T44" fmla="*/ 91 w 860"/>
                <a:gd name="T45" fmla="*/ 179 h 858"/>
                <a:gd name="T46" fmla="*/ 93 w 860"/>
                <a:gd name="T47" fmla="*/ 170 h 858"/>
                <a:gd name="T48" fmla="*/ 100 w 860"/>
                <a:gd name="T49" fmla="*/ 159 h 858"/>
                <a:gd name="T50" fmla="*/ 107 w 860"/>
                <a:gd name="T51" fmla="*/ 148 h 858"/>
                <a:gd name="T52" fmla="*/ 110 w 860"/>
                <a:gd name="T53" fmla="*/ 140 h 858"/>
                <a:gd name="T54" fmla="*/ 110 w 860"/>
                <a:gd name="T55" fmla="*/ 135 h 858"/>
                <a:gd name="T56" fmla="*/ 105 w 860"/>
                <a:gd name="T57" fmla="*/ 129 h 858"/>
                <a:gd name="T58" fmla="*/ 99 w 860"/>
                <a:gd name="T59" fmla="*/ 123 h 858"/>
                <a:gd name="T60" fmla="*/ 94 w 860"/>
                <a:gd name="T61" fmla="*/ 122 h 858"/>
                <a:gd name="T62" fmla="*/ 87 w 860"/>
                <a:gd name="T63" fmla="*/ 123 h 858"/>
                <a:gd name="T64" fmla="*/ 78 w 860"/>
                <a:gd name="T65" fmla="*/ 123 h 858"/>
                <a:gd name="T66" fmla="*/ 74 w 860"/>
                <a:gd name="T67" fmla="*/ 124 h 858"/>
                <a:gd name="T68" fmla="*/ 70 w 860"/>
                <a:gd name="T69" fmla="*/ 134 h 858"/>
                <a:gd name="T70" fmla="*/ 66 w 860"/>
                <a:gd name="T71" fmla="*/ 145 h 858"/>
                <a:gd name="T72" fmla="*/ 60 w 860"/>
                <a:gd name="T73" fmla="*/ 152 h 858"/>
                <a:gd name="T74" fmla="*/ 53 w 860"/>
                <a:gd name="T75" fmla="*/ 163 h 858"/>
                <a:gd name="T76" fmla="*/ 46 w 860"/>
                <a:gd name="T77" fmla="*/ 169 h 858"/>
                <a:gd name="T78" fmla="*/ 41 w 860"/>
                <a:gd name="T79" fmla="*/ 172 h 858"/>
                <a:gd name="T80" fmla="*/ 34 w 860"/>
                <a:gd name="T81" fmla="*/ 167 h 858"/>
                <a:gd name="T82" fmla="*/ 14 w 860"/>
                <a:gd name="T83" fmla="*/ 147 h 858"/>
                <a:gd name="T84" fmla="*/ 5 w 860"/>
                <a:gd name="T85" fmla="*/ 127 h 858"/>
                <a:gd name="T86" fmla="*/ 7 w 860"/>
                <a:gd name="T87" fmla="*/ 101 h 858"/>
                <a:gd name="T88" fmla="*/ 3 w 860"/>
                <a:gd name="T89" fmla="*/ 79 h 858"/>
                <a:gd name="T90" fmla="*/ 21 w 860"/>
                <a:gd name="T91" fmla="*/ 80 h 858"/>
                <a:gd name="T92" fmla="*/ 43 w 860"/>
                <a:gd name="T93" fmla="*/ 78 h 858"/>
                <a:gd name="T94" fmla="*/ 69 w 860"/>
                <a:gd name="T95" fmla="*/ 53 h 858"/>
                <a:gd name="T96" fmla="*/ 94 w 860"/>
                <a:gd name="T97" fmla="*/ 44 h 858"/>
                <a:gd name="T98" fmla="*/ 108 w 860"/>
                <a:gd name="T99" fmla="*/ 37 h 858"/>
                <a:gd name="T100" fmla="*/ 131 w 860"/>
                <a:gd name="T101" fmla="*/ 12 h 858"/>
                <a:gd name="T102" fmla="*/ 149 w 860"/>
                <a:gd name="T103" fmla="*/ 6 h 858"/>
                <a:gd name="T104" fmla="*/ 182 w 860"/>
                <a:gd name="T105" fmla="*/ 30 h 858"/>
                <a:gd name="T106" fmla="*/ 194 w 860"/>
                <a:gd name="T107" fmla="*/ 60 h 858"/>
                <a:gd name="T108" fmla="*/ 215 w 860"/>
                <a:gd name="T109" fmla="*/ 101 h 858"/>
                <a:gd name="T110" fmla="*/ 183 w 860"/>
                <a:gd name="T111" fmla="*/ 134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1" name="Freeform 101"/>
            <p:cNvSpPr>
              <a:spLocks/>
            </p:cNvSpPr>
            <p:nvPr/>
          </p:nvSpPr>
          <p:spPr bwMode="gray">
            <a:xfrm>
              <a:off x="3738" y="1458"/>
              <a:ext cx="630" cy="431"/>
            </a:xfrm>
            <a:custGeom>
              <a:avLst/>
              <a:gdLst>
                <a:gd name="T0" fmla="*/ 315 w 1260"/>
                <a:gd name="T1" fmla="*/ 87 h 862"/>
                <a:gd name="T2" fmla="*/ 309 w 1260"/>
                <a:gd name="T3" fmla="*/ 91 h 862"/>
                <a:gd name="T4" fmla="*/ 299 w 1260"/>
                <a:gd name="T5" fmla="*/ 98 h 862"/>
                <a:gd name="T6" fmla="*/ 293 w 1260"/>
                <a:gd name="T7" fmla="*/ 101 h 862"/>
                <a:gd name="T8" fmla="*/ 287 w 1260"/>
                <a:gd name="T9" fmla="*/ 98 h 862"/>
                <a:gd name="T10" fmla="*/ 279 w 1260"/>
                <a:gd name="T11" fmla="*/ 94 h 862"/>
                <a:gd name="T12" fmla="*/ 277 w 1260"/>
                <a:gd name="T13" fmla="*/ 106 h 862"/>
                <a:gd name="T14" fmla="*/ 274 w 1260"/>
                <a:gd name="T15" fmla="*/ 119 h 862"/>
                <a:gd name="T16" fmla="*/ 265 w 1260"/>
                <a:gd name="T17" fmla="*/ 127 h 862"/>
                <a:gd name="T18" fmla="*/ 263 w 1260"/>
                <a:gd name="T19" fmla="*/ 136 h 862"/>
                <a:gd name="T20" fmla="*/ 254 w 1260"/>
                <a:gd name="T21" fmla="*/ 143 h 862"/>
                <a:gd name="T22" fmla="*/ 241 w 1260"/>
                <a:gd name="T23" fmla="*/ 147 h 862"/>
                <a:gd name="T24" fmla="*/ 233 w 1260"/>
                <a:gd name="T25" fmla="*/ 149 h 862"/>
                <a:gd name="T26" fmla="*/ 236 w 1260"/>
                <a:gd name="T27" fmla="*/ 157 h 862"/>
                <a:gd name="T28" fmla="*/ 244 w 1260"/>
                <a:gd name="T29" fmla="*/ 167 h 862"/>
                <a:gd name="T30" fmla="*/ 241 w 1260"/>
                <a:gd name="T31" fmla="*/ 175 h 862"/>
                <a:gd name="T32" fmla="*/ 226 w 1260"/>
                <a:gd name="T33" fmla="*/ 177 h 862"/>
                <a:gd name="T34" fmla="*/ 216 w 1260"/>
                <a:gd name="T35" fmla="*/ 177 h 862"/>
                <a:gd name="T36" fmla="*/ 207 w 1260"/>
                <a:gd name="T37" fmla="*/ 177 h 862"/>
                <a:gd name="T38" fmla="*/ 202 w 1260"/>
                <a:gd name="T39" fmla="*/ 172 h 862"/>
                <a:gd name="T40" fmla="*/ 196 w 1260"/>
                <a:gd name="T41" fmla="*/ 170 h 862"/>
                <a:gd name="T42" fmla="*/ 191 w 1260"/>
                <a:gd name="T43" fmla="*/ 183 h 862"/>
                <a:gd name="T44" fmla="*/ 185 w 1260"/>
                <a:gd name="T45" fmla="*/ 199 h 862"/>
                <a:gd name="T46" fmla="*/ 178 w 1260"/>
                <a:gd name="T47" fmla="*/ 213 h 862"/>
                <a:gd name="T48" fmla="*/ 169 w 1260"/>
                <a:gd name="T49" fmla="*/ 216 h 862"/>
                <a:gd name="T50" fmla="*/ 147 w 1260"/>
                <a:gd name="T51" fmla="*/ 181 h 862"/>
                <a:gd name="T52" fmla="*/ 122 w 1260"/>
                <a:gd name="T53" fmla="*/ 132 h 862"/>
                <a:gd name="T54" fmla="*/ 66 w 1260"/>
                <a:gd name="T55" fmla="*/ 99 h 862"/>
                <a:gd name="T56" fmla="*/ 28 w 1260"/>
                <a:gd name="T57" fmla="*/ 96 h 862"/>
                <a:gd name="T58" fmla="*/ 21 w 1260"/>
                <a:gd name="T59" fmla="*/ 55 h 862"/>
                <a:gd name="T60" fmla="*/ 6 w 1260"/>
                <a:gd name="T61" fmla="*/ 26 h 862"/>
                <a:gd name="T62" fmla="*/ 33 w 1260"/>
                <a:gd name="T63" fmla="*/ 29 h 862"/>
                <a:gd name="T64" fmla="*/ 64 w 1260"/>
                <a:gd name="T65" fmla="*/ 0 h 862"/>
                <a:gd name="T66" fmla="*/ 101 w 1260"/>
                <a:gd name="T67" fmla="*/ 27 h 862"/>
                <a:gd name="T68" fmla="*/ 133 w 1260"/>
                <a:gd name="T69" fmla="*/ 34 h 862"/>
                <a:gd name="T70" fmla="*/ 172 w 1260"/>
                <a:gd name="T71" fmla="*/ 48 h 862"/>
                <a:gd name="T72" fmla="*/ 206 w 1260"/>
                <a:gd name="T73" fmla="*/ 62 h 862"/>
                <a:gd name="T74" fmla="*/ 214 w 1260"/>
                <a:gd name="T75" fmla="*/ 42 h 862"/>
                <a:gd name="T76" fmla="*/ 217 w 1260"/>
                <a:gd name="T77" fmla="*/ 53 h 862"/>
                <a:gd name="T78" fmla="*/ 219 w 1260"/>
                <a:gd name="T79" fmla="*/ 58 h 862"/>
                <a:gd name="T80" fmla="*/ 227 w 1260"/>
                <a:gd name="T81" fmla="*/ 65 h 862"/>
                <a:gd name="T82" fmla="*/ 243 w 1260"/>
                <a:gd name="T83" fmla="*/ 80 h 862"/>
                <a:gd name="T84" fmla="*/ 265 w 1260"/>
                <a:gd name="T85" fmla="*/ 51 h 862"/>
                <a:gd name="T86" fmla="*/ 312 w 1260"/>
                <a:gd name="T87" fmla="*/ 62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2" name="Freeform 102"/>
            <p:cNvSpPr>
              <a:spLocks/>
            </p:cNvSpPr>
            <p:nvPr/>
          </p:nvSpPr>
          <p:spPr bwMode="gray">
            <a:xfrm>
              <a:off x="3738" y="1458"/>
              <a:ext cx="630" cy="431"/>
            </a:xfrm>
            <a:custGeom>
              <a:avLst/>
              <a:gdLst>
                <a:gd name="T0" fmla="*/ 315 w 1260"/>
                <a:gd name="T1" fmla="*/ 87 h 862"/>
                <a:gd name="T2" fmla="*/ 309 w 1260"/>
                <a:gd name="T3" fmla="*/ 91 h 862"/>
                <a:gd name="T4" fmla="*/ 299 w 1260"/>
                <a:gd name="T5" fmla="*/ 98 h 862"/>
                <a:gd name="T6" fmla="*/ 293 w 1260"/>
                <a:gd name="T7" fmla="*/ 101 h 862"/>
                <a:gd name="T8" fmla="*/ 287 w 1260"/>
                <a:gd name="T9" fmla="*/ 98 h 862"/>
                <a:gd name="T10" fmla="*/ 279 w 1260"/>
                <a:gd name="T11" fmla="*/ 94 h 862"/>
                <a:gd name="T12" fmla="*/ 277 w 1260"/>
                <a:gd name="T13" fmla="*/ 106 h 862"/>
                <a:gd name="T14" fmla="*/ 274 w 1260"/>
                <a:gd name="T15" fmla="*/ 119 h 862"/>
                <a:gd name="T16" fmla="*/ 265 w 1260"/>
                <a:gd name="T17" fmla="*/ 127 h 862"/>
                <a:gd name="T18" fmla="*/ 263 w 1260"/>
                <a:gd name="T19" fmla="*/ 136 h 862"/>
                <a:gd name="T20" fmla="*/ 254 w 1260"/>
                <a:gd name="T21" fmla="*/ 143 h 862"/>
                <a:gd name="T22" fmla="*/ 241 w 1260"/>
                <a:gd name="T23" fmla="*/ 147 h 862"/>
                <a:gd name="T24" fmla="*/ 233 w 1260"/>
                <a:gd name="T25" fmla="*/ 149 h 862"/>
                <a:gd name="T26" fmla="*/ 236 w 1260"/>
                <a:gd name="T27" fmla="*/ 157 h 862"/>
                <a:gd name="T28" fmla="*/ 244 w 1260"/>
                <a:gd name="T29" fmla="*/ 167 h 862"/>
                <a:gd name="T30" fmla="*/ 241 w 1260"/>
                <a:gd name="T31" fmla="*/ 175 h 862"/>
                <a:gd name="T32" fmla="*/ 226 w 1260"/>
                <a:gd name="T33" fmla="*/ 177 h 862"/>
                <a:gd name="T34" fmla="*/ 216 w 1260"/>
                <a:gd name="T35" fmla="*/ 177 h 862"/>
                <a:gd name="T36" fmla="*/ 207 w 1260"/>
                <a:gd name="T37" fmla="*/ 177 h 862"/>
                <a:gd name="T38" fmla="*/ 202 w 1260"/>
                <a:gd name="T39" fmla="*/ 172 h 862"/>
                <a:gd name="T40" fmla="*/ 196 w 1260"/>
                <a:gd name="T41" fmla="*/ 170 h 862"/>
                <a:gd name="T42" fmla="*/ 191 w 1260"/>
                <a:gd name="T43" fmla="*/ 183 h 862"/>
                <a:gd name="T44" fmla="*/ 185 w 1260"/>
                <a:gd name="T45" fmla="*/ 199 h 862"/>
                <a:gd name="T46" fmla="*/ 178 w 1260"/>
                <a:gd name="T47" fmla="*/ 213 h 862"/>
                <a:gd name="T48" fmla="*/ 169 w 1260"/>
                <a:gd name="T49" fmla="*/ 216 h 862"/>
                <a:gd name="T50" fmla="*/ 147 w 1260"/>
                <a:gd name="T51" fmla="*/ 181 h 862"/>
                <a:gd name="T52" fmla="*/ 122 w 1260"/>
                <a:gd name="T53" fmla="*/ 132 h 862"/>
                <a:gd name="T54" fmla="*/ 66 w 1260"/>
                <a:gd name="T55" fmla="*/ 99 h 862"/>
                <a:gd name="T56" fmla="*/ 28 w 1260"/>
                <a:gd name="T57" fmla="*/ 96 h 862"/>
                <a:gd name="T58" fmla="*/ 21 w 1260"/>
                <a:gd name="T59" fmla="*/ 55 h 862"/>
                <a:gd name="T60" fmla="*/ 6 w 1260"/>
                <a:gd name="T61" fmla="*/ 26 h 862"/>
                <a:gd name="T62" fmla="*/ 33 w 1260"/>
                <a:gd name="T63" fmla="*/ 29 h 862"/>
                <a:gd name="T64" fmla="*/ 64 w 1260"/>
                <a:gd name="T65" fmla="*/ 0 h 862"/>
                <a:gd name="T66" fmla="*/ 101 w 1260"/>
                <a:gd name="T67" fmla="*/ 27 h 862"/>
                <a:gd name="T68" fmla="*/ 133 w 1260"/>
                <a:gd name="T69" fmla="*/ 34 h 862"/>
                <a:gd name="T70" fmla="*/ 172 w 1260"/>
                <a:gd name="T71" fmla="*/ 48 h 862"/>
                <a:gd name="T72" fmla="*/ 206 w 1260"/>
                <a:gd name="T73" fmla="*/ 62 h 862"/>
                <a:gd name="T74" fmla="*/ 214 w 1260"/>
                <a:gd name="T75" fmla="*/ 42 h 862"/>
                <a:gd name="T76" fmla="*/ 217 w 1260"/>
                <a:gd name="T77" fmla="*/ 53 h 862"/>
                <a:gd name="T78" fmla="*/ 219 w 1260"/>
                <a:gd name="T79" fmla="*/ 58 h 862"/>
                <a:gd name="T80" fmla="*/ 227 w 1260"/>
                <a:gd name="T81" fmla="*/ 65 h 862"/>
                <a:gd name="T82" fmla="*/ 243 w 1260"/>
                <a:gd name="T83" fmla="*/ 80 h 862"/>
                <a:gd name="T84" fmla="*/ 265 w 1260"/>
                <a:gd name="T85" fmla="*/ 51 h 862"/>
                <a:gd name="T86" fmla="*/ 312 w 1260"/>
                <a:gd name="T87" fmla="*/ 62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3" name="Freeform 103"/>
            <p:cNvSpPr>
              <a:spLocks/>
            </p:cNvSpPr>
            <p:nvPr/>
          </p:nvSpPr>
          <p:spPr bwMode="gray">
            <a:xfrm>
              <a:off x="3599" y="839"/>
              <a:ext cx="861" cy="778"/>
            </a:xfrm>
            <a:custGeom>
              <a:avLst/>
              <a:gdLst>
                <a:gd name="T0" fmla="*/ 419 w 1722"/>
                <a:gd name="T1" fmla="*/ 147 h 1557"/>
                <a:gd name="T2" fmla="*/ 423 w 1722"/>
                <a:gd name="T3" fmla="*/ 159 h 1557"/>
                <a:gd name="T4" fmla="*/ 428 w 1722"/>
                <a:gd name="T5" fmla="*/ 173 h 1557"/>
                <a:gd name="T6" fmla="*/ 419 w 1722"/>
                <a:gd name="T7" fmla="*/ 185 h 1557"/>
                <a:gd name="T8" fmla="*/ 421 w 1722"/>
                <a:gd name="T9" fmla="*/ 196 h 1557"/>
                <a:gd name="T10" fmla="*/ 431 w 1722"/>
                <a:gd name="T11" fmla="*/ 209 h 1557"/>
                <a:gd name="T12" fmla="*/ 429 w 1722"/>
                <a:gd name="T13" fmla="*/ 233 h 1557"/>
                <a:gd name="T14" fmla="*/ 425 w 1722"/>
                <a:gd name="T15" fmla="*/ 256 h 1557"/>
                <a:gd name="T16" fmla="*/ 417 w 1722"/>
                <a:gd name="T17" fmla="*/ 278 h 1557"/>
                <a:gd name="T18" fmla="*/ 418 w 1722"/>
                <a:gd name="T19" fmla="*/ 290 h 1557"/>
                <a:gd name="T20" fmla="*/ 404 w 1722"/>
                <a:gd name="T21" fmla="*/ 293 h 1557"/>
                <a:gd name="T22" fmla="*/ 383 w 1722"/>
                <a:gd name="T23" fmla="*/ 292 h 1557"/>
                <a:gd name="T24" fmla="*/ 374 w 1722"/>
                <a:gd name="T25" fmla="*/ 295 h 1557"/>
                <a:gd name="T26" fmla="*/ 367 w 1722"/>
                <a:gd name="T27" fmla="*/ 309 h 1557"/>
                <a:gd name="T28" fmla="*/ 358 w 1722"/>
                <a:gd name="T29" fmla="*/ 318 h 1557"/>
                <a:gd name="T30" fmla="*/ 368 w 1722"/>
                <a:gd name="T31" fmla="*/ 333 h 1557"/>
                <a:gd name="T32" fmla="*/ 375 w 1722"/>
                <a:gd name="T33" fmla="*/ 350 h 1557"/>
                <a:gd name="T34" fmla="*/ 380 w 1722"/>
                <a:gd name="T35" fmla="*/ 367 h 1557"/>
                <a:gd name="T36" fmla="*/ 334 w 1722"/>
                <a:gd name="T37" fmla="*/ 359 h 1557"/>
                <a:gd name="T38" fmla="*/ 299 w 1722"/>
                <a:gd name="T39" fmla="*/ 376 h 1557"/>
                <a:gd name="T40" fmla="*/ 275 w 1722"/>
                <a:gd name="T41" fmla="*/ 371 h 1557"/>
                <a:gd name="T42" fmla="*/ 237 w 1722"/>
                <a:gd name="T43" fmla="*/ 345 h 1557"/>
                <a:gd name="T44" fmla="*/ 183 w 1722"/>
                <a:gd name="T45" fmla="*/ 338 h 1557"/>
                <a:gd name="T46" fmla="*/ 134 w 1722"/>
                <a:gd name="T47" fmla="*/ 309 h 1557"/>
                <a:gd name="T48" fmla="*/ 93 w 1722"/>
                <a:gd name="T49" fmla="*/ 288 h 1557"/>
                <a:gd name="T50" fmla="*/ 118 w 1722"/>
                <a:gd name="T51" fmla="*/ 211 h 1557"/>
                <a:gd name="T52" fmla="*/ 133 w 1722"/>
                <a:gd name="T53" fmla="*/ 147 h 1557"/>
                <a:gd name="T54" fmla="*/ 106 w 1722"/>
                <a:gd name="T55" fmla="*/ 89 h 1557"/>
                <a:gd name="T56" fmla="*/ 45 w 1722"/>
                <a:gd name="T57" fmla="*/ 63 h 1557"/>
                <a:gd name="T58" fmla="*/ 12 w 1722"/>
                <a:gd name="T59" fmla="*/ 35 h 1557"/>
                <a:gd name="T60" fmla="*/ 9 w 1722"/>
                <a:gd name="T61" fmla="*/ 18 h 1557"/>
                <a:gd name="T62" fmla="*/ 25 w 1722"/>
                <a:gd name="T63" fmla="*/ 11 h 1557"/>
                <a:gd name="T64" fmla="*/ 45 w 1722"/>
                <a:gd name="T65" fmla="*/ 4 h 1557"/>
                <a:gd name="T66" fmla="*/ 61 w 1722"/>
                <a:gd name="T67" fmla="*/ 1 h 1557"/>
                <a:gd name="T68" fmla="*/ 82 w 1722"/>
                <a:gd name="T69" fmla="*/ 11 h 1557"/>
                <a:gd name="T70" fmla="*/ 94 w 1722"/>
                <a:gd name="T71" fmla="*/ 8 h 1557"/>
                <a:gd name="T72" fmla="*/ 104 w 1722"/>
                <a:gd name="T73" fmla="*/ 6 h 1557"/>
                <a:gd name="T74" fmla="*/ 127 w 1722"/>
                <a:gd name="T75" fmla="*/ 24 h 1557"/>
                <a:gd name="T76" fmla="*/ 146 w 1722"/>
                <a:gd name="T77" fmla="*/ 46 h 1557"/>
                <a:gd name="T78" fmla="*/ 160 w 1722"/>
                <a:gd name="T79" fmla="*/ 69 h 1557"/>
                <a:gd name="T80" fmla="*/ 175 w 1722"/>
                <a:gd name="T81" fmla="*/ 92 h 1557"/>
                <a:gd name="T82" fmla="*/ 184 w 1722"/>
                <a:gd name="T83" fmla="*/ 101 h 1557"/>
                <a:gd name="T84" fmla="*/ 194 w 1722"/>
                <a:gd name="T85" fmla="*/ 123 h 1557"/>
                <a:gd name="T86" fmla="*/ 206 w 1722"/>
                <a:gd name="T87" fmla="*/ 138 h 1557"/>
                <a:gd name="T88" fmla="*/ 225 w 1722"/>
                <a:gd name="T89" fmla="*/ 141 h 1557"/>
                <a:gd name="T90" fmla="*/ 245 w 1722"/>
                <a:gd name="T91" fmla="*/ 137 h 1557"/>
                <a:gd name="T92" fmla="*/ 267 w 1722"/>
                <a:gd name="T93" fmla="*/ 143 h 1557"/>
                <a:gd name="T94" fmla="*/ 281 w 1722"/>
                <a:gd name="T95" fmla="*/ 152 h 1557"/>
                <a:gd name="T96" fmla="*/ 293 w 1722"/>
                <a:gd name="T97" fmla="*/ 154 h 1557"/>
                <a:gd name="T98" fmla="*/ 298 w 1722"/>
                <a:gd name="T99" fmla="*/ 154 h 1557"/>
                <a:gd name="T100" fmla="*/ 300 w 1722"/>
                <a:gd name="T101" fmla="*/ 160 h 1557"/>
                <a:gd name="T102" fmla="*/ 308 w 1722"/>
                <a:gd name="T103" fmla="*/ 175 h 1557"/>
                <a:gd name="T104" fmla="*/ 317 w 1722"/>
                <a:gd name="T105" fmla="*/ 191 h 1557"/>
                <a:gd name="T106" fmla="*/ 329 w 1722"/>
                <a:gd name="T107" fmla="*/ 197 h 1557"/>
                <a:gd name="T108" fmla="*/ 350 w 1722"/>
                <a:gd name="T109" fmla="*/ 191 h 1557"/>
                <a:gd name="T110" fmla="*/ 368 w 1722"/>
                <a:gd name="T111" fmla="*/ 175 h 1557"/>
                <a:gd name="T112" fmla="*/ 382 w 1722"/>
                <a:gd name="T113" fmla="*/ 160 h 1557"/>
                <a:gd name="T114" fmla="*/ 396 w 1722"/>
                <a:gd name="T115" fmla="*/ 148 h 1557"/>
                <a:gd name="T116" fmla="*/ 414 w 1722"/>
                <a:gd name="T117" fmla="*/ 140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4" name="Freeform 104"/>
            <p:cNvSpPr>
              <a:spLocks/>
            </p:cNvSpPr>
            <p:nvPr/>
          </p:nvSpPr>
          <p:spPr bwMode="gray">
            <a:xfrm>
              <a:off x="3599" y="839"/>
              <a:ext cx="861" cy="778"/>
            </a:xfrm>
            <a:custGeom>
              <a:avLst/>
              <a:gdLst>
                <a:gd name="T0" fmla="*/ 419 w 1722"/>
                <a:gd name="T1" fmla="*/ 147 h 1557"/>
                <a:gd name="T2" fmla="*/ 423 w 1722"/>
                <a:gd name="T3" fmla="*/ 159 h 1557"/>
                <a:gd name="T4" fmla="*/ 428 w 1722"/>
                <a:gd name="T5" fmla="*/ 173 h 1557"/>
                <a:gd name="T6" fmla="*/ 419 w 1722"/>
                <a:gd name="T7" fmla="*/ 185 h 1557"/>
                <a:gd name="T8" fmla="*/ 421 w 1722"/>
                <a:gd name="T9" fmla="*/ 196 h 1557"/>
                <a:gd name="T10" fmla="*/ 431 w 1722"/>
                <a:gd name="T11" fmla="*/ 209 h 1557"/>
                <a:gd name="T12" fmla="*/ 429 w 1722"/>
                <a:gd name="T13" fmla="*/ 233 h 1557"/>
                <a:gd name="T14" fmla="*/ 425 w 1722"/>
                <a:gd name="T15" fmla="*/ 256 h 1557"/>
                <a:gd name="T16" fmla="*/ 417 w 1722"/>
                <a:gd name="T17" fmla="*/ 278 h 1557"/>
                <a:gd name="T18" fmla="*/ 418 w 1722"/>
                <a:gd name="T19" fmla="*/ 290 h 1557"/>
                <a:gd name="T20" fmla="*/ 404 w 1722"/>
                <a:gd name="T21" fmla="*/ 293 h 1557"/>
                <a:gd name="T22" fmla="*/ 383 w 1722"/>
                <a:gd name="T23" fmla="*/ 292 h 1557"/>
                <a:gd name="T24" fmla="*/ 374 w 1722"/>
                <a:gd name="T25" fmla="*/ 295 h 1557"/>
                <a:gd name="T26" fmla="*/ 367 w 1722"/>
                <a:gd name="T27" fmla="*/ 309 h 1557"/>
                <a:gd name="T28" fmla="*/ 358 w 1722"/>
                <a:gd name="T29" fmla="*/ 318 h 1557"/>
                <a:gd name="T30" fmla="*/ 368 w 1722"/>
                <a:gd name="T31" fmla="*/ 333 h 1557"/>
                <a:gd name="T32" fmla="*/ 375 w 1722"/>
                <a:gd name="T33" fmla="*/ 350 h 1557"/>
                <a:gd name="T34" fmla="*/ 380 w 1722"/>
                <a:gd name="T35" fmla="*/ 367 h 1557"/>
                <a:gd name="T36" fmla="*/ 334 w 1722"/>
                <a:gd name="T37" fmla="*/ 359 h 1557"/>
                <a:gd name="T38" fmla="*/ 299 w 1722"/>
                <a:gd name="T39" fmla="*/ 376 h 1557"/>
                <a:gd name="T40" fmla="*/ 275 w 1722"/>
                <a:gd name="T41" fmla="*/ 371 h 1557"/>
                <a:gd name="T42" fmla="*/ 237 w 1722"/>
                <a:gd name="T43" fmla="*/ 345 h 1557"/>
                <a:gd name="T44" fmla="*/ 183 w 1722"/>
                <a:gd name="T45" fmla="*/ 338 h 1557"/>
                <a:gd name="T46" fmla="*/ 134 w 1722"/>
                <a:gd name="T47" fmla="*/ 309 h 1557"/>
                <a:gd name="T48" fmla="*/ 93 w 1722"/>
                <a:gd name="T49" fmla="*/ 288 h 1557"/>
                <a:gd name="T50" fmla="*/ 118 w 1722"/>
                <a:gd name="T51" fmla="*/ 211 h 1557"/>
                <a:gd name="T52" fmla="*/ 133 w 1722"/>
                <a:gd name="T53" fmla="*/ 147 h 1557"/>
                <a:gd name="T54" fmla="*/ 106 w 1722"/>
                <a:gd name="T55" fmla="*/ 89 h 1557"/>
                <a:gd name="T56" fmla="*/ 45 w 1722"/>
                <a:gd name="T57" fmla="*/ 63 h 1557"/>
                <a:gd name="T58" fmla="*/ 12 w 1722"/>
                <a:gd name="T59" fmla="*/ 35 h 1557"/>
                <a:gd name="T60" fmla="*/ 9 w 1722"/>
                <a:gd name="T61" fmla="*/ 18 h 1557"/>
                <a:gd name="T62" fmla="*/ 25 w 1722"/>
                <a:gd name="T63" fmla="*/ 11 h 1557"/>
                <a:gd name="T64" fmla="*/ 45 w 1722"/>
                <a:gd name="T65" fmla="*/ 4 h 1557"/>
                <a:gd name="T66" fmla="*/ 61 w 1722"/>
                <a:gd name="T67" fmla="*/ 1 h 1557"/>
                <a:gd name="T68" fmla="*/ 82 w 1722"/>
                <a:gd name="T69" fmla="*/ 11 h 1557"/>
                <a:gd name="T70" fmla="*/ 94 w 1722"/>
                <a:gd name="T71" fmla="*/ 8 h 1557"/>
                <a:gd name="T72" fmla="*/ 104 w 1722"/>
                <a:gd name="T73" fmla="*/ 6 h 1557"/>
                <a:gd name="T74" fmla="*/ 127 w 1722"/>
                <a:gd name="T75" fmla="*/ 24 h 1557"/>
                <a:gd name="T76" fmla="*/ 146 w 1722"/>
                <a:gd name="T77" fmla="*/ 46 h 1557"/>
                <a:gd name="T78" fmla="*/ 160 w 1722"/>
                <a:gd name="T79" fmla="*/ 69 h 1557"/>
                <a:gd name="T80" fmla="*/ 175 w 1722"/>
                <a:gd name="T81" fmla="*/ 92 h 1557"/>
                <a:gd name="T82" fmla="*/ 184 w 1722"/>
                <a:gd name="T83" fmla="*/ 101 h 1557"/>
                <a:gd name="T84" fmla="*/ 194 w 1722"/>
                <a:gd name="T85" fmla="*/ 123 h 1557"/>
                <a:gd name="T86" fmla="*/ 206 w 1722"/>
                <a:gd name="T87" fmla="*/ 138 h 1557"/>
                <a:gd name="T88" fmla="*/ 225 w 1722"/>
                <a:gd name="T89" fmla="*/ 141 h 1557"/>
                <a:gd name="T90" fmla="*/ 245 w 1722"/>
                <a:gd name="T91" fmla="*/ 137 h 1557"/>
                <a:gd name="T92" fmla="*/ 267 w 1722"/>
                <a:gd name="T93" fmla="*/ 143 h 1557"/>
                <a:gd name="T94" fmla="*/ 281 w 1722"/>
                <a:gd name="T95" fmla="*/ 152 h 1557"/>
                <a:gd name="T96" fmla="*/ 293 w 1722"/>
                <a:gd name="T97" fmla="*/ 154 h 1557"/>
                <a:gd name="T98" fmla="*/ 298 w 1722"/>
                <a:gd name="T99" fmla="*/ 154 h 1557"/>
                <a:gd name="T100" fmla="*/ 300 w 1722"/>
                <a:gd name="T101" fmla="*/ 160 h 1557"/>
                <a:gd name="T102" fmla="*/ 308 w 1722"/>
                <a:gd name="T103" fmla="*/ 175 h 1557"/>
                <a:gd name="T104" fmla="*/ 317 w 1722"/>
                <a:gd name="T105" fmla="*/ 191 h 1557"/>
                <a:gd name="T106" fmla="*/ 329 w 1722"/>
                <a:gd name="T107" fmla="*/ 197 h 1557"/>
                <a:gd name="T108" fmla="*/ 350 w 1722"/>
                <a:gd name="T109" fmla="*/ 191 h 1557"/>
                <a:gd name="T110" fmla="*/ 368 w 1722"/>
                <a:gd name="T111" fmla="*/ 175 h 1557"/>
                <a:gd name="T112" fmla="*/ 382 w 1722"/>
                <a:gd name="T113" fmla="*/ 160 h 1557"/>
                <a:gd name="T114" fmla="*/ 396 w 1722"/>
                <a:gd name="T115" fmla="*/ 148 h 1557"/>
                <a:gd name="T116" fmla="*/ 414 w 1722"/>
                <a:gd name="T117" fmla="*/ 140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5" name="Freeform 105"/>
            <p:cNvSpPr>
              <a:spLocks/>
            </p:cNvSpPr>
            <p:nvPr/>
          </p:nvSpPr>
          <p:spPr bwMode="gray">
            <a:xfrm>
              <a:off x="2264" y="884"/>
              <a:ext cx="1641" cy="1473"/>
            </a:xfrm>
            <a:custGeom>
              <a:avLst/>
              <a:gdLst>
                <a:gd name="T0" fmla="*/ 651 w 3282"/>
                <a:gd name="T1" fmla="*/ 10 h 2947"/>
                <a:gd name="T2" fmla="*/ 669 w 3282"/>
                <a:gd name="T3" fmla="*/ 0 h 2947"/>
                <a:gd name="T4" fmla="*/ 720 w 3282"/>
                <a:gd name="T5" fmla="*/ 75 h 2947"/>
                <a:gd name="T6" fmla="*/ 808 w 3282"/>
                <a:gd name="T7" fmla="*/ 154 h 2947"/>
                <a:gd name="T8" fmla="*/ 761 w 3282"/>
                <a:gd name="T9" fmla="*/ 265 h 2947"/>
                <a:gd name="T10" fmla="*/ 737 w 3282"/>
                <a:gd name="T11" fmla="*/ 326 h 2947"/>
                <a:gd name="T12" fmla="*/ 793 w 3282"/>
                <a:gd name="T13" fmla="*/ 368 h 2947"/>
                <a:gd name="T14" fmla="*/ 785 w 3282"/>
                <a:gd name="T15" fmla="*/ 441 h 2947"/>
                <a:gd name="T16" fmla="*/ 710 w 3282"/>
                <a:gd name="T17" fmla="*/ 486 h 2947"/>
                <a:gd name="T18" fmla="*/ 693 w 3282"/>
                <a:gd name="T19" fmla="*/ 529 h 2947"/>
                <a:gd name="T20" fmla="*/ 634 w 3282"/>
                <a:gd name="T21" fmla="*/ 485 h 2947"/>
                <a:gd name="T22" fmla="*/ 587 w 3282"/>
                <a:gd name="T23" fmla="*/ 518 h 2947"/>
                <a:gd name="T24" fmla="*/ 530 w 3282"/>
                <a:gd name="T25" fmla="*/ 545 h 2947"/>
                <a:gd name="T26" fmla="*/ 470 w 3282"/>
                <a:gd name="T27" fmla="*/ 631 h 2947"/>
                <a:gd name="T28" fmla="*/ 376 w 3282"/>
                <a:gd name="T29" fmla="*/ 713 h 2947"/>
                <a:gd name="T30" fmla="*/ 309 w 3282"/>
                <a:gd name="T31" fmla="*/ 676 h 2947"/>
                <a:gd name="T32" fmla="*/ 235 w 3282"/>
                <a:gd name="T33" fmla="*/ 736 h 2947"/>
                <a:gd name="T34" fmla="*/ 189 w 3282"/>
                <a:gd name="T35" fmla="*/ 655 h 2947"/>
                <a:gd name="T36" fmla="*/ 88 w 3282"/>
                <a:gd name="T37" fmla="*/ 617 h 2947"/>
                <a:gd name="T38" fmla="*/ 9 w 3282"/>
                <a:gd name="T39" fmla="*/ 583 h 2947"/>
                <a:gd name="T40" fmla="*/ 20 w 3282"/>
                <a:gd name="T41" fmla="*/ 515 h 2947"/>
                <a:gd name="T42" fmla="*/ 70 w 3282"/>
                <a:gd name="T43" fmla="*/ 522 h 2947"/>
                <a:gd name="T44" fmla="*/ 103 w 3282"/>
                <a:gd name="T45" fmla="*/ 518 h 2947"/>
                <a:gd name="T46" fmla="*/ 144 w 3282"/>
                <a:gd name="T47" fmla="*/ 526 h 2947"/>
                <a:gd name="T48" fmla="*/ 178 w 3282"/>
                <a:gd name="T49" fmla="*/ 545 h 2947"/>
                <a:gd name="T50" fmla="*/ 223 w 3282"/>
                <a:gd name="T51" fmla="*/ 550 h 2947"/>
                <a:gd name="T52" fmla="*/ 246 w 3282"/>
                <a:gd name="T53" fmla="*/ 558 h 2947"/>
                <a:gd name="T54" fmla="*/ 291 w 3282"/>
                <a:gd name="T55" fmla="*/ 532 h 2947"/>
                <a:gd name="T56" fmla="*/ 341 w 3282"/>
                <a:gd name="T57" fmla="*/ 519 h 2947"/>
                <a:gd name="T58" fmla="*/ 375 w 3282"/>
                <a:gd name="T59" fmla="*/ 517 h 2947"/>
                <a:gd name="T60" fmla="*/ 398 w 3282"/>
                <a:gd name="T61" fmla="*/ 506 h 2947"/>
                <a:gd name="T62" fmla="*/ 420 w 3282"/>
                <a:gd name="T63" fmla="*/ 485 h 2947"/>
                <a:gd name="T64" fmla="*/ 443 w 3282"/>
                <a:gd name="T65" fmla="*/ 466 h 2947"/>
                <a:gd name="T66" fmla="*/ 459 w 3282"/>
                <a:gd name="T67" fmla="*/ 452 h 2947"/>
                <a:gd name="T68" fmla="*/ 443 w 3282"/>
                <a:gd name="T69" fmla="*/ 419 h 2947"/>
                <a:gd name="T70" fmla="*/ 466 w 3282"/>
                <a:gd name="T71" fmla="*/ 396 h 2947"/>
                <a:gd name="T72" fmla="*/ 505 w 3282"/>
                <a:gd name="T73" fmla="*/ 403 h 2947"/>
                <a:gd name="T74" fmla="*/ 530 w 3282"/>
                <a:gd name="T75" fmla="*/ 375 h 2947"/>
                <a:gd name="T76" fmla="*/ 561 w 3282"/>
                <a:gd name="T77" fmla="*/ 369 h 2947"/>
                <a:gd name="T78" fmla="*/ 579 w 3282"/>
                <a:gd name="T79" fmla="*/ 341 h 2947"/>
                <a:gd name="T80" fmla="*/ 607 w 3282"/>
                <a:gd name="T81" fmla="*/ 315 h 2947"/>
                <a:gd name="T82" fmla="*/ 634 w 3282"/>
                <a:gd name="T83" fmla="*/ 298 h 2947"/>
                <a:gd name="T84" fmla="*/ 672 w 3282"/>
                <a:gd name="T85" fmla="*/ 300 h 2947"/>
                <a:gd name="T86" fmla="*/ 671 w 3282"/>
                <a:gd name="T87" fmla="*/ 277 h 2947"/>
                <a:gd name="T88" fmla="*/ 631 w 3282"/>
                <a:gd name="T89" fmla="*/ 249 h 2947"/>
                <a:gd name="T90" fmla="*/ 607 w 3282"/>
                <a:gd name="T91" fmla="*/ 260 h 2947"/>
                <a:gd name="T92" fmla="*/ 576 w 3282"/>
                <a:gd name="T93" fmla="*/ 258 h 2947"/>
                <a:gd name="T94" fmla="*/ 553 w 3282"/>
                <a:gd name="T95" fmla="*/ 268 h 2947"/>
                <a:gd name="T96" fmla="*/ 549 w 3282"/>
                <a:gd name="T97" fmla="*/ 245 h 2947"/>
                <a:gd name="T98" fmla="*/ 560 w 3282"/>
                <a:gd name="T99" fmla="*/ 195 h 2947"/>
                <a:gd name="T100" fmla="*/ 583 w 3282"/>
                <a:gd name="T101" fmla="*/ 179 h 2947"/>
                <a:gd name="T102" fmla="*/ 611 w 3282"/>
                <a:gd name="T103" fmla="*/ 168 h 2947"/>
                <a:gd name="T104" fmla="*/ 635 w 3282"/>
                <a:gd name="T105" fmla="*/ 152 h 2947"/>
                <a:gd name="T106" fmla="*/ 636 w 3282"/>
                <a:gd name="T107" fmla="*/ 124 h 2947"/>
                <a:gd name="T108" fmla="*/ 647 w 3282"/>
                <a:gd name="T109" fmla="*/ 84 h 2947"/>
                <a:gd name="T110" fmla="*/ 659 w 3282"/>
                <a:gd name="T111" fmla="*/ 61 h 2947"/>
                <a:gd name="T112" fmla="*/ 652 w 3282"/>
                <a:gd name="T113" fmla="*/ 37 h 2947"/>
                <a:gd name="T114" fmla="*/ 637 w 3282"/>
                <a:gd name="T115" fmla="*/ 31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6" name="Freeform 106"/>
            <p:cNvSpPr>
              <a:spLocks/>
            </p:cNvSpPr>
            <p:nvPr/>
          </p:nvSpPr>
          <p:spPr bwMode="gray">
            <a:xfrm>
              <a:off x="2264" y="884"/>
              <a:ext cx="1641" cy="1473"/>
            </a:xfrm>
            <a:custGeom>
              <a:avLst/>
              <a:gdLst>
                <a:gd name="T0" fmla="*/ 651 w 3282"/>
                <a:gd name="T1" fmla="*/ 10 h 2947"/>
                <a:gd name="T2" fmla="*/ 669 w 3282"/>
                <a:gd name="T3" fmla="*/ 0 h 2947"/>
                <a:gd name="T4" fmla="*/ 720 w 3282"/>
                <a:gd name="T5" fmla="*/ 75 h 2947"/>
                <a:gd name="T6" fmla="*/ 808 w 3282"/>
                <a:gd name="T7" fmla="*/ 154 h 2947"/>
                <a:gd name="T8" fmla="*/ 761 w 3282"/>
                <a:gd name="T9" fmla="*/ 265 h 2947"/>
                <a:gd name="T10" fmla="*/ 737 w 3282"/>
                <a:gd name="T11" fmla="*/ 326 h 2947"/>
                <a:gd name="T12" fmla="*/ 793 w 3282"/>
                <a:gd name="T13" fmla="*/ 368 h 2947"/>
                <a:gd name="T14" fmla="*/ 785 w 3282"/>
                <a:gd name="T15" fmla="*/ 441 h 2947"/>
                <a:gd name="T16" fmla="*/ 710 w 3282"/>
                <a:gd name="T17" fmla="*/ 486 h 2947"/>
                <a:gd name="T18" fmla="*/ 693 w 3282"/>
                <a:gd name="T19" fmla="*/ 529 h 2947"/>
                <a:gd name="T20" fmla="*/ 634 w 3282"/>
                <a:gd name="T21" fmla="*/ 485 h 2947"/>
                <a:gd name="T22" fmla="*/ 587 w 3282"/>
                <a:gd name="T23" fmla="*/ 518 h 2947"/>
                <a:gd name="T24" fmla="*/ 530 w 3282"/>
                <a:gd name="T25" fmla="*/ 545 h 2947"/>
                <a:gd name="T26" fmla="*/ 470 w 3282"/>
                <a:gd name="T27" fmla="*/ 631 h 2947"/>
                <a:gd name="T28" fmla="*/ 376 w 3282"/>
                <a:gd name="T29" fmla="*/ 713 h 2947"/>
                <a:gd name="T30" fmla="*/ 309 w 3282"/>
                <a:gd name="T31" fmla="*/ 676 h 2947"/>
                <a:gd name="T32" fmla="*/ 235 w 3282"/>
                <a:gd name="T33" fmla="*/ 736 h 2947"/>
                <a:gd name="T34" fmla="*/ 189 w 3282"/>
                <a:gd name="T35" fmla="*/ 655 h 2947"/>
                <a:gd name="T36" fmla="*/ 88 w 3282"/>
                <a:gd name="T37" fmla="*/ 617 h 2947"/>
                <a:gd name="T38" fmla="*/ 9 w 3282"/>
                <a:gd name="T39" fmla="*/ 583 h 2947"/>
                <a:gd name="T40" fmla="*/ 20 w 3282"/>
                <a:gd name="T41" fmla="*/ 515 h 2947"/>
                <a:gd name="T42" fmla="*/ 70 w 3282"/>
                <a:gd name="T43" fmla="*/ 522 h 2947"/>
                <a:gd name="T44" fmla="*/ 103 w 3282"/>
                <a:gd name="T45" fmla="*/ 518 h 2947"/>
                <a:gd name="T46" fmla="*/ 144 w 3282"/>
                <a:gd name="T47" fmla="*/ 526 h 2947"/>
                <a:gd name="T48" fmla="*/ 178 w 3282"/>
                <a:gd name="T49" fmla="*/ 545 h 2947"/>
                <a:gd name="T50" fmla="*/ 223 w 3282"/>
                <a:gd name="T51" fmla="*/ 550 h 2947"/>
                <a:gd name="T52" fmla="*/ 246 w 3282"/>
                <a:gd name="T53" fmla="*/ 558 h 2947"/>
                <a:gd name="T54" fmla="*/ 291 w 3282"/>
                <a:gd name="T55" fmla="*/ 532 h 2947"/>
                <a:gd name="T56" fmla="*/ 341 w 3282"/>
                <a:gd name="T57" fmla="*/ 519 h 2947"/>
                <a:gd name="T58" fmla="*/ 375 w 3282"/>
                <a:gd name="T59" fmla="*/ 517 h 2947"/>
                <a:gd name="T60" fmla="*/ 398 w 3282"/>
                <a:gd name="T61" fmla="*/ 506 h 2947"/>
                <a:gd name="T62" fmla="*/ 420 w 3282"/>
                <a:gd name="T63" fmla="*/ 485 h 2947"/>
                <a:gd name="T64" fmla="*/ 443 w 3282"/>
                <a:gd name="T65" fmla="*/ 466 h 2947"/>
                <a:gd name="T66" fmla="*/ 459 w 3282"/>
                <a:gd name="T67" fmla="*/ 452 h 2947"/>
                <a:gd name="T68" fmla="*/ 443 w 3282"/>
                <a:gd name="T69" fmla="*/ 419 h 2947"/>
                <a:gd name="T70" fmla="*/ 466 w 3282"/>
                <a:gd name="T71" fmla="*/ 396 h 2947"/>
                <a:gd name="T72" fmla="*/ 505 w 3282"/>
                <a:gd name="T73" fmla="*/ 403 h 2947"/>
                <a:gd name="T74" fmla="*/ 530 w 3282"/>
                <a:gd name="T75" fmla="*/ 375 h 2947"/>
                <a:gd name="T76" fmla="*/ 561 w 3282"/>
                <a:gd name="T77" fmla="*/ 369 h 2947"/>
                <a:gd name="T78" fmla="*/ 579 w 3282"/>
                <a:gd name="T79" fmla="*/ 341 h 2947"/>
                <a:gd name="T80" fmla="*/ 607 w 3282"/>
                <a:gd name="T81" fmla="*/ 315 h 2947"/>
                <a:gd name="T82" fmla="*/ 634 w 3282"/>
                <a:gd name="T83" fmla="*/ 298 h 2947"/>
                <a:gd name="T84" fmla="*/ 672 w 3282"/>
                <a:gd name="T85" fmla="*/ 300 h 2947"/>
                <a:gd name="T86" fmla="*/ 671 w 3282"/>
                <a:gd name="T87" fmla="*/ 277 h 2947"/>
                <a:gd name="T88" fmla="*/ 631 w 3282"/>
                <a:gd name="T89" fmla="*/ 249 h 2947"/>
                <a:gd name="T90" fmla="*/ 607 w 3282"/>
                <a:gd name="T91" fmla="*/ 260 h 2947"/>
                <a:gd name="T92" fmla="*/ 576 w 3282"/>
                <a:gd name="T93" fmla="*/ 258 h 2947"/>
                <a:gd name="T94" fmla="*/ 553 w 3282"/>
                <a:gd name="T95" fmla="*/ 268 h 2947"/>
                <a:gd name="T96" fmla="*/ 549 w 3282"/>
                <a:gd name="T97" fmla="*/ 245 h 2947"/>
                <a:gd name="T98" fmla="*/ 560 w 3282"/>
                <a:gd name="T99" fmla="*/ 195 h 2947"/>
                <a:gd name="T100" fmla="*/ 583 w 3282"/>
                <a:gd name="T101" fmla="*/ 179 h 2947"/>
                <a:gd name="T102" fmla="*/ 611 w 3282"/>
                <a:gd name="T103" fmla="*/ 168 h 2947"/>
                <a:gd name="T104" fmla="*/ 635 w 3282"/>
                <a:gd name="T105" fmla="*/ 152 h 2947"/>
                <a:gd name="T106" fmla="*/ 636 w 3282"/>
                <a:gd name="T107" fmla="*/ 124 h 2947"/>
                <a:gd name="T108" fmla="*/ 647 w 3282"/>
                <a:gd name="T109" fmla="*/ 84 h 2947"/>
                <a:gd name="T110" fmla="*/ 659 w 3282"/>
                <a:gd name="T111" fmla="*/ 61 h 2947"/>
                <a:gd name="T112" fmla="*/ 652 w 3282"/>
                <a:gd name="T113" fmla="*/ 37 h 2947"/>
                <a:gd name="T114" fmla="*/ 637 w 3282"/>
                <a:gd name="T115" fmla="*/ 31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7" name="Freeform 107"/>
            <p:cNvSpPr>
              <a:spLocks/>
            </p:cNvSpPr>
            <p:nvPr/>
          </p:nvSpPr>
          <p:spPr bwMode="gray">
            <a:xfrm>
              <a:off x="2016" y="1899"/>
              <a:ext cx="1007" cy="870"/>
            </a:xfrm>
            <a:custGeom>
              <a:avLst/>
              <a:gdLst>
                <a:gd name="T0" fmla="*/ 92 w 2014"/>
                <a:gd name="T1" fmla="*/ 13 h 1739"/>
                <a:gd name="T2" fmla="*/ 66 w 2014"/>
                <a:gd name="T3" fmla="*/ 38 h 1739"/>
                <a:gd name="T4" fmla="*/ 0 w 2014"/>
                <a:gd name="T5" fmla="*/ 77 h 1739"/>
                <a:gd name="T6" fmla="*/ 45 w 2014"/>
                <a:gd name="T7" fmla="*/ 154 h 1739"/>
                <a:gd name="T8" fmla="*/ 90 w 2014"/>
                <a:gd name="T9" fmla="*/ 171 h 1739"/>
                <a:gd name="T10" fmla="*/ 140 w 2014"/>
                <a:gd name="T11" fmla="*/ 160 h 1739"/>
                <a:gd name="T12" fmla="*/ 188 w 2014"/>
                <a:gd name="T13" fmla="*/ 177 h 1739"/>
                <a:gd name="T14" fmla="*/ 215 w 2014"/>
                <a:gd name="T15" fmla="*/ 193 h 1739"/>
                <a:gd name="T16" fmla="*/ 258 w 2014"/>
                <a:gd name="T17" fmla="*/ 220 h 1739"/>
                <a:gd name="T18" fmla="*/ 284 w 2014"/>
                <a:gd name="T19" fmla="*/ 237 h 1739"/>
                <a:gd name="T20" fmla="*/ 301 w 2014"/>
                <a:gd name="T21" fmla="*/ 275 h 1739"/>
                <a:gd name="T22" fmla="*/ 283 w 2014"/>
                <a:gd name="T23" fmla="*/ 318 h 1739"/>
                <a:gd name="T24" fmla="*/ 270 w 2014"/>
                <a:gd name="T25" fmla="*/ 341 h 1739"/>
                <a:gd name="T26" fmla="*/ 249 w 2014"/>
                <a:gd name="T27" fmla="*/ 367 h 1739"/>
                <a:gd name="T28" fmla="*/ 239 w 2014"/>
                <a:gd name="T29" fmla="*/ 374 h 1739"/>
                <a:gd name="T30" fmla="*/ 281 w 2014"/>
                <a:gd name="T31" fmla="*/ 390 h 1739"/>
                <a:gd name="T32" fmla="*/ 314 w 2014"/>
                <a:gd name="T33" fmla="*/ 373 h 1739"/>
                <a:gd name="T34" fmla="*/ 353 w 2014"/>
                <a:gd name="T35" fmla="*/ 403 h 1739"/>
                <a:gd name="T36" fmla="*/ 385 w 2014"/>
                <a:gd name="T37" fmla="*/ 435 h 1739"/>
                <a:gd name="T38" fmla="*/ 413 w 2014"/>
                <a:gd name="T39" fmla="*/ 401 h 1739"/>
                <a:gd name="T40" fmla="*/ 430 w 2014"/>
                <a:gd name="T41" fmla="*/ 377 h 1739"/>
                <a:gd name="T42" fmla="*/ 425 w 2014"/>
                <a:gd name="T43" fmla="*/ 349 h 1739"/>
                <a:gd name="T44" fmla="*/ 431 w 2014"/>
                <a:gd name="T45" fmla="*/ 341 h 1739"/>
                <a:gd name="T46" fmla="*/ 432 w 2014"/>
                <a:gd name="T47" fmla="*/ 335 h 1739"/>
                <a:gd name="T48" fmla="*/ 432 w 2014"/>
                <a:gd name="T49" fmla="*/ 327 h 1739"/>
                <a:gd name="T50" fmla="*/ 472 w 2014"/>
                <a:gd name="T51" fmla="*/ 329 h 1739"/>
                <a:gd name="T52" fmla="*/ 500 w 2014"/>
                <a:gd name="T53" fmla="*/ 302 h 1739"/>
                <a:gd name="T54" fmla="*/ 501 w 2014"/>
                <a:gd name="T55" fmla="*/ 267 h 1739"/>
                <a:gd name="T56" fmla="*/ 453 w 2014"/>
                <a:gd name="T57" fmla="*/ 241 h 1739"/>
                <a:gd name="T58" fmla="*/ 429 w 2014"/>
                <a:gd name="T59" fmla="*/ 256 h 1739"/>
                <a:gd name="T60" fmla="*/ 444 w 2014"/>
                <a:gd name="T61" fmla="*/ 290 h 1739"/>
                <a:gd name="T62" fmla="*/ 429 w 2014"/>
                <a:gd name="T63" fmla="*/ 315 h 1739"/>
                <a:gd name="T64" fmla="*/ 398 w 2014"/>
                <a:gd name="T65" fmla="*/ 302 h 1739"/>
                <a:gd name="T66" fmla="*/ 391 w 2014"/>
                <a:gd name="T67" fmla="*/ 276 h 1739"/>
                <a:gd name="T68" fmla="*/ 369 w 2014"/>
                <a:gd name="T69" fmla="*/ 243 h 1739"/>
                <a:gd name="T70" fmla="*/ 342 w 2014"/>
                <a:gd name="T71" fmla="*/ 228 h 1739"/>
                <a:gd name="T72" fmla="*/ 343 w 2014"/>
                <a:gd name="T73" fmla="*/ 183 h 1739"/>
                <a:gd name="T74" fmla="*/ 313 w 2014"/>
                <a:gd name="T75" fmla="*/ 148 h 1739"/>
                <a:gd name="T76" fmla="*/ 235 w 2014"/>
                <a:gd name="T77" fmla="*/ 161 h 1739"/>
                <a:gd name="T78" fmla="*/ 200 w 2014"/>
                <a:gd name="T79" fmla="*/ 128 h 1739"/>
                <a:gd name="T80" fmla="*/ 218 w 2014"/>
                <a:gd name="T81" fmla="*/ 91 h 1739"/>
                <a:gd name="T82" fmla="*/ 163 w 2014"/>
                <a:gd name="T83" fmla="*/ 100 h 1739"/>
                <a:gd name="T84" fmla="*/ 124 w 2014"/>
                <a:gd name="T85" fmla="*/ 52 h 1739"/>
                <a:gd name="T86" fmla="*/ 116 w 2014"/>
                <a:gd name="T87" fmla="*/ 3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8" name="Freeform 108"/>
            <p:cNvSpPr>
              <a:spLocks/>
            </p:cNvSpPr>
            <p:nvPr/>
          </p:nvSpPr>
          <p:spPr bwMode="gray">
            <a:xfrm>
              <a:off x="2016" y="1899"/>
              <a:ext cx="1007" cy="870"/>
            </a:xfrm>
            <a:custGeom>
              <a:avLst/>
              <a:gdLst>
                <a:gd name="T0" fmla="*/ 92 w 2014"/>
                <a:gd name="T1" fmla="*/ 13 h 1739"/>
                <a:gd name="T2" fmla="*/ 66 w 2014"/>
                <a:gd name="T3" fmla="*/ 38 h 1739"/>
                <a:gd name="T4" fmla="*/ 0 w 2014"/>
                <a:gd name="T5" fmla="*/ 77 h 1739"/>
                <a:gd name="T6" fmla="*/ 45 w 2014"/>
                <a:gd name="T7" fmla="*/ 154 h 1739"/>
                <a:gd name="T8" fmla="*/ 90 w 2014"/>
                <a:gd name="T9" fmla="*/ 171 h 1739"/>
                <a:gd name="T10" fmla="*/ 140 w 2014"/>
                <a:gd name="T11" fmla="*/ 160 h 1739"/>
                <a:gd name="T12" fmla="*/ 188 w 2014"/>
                <a:gd name="T13" fmla="*/ 177 h 1739"/>
                <a:gd name="T14" fmla="*/ 215 w 2014"/>
                <a:gd name="T15" fmla="*/ 193 h 1739"/>
                <a:gd name="T16" fmla="*/ 258 w 2014"/>
                <a:gd name="T17" fmla="*/ 220 h 1739"/>
                <a:gd name="T18" fmla="*/ 284 w 2014"/>
                <a:gd name="T19" fmla="*/ 237 h 1739"/>
                <a:gd name="T20" fmla="*/ 301 w 2014"/>
                <a:gd name="T21" fmla="*/ 275 h 1739"/>
                <a:gd name="T22" fmla="*/ 283 w 2014"/>
                <a:gd name="T23" fmla="*/ 318 h 1739"/>
                <a:gd name="T24" fmla="*/ 270 w 2014"/>
                <a:gd name="T25" fmla="*/ 341 h 1739"/>
                <a:gd name="T26" fmla="*/ 249 w 2014"/>
                <a:gd name="T27" fmla="*/ 367 h 1739"/>
                <a:gd name="T28" fmla="*/ 239 w 2014"/>
                <a:gd name="T29" fmla="*/ 374 h 1739"/>
                <a:gd name="T30" fmla="*/ 281 w 2014"/>
                <a:gd name="T31" fmla="*/ 390 h 1739"/>
                <a:gd name="T32" fmla="*/ 314 w 2014"/>
                <a:gd name="T33" fmla="*/ 373 h 1739"/>
                <a:gd name="T34" fmla="*/ 353 w 2014"/>
                <a:gd name="T35" fmla="*/ 403 h 1739"/>
                <a:gd name="T36" fmla="*/ 385 w 2014"/>
                <a:gd name="T37" fmla="*/ 435 h 1739"/>
                <a:gd name="T38" fmla="*/ 413 w 2014"/>
                <a:gd name="T39" fmla="*/ 401 h 1739"/>
                <a:gd name="T40" fmla="*/ 430 w 2014"/>
                <a:gd name="T41" fmla="*/ 377 h 1739"/>
                <a:gd name="T42" fmla="*/ 425 w 2014"/>
                <a:gd name="T43" fmla="*/ 349 h 1739"/>
                <a:gd name="T44" fmla="*/ 431 w 2014"/>
                <a:gd name="T45" fmla="*/ 341 h 1739"/>
                <a:gd name="T46" fmla="*/ 432 w 2014"/>
                <a:gd name="T47" fmla="*/ 335 h 1739"/>
                <a:gd name="T48" fmla="*/ 432 w 2014"/>
                <a:gd name="T49" fmla="*/ 327 h 1739"/>
                <a:gd name="T50" fmla="*/ 472 w 2014"/>
                <a:gd name="T51" fmla="*/ 329 h 1739"/>
                <a:gd name="T52" fmla="*/ 500 w 2014"/>
                <a:gd name="T53" fmla="*/ 302 h 1739"/>
                <a:gd name="T54" fmla="*/ 501 w 2014"/>
                <a:gd name="T55" fmla="*/ 267 h 1739"/>
                <a:gd name="T56" fmla="*/ 453 w 2014"/>
                <a:gd name="T57" fmla="*/ 241 h 1739"/>
                <a:gd name="T58" fmla="*/ 429 w 2014"/>
                <a:gd name="T59" fmla="*/ 256 h 1739"/>
                <a:gd name="T60" fmla="*/ 444 w 2014"/>
                <a:gd name="T61" fmla="*/ 290 h 1739"/>
                <a:gd name="T62" fmla="*/ 429 w 2014"/>
                <a:gd name="T63" fmla="*/ 315 h 1739"/>
                <a:gd name="T64" fmla="*/ 398 w 2014"/>
                <a:gd name="T65" fmla="*/ 302 h 1739"/>
                <a:gd name="T66" fmla="*/ 391 w 2014"/>
                <a:gd name="T67" fmla="*/ 276 h 1739"/>
                <a:gd name="T68" fmla="*/ 369 w 2014"/>
                <a:gd name="T69" fmla="*/ 243 h 1739"/>
                <a:gd name="T70" fmla="*/ 342 w 2014"/>
                <a:gd name="T71" fmla="*/ 228 h 1739"/>
                <a:gd name="T72" fmla="*/ 343 w 2014"/>
                <a:gd name="T73" fmla="*/ 183 h 1739"/>
                <a:gd name="T74" fmla="*/ 313 w 2014"/>
                <a:gd name="T75" fmla="*/ 148 h 1739"/>
                <a:gd name="T76" fmla="*/ 235 w 2014"/>
                <a:gd name="T77" fmla="*/ 161 h 1739"/>
                <a:gd name="T78" fmla="*/ 200 w 2014"/>
                <a:gd name="T79" fmla="*/ 128 h 1739"/>
                <a:gd name="T80" fmla="*/ 218 w 2014"/>
                <a:gd name="T81" fmla="*/ 91 h 1739"/>
                <a:gd name="T82" fmla="*/ 163 w 2014"/>
                <a:gd name="T83" fmla="*/ 100 h 1739"/>
                <a:gd name="T84" fmla="*/ 124 w 2014"/>
                <a:gd name="T85" fmla="*/ 52 h 1739"/>
                <a:gd name="T86" fmla="*/ 116 w 2014"/>
                <a:gd name="T87" fmla="*/ 3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9" name="Freeform 109"/>
            <p:cNvSpPr>
              <a:spLocks/>
            </p:cNvSpPr>
            <p:nvPr/>
          </p:nvSpPr>
          <p:spPr bwMode="gray">
            <a:xfrm>
              <a:off x="1694" y="2177"/>
              <a:ext cx="936" cy="666"/>
            </a:xfrm>
            <a:custGeom>
              <a:avLst/>
              <a:gdLst>
                <a:gd name="T0" fmla="*/ 445 w 1872"/>
                <a:gd name="T1" fmla="*/ 276 h 1330"/>
                <a:gd name="T2" fmla="*/ 426 w 1872"/>
                <a:gd name="T3" fmla="*/ 279 h 1330"/>
                <a:gd name="T4" fmla="*/ 397 w 1872"/>
                <a:gd name="T5" fmla="*/ 279 h 1330"/>
                <a:gd name="T6" fmla="*/ 381 w 1872"/>
                <a:gd name="T7" fmla="*/ 296 h 1330"/>
                <a:gd name="T8" fmla="*/ 343 w 1872"/>
                <a:gd name="T9" fmla="*/ 274 h 1330"/>
                <a:gd name="T10" fmla="*/ 308 w 1872"/>
                <a:gd name="T11" fmla="*/ 269 h 1330"/>
                <a:gd name="T12" fmla="*/ 275 w 1872"/>
                <a:gd name="T13" fmla="*/ 273 h 1330"/>
                <a:gd name="T14" fmla="*/ 262 w 1872"/>
                <a:gd name="T15" fmla="*/ 288 h 1330"/>
                <a:gd name="T16" fmla="*/ 260 w 1872"/>
                <a:gd name="T17" fmla="*/ 309 h 1330"/>
                <a:gd name="T18" fmla="*/ 225 w 1872"/>
                <a:gd name="T19" fmla="*/ 329 h 1330"/>
                <a:gd name="T20" fmla="*/ 204 w 1872"/>
                <a:gd name="T21" fmla="*/ 313 h 1330"/>
                <a:gd name="T22" fmla="*/ 155 w 1872"/>
                <a:gd name="T23" fmla="*/ 287 h 1330"/>
                <a:gd name="T24" fmla="*/ 113 w 1872"/>
                <a:gd name="T25" fmla="*/ 280 h 1330"/>
                <a:gd name="T26" fmla="*/ 85 w 1872"/>
                <a:gd name="T27" fmla="*/ 274 h 1330"/>
                <a:gd name="T28" fmla="*/ 64 w 1872"/>
                <a:gd name="T29" fmla="*/ 264 h 1330"/>
                <a:gd name="T30" fmla="*/ 28 w 1872"/>
                <a:gd name="T31" fmla="*/ 256 h 1330"/>
                <a:gd name="T32" fmla="*/ 2 w 1872"/>
                <a:gd name="T33" fmla="*/ 206 h 1330"/>
                <a:gd name="T34" fmla="*/ 12 w 1872"/>
                <a:gd name="T35" fmla="*/ 185 h 1330"/>
                <a:gd name="T36" fmla="*/ 20 w 1872"/>
                <a:gd name="T37" fmla="*/ 149 h 1330"/>
                <a:gd name="T38" fmla="*/ 11 w 1872"/>
                <a:gd name="T39" fmla="*/ 133 h 1330"/>
                <a:gd name="T40" fmla="*/ 20 w 1872"/>
                <a:gd name="T41" fmla="*/ 117 h 1330"/>
                <a:gd name="T42" fmla="*/ 61 w 1872"/>
                <a:gd name="T43" fmla="*/ 117 h 1330"/>
                <a:gd name="T44" fmla="*/ 53 w 1872"/>
                <a:gd name="T45" fmla="*/ 96 h 1330"/>
                <a:gd name="T46" fmla="*/ 74 w 1872"/>
                <a:gd name="T47" fmla="*/ 75 h 1330"/>
                <a:gd name="T48" fmla="*/ 45 w 1872"/>
                <a:gd name="T49" fmla="*/ 32 h 1330"/>
                <a:gd name="T50" fmla="*/ 99 w 1872"/>
                <a:gd name="T51" fmla="*/ 18 h 1330"/>
                <a:gd name="T52" fmla="*/ 134 w 1872"/>
                <a:gd name="T53" fmla="*/ 10 h 1330"/>
                <a:gd name="T54" fmla="*/ 169 w 1872"/>
                <a:gd name="T55" fmla="*/ 4 h 1330"/>
                <a:gd name="T56" fmla="*/ 206 w 1872"/>
                <a:gd name="T57" fmla="*/ 15 h 1330"/>
                <a:gd name="T58" fmla="*/ 235 w 1872"/>
                <a:gd name="T59" fmla="*/ 32 h 1330"/>
                <a:gd name="T60" fmla="*/ 269 w 1872"/>
                <a:gd name="T61" fmla="*/ 20 h 1330"/>
                <a:gd name="T62" fmla="*/ 301 w 1872"/>
                <a:gd name="T63" fmla="*/ 20 h 1330"/>
                <a:gd name="T64" fmla="*/ 330 w 1872"/>
                <a:gd name="T65" fmla="*/ 24 h 1330"/>
                <a:gd name="T66" fmla="*/ 364 w 1872"/>
                <a:gd name="T67" fmla="*/ 28 h 1330"/>
                <a:gd name="T68" fmla="*/ 376 w 1872"/>
                <a:gd name="T69" fmla="*/ 54 h 1330"/>
                <a:gd name="T70" fmla="*/ 411 w 1872"/>
                <a:gd name="T71" fmla="*/ 80 h 1330"/>
                <a:gd name="T72" fmla="*/ 426 w 1872"/>
                <a:gd name="T73" fmla="*/ 75 h 1330"/>
                <a:gd name="T74" fmla="*/ 445 w 1872"/>
                <a:gd name="T75" fmla="*/ 98 h 1330"/>
                <a:gd name="T76" fmla="*/ 456 w 1872"/>
                <a:gd name="T77" fmla="*/ 124 h 1330"/>
                <a:gd name="T78" fmla="*/ 468 w 1872"/>
                <a:gd name="T79" fmla="*/ 143 h 1330"/>
                <a:gd name="T80" fmla="*/ 444 w 1872"/>
                <a:gd name="T81" fmla="*/ 179 h 1330"/>
                <a:gd name="T82" fmla="*/ 437 w 1872"/>
                <a:gd name="T83" fmla="*/ 201 h 1330"/>
                <a:gd name="T84" fmla="*/ 432 w 1872"/>
                <a:gd name="T85" fmla="*/ 223 h 1330"/>
                <a:gd name="T86" fmla="*/ 410 w 1872"/>
                <a:gd name="T87" fmla="*/ 228 h 1330"/>
                <a:gd name="T88" fmla="*/ 397 w 1872"/>
                <a:gd name="T89" fmla="*/ 222 h 1330"/>
                <a:gd name="T90" fmla="*/ 416 w 1872"/>
                <a:gd name="T91" fmla="*/ 237 h 1330"/>
                <a:gd name="T92" fmla="*/ 442 w 1872"/>
                <a:gd name="T93" fmla="*/ 25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0" name="Freeform 110"/>
            <p:cNvSpPr>
              <a:spLocks/>
            </p:cNvSpPr>
            <p:nvPr/>
          </p:nvSpPr>
          <p:spPr bwMode="gray">
            <a:xfrm>
              <a:off x="1694" y="2177"/>
              <a:ext cx="936" cy="666"/>
            </a:xfrm>
            <a:custGeom>
              <a:avLst/>
              <a:gdLst>
                <a:gd name="T0" fmla="*/ 445 w 1872"/>
                <a:gd name="T1" fmla="*/ 276 h 1330"/>
                <a:gd name="T2" fmla="*/ 426 w 1872"/>
                <a:gd name="T3" fmla="*/ 279 h 1330"/>
                <a:gd name="T4" fmla="*/ 397 w 1872"/>
                <a:gd name="T5" fmla="*/ 279 h 1330"/>
                <a:gd name="T6" fmla="*/ 381 w 1872"/>
                <a:gd name="T7" fmla="*/ 296 h 1330"/>
                <a:gd name="T8" fmla="*/ 343 w 1872"/>
                <a:gd name="T9" fmla="*/ 274 h 1330"/>
                <a:gd name="T10" fmla="*/ 308 w 1872"/>
                <a:gd name="T11" fmla="*/ 269 h 1330"/>
                <a:gd name="T12" fmla="*/ 275 w 1872"/>
                <a:gd name="T13" fmla="*/ 273 h 1330"/>
                <a:gd name="T14" fmla="*/ 262 w 1872"/>
                <a:gd name="T15" fmla="*/ 288 h 1330"/>
                <a:gd name="T16" fmla="*/ 260 w 1872"/>
                <a:gd name="T17" fmla="*/ 309 h 1330"/>
                <a:gd name="T18" fmla="*/ 225 w 1872"/>
                <a:gd name="T19" fmla="*/ 329 h 1330"/>
                <a:gd name="T20" fmla="*/ 204 w 1872"/>
                <a:gd name="T21" fmla="*/ 313 h 1330"/>
                <a:gd name="T22" fmla="*/ 155 w 1872"/>
                <a:gd name="T23" fmla="*/ 287 h 1330"/>
                <a:gd name="T24" fmla="*/ 113 w 1872"/>
                <a:gd name="T25" fmla="*/ 280 h 1330"/>
                <a:gd name="T26" fmla="*/ 85 w 1872"/>
                <a:gd name="T27" fmla="*/ 274 h 1330"/>
                <a:gd name="T28" fmla="*/ 64 w 1872"/>
                <a:gd name="T29" fmla="*/ 264 h 1330"/>
                <a:gd name="T30" fmla="*/ 28 w 1872"/>
                <a:gd name="T31" fmla="*/ 256 h 1330"/>
                <a:gd name="T32" fmla="*/ 2 w 1872"/>
                <a:gd name="T33" fmla="*/ 206 h 1330"/>
                <a:gd name="T34" fmla="*/ 12 w 1872"/>
                <a:gd name="T35" fmla="*/ 185 h 1330"/>
                <a:gd name="T36" fmla="*/ 20 w 1872"/>
                <a:gd name="T37" fmla="*/ 149 h 1330"/>
                <a:gd name="T38" fmla="*/ 11 w 1872"/>
                <a:gd name="T39" fmla="*/ 133 h 1330"/>
                <a:gd name="T40" fmla="*/ 20 w 1872"/>
                <a:gd name="T41" fmla="*/ 117 h 1330"/>
                <a:gd name="T42" fmla="*/ 61 w 1872"/>
                <a:gd name="T43" fmla="*/ 117 h 1330"/>
                <a:gd name="T44" fmla="*/ 53 w 1872"/>
                <a:gd name="T45" fmla="*/ 96 h 1330"/>
                <a:gd name="T46" fmla="*/ 74 w 1872"/>
                <a:gd name="T47" fmla="*/ 75 h 1330"/>
                <a:gd name="T48" fmla="*/ 45 w 1872"/>
                <a:gd name="T49" fmla="*/ 32 h 1330"/>
                <a:gd name="T50" fmla="*/ 99 w 1872"/>
                <a:gd name="T51" fmla="*/ 18 h 1330"/>
                <a:gd name="T52" fmla="*/ 134 w 1872"/>
                <a:gd name="T53" fmla="*/ 10 h 1330"/>
                <a:gd name="T54" fmla="*/ 169 w 1872"/>
                <a:gd name="T55" fmla="*/ 4 h 1330"/>
                <a:gd name="T56" fmla="*/ 206 w 1872"/>
                <a:gd name="T57" fmla="*/ 15 h 1330"/>
                <a:gd name="T58" fmla="*/ 235 w 1872"/>
                <a:gd name="T59" fmla="*/ 32 h 1330"/>
                <a:gd name="T60" fmla="*/ 269 w 1872"/>
                <a:gd name="T61" fmla="*/ 20 h 1330"/>
                <a:gd name="T62" fmla="*/ 301 w 1872"/>
                <a:gd name="T63" fmla="*/ 20 h 1330"/>
                <a:gd name="T64" fmla="*/ 330 w 1872"/>
                <a:gd name="T65" fmla="*/ 24 h 1330"/>
                <a:gd name="T66" fmla="*/ 364 w 1872"/>
                <a:gd name="T67" fmla="*/ 28 h 1330"/>
                <a:gd name="T68" fmla="*/ 376 w 1872"/>
                <a:gd name="T69" fmla="*/ 54 h 1330"/>
                <a:gd name="T70" fmla="*/ 411 w 1872"/>
                <a:gd name="T71" fmla="*/ 80 h 1330"/>
                <a:gd name="T72" fmla="*/ 426 w 1872"/>
                <a:gd name="T73" fmla="*/ 75 h 1330"/>
                <a:gd name="T74" fmla="*/ 445 w 1872"/>
                <a:gd name="T75" fmla="*/ 98 h 1330"/>
                <a:gd name="T76" fmla="*/ 456 w 1872"/>
                <a:gd name="T77" fmla="*/ 124 h 1330"/>
                <a:gd name="T78" fmla="*/ 468 w 1872"/>
                <a:gd name="T79" fmla="*/ 143 h 1330"/>
                <a:gd name="T80" fmla="*/ 444 w 1872"/>
                <a:gd name="T81" fmla="*/ 179 h 1330"/>
                <a:gd name="T82" fmla="*/ 437 w 1872"/>
                <a:gd name="T83" fmla="*/ 201 h 1330"/>
                <a:gd name="T84" fmla="*/ 432 w 1872"/>
                <a:gd name="T85" fmla="*/ 223 h 1330"/>
                <a:gd name="T86" fmla="*/ 410 w 1872"/>
                <a:gd name="T87" fmla="*/ 228 h 1330"/>
                <a:gd name="T88" fmla="*/ 397 w 1872"/>
                <a:gd name="T89" fmla="*/ 222 h 1330"/>
                <a:gd name="T90" fmla="*/ 416 w 1872"/>
                <a:gd name="T91" fmla="*/ 237 h 1330"/>
                <a:gd name="T92" fmla="*/ 442 w 1872"/>
                <a:gd name="T93" fmla="*/ 25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1" name="Freeform 111"/>
            <p:cNvSpPr>
              <a:spLocks/>
            </p:cNvSpPr>
            <p:nvPr/>
          </p:nvSpPr>
          <p:spPr bwMode="gray">
            <a:xfrm>
              <a:off x="2241" y="2635"/>
              <a:ext cx="911" cy="693"/>
            </a:xfrm>
            <a:custGeom>
              <a:avLst/>
              <a:gdLst>
                <a:gd name="T0" fmla="*/ 300 w 1823"/>
                <a:gd name="T1" fmla="*/ 274 h 1385"/>
                <a:gd name="T2" fmla="*/ 284 w 1823"/>
                <a:gd name="T3" fmla="*/ 262 h 1385"/>
                <a:gd name="T4" fmla="*/ 269 w 1823"/>
                <a:gd name="T5" fmla="*/ 266 h 1385"/>
                <a:gd name="T6" fmla="*/ 248 w 1823"/>
                <a:gd name="T7" fmla="*/ 249 h 1385"/>
                <a:gd name="T8" fmla="*/ 236 w 1823"/>
                <a:gd name="T9" fmla="*/ 235 h 1385"/>
                <a:gd name="T10" fmla="*/ 232 w 1823"/>
                <a:gd name="T11" fmla="*/ 246 h 1385"/>
                <a:gd name="T12" fmla="*/ 222 w 1823"/>
                <a:gd name="T13" fmla="*/ 252 h 1385"/>
                <a:gd name="T14" fmla="*/ 218 w 1823"/>
                <a:gd name="T15" fmla="*/ 270 h 1385"/>
                <a:gd name="T16" fmla="*/ 195 w 1823"/>
                <a:gd name="T17" fmla="*/ 293 h 1385"/>
                <a:gd name="T18" fmla="*/ 201 w 1823"/>
                <a:gd name="T19" fmla="*/ 318 h 1385"/>
                <a:gd name="T20" fmla="*/ 188 w 1823"/>
                <a:gd name="T21" fmla="*/ 338 h 1385"/>
                <a:gd name="T22" fmla="*/ 167 w 1823"/>
                <a:gd name="T23" fmla="*/ 345 h 1385"/>
                <a:gd name="T24" fmla="*/ 148 w 1823"/>
                <a:gd name="T25" fmla="*/ 338 h 1385"/>
                <a:gd name="T26" fmla="*/ 132 w 1823"/>
                <a:gd name="T27" fmla="*/ 302 h 1385"/>
                <a:gd name="T28" fmla="*/ 111 w 1823"/>
                <a:gd name="T29" fmla="*/ 270 h 1385"/>
                <a:gd name="T30" fmla="*/ 90 w 1823"/>
                <a:gd name="T31" fmla="*/ 257 h 1385"/>
                <a:gd name="T32" fmla="*/ 87 w 1823"/>
                <a:gd name="T33" fmla="*/ 239 h 1385"/>
                <a:gd name="T34" fmla="*/ 65 w 1823"/>
                <a:gd name="T35" fmla="*/ 253 h 1385"/>
                <a:gd name="T36" fmla="*/ 53 w 1823"/>
                <a:gd name="T37" fmla="*/ 209 h 1385"/>
                <a:gd name="T38" fmla="*/ 51 w 1823"/>
                <a:gd name="T39" fmla="*/ 156 h 1385"/>
                <a:gd name="T40" fmla="*/ 40 w 1823"/>
                <a:gd name="T41" fmla="*/ 128 h 1385"/>
                <a:gd name="T42" fmla="*/ 49 w 1823"/>
                <a:gd name="T43" fmla="*/ 117 h 1385"/>
                <a:gd name="T44" fmla="*/ 26 w 1823"/>
                <a:gd name="T45" fmla="*/ 77 h 1385"/>
                <a:gd name="T46" fmla="*/ 2 w 1823"/>
                <a:gd name="T47" fmla="*/ 45 h 1385"/>
                <a:gd name="T48" fmla="*/ 35 w 1823"/>
                <a:gd name="T49" fmla="*/ 40 h 1385"/>
                <a:gd name="T50" fmla="*/ 70 w 1823"/>
                <a:gd name="T51" fmla="*/ 45 h 1385"/>
                <a:gd name="T52" fmla="*/ 107 w 1823"/>
                <a:gd name="T53" fmla="*/ 67 h 1385"/>
                <a:gd name="T54" fmla="*/ 124 w 1823"/>
                <a:gd name="T55" fmla="*/ 50 h 1385"/>
                <a:gd name="T56" fmla="*/ 152 w 1823"/>
                <a:gd name="T57" fmla="*/ 50 h 1385"/>
                <a:gd name="T58" fmla="*/ 171 w 1823"/>
                <a:gd name="T59" fmla="*/ 47 h 1385"/>
                <a:gd name="T60" fmla="*/ 168 w 1823"/>
                <a:gd name="T61" fmla="*/ 22 h 1385"/>
                <a:gd name="T62" fmla="*/ 193 w 1823"/>
                <a:gd name="T63" fmla="*/ 0 h 1385"/>
                <a:gd name="T64" fmla="*/ 208 w 1823"/>
                <a:gd name="T65" fmla="*/ 22 h 1385"/>
                <a:gd name="T66" fmla="*/ 240 w 1823"/>
                <a:gd name="T67" fmla="*/ 35 h 1385"/>
                <a:gd name="T68" fmla="*/ 261 w 1823"/>
                <a:gd name="T69" fmla="*/ 65 h 1385"/>
                <a:gd name="T70" fmla="*/ 284 w 1823"/>
                <a:gd name="T71" fmla="*/ 54 h 1385"/>
                <a:gd name="T72" fmla="*/ 310 w 1823"/>
                <a:gd name="T73" fmla="*/ 64 h 1385"/>
                <a:gd name="T74" fmla="*/ 358 w 1823"/>
                <a:gd name="T75" fmla="*/ 68 h 1385"/>
                <a:gd name="T76" fmla="*/ 390 w 1823"/>
                <a:gd name="T77" fmla="*/ 73 h 1385"/>
                <a:gd name="T78" fmla="*/ 419 w 1823"/>
                <a:gd name="T79" fmla="*/ 84 h 1385"/>
                <a:gd name="T80" fmla="*/ 448 w 1823"/>
                <a:gd name="T81" fmla="*/ 89 h 1385"/>
                <a:gd name="T82" fmla="*/ 455 w 1823"/>
                <a:gd name="T83" fmla="*/ 130 h 1385"/>
                <a:gd name="T84" fmla="*/ 431 w 1823"/>
                <a:gd name="T85" fmla="*/ 144 h 1385"/>
                <a:gd name="T86" fmla="*/ 396 w 1823"/>
                <a:gd name="T87" fmla="*/ 155 h 1385"/>
                <a:gd name="T88" fmla="*/ 417 w 1823"/>
                <a:gd name="T89" fmla="*/ 193 h 1385"/>
                <a:gd name="T90" fmla="*/ 433 w 1823"/>
                <a:gd name="T91" fmla="*/ 227 h 1385"/>
                <a:gd name="T92" fmla="*/ 417 w 1823"/>
                <a:gd name="T93" fmla="*/ 246 h 1385"/>
                <a:gd name="T94" fmla="*/ 397 w 1823"/>
                <a:gd name="T95" fmla="*/ 227 h 1385"/>
                <a:gd name="T96" fmla="*/ 379 w 1823"/>
                <a:gd name="T97" fmla="*/ 214 h 1385"/>
                <a:gd name="T98" fmla="*/ 361 w 1823"/>
                <a:gd name="T99" fmla="*/ 210 h 1385"/>
                <a:gd name="T100" fmla="*/ 355 w 1823"/>
                <a:gd name="T101" fmla="*/ 224 h 1385"/>
                <a:gd name="T102" fmla="*/ 344 w 1823"/>
                <a:gd name="T103" fmla="*/ 240 h 1385"/>
                <a:gd name="T104" fmla="*/ 312 w 1823"/>
                <a:gd name="T105" fmla="*/ 227 h 1385"/>
                <a:gd name="T106" fmla="*/ 300 w 1823"/>
                <a:gd name="T107" fmla="*/ 247 h 1385"/>
                <a:gd name="T108" fmla="*/ 320 w 1823"/>
                <a:gd name="T109" fmla="*/ 253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2" name="Freeform 112"/>
            <p:cNvSpPr>
              <a:spLocks/>
            </p:cNvSpPr>
            <p:nvPr/>
          </p:nvSpPr>
          <p:spPr bwMode="gray">
            <a:xfrm>
              <a:off x="2241" y="2635"/>
              <a:ext cx="911" cy="693"/>
            </a:xfrm>
            <a:custGeom>
              <a:avLst/>
              <a:gdLst>
                <a:gd name="T0" fmla="*/ 300 w 1823"/>
                <a:gd name="T1" fmla="*/ 274 h 1385"/>
                <a:gd name="T2" fmla="*/ 284 w 1823"/>
                <a:gd name="T3" fmla="*/ 262 h 1385"/>
                <a:gd name="T4" fmla="*/ 269 w 1823"/>
                <a:gd name="T5" fmla="*/ 266 h 1385"/>
                <a:gd name="T6" fmla="*/ 248 w 1823"/>
                <a:gd name="T7" fmla="*/ 249 h 1385"/>
                <a:gd name="T8" fmla="*/ 236 w 1823"/>
                <a:gd name="T9" fmla="*/ 235 h 1385"/>
                <a:gd name="T10" fmla="*/ 232 w 1823"/>
                <a:gd name="T11" fmla="*/ 246 h 1385"/>
                <a:gd name="T12" fmla="*/ 222 w 1823"/>
                <a:gd name="T13" fmla="*/ 252 h 1385"/>
                <a:gd name="T14" fmla="*/ 218 w 1823"/>
                <a:gd name="T15" fmla="*/ 270 h 1385"/>
                <a:gd name="T16" fmla="*/ 195 w 1823"/>
                <a:gd name="T17" fmla="*/ 293 h 1385"/>
                <a:gd name="T18" fmla="*/ 201 w 1823"/>
                <a:gd name="T19" fmla="*/ 318 h 1385"/>
                <a:gd name="T20" fmla="*/ 188 w 1823"/>
                <a:gd name="T21" fmla="*/ 338 h 1385"/>
                <a:gd name="T22" fmla="*/ 167 w 1823"/>
                <a:gd name="T23" fmla="*/ 345 h 1385"/>
                <a:gd name="T24" fmla="*/ 148 w 1823"/>
                <a:gd name="T25" fmla="*/ 338 h 1385"/>
                <a:gd name="T26" fmla="*/ 132 w 1823"/>
                <a:gd name="T27" fmla="*/ 302 h 1385"/>
                <a:gd name="T28" fmla="*/ 111 w 1823"/>
                <a:gd name="T29" fmla="*/ 270 h 1385"/>
                <a:gd name="T30" fmla="*/ 90 w 1823"/>
                <a:gd name="T31" fmla="*/ 257 h 1385"/>
                <a:gd name="T32" fmla="*/ 87 w 1823"/>
                <a:gd name="T33" fmla="*/ 239 h 1385"/>
                <a:gd name="T34" fmla="*/ 65 w 1823"/>
                <a:gd name="T35" fmla="*/ 253 h 1385"/>
                <a:gd name="T36" fmla="*/ 53 w 1823"/>
                <a:gd name="T37" fmla="*/ 209 h 1385"/>
                <a:gd name="T38" fmla="*/ 51 w 1823"/>
                <a:gd name="T39" fmla="*/ 156 h 1385"/>
                <a:gd name="T40" fmla="*/ 40 w 1823"/>
                <a:gd name="T41" fmla="*/ 128 h 1385"/>
                <a:gd name="T42" fmla="*/ 49 w 1823"/>
                <a:gd name="T43" fmla="*/ 117 h 1385"/>
                <a:gd name="T44" fmla="*/ 26 w 1823"/>
                <a:gd name="T45" fmla="*/ 77 h 1385"/>
                <a:gd name="T46" fmla="*/ 2 w 1823"/>
                <a:gd name="T47" fmla="*/ 45 h 1385"/>
                <a:gd name="T48" fmla="*/ 35 w 1823"/>
                <a:gd name="T49" fmla="*/ 40 h 1385"/>
                <a:gd name="T50" fmla="*/ 70 w 1823"/>
                <a:gd name="T51" fmla="*/ 45 h 1385"/>
                <a:gd name="T52" fmla="*/ 107 w 1823"/>
                <a:gd name="T53" fmla="*/ 67 h 1385"/>
                <a:gd name="T54" fmla="*/ 124 w 1823"/>
                <a:gd name="T55" fmla="*/ 50 h 1385"/>
                <a:gd name="T56" fmla="*/ 152 w 1823"/>
                <a:gd name="T57" fmla="*/ 50 h 1385"/>
                <a:gd name="T58" fmla="*/ 171 w 1823"/>
                <a:gd name="T59" fmla="*/ 47 h 1385"/>
                <a:gd name="T60" fmla="*/ 168 w 1823"/>
                <a:gd name="T61" fmla="*/ 22 h 1385"/>
                <a:gd name="T62" fmla="*/ 193 w 1823"/>
                <a:gd name="T63" fmla="*/ 0 h 1385"/>
                <a:gd name="T64" fmla="*/ 208 w 1823"/>
                <a:gd name="T65" fmla="*/ 22 h 1385"/>
                <a:gd name="T66" fmla="*/ 240 w 1823"/>
                <a:gd name="T67" fmla="*/ 35 h 1385"/>
                <a:gd name="T68" fmla="*/ 261 w 1823"/>
                <a:gd name="T69" fmla="*/ 65 h 1385"/>
                <a:gd name="T70" fmla="*/ 284 w 1823"/>
                <a:gd name="T71" fmla="*/ 54 h 1385"/>
                <a:gd name="T72" fmla="*/ 310 w 1823"/>
                <a:gd name="T73" fmla="*/ 64 h 1385"/>
                <a:gd name="T74" fmla="*/ 358 w 1823"/>
                <a:gd name="T75" fmla="*/ 68 h 1385"/>
                <a:gd name="T76" fmla="*/ 390 w 1823"/>
                <a:gd name="T77" fmla="*/ 73 h 1385"/>
                <a:gd name="T78" fmla="*/ 419 w 1823"/>
                <a:gd name="T79" fmla="*/ 84 h 1385"/>
                <a:gd name="T80" fmla="*/ 448 w 1823"/>
                <a:gd name="T81" fmla="*/ 89 h 1385"/>
                <a:gd name="T82" fmla="*/ 455 w 1823"/>
                <a:gd name="T83" fmla="*/ 130 h 1385"/>
                <a:gd name="T84" fmla="*/ 431 w 1823"/>
                <a:gd name="T85" fmla="*/ 144 h 1385"/>
                <a:gd name="T86" fmla="*/ 396 w 1823"/>
                <a:gd name="T87" fmla="*/ 155 h 1385"/>
                <a:gd name="T88" fmla="*/ 417 w 1823"/>
                <a:gd name="T89" fmla="*/ 193 h 1385"/>
                <a:gd name="T90" fmla="*/ 433 w 1823"/>
                <a:gd name="T91" fmla="*/ 227 h 1385"/>
                <a:gd name="T92" fmla="*/ 417 w 1823"/>
                <a:gd name="T93" fmla="*/ 246 h 1385"/>
                <a:gd name="T94" fmla="*/ 397 w 1823"/>
                <a:gd name="T95" fmla="*/ 227 h 1385"/>
                <a:gd name="T96" fmla="*/ 379 w 1823"/>
                <a:gd name="T97" fmla="*/ 214 h 1385"/>
                <a:gd name="T98" fmla="*/ 361 w 1823"/>
                <a:gd name="T99" fmla="*/ 210 h 1385"/>
                <a:gd name="T100" fmla="*/ 355 w 1823"/>
                <a:gd name="T101" fmla="*/ 224 h 1385"/>
                <a:gd name="T102" fmla="*/ 344 w 1823"/>
                <a:gd name="T103" fmla="*/ 240 h 1385"/>
                <a:gd name="T104" fmla="*/ 312 w 1823"/>
                <a:gd name="T105" fmla="*/ 227 h 1385"/>
                <a:gd name="T106" fmla="*/ 300 w 1823"/>
                <a:gd name="T107" fmla="*/ 247 h 1385"/>
                <a:gd name="T108" fmla="*/ 320 w 1823"/>
                <a:gd name="T109" fmla="*/ 253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3" name="Freeform 113"/>
            <p:cNvSpPr>
              <a:spLocks/>
            </p:cNvSpPr>
            <p:nvPr/>
          </p:nvSpPr>
          <p:spPr bwMode="gray">
            <a:xfrm>
              <a:off x="2685" y="3045"/>
              <a:ext cx="453" cy="398"/>
            </a:xfrm>
            <a:custGeom>
              <a:avLst/>
              <a:gdLst>
                <a:gd name="T0" fmla="*/ 221 w 907"/>
                <a:gd name="T1" fmla="*/ 85 h 796"/>
                <a:gd name="T2" fmla="*/ 221 w 907"/>
                <a:gd name="T3" fmla="*/ 106 h 796"/>
                <a:gd name="T4" fmla="*/ 226 w 907"/>
                <a:gd name="T5" fmla="*/ 130 h 796"/>
                <a:gd name="T6" fmla="*/ 217 w 907"/>
                <a:gd name="T7" fmla="*/ 139 h 796"/>
                <a:gd name="T8" fmla="*/ 209 w 907"/>
                <a:gd name="T9" fmla="*/ 152 h 796"/>
                <a:gd name="T10" fmla="*/ 195 w 907"/>
                <a:gd name="T11" fmla="*/ 160 h 796"/>
                <a:gd name="T12" fmla="*/ 179 w 907"/>
                <a:gd name="T13" fmla="*/ 159 h 796"/>
                <a:gd name="T14" fmla="*/ 165 w 907"/>
                <a:gd name="T15" fmla="*/ 174 h 796"/>
                <a:gd name="T16" fmla="*/ 150 w 907"/>
                <a:gd name="T17" fmla="*/ 168 h 796"/>
                <a:gd name="T18" fmla="*/ 134 w 907"/>
                <a:gd name="T19" fmla="*/ 164 h 796"/>
                <a:gd name="T20" fmla="*/ 120 w 907"/>
                <a:gd name="T21" fmla="*/ 174 h 796"/>
                <a:gd name="T22" fmla="*/ 105 w 907"/>
                <a:gd name="T23" fmla="*/ 184 h 796"/>
                <a:gd name="T24" fmla="*/ 98 w 907"/>
                <a:gd name="T25" fmla="*/ 196 h 796"/>
                <a:gd name="T26" fmla="*/ 70 w 907"/>
                <a:gd name="T27" fmla="*/ 185 h 796"/>
                <a:gd name="T28" fmla="*/ 48 w 907"/>
                <a:gd name="T29" fmla="*/ 199 h 796"/>
                <a:gd name="T30" fmla="*/ 44 w 907"/>
                <a:gd name="T31" fmla="*/ 187 h 796"/>
                <a:gd name="T32" fmla="*/ 34 w 907"/>
                <a:gd name="T33" fmla="*/ 168 h 796"/>
                <a:gd name="T34" fmla="*/ 41 w 907"/>
                <a:gd name="T35" fmla="*/ 126 h 796"/>
                <a:gd name="T36" fmla="*/ 27 w 907"/>
                <a:gd name="T37" fmla="*/ 116 h 796"/>
                <a:gd name="T38" fmla="*/ 6 w 907"/>
                <a:gd name="T39" fmla="*/ 118 h 796"/>
                <a:gd name="T40" fmla="*/ 0 w 907"/>
                <a:gd name="T41" fmla="*/ 98 h 796"/>
                <a:gd name="T42" fmla="*/ 21 w 907"/>
                <a:gd name="T43" fmla="*/ 88 h 796"/>
                <a:gd name="T44" fmla="*/ 30 w 907"/>
                <a:gd name="T45" fmla="*/ 86 h 796"/>
                <a:gd name="T46" fmla="*/ 59 w 907"/>
                <a:gd name="T47" fmla="*/ 83 h 796"/>
                <a:gd name="T48" fmla="*/ 78 w 907"/>
                <a:gd name="T49" fmla="*/ 69 h 796"/>
                <a:gd name="T50" fmla="*/ 98 w 907"/>
                <a:gd name="T51" fmla="*/ 48 h 796"/>
                <a:gd name="T52" fmla="*/ 78 w 907"/>
                <a:gd name="T53" fmla="*/ 42 h 796"/>
                <a:gd name="T54" fmla="*/ 90 w 907"/>
                <a:gd name="T55" fmla="*/ 22 h 796"/>
                <a:gd name="T56" fmla="*/ 122 w 907"/>
                <a:gd name="T57" fmla="*/ 35 h 796"/>
                <a:gd name="T58" fmla="*/ 132 w 907"/>
                <a:gd name="T59" fmla="*/ 19 h 796"/>
                <a:gd name="T60" fmla="*/ 139 w 907"/>
                <a:gd name="T61" fmla="*/ 5 h 796"/>
                <a:gd name="T62" fmla="*/ 157 w 907"/>
                <a:gd name="T63" fmla="*/ 9 h 796"/>
                <a:gd name="T64" fmla="*/ 175 w 907"/>
                <a:gd name="T65" fmla="*/ 22 h 796"/>
                <a:gd name="T66" fmla="*/ 195 w 907"/>
                <a:gd name="T67" fmla="*/ 41 h 796"/>
                <a:gd name="T68" fmla="*/ 216 w 907"/>
                <a:gd name="T69" fmla="*/ 52 h 796"/>
                <a:gd name="T70" fmla="*/ 208 w 907"/>
                <a:gd name="T71" fmla="*/ 78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4" name="Freeform 114"/>
            <p:cNvSpPr>
              <a:spLocks/>
            </p:cNvSpPr>
            <p:nvPr/>
          </p:nvSpPr>
          <p:spPr bwMode="gray">
            <a:xfrm>
              <a:off x="2685" y="3045"/>
              <a:ext cx="453" cy="398"/>
            </a:xfrm>
            <a:custGeom>
              <a:avLst/>
              <a:gdLst>
                <a:gd name="T0" fmla="*/ 221 w 907"/>
                <a:gd name="T1" fmla="*/ 85 h 796"/>
                <a:gd name="T2" fmla="*/ 221 w 907"/>
                <a:gd name="T3" fmla="*/ 106 h 796"/>
                <a:gd name="T4" fmla="*/ 226 w 907"/>
                <a:gd name="T5" fmla="*/ 130 h 796"/>
                <a:gd name="T6" fmla="*/ 217 w 907"/>
                <a:gd name="T7" fmla="*/ 139 h 796"/>
                <a:gd name="T8" fmla="*/ 209 w 907"/>
                <a:gd name="T9" fmla="*/ 152 h 796"/>
                <a:gd name="T10" fmla="*/ 195 w 907"/>
                <a:gd name="T11" fmla="*/ 160 h 796"/>
                <a:gd name="T12" fmla="*/ 179 w 907"/>
                <a:gd name="T13" fmla="*/ 159 h 796"/>
                <a:gd name="T14" fmla="*/ 165 w 907"/>
                <a:gd name="T15" fmla="*/ 174 h 796"/>
                <a:gd name="T16" fmla="*/ 150 w 907"/>
                <a:gd name="T17" fmla="*/ 168 h 796"/>
                <a:gd name="T18" fmla="*/ 134 w 907"/>
                <a:gd name="T19" fmla="*/ 164 h 796"/>
                <a:gd name="T20" fmla="*/ 120 w 907"/>
                <a:gd name="T21" fmla="*/ 174 h 796"/>
                <a:gd name="T22" fmla="*/ 105 w 907"/>
                <a:gd name="T23" fmla="*/ 184 h 796"/>
                <a:gd name="T24" fmla="*/ 98 w 907"/>
                <a:gd name="T25" fmla="*/ 196 h 796"/>
                <a:gd name="T26" fmla="*/ 70 w 907"/>
                <a:gd name="T27" fmla="*/ 185 h 796"/>
                <a:gd name="T28" fmla="*/ 48 w 907"/>
                <a:gd name="T29" fmla="*/ 199 h 796"/>
                <a:gd name="T30" fmla="*/ 44 w 907"/>
                <a:gd name="T31" fmla="*/ 187 h 796"/>
                <a:gd name="T32" fmla="*/ 34 w 907"/>
                <a:gd name="T33" fmla="*/ 168 h 796"/>
                <a:gd name="T34" fmla="*/ 41 w 907"/>
                <a:gd name="T35" fmla="*/ 126 h 796"/>
                <a:gd name="T36" fmla="*/ 27 w 907"/>
                <a:gd name="T37" fmla="*/ 116 h 796"/>
                <a:gd name="T38" fmla="*/ 6 w 907"/>
                <a:gd name="T39" fmla="*/ 118 h 796"/>
                <a:gd name="T40" fmla="*/ 0 w 907"/>
                <a:gd name="T41" fmla="*/ 98 h 796"/>
                <a:gd name="T42" fmla="*/ 21 w 907"/>
                <a:gd name="T43" fmla="*/ 88 h 796"/>
                <a:gd name="T44" fmla="*/ 30 w 907"/>
                <a:gd name="T45" fmla="*/ 86 h 796"/>
                <a:gd name="T46" fmla="*/ 59 w 907"/>
                <a:gd name="T47" fmla="*/ 83 h 796"/>
                <a:gd name="T48" fmla="*/ 78 w 907"/>
                <a:gd name="T49" fmla="*/ 69 h 796"/>
                <a:gd name="T50" fmla="*/ 98 w 907"/>
                <a:gd name="T51" fmla="*/ 48 h 796"/>
                <a:gd name="T52" fmla="*/ 78 w 907"/>
                <a:gd name="T53" fmla="*/ 42 h 796"/>
                <a:gd name="T54" fmla="*/ 90 w 907"/>
                <a:gd name="T55" fmla="*/ 22 h 796"/>
                <a:gd name="T56" fmla="*/ 122 w 907"/>
                <a:gd name="T57" fmla="*/ 35 h 796"/>
                <a:gd name="T58" fmla="*/ 132 w 907"/>
                <a:gd name="T59" fmla="*/ 19 h 796"/>
                <a:gd name="T60" fmla="*/ 139 w 907"/>
                <a:gd name="T61" fmla="*/ 5 h 796"/>
                <a:gd name="T62" fmla="*/ 157 w 907"/>
                <a:gd name="T63" fmla="*/ 9 h 796"/>
                <a:gd name="T64" fmla="*/ 175 w 907"/>
                <a:gd name="T65" fmla="*/ 22 h 796"/>
                <a:gd name="T66" fmla="*/ 195 w 907"/>
                <a:gd name="T67" fmla="*/ 41 h 796"/>
                <a:gd name="T68" fmla="*/ 216 w 907"/>
                <a:gd name="T69" fmla="*/ 52 h 796"/>
                <a:gd name="T70" fmla="*/ 208 w 907"/>
                <a:gd name="T71" fmla="*/ 78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5" name="Freeform 115"/>
            <p:cNvSpPr>
              <a:spLocks/>
            </p:cNvSpPr>
            <p:nvPr/>
          </p:nvSpPr>
          <p:spPr bwMode="gray">
            <a:xfrm>
              <a:off x="3094" y="2950"/>
              <a:ext cx="402" cy="458"/>
            </a:xfrm>
            <a:custGeom>
              <a:avLst/>
              <a:gdLst>
                <a:gd name="T0" fmla="*/ 186 w 805"/>
                <a:gd name="T1" fmla="*/ 44 h 917"/>
                <a:gd name="T2" fmla="*/ 191 w 805"/>
                <a:gd name="T3" fmla="*/ 62 h 917"/>
                <a:gd name="T4" fmla="*/ 185 w 805"/>
                <a:gd name="T5" fmla="*/ 74 h 917"/>
                <a:gd name="T6" fmla="*/ 176 w 805"/>
                <a:gd name="T7" fmla="*/ 80 h 917"/>
                <a:gd name="T8" fmla="*/ 171 w 805"/>
                <a:gd name="T9" fmla="*/ 98 h 917"/>
                <a:gd name="T10" fmla="*/ 184 w 805"/>
                <a:gd name="T11" fmla="*/ 111 h 917"/>
                <a:gd name="T12" fmla="*/ 186 w 805"/>
                <a:gd name="T13" fmla="*/ 132 h 917"/>
                <a:gd name="T14" fmla="*/ 196 w 805"/>
                <a:gd name="T15" fmla="*/ 139 h 917"/>
                <a:gd name="T16" fmla="*/ 201 w 805"/>
                <a:gd name="T17" fmla="*/ 156 h 917"/>
                <a:gd name="T18" fmla="*/ 194 w 805"/>
                <a:gd name="T19" fmla="*/ 172 h 917"/>
                <a:gd name="T20" fmla="*/ 195 w 805"/>
                <a:gd name="T21" fmla="*/ 186 h 917"/>
                <a:gd name="T22" fmla="*/ 181 w 805"/>
                <a:gd name="T23" fmla="*/ 194 h 917"/>
                <a:gd name="T24" fmla="*/ 168 w 805"/>
                <a:gd name="T25" fmla="*/ 186 h 917"/>
                <a:gd name="T26" fmla="*/ 143 w 805"/>
                <a:gd name="T27" fmla="*/ 204 h 917"/>
                <a:gd name="T28" fmla="*/ 129 w 805"/>
                <a:gd name="T29" fmla="*/ 206 h 917"/>
                <a:gd name="T30" fmla="*/ 129 w 805"/>
                <a:gd name="T31" fmla="*/ 220 h 917"/>
                <a:gd name="T32" fmla="*/ 123 w 805"/>
                <a:gd name="T33" fmla="*/ 223 h 917"/>
                <a:gd name="T34" fmla="*/ 114 w 805"/>
                <a:gd name="T35" fmla="*/ 223 h 917"/>
                <a:gd name="T36" fmla="*/ 104 w 805"/>
                <a:gd name="T37" fmla="*/ 229 h 917"/>
                <a:gd name="T38" fmla="*/ 104 w 805"/>
                <a:gd name="T39" fmla="*/ 218 h 917"/>
                <a:gd name="T40" fmla="*/ 100 w 805"/>
                <a:gd name="T41" fmla="*/ 212 h 917"/>
                <a:gd name="T42" fmla="*/ 83 w 805"/>
                <a:gd name="T43" fmla="*/ 212 h 917"/>
                <a:gd name="T44" fmla="*/ 96 w 805"/>
                <a:gd name="T45" fmla="*/ 196 h 917"/>
                <a:gd name="T46" fmla="*/ 97 w 805"/>
                <a:gd name="T47" fmla="*/ 181 h 917"/>
                <a:gd name="T48" fmla="*/ 90 w 805"/>
                <a:gd name="T49" fmla="*/ 176 h 917"/>
                <a:gd name="T50" fmla="*/ 90 w 805"/>
                <a:gd name="T51" fmla="*/ 161 h 917"/>
                <a:gd name="T52" fmla="*/ 82 w 805"/>
                <a:gd name="T53" fmla="*/ 159 h 917"/>
                <a:gd name="T54" fmla="*/ 74 w 805"/>
                <a:gd name="T55" fmla="*/ 163 h 917"/>
                <a:gd name="T56" fmla="*/ 64 w 805"/>
                <a:gd name="T57" fmla="*/ 160 h 917"/>
                <a:gd name="T58" fmla="*/ 53 w 805"/>
                <a:gd name="T59" fmla="*/ 175 h 917"/>
                <a:gd name="T60" fmla="*/ 47 w 805"/>
                <a:gd name="T61" fmla="*/ 168 h 917"/>
                <a:gd name="T62" fmla="*/ 40 w 805"/>
                <a:gd name="T63" fmla="*/ 166 h 917"/>
                <a:gd name="T64" fmla="*/ 37 w 805"/>
                <a:gd name="T65" fmla="*/ 178 h 917"/>
                <a:gd name="T66" fmla="*/ 22 w 805"/>
                <a:gd name="T67" fmla="*/ 177 h 917"/>
                <a:gd name="T68" fmla="*/ 15 w 805"/>
                <a:gd name="T69" fmla="*/ 166 h 917"/>
                <a:gd name="T70" fmla="*/ 16 w 805"/>
                <a:gd name="T71" fmla="*/ 153 h 917"/>
                <a:gd name="T72" fmla="*/ 21 w 805"/>
                <a:gd name="T73" fmla="*/ 140 h 917"/>
                <a:gd name="T74" fmla="*/ 16 w 805"/>
                <a:gd name="T75" fmla="*/ 132 h 917"/>
                <a:gd name="T76" fmla="*/ 0 w 805"/>
                <a:gd name="T77" fmla="*/ 130 h 917"/>
                <a:gd name="T78" fmla="*/ 3 w 805"/>
                <a:gd name="T79" fmla="*/ 124 h 917"/>
                <a:gd name="T80" fmla="*/ 15 w 805"/>
                <a:gd name="T81" fmla="*/ 117 h 917"/>
                <a:gd name="T82" fmla="*/ 6 w 805"/>
                <a:gd name="T83" fmla="*/ 81 h 917"/>
                <a:gd name="T84" fmla="*/ 6 w 805"/>
                <a:gd name="T85" fmla="*/ 68 h 917"/>
                <a:gd name="T86" fmla="*/ 3 w 805"/>
                <a:gd name="T87" fmla="*/ 46 h 917"/>
                <a:gd name="T88" fmla="*/ 10 w 805"/>
                <a:gd name="T89" fmla="*/ 30 h 917"/>
                <a:gd name="T90" fmla="*/ 25 w 805"/>
                <a:gd name="T91" fmla="*/ 17 h 917"/>
                <a:gd name="T92" fmla="*/ 49 w 805"/>
                <a:gd name="T93" fmla="*/ 21 h 917"/>
                <a:gd name="T94" fmla="*/ 53 w 805"/>
                <a:gd name="T95" fmla="*/ 14 h 917"/>
                <a:gd name="T96" fmla="*/ 45 w 805"/>
                <a:gd name="T97" fmla="*/ 4 h 917"/>
                <a:gd name="T98" fmla="*/ 63 w 805"/>
                <a:gd name="T99" fmla="*/ 0 h 917"/>
                <a:gd name="T100" fmla="*/ 85 w 805"/>
                <a:gd name="T101" fmla="*/ 6 h 917"/>
                <a:gd name="T102" fmla="*/ 102 w 805"/>
                <a:gd name="T103" fmla="*/ 7 h 917"/>
                <a:gd name="T104" fmla="*/ 117 w 805"/>
                <a:gd name="T105" fmla="*/ 17 h 917"/>
                <a:gd name="T106" fmla="*/ 132 w 805"/>
                <a:gd name="T107" fmla="*/ 8 h 917"/>
                <a:gd name="T108" fmla="*/ 140 w 805"/>
                <a:gd name="T109" fmla="*/ 10 h 917"/>
                <a:gd name="T110" fmla="*/ 141 w 805"/>
                <a:gd name="T111" fmla="*/ 18 h 917"/>
                <a:gd name="T112" fmla="*/ 159 w 805"/>
                <a:gd name="T113" fmla="*/ 6 h 917"/>
                <a:gd name="T114" fmla="*/ 167 w 805"/>
                <a:gd name="T115" fmla="*/ 14 h 917"/>
                <a:gd name="T116" fmla="*/ 166 w 805"/>
                <a:gd name="T117" fmla="*/ 28 h 917"/>
                <a:gd name="T118" fmla="*/ 178 w 805"/>
                <a:gd name="T119" fmla="*/ 31 h 917"/>
                <a:gd name="T120" fmla="*/ 186 w 805"/>
                <a:gd name="T121" fmla="*/ 44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6" name="Freeform 116"/>
            <p:cNvSpPr>
              <a:spLocks/>
            </p:cNvSpPr>
            <p:nvPr/>
          </p:nvSpPr>
          <p:spPr bwMode="gray">
            <a:xfrm>
              <a:off x="3094" y="2950"/>
              <a:ext cx="402" cy="458"/>
            </a:xfrm>
            <a:custGeom>
              <a:avLst/>
              <a:gdLst>
                <a:gd name="T0" fmla="*/ 186 w 805"/>
                <a:gd name="T1" fmla="*/ 44 h 917"/>
                <a:gd name="T2" fmla="*/ 191 w 805"/>
                <a:gd name="T3" fmla="*/ 62 h 917"/>
                <a:gd name="T4" fmla="*/ 185 w 805"/>
                <a:gd name="T5" fmla="*/ 74 h 917"/>
                <a:gd name="T6" fmla="*/ 176 w 805"/>
                <a:gd name="T7" fmla="*/ 80 h 917"/>
                <a:gd name="T8" fmla="*/ 171 w 805"/>
                <a:gd name="T9" fmla="*/ 98 h 917"/>
                <a:gd name="T10" fmla="*/ 184 w 805"/>
                <a:gd name="T11" fmla="*/ 111 h 917"/>
                <a:gd name="T12" fmla="*/ 186 w 805"/>
                <a:gd name="T13" fmla="*/ 132 h 917"/>
                <a:gd name="T14" fmla="*/ 196 w 805"/>
                <a:gd name="T15" fmla="*/ 139 h 917"/>
                <a:gd name="T16" fmla="*/ 201 w 805"/>
                <a:gd name="T17" fmla="*/ 156 h 917"/>
                <a:gd name="T18" fmla="*/ 194 w 805"/>
                <a:gd name="T19" fmla="*/ 172 h 917"/>
                <a:gd name="T20" fmla="*/ 195 w 805"/>
                <a:gd name="T21" fmla="*/ 186 h 917"/>
                <a:gd name="T22" fmla="*/ 181 w 805"/>
                <a:gd name="T23" fmla="*/ 194 h 917"/>
                <a:gd name="T24" fmla="*/ 168 w 805"/>
                <a:gd name="T25" fmla="*/ 186 h 917"/>
                <a:gd name="T26" fmla="*/ 143 w 805"/>
                <a:gd name="T27" fmla="*/ 204 h 917"/>
                <a:gd name="T28" fmla="*/ 129 w 805"/>
                <a:gd name="T29" fmla="*/ 206 h 917"/>
                <a:gd name="T30" fmla="*/ 129 w 805"/>
                <a:gd name="T31" fmla="*/ 220 h 917"/>
                <a:gd name="T32" fmla="*/ 123 w 805"/>
                <a:gd name="T33" fmla="*/ 223 h 917"/>
                <a:gd name="T34" fmla="*/ 114 w 805"/>
                <a:gd name="T35" fmla="*/ 223 h 917"/>
                <a:gd name="T36" fmla="*/ 104 w 805"/>
                <a:gd name="T37" fmla="*/ 229 h 917"/>
                <a:gd name="T38" fmla="*/ 104 w 805"/>
                <a:gd name="T39" fmla="*/ 218 h 917"/>
                <a:gd name="T40" fmla="*/ 100 w 805"/>
                <a:gd name="T41" fmla="*/ 212 h 917"/>
                <a:gd name="T42" fmla="*/ 83 w 805"/>
                <a:gd name="T43" fmla="*/ 212 h 917"/>
                <a:gd name="T44" fmla="*/ 96 w 805"/>
                <a:gd name="T45" fmla="*/ 196 h 917"/>
                <a:gd name="T46" fmla="*/ 97 w 805"/>
                <a:gd name="T47" fmla="*/ 181 h 917"/>
                <a:gd name="T48" fmla="*/ 90 w 805"/>
                <a:gd name="T49" fmla="*/ 176 h 917"/>
                <a:gd name="T50" fmla="*/ 90 w 805"/>
                <a:gd name="T51" fmla="*/ 161 h 917"/>
                <a:gd name="T52" fmla="*/ 82 w 805"/>
                <a:gd name="T53" fmla="*/ 159 h 917"/>
                <a:gd name="T54" fmla="*/ 74 w 805"/>
                <a:gd name="T55" fmla="*/ 163 h 917"/>
                <a:gd name="T56" fmla="*/ 64 w 805"/>
                <a:gd name="T57" fmla="*/ 160 h 917"/>
                <a:gd name="T58" fmla="*/ 53 w 805"/>
                <a:gd name="T59" fmla="*/ 175 h 917"/>
                <a:gd name="T60" fmla="*/ 47 w 805"/>
                <a:gd name="T61" fmla="*/ 168 h 917"/>
                <a:gd name="T62" fmla="*/ 40 w 805"/>
                <a:gd name="T63" fmla="*/ 166 h 917"/>
                <a:gd name="T64" fmla="*/ 37 w 805"/>
                <a:gd name="T65" fmla="*/ 178 h 917"/>
                <a:gd name="T66" fmla="*/ 22 w 805"/>
                <a:gd name="T67" fmla="*/ 177 h 917"/>
                <a:gd name="T68" fmla="*/ 15 w 805"/>
                <a:gd name="T69" fmla="*/ 166 h 917"/>
                <a:gd name="T70" fmla="*/ 16 w 805"/>
                <a:gd name="T71" fmla="*/ 153 h 917"/>
                <a:gd name="T72" fmla="*/ 21 w 805"/>
                <a:gd name="T73" fmla="*/ 140 h 917"/>
                <a:gd name="T74" fmla="*/ 16 w 805"/>
                <a:gd name="T75" fmla="*/ 132 h 917"/>
                <a:gd name="T76" fmla="*/ 0 w 805"/>
                <a:gd name="T77" fmla="*/ 130 h 917"/>
                <a:gd name="T78" fmla="*/ 3 w 805"/>
                <a:gd name="T79" fmla="*/ 124 h 917"/>
                <a:gd name="T80" fmla="*/ 15 w 805"/>
                <a:gd name="T81" fmla="*/ 117 h 917"/>
                <a:gd name="T82" fmla="*/ 6 w 805"/>
                <a:gd name="T83" fmla="*/ 81 h 917"/>
                <a:gd name="T84" fmla="*/ 6 w 805"/>
                <a:gd name="T85" fmla="*/ 68 h 917"/>
                <a:gd name="T86" fmla="*/ 3 w 805"/>
                <a:gd name="T87" fmla="*/ 46 h 917"/>
                <a:gd name="T88" fmla="*/ 10 w 805"/>
                <a:gd name="T89" fmla="*/ 30 h 917"/>
                <a:gd name="T90" fmla="*/ 25 w 805"/>
                <a:gd name="T91" fmla="*/ 17 h 917"/>
                <a:gd name="T92" fmla="*/ 49 w 805"/>
                <a:gd name="T93" fmla="*/ 21 h 917"/>
                <a:gd name="T94" fmla="*/ 53 w 805"/>
                <a:gd name="T95" fmla="*/ 14 h 917"/>
                <a:gd name="T96" fmla="*/ 45 w 805"/>
                <a:gd name="T97" fmla="*/ 4 h 917"/>
                <a:gd name="T98" fmla="*/ 63 w 805"/>
                <a:gd name="T99" fmla="*/ 0 h 917"/>
                <a:gd name="T100" fmla="*/ 85 w 805"/>
                <a:gd name="T101" fmla="*/ 6 h 917"/>
                <a:gd name="T102" fmla="*/ 102 w 805"/>
                <a:gd name="T103" fmla="*/ 7 h 917"/>
                <a:gd name="T104" fmla="*/ 117 w 805"/>
                <a:gd name="T105" fmla="*/ 17 h 917"/>
                <a:gd name="T106" fmla="*/ 132 w 805"/>
                <a:gd name="T107" fmla="*/ 8 h 917"/>
                <a:gd name="T108" fmla="*/ 140 w 805"/>
                <a:gd name="T109" fmla="*/ 10 h 917"/>
                <a:gd name="T110" fmla="*/ 141 w 805"/>
                <a:gd name="T111" fmla="*/ 18 h 917"/>
                <a:gd name="T112" fmla="*/ 159 w 805"/>
                <a:gd name="T113" fmla="*/ 6 h 917"/>
                <a:gd name="T114" fmla="*/ 167 w 805"/>
                <a:gd name="T115" fmla="*/ 14 h 917"/>
                <a:gd name="T116" fmla="*/ 166 w 805"/>
                <a:gd name="T117" fmla="*/ 28 h 917"/>
                <a:gd name="T118" fmla="*/ 178 w 805"/>
                <a:gd name="T119" fmla="*/ 31 h 917"/>
                <a:gd name="T120" fmla="*/ 186 w 805"/>
                <a:gd name="T121" fmla="*/ 44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7" name="Freeform 117"/>
            <p:cNvSpPr>
              <a:spLocks/>
            </p:cNvSpPr>
            <p:nvPr/>
          </p:nvSpPr>
          <p:spPr bwMode="gray">
            <a:xfrm>
              <a:off x="3436" y="2904"/>
              <a:ext cx="356" cy="491"/>
            </a:xfrm>
            <a:custGeom>
              <a:avLst/>
              <a:gdLst>
                <a:gd name="T0" fmla="*/ 20 w 711"/>
                <a:gd name="T1" fmla="*/ 44 h 982"/>
                <a:gd name="T2" fmla="*/ 7 w 711"/>
                <a:gd name="T3" fmla="*/ 55 h 982"/>
                <a:gd name="T4" fmla="*/ 16 w 711"/>
                <a:gd name="T5" fmla="*/ 68 h 982"/>
                <a:gd name="T6" fmla="*/ 21 w 711"/>
                <a:gd name="T7" fmla="*/ 86 h 982"/>
                <a:gd name="T8" fmla="*/ 14 w 711"/>
                <a:gd name="T9" fmla="*/ 98 h 982"/>
                <a:gd name="T10" fmla="*/ 6 w 711"/>
                <a:gd name="T11" fmla="*/ 104 h 982"/>
                <a:gd name="T12" fmla="*/ 0 w 711"/>
                <a:gd name="T13" fmla="*/ 122 h 982"/>
                <a:gd name="T14" fmla="*/ 13 w 711"/>
                <a:gd name="T15" fmla="*/ 135 h 982"/>
                <a:gd name="T16" fmla="*/ 16 w 711"/>
                <a:gd name="T17" fmla="*/ 156 h 982"/>
                <a:gd name="T18" fmla="*/ 26 w 711"/>
                <a:gd name="T19" fmla="*/ 163 h 982"/>
                <a:gd name="T20" fmla="*/ 30 w 711"/>
                <a:gd name="T21" fmla="*/ 179 h 982"/>
                <a:gd name="T22" fmla="*/ 23 w 711"/>
                <a:gd name="T23" fmla="*/ 196 h 982"/>
                <a:gd name="T24" fmla="*/ 24 w 711"/>
                <a:gd name="T25" fmla="*/ 210 h 982"/>
                <a:gd name="T26" fmla="*/ 32 w 711"/>
                <a:gd name="T27" fmla="*/ 215 h 982"/>
                <a:gd name="T28" fmla="*/ 50 w 711"/>
                <a:gd name="T29" fmla="*/ 209 h 982"/>
                <a:gd name="T30" fmla="*/ 56 w 711"/>
                <a:gd name="T31" fmla="*/ 215 h 982"/>
                <a:gd name="T32" fmla="*/ 47 w 711"/>
                <a:gd name="T33" fmla="*/ 232 h 982"/>
                <a:gd name="T34" fmla="*/ 39 w 711"/>
                <a:gd name="T35" fmla="*/ 241 h 982"/>
                <a:gd name="T36" fmla="*/ 46 w 711"/>
                <a:gd name="T37" fmla="*/ 246 h 982"/>
                <a:gd name="T38" fmla="*/ 82 w 711"/>
                <a:gd name="T39" fmla="*/ 231 h 982"/>
                <a:gd name="T40" fmla="*/ 96 w 711"/>
                <a:gd name="T41" fmla="*/ 238 h 982"/>
                <a:gd name="T42" fmla="*/ 101 w 711"/>
                <a:gd name="T43" fmla="*/ 222 h 982"/>
                <a:gd name="T44" fmla="*/ 100 w 711"/>
                <a:gd name="T45" fmla="*/ 209 h 982"/>
                <a:gd name="T46" fmla="*/ 107 w 711"/>
                <a:gd name="T47" fmla="*/ 182 h 982"/>
                <a:gd name="T48" fmla="*/ 115 w 711"/>
                <a:gd name="T49" fmla="*/ 170 h 982"/>
                <a:gd name="T50" fmla="*/ 115 w 711"/>
                <a:gd name="T51" fmla="*/ 157 h 982"/>
                <a:gd name="T52" fmla="*/ 119 w 711"/>
                <a:gd name="T53" fmla="*/ 151 h 982"/>
                <a:gd name="T54" fmla="*/ 116 w 711"/>
                <a:gd name="T55" fmla="*/ 143 h 982"/>
                <a:gd name="T56" fmla="*/ 117 w 711"/>
                <a:gd name="T57" fmla="*/ 130 h 982"/>
                <a:gd name="T58" fmla="*/ 132 w 711"/>
                <a:gd name="T59" fmla="*/ 124 h 982"/>
                <a:gd name="T60" fmla="*/ 134 w 711"/>
                <a:gd name="T61" fmla="*/ 106 h 982"/>
                <a:gd name="T62" fmla="*/ 135 w 711"/>
                <a:gd name="T63" fmla="*/ 92 h 982"/>
                <a:gd name="T64" fmla="*/ 143 w 711"/>
                <a:gd name="T65" fmla="*/ 87 h 982"/>
                <a:gd name="T66" fmla="*/ 151 w 711"/>
                <a:gd name="T67" fmla="*/ 87 h 982"/>
                <a:gd name="T68" fmla="*/ 164 w 711"/>
                <a:gd name="T69" fmla="*/ 80 h 982"/>
                <a:gd name="T70" fmla="*/ 175 w 711"/>
                <a:gd name="T71" fmla="*/ 75 h 982"/>
                <a:gd name="T72" fmla="*/ 175 w 711"/>
                <a:gd name="T73" fmla="*/ 64 h 982"/>
                <a:gd name="T74" fmla="*/ 178 w 711"/>
                <a:gd name="T75" fmla="*/ 63 h 982"/>
                <a:gd name="T76" fmla="*/ 175 w 711"/>
                <a:gd name="T77" fmla="*/ 49 h 982"/>
                <a:gd name="T78" fmla="*/ 155 w 711"/>
                <a:gd name="T79" fmla="*/ 34 h 982"/>
                <a:gd name="T80" fmla="*/ 160 w 711"/>
                <a:gd name="T81" fmla="*/ 19 h 982"/>
                <a:gd name="T82" fmla="*/ 153 w 711"/>
                <a:gd name="T83" fmla="*/ 15 h 982"/>
                <a:gd name="T84" fmla="*/ 134 w 711"/>
                <a:gd name="T85" fmla="*/ 14 h 982"/>
                <a:gd name="T86" fmla="*/ 127 w 711"/>
                <a:gd name="T87" fmla="*/ 5 h 982"/>
                <a:gd name="T88" fmla="*/ 112 w 711"/>
                <a:gd name="T89" fmla="*/ 21 h 982"/>
                <a:gd name="T90" fmla="*/ 102 w 711"/>
                <a:gd name="T91" fmla="*/ 17 h 982"/>
                <a:gd name="T92" fmla="*/ 110 w 711"/>
                <a:gd name="T93" fmla="*/ 7 h 982"/>
                <a:gd name="T94" fmla="*/ 105 w 711"/>
                <a:gd name="T95" fmla="*/ 0 h 982"/>
                <a:gd name="T96" fmla="*/ 96 w 711"/>
                <a:gd name="T97" fmla="*/ 4 h 982"/>
                <a:gd name="T98" fmla="*/ 87 w 711"/>
                <a:gd name="T99" fmla="*/ 15 h 982"/>
                <a:gd name="T100" fmla="*/ 83 w 711"/>
                <a:gd name="T101" fmla="*/ 14 h 982"/>
                <a:gd name="T102" fmla="*/ 76 w 711"/>
                <a:gd name="T103" fmla="*/ 21 h 982"/>
                <a:gd name="T104" fmla="*/ 63 w 711"/>
                <a:gd name="T105" fmla="*/ 15 h 982"/>
                <a:gd name="T106" fmla="*/ 54 w 711"/>
                <a:gd name="T107" fmla="*/ 25 h 982"/>
                <a:gd name="T108" fmla="*/ 46 w 711"/>
                <a:gd name="T109" fmla="*/ 27 h 982"/>
                <a:gd name="T110" fmla="*/ 35 w 711"/>
                <a:gd name="T111" fmla="*/ 40 h 982"/>
                <a:gd name="T112" fmla="*/ 20 w 711"/>
                <a:gd name="T113" fmla="*/ 44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8" name="Freeform 118"/>
            <p:cNvSpPr>
              <a:spLocks/>
            </p:cNvSpPr>
            <p:nvPr/>
          </p:nvSpPr>
          <p:spPr bwMode="gray">
            <a:xfrm>
              <a:off x="3436" y="2904"/>
              <a:ext cx="356" cy="491"/>
            </a:xfrm>
            <a:custGeom>
              <a:avLst/>
              <a:gdLst>
                <a:gd name="T0" fmla="*/ 20 w 711"/>
                <a:gd name="T1" fmla="*/ 44 h 982"/>
                <a:gd name="T2" fmla="*/ 7 w 711"/>
                <a:gd name="T3" fmla="*/ 55 h 982"/>
                <a:gd name="T4" fmla="*/ 16 w 711"/>
                <a:gd name="T5" fmla="*/ 68 h 982"/>
                <a:gd name="T6" fmla="*/ 21 w 711"/>
                <a:gd name="T7" fmla="*/ 86 h 982"/>
                <a:gd name="T8" fmla="*/ 14 w 711"/>
                <a:gd name="T9" fmla="*/ 98 h 982"/>
                <a:gd name="T10" fmla="*/ 6 w 711"/>
                <a:gd name="T11" fmla="*/ 104 h 982"/>
                <a:gd name="T12" fmla="*/ 0 w 711"/>
                <a:gd name="T13" fmla="*/ 122 h 982"/>
                <a:gd name="T14" fmla="*/ 13 w 711"/>
                <a:gd name="T15" fmla="*/ 135 h 982"/>
                <a:gd name="T16" fmla="*/ 16 w 711"/>
                <a:gd name="T17" fmla="*/ 156 h 982"/>
                <a:gd name="T18" fmla="*/ 26 w 711"/>
                <a:gd name="T19" fmla="*/ 163 h 982"/>
                <a:gd name="T20" fmla="*/ 30 w 711"/>
                <a:gd name="T21" fmla="*/ 179 h 982"/>
                <a:gd name="T22" fmla="*/ 23 w 711"/>
                <a:gd name="T23" fmla="*/ 196 h 982"/>
                <a:gd name="T24" fmla="*/ 24 w 711"/>
                <a:gd name="T25" fmla="*/ 210 h 982"/>
                <a:gd name="T26" fmla="*/ 32 w 711"/>
                <a:gd name="T27" fmla="*/ 215 h 982"/>
                <a:gd name="T28" fmla="*/ 50 w 711"/>
                <a:gd name="T29" fmla="*/ 209 h 982"/>
                <a:gd name="T30" fmla="*/ 56 w 711"/>
                <a:gd name="T31" fmla="*/ 215 h 982"/>
                <a:gd name="T32" fmla="*/ 47 w 711"/>
                <a:gd name="T33" fmla="*/ 232 h 982"/>
                <a:gd name="T34" fmla="*/ 39 w 711"/>
                <a:gd name="T35" fmla="*/ 241 h 982"/>
                <a:gd name="T36" fmla="*/ 46 w 711"/>
                <a:gd name="T37" fmla="*/ 246 h 982"/>
                <a:gd name="T38" fmla="*/ 82 w 711"/>
                <a:gd name="T39" fmla="*/ 231 h 982"/>
                <a:gd name="T40" fmla="*/ 96 w 711"/>
                <a:gd name="T41" fmla="*/ 238 h 982"/>
                <a:gd name="T42" fmla="*/ 101 w 711"/>
                <a:gd name="T43" fmla="*/ 222 h 982"/>
                <a:gd name="T44" fmla="*/ 100 w 711"/>
                <a:gd name="T45" fmla="*/ 209 h 982"/>
                <a:gd name="T46" fmla="*/ 107 w 711"/>
                <a:gd name="T47" fmla="*/ 182 h 982"/>
                <a:gd name="T48" fmla="*/ 115 w 711"/>
                <a:gd name="T49" fmla="*/ 170 h 982"/>
                <a:gd name="T50" fmla="*/ 115 w 711"/>
                <a:gd name="T51" fmla="*/ 157 h 982"/>
                <a:gd name="T52" fmla="*/ 119 w 711"/>
                <a:gd name="T53" fmla="*/ 151 h 982"/>
                <a:gd name="T54" fmla="*/ 116 w 711"/>
                <a:gd name="T55" fmla="*/ 143 h 982"/>
                <a:gd name="T56" fmla="*/ 117 w 711"/>
                <a:gd name="T57" fmla="*/ 130 h 982"/>
                <a:gd name="T58" fmla="*/ 132 w 711"/>
                <a:gd name="T59" fmla="*/ 124 h 982"/>
                <a:gd name="T60" fmla="*/ 134 w 711"/>
                <a:gd name="T61" fmla="*/ 106 h 982"/>
                <a:gd name="T62" fmla="*/ 135 w 711"/>
                <a:gd name="T63" fmla="*/ 92 h 982"/>
                <a:gd name="T64" fmla="*/ 143 w 711"/>
                <a:gd name="T65" fmla="*/ 87 h 982"/>
                <a:gd name="T66" fmla="*/ 151 w 711"/>
                <a:gd name="T67" fmla="*/ 87 h 982"/>
                <a:gd name="T68" fmla="*/ 164 w 711"/>
                <a:gd name="T69" fmla="*/ 80 h 982"/>
                <a:gd name="T70" fmla="*/ 175 w 711"/>
                <a:gd name="T71" fmla="*/ 75 h 982"/>
                <a:gd name="T72" fmla="*/ 175 w 711"/>
                <a:gd name="T73" fmla="*/ 64 h 982"/>
                <a:gd name="T74" fmla="*/ 178 w 711"/>
                <a:gd name="T75" fmla="*/ 63 h 982"/>
                <a:gd name="T76" fmla="*/ 175 w 711"/>
                <a:gd name="T77" fmla="*/ 49 h 982"/>
                <a:gd name="T78" fmla="*/ 155 w 711"/>
                <a:gd name="T79" fmla="*/ 34 h 982"/>
                <a:gd name="T80" fmla="*/ 160 w 711"/>
                <a:gd name="T81" fmla="*/ 19 h 982"/>
                <a:gd name="T82" fmla="*/ 153 w 711"/>
                <a:gd name="T83" fmla="*/ 15 h 982"/>
                <a:gd name="T84" fmla="*/ 134 w 711"/>
                <a:gd name="T85" fmla="*/ 14 h 982"/>
                <a:gd name="T86" fmla="*/ 127 w 711"/>
                <a:gd name="T87" fmla="*/ 5 h 982"/>
                <a:gd name="T88" fmla="*/ 112 w 711"/>
                <a:gd name="T89" fmla="*/ 21 h 982"/>
                <a:gd name="T90" fmla="*/ 102 w 711"/>
                <a:gd name="T91" fmla="*/ 17 h 982"/>
                <a:gd name="T92" fmla="*/ 110 w 711"/>
                <a:gd name="T93" fmla="*/ 7 h 982"/>
                <a:gd name="T94" fmla="*/ 105 w 711"/>
                <a:gd name="T95" fmla="*/ 0 h 982"/>
                <a:gd name="T96" fmla="*/ 96 w 711"/>
                <a:gd name="T97" fmla="*/ 4 h 982"/>
                <a:gd name="T98" fmla="*/ 87 w 711"/>
                <a:gd name="T99" fmla="*/ 15 h 982"/>
                <a:gd name="T100" fmla="*/ 83 w 711"/>
                <a:gd name="T101" fmla="*/ 14 h 982"/>
                <a:gd name="T102" fmla="*/ 76 w 711"/>
                <a:gd name="T103" fmla="*/ 21 h 982"/>
                <a:gd name="T104" fmla="*/ 63 w 711"/>
                <a:gd name="T105" fmla="*/ 15 h 982"/>
                <a:gd name="T106" fmla="*/ 54 w 711"/>
                <a:gd name="T107" fmla="*/ 25 h 982"/>
                <a:gd name="T108" fmla="*/ 46 w 711"/>
                <a:gd name="T109" fmla="*/ 27 h 982"/>
                <a:gd name="T110" fmla="*/ 35 w 711"/>
                <a:gd name="T111" fmla="*/ 40 h 982"/>
                <a:gd name="T112" fmla="*/ 20 w 711"/>
                <a:gd name="T113" fmla="*/ 44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9" name="Freeform 119"/>
            <p:cNvSpPr>
              <a:spLocks/>
            </p:cNvSpPr>
            <p:nvPr/>
          </p:nvSpPr>
          <p:spPr bwMode="gray">
            <a:xfrm>
              <a:off x="3477" y="2497"/>
              <a:ext cx="361" cy="447"/>
            </a:xfrm>
            <a:custGeom>
              <a:avLst/>
              <a:gdLst>
                <a:gd name="T0" fmla="*/ 19 w 722"/>
                <a:gd name="T1" fmla="*/ 148 h 894"/>
                <a:gd name="T2" fmla="*/ 23 w 722"/>
                <a:gd name="T3" fmla="*/ 155 h 894"/>
                <a:gd name="T4" fmla="*/ 34 w 722"/>
                <a:gd name="T5" fmla="*/ 163 h 894"/>
                <a:gd name="T6" fmla="*/ 42 w 722"/>
                <a:gd name="T7" fmla="*/ 163 h 894"/>
                <a:gd name="T8" fmla="*/ 50 w 722"/>
                <a:gd name="T9" fmla="*/ 168 h 894"/>
                <a:gd name="T10" fmla="*/ 50 w 722"/>
                <a:gd name="T11" fmla="*/ 192 h 894"/>
                <a:gd name="T12" fmla="*/ 58 w 722"/>
                <a:gd name="T13" fmla="*/ 202 h 894"/>
                <a:gd name="T14" fmla="*/ 62 w 722"/>
                <a:gd name="T15" fmla="*/ 217 h 894"/>
                <a:gd name="T16" fmla="*/ 67 w 722"/>
                <a:gd name="T17" fmla="*/ 218 h 894"/>
                <a:gd name="T18" fmla="*/ 76 w 722"/>
                <a:gd name="T19" fmla="*/ 207 h 894"/>
                <a:gd name="T20" fmla="*/ 85 w 722"/>
                <a:gd name="T21" fmla="*/ 204 h 894"/>
                <a:gd name="T22" fmla="*/ 90 w 722"/>
                <a:gd name="T23" fmla="*/ 211 h 894"/>
                <a:gd name="T24" fmla="*/ 82 w 722"/>
                <a:gd name="T25" fmla="*/ 220 h 894"/>
                <a:gd name="T26" fmla="*/ 91 w 722"/>
                <a:gd name="T27" fmla="*/ 224 h 894"/>
                <a:gd name="T28" fmla="*/ 106 w 722"/>
                <a:gd name="T29" fmla="*/ 209 h 894"/>
                <a:gd name="T30" fmla="*/ 113 w 722"/>
                <a:gd name="T31" fmla="*/ 217 h 894"/>
                <a:gd name="T32" fmla="*/ 133 w 722"/>
                <a:gd name="T33" fmla="*/ 218 h 894"/>
                <a:gd name="T34" fmla="*/ 140 w 722"/>
                <a:gd name="T35" fmla="*/ 222 h 894"/>
                <a:gd name="T36" fmla="*/ 154 w 722"/>
                <a:gd name="T37" fmla="*/ 207 h 894"/>
                <a:gd name="T38" fmla="*/ 162 w 722"/>
                <a:gd name="T39" fmla="*/ 188 h 894"/>
                <a:gd name="T40" fmla="*/ 169 w 722"/>
                <a:gd name="T41" fmla="*/ 178 h 894"/>
                <a:gd name="T42" fmla="*/ 176 w 722"/>
                <a:gd name="T43" fmla="*/ 175 h 894"/>
                <a:gd name="T44" fmla="*/ 171 w 722"/>
                <a:gd name="T45" fmla="*/ 164 h 894"/>
                <a:gd name="T46" fmla="*/ 181 w 722"/>
                <a:gd name="T47" fmla="*/ 151 h 894"/>
                <a:gd name="T48" fmla="*/ 180 w 722"/>
                <a:gd name="T49" fmla="*/ 141 h 894"/>
                <a:gd name="T50" fmla="*/ 173 w 722"/>
                <a:gd name="T51" fmla="*/ 142 h 894"/>
                <a:gd name="T52" fmla="*/ 162 w 722"/>
                <a:gd name="T53" fmla="*/ 138 h 894"/>
                <a:gd name="T54" fmla="*/ 150 w 722"/>
                <a:gd name="T55" fmla="*/ 142 h 894"/>
                <a:gd name="T56" fmla="*/ 147 w 722"/>
                <a:gd name="T57" fmla="*/ 127 h 894"/>
                <a:gd name="T58" fmla="*/ 134 w 722"/>
                <a:gd name="T59" fmla="*/ 120 h 894"/>
                <a:gd name="T60" fmla="*/ 131 w 722"/>
                <a:gd name="T61" fmla="*/ 108 h 894"/>
                <a:gd name="T62" fmla="*/ 138 w 722"/>
                <a:gd name="T63" fmla="*/ 97 h 894"/>
                <a:gd name="T64" fmla="*/ 124 w 722"/>
                <a:gd name="T65" fmla="*/ 83 h 894"/>
                <a:gd name="T66" fmla="*/ 108 w 722"/>
                <a:gd name="T67" fmla="*/ 63 h 894"/>
                <a:gd name="T68" fmla="*/ 109 w 722"/>
                <a:gd name="T69" fmla="*/ 47 h 894"/>
                <a:gd name="T70" fmla="*/ 101 w 722"/>
                <a:gd name="T71" fmla="*/ 42 h 894"/>
                <a:gd name="T72" fmla="*/ 93 w 722"/>
                <a:gd name="T73" fmla="*/ 44 h 894"/>
                <a:gd name="T74" fmla="*/ 90 w 722"/>
                <a:gd name="T75" fmla="*/ 35 h 894"/>
                <a:gd name="T76" fmla="*/ 73 w 722"/>
                <a:gd name="T77" fmla="*/ 34 h 894"/>
                <a:gd name="T78" fmla="*/ 77 w 722"/>
                <a:gd name="T79" fmla="*/ 12 h 894"/>
                <a:gd name="T80" fmla="*/ 69 w 722"/>
                <a:gd name="T81" fmla="*/ 15 h 894"/>
                <a:gd name="T82" fmla="*/ 53 w 722"/>
                <a:gd name="T83" fmla="*/ 0 h 894"/>
                <a:gd name="T84" fmla="*/ 45 w 722"/>
                <a:gd name="T85" fmla="*/ 4 h 894"/>
                <a:gd name="T86" fmla="*/ 40 w 722"/>
                <a:gd name="T87" fmla="*/ 16 h 894"/>
                <a:gd name="T88" fmla="*/ 35 w 722"/>
                <a:gd name="T89" fmla="*/ 17 h 894"/>
                <a:gd name="T90" fmla="*/ 38 w 722"/>
                <a:gd name="T91" fmla="*/ 26 h 894"/>
                <a:gd name="T92" fmla="*/ 51 w 722"/>
                <a:gd name="T93" fmla="*/ 30 h 894"/>
                <a:gd name="T94" fmla="*/ 55 w 722"/>
                <a:gd name="T95" fmla="*/ 46 h 894"/>
                <a:gd name="T96" fmla="*/ 42 w 722"/>
                <a:gd name="T97" fmla="*/ 54 h 894"/>
                <a:gd name="T98" fmla="*/ 28 w 722"/>
                <a:gd name="T99" fmla="*/ 42 h 894"/>
                <a:gd name="T100" fmla="*/ 17 w 722"/>
                <a:gd name="T101" fmla="*/ 49 h 894"/>
                <a:gd name="T102" fmla="*/ 22 w 722"/>
                <a:gd name="T103" fmla="*/ 62 h 894"/>
                <a:gd name="T104" fmla="*/ 12 w 722"/>
                <a:gd name="T105" fmla="*/ 71 h 894"/>
                <a:gd name="T106" fmla="*/ 13 w 722"/>
                <a:gd name="T107" fmla="*/ 84 h 894"/>
                <a:gd name="T108" fmla="*/ 0 w 722"/>
                <a:gd name="T109" fmla="*/ 88 h 894"/>
                <a:gd name="T110" fmla="*/ 11 w 722"/>
                <a:gd name="T111" fmla="*/ 96 h 894"/>
                <a:gd name="T112" fmla="*/ 24 w 722"/>
                <a:gd name="T113" fmla="*/ 112 h 894"/>
                <a:gd name="T114" fmla="*/ 40 w 722"/>
                <a:gd name="T115" fmla="*/ 103 h 894"/>
                <a:gd name="T116" fmla="*/ 44 w 722"/>
                <a:gd name="T117" fmla="*/ 118 h 894"/>
                <a:gd name="T118" fmla="*/ 43 w 722"/>
                <a:gd name="T119" fmla="*/ 134 h 894"/>
                <a:gd name="T120" fmla="*/ 24 w 722"/>
                <a:gd name="T121" fmla="*/ 144 h 894"/>
                <a:gd name="T122" fmla="*/ 19 w 722"/>
                <a:gd name="T123" fmla="*/ 148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0" name="Freeform 120"/>
            <p:cNvSpPr>
              <a:spLocks/>
            </p:cNvSpPr>
            <p:nvPr/>
          </p:nvSpPr>
          <p:spPr bwMode="gray">
            <a:xfrm>
              <a:off x="3477" y="2497"/>
              <a:ext cx="361" cy="447"/>
            </a:xfrm>
            <a:custGeom>
              <a:avLst/>
              <a:gdLst>
                <a:gd name="T0" fmla="*/ 19 w 722"/>
                <a:gd name="T1" fmla="*/ 148 h 894"/>
                <a:gd name="T2" fmla="*/ 23 w 722"/>
                <a:gd name="T3" fmla="*/ 155 h 894"/>
                <a:gd name="T4" fmla="*/ 34 w 722"/>
                <a:gd name="T5" fmla="*/ 163 h 894"/>
                <a:gd name="T6" fmla="*/ 42 w 722"/>
                <a:gd name="T7" fmla="*/ 163 h 894"/>
                <a:gd name="T8" fmla="*/ 50 w 722"/>
                <a:gd name="T9" fmla="*/ 168 h 894"/>
                <a:gd name="T10" fmla="*/ 50 w 722"/>
                <a:gd name="T11" fmla="*/ 192 h 894"/>
                <a:gd name="T12" fmla="*/ 58 w 722"/>
                <a:gd name="T13" fmla="*/ 202 h 894"/>
                <a:gd name="T14" fmla="*/ 62 w 722"/>
                <a:gd name="T15" fmla="*/ 217 h 894"/>
                <a:gd name="T16" fmla="*/ 67 w 722"/>
                <a:gd name="T17" fmla="*/ 218 h 894"/>
                <a:gd name="T18" fmla="*/ 76 w 722"/>
                <a:gd name="T19" fmla="*/ 207 h 894"/>
                <a:gd name="T20" fmla="*/ 85 w 722"/>
                <a:gd name="T21" fmla="*/ 204 h 894"/>
                <a:gd name="T22" fmla="*/ 90 w 722"/>
                <a:gd name="T23" fmla="*/ 211 h 894"/>
                <a:gd name="T24" fmla="*/ 82 w 722"/>
                <a:gd name="T25" fmla="*/ 220 h 894"/>
                <a:gd name="T26" fmla="*/ 91 w 722"/>
                <a:gd name="T27" fmla="*/ 224 h 894"/>
                <a:gd name="T28" fmla="*/ 106 w 722"/>
                <a:gd name="T29" fmla="*/ 209 h 894"/>
                <a:gd name="T30" fmla="*/ 113 w 722"/>
                <a:gd name="T31" fmla="*/ 217 h 894"/>
                <a:gd name="T32" fmla="*/ 133 w 722"/>
                <a:gd name="T33" fmla="*/ 218 h 894"/>
                <a:gd name="T34" fmla="*/ 140 w 722"/>
                <a:gd name="T35" fmla="*/ 222 h 894"/>
                <a:gd name="T36" fmla="*/ 154 w 722"/>
                <a:gd name="T37" fmla="*/ 207 h 894"/>
                <a:gd name="T38" fmla="*/ 162 w 722"/>
                <a:gd name="T39" fmla="*/ 188 h 894"/>
                <a:gd name="T40" fmla="*/ 169 w 722"/>
                <a:gd name="T41" fmla="*/ 178 h 894"/>
                <a:gd name="T42" fmla="*/ 176 w 722"/>
                <a:gd name="T43" fmla="*/ 175 h 894"/>
                <a:gd name="T44" fmla="*/ 171 w 722"/>
                <a:gd name="T45" fmla="*/ 164 h 894"/>
                <a:gd name="T46" fmla="*/ 181 w 722"/>
                <a:gd name="T47" fmla="*/ 151 h 894"/>
                <a:gd name="T48" fmla="*/ 180 w 722"/>
                <a:gd name="T49" fmla="*/ 141 h 894"/>
                <a:gd name="T50" fmla="*/ 173 w 722"/>
                <a:gd name="T51" fmla="*/ 142 h 894"/>
                <a:gd name="T52" fmla="*/ 162 w 722"/>
                <a:gd name="T53" fmla="*/ 138 h 894"/>
                <a:gd name="T54" fmla="*/ 150 w 722"/>
                <a:gd name="T55" fmla="*/ 142 h 894"/>
                <a:gd name="T56" fmla="*/ 147 w 722"/>
                <a:gd name="T57" fmla="*/ 127 h 894"/>
                <a:gd name="T58" fmla="*/ 134 w 722"/>
                <a:gd name="T59" fmla="*/ 120 h 894"/>
                <a:gd name="T60" fmla="*/ 131 w 722"/>
                <a:gd name="T61" fmla="*/ 108 h 894"/>
                <a:gd name="T62" fmla="*/ 138 w 722"/>
                <a:gd name="T63" fmla="*/ 97 h 894"/>
                <a:gd name="T64" fmla="*/ 124 w 722"/>
                <a:gd name="T65" fmla="*/ 83 h 894"/>
                <a:gd name="T66" fmla="*/ 108 w 722"/>
                <a:gd name="T67" fmla="*/ 63 h 894"/>
                <a:gd name="T68" fmla="*/ 109 w 722"/>
                <a:gd name="T69" fmla="*/ 47 h 894"/>
                <a:gd name="T70" fmla="*/ 101 w 722"/>
                <a:gd name="T71" fmla="*/ 42 h 894"/>
                <a:gd name="T72" fmla="*/ 93 w 722"/>
                <a:gd name="T73" fmla="*/ 44 h 894"/>
                <a:gd name="T74" fmla="*/ 90 w 722"/>
                <a:gd name="T75" fmla="*/ 35 h 894"/>
                <a:gd name="T76" fmla="*/ 73 w 722"/>
                <a:gd name="T77" fmla="*/ 34 h 894"/>
                <a:gd name="T78" fmla="*/ 77 w 722"/>
                <a:gd name="T79" fmla="*/ 12 h 894"/>
                <a:gd name="T80" fmla="*/ 69 w 722"/>
                <a:gd name="T81" fmla="*/ 15 h 894"/>
                <a:gd name="T82" fmla="*/ 53 w 722"/>
                <a:gd name="T83" fmla="*/ 0 h 894"/>
                <a:gd name="T84" fmla="*/ 45 w 722"/>
                <a:gd name="T85" fmla="*/ 4 h 894"/>
                <a:gd name="T86" fmla="*/ 40 w 722"/>
                <a:gd name="T87" fmla="*/ 16 h 894"/>
                <a:gd name="T88" fmla="*/ 35 w 722"/>
                <a:gd name="T89" fmla="*/ 17 h 894"/>
                <a:gd name="T90" fmla="*/ 38 w 722"/>
                <a:gd name="T91" fmla="*/ 26 h 894"/>
                <a:gd name="T92" fmla="*/ 51 w 722"/>
                <a:gd name="T93" fmla="*/ 30 h 894"/>
                <a:gd name="T94" fmla="*/ 55 w 722"/>
                <a:gd name="T95" fmla="*/ 46 h 894"/>
                <a:gd name="T96" fmla="*/ 42 w 722"/>
                <a:gd name="T97" fmla="*/ 54 h 894"/>
                <a:gd name="T98" fmla="*/ 28 w 722"/>
                <a:gd name="T99" fmla="*/ 42 h 894"/>
                <a:gd name="T100" fmla="*/ 17 w 722"/>
                <a:gd name="T101" fmla="*/ 49 h 894"/>
                <a:gd name="T102" fmla="*/ 22 w 722"/>
                <a:gd name="T103" fmla="*/ 62 h 894"/>
                <a:gd name="T104" fmla="*/ 12 w 722"/>
                <a:gd name="T105" fmla="*/ 71 h 894"/>
                <a:gd name="T106" fmla="*/ 13 w 722"/>
                <a:gd name="T107" fmla="*/ 84 h 894"/>
                <a:gd name="T108" fmla="*/ 0 w 722"/>
                <a:gd name="T109" fmla="*/ 88 h 894"/>
                <a:gd name="T110" fmla="*/ 11 w 722"/>
                <a:gd name="T111" fmla="*/ 96 h 894"/>
                <a:gd name="T112" fmla="*/ 24 w 722"/>
                <a:gd name="T113" fmla="*/ 112 h 894"/>
                <a:gd name="T114" fmla="*/ 40 w 722"/>
                <a:gd name="T115" fmla="*/ 103 h 894"/>
                <a:gd name="T116" fmla="*/ 44 w 722"/>
                <a:gd name="T117" fmla="*/ 118 h 894"/>
                <a:gd name="T118" fmla="*/ 43 w 722"/>
                <a:gd name="T119" fmla="*/ 134 h 894"/>
                <a:gd name="T120" fmla="*/ 24 w 722"/>
                <a:gd name="T121" fmla="*/ 144 h 894"/>
                <a:gd name="T122" fmla="*/ 19 w 722"/>
                <a:gd name="T123" fmla="*/ 148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1" name="Freeform 121"/>
            <p:cNvSpPr>
              <a:spLocks/>
            </p:cNvSpPr>
            <p:nvPr/>
          </p:nvSpPr>
          <p:spPr bwMode="gray">
            <a:xfrm>
              <a:off x="3034" y="2686"/>
              <a:ext cx="568" cy="356"/>
            </a:xfrm>
            <a:custGeom>
              <a:avLst/>
              <a:gdLst>
                <a:gd name="T0" fmla="*/ 40 w 1136"/>
                <a:gd name="T1" fmla="*/ 51 h 713"/>
                <a:gd name="T2" fmla="*/ 52 w 1136"/>
                <a:gd name="T3" fmla="*/ 64 h 713"/>
                <a:gd name="T4" fmla="*/ 58 w 1136"/>
                <a:gd name="T5" fmla="*/ 104 h 713"/>
                <a:gd name="T6" fmla="*/ 35 w 1136"/>
                <a:gd name="T7" fmla="*/ 118 h 713"/>
                <a:gd name="T8" fmla="*/ 0 w 1136"/>
                <a:gd name="T9" fmla="*/ 129 h 713"/>
                <a:gd name="T10" fmla="*/ 20 w 1136"/>
                <a:gd name="T11" fmla="*/ 167 h 713"/>
                <a:gd name="T12" fmla="*/ 40 w 1136"/>
                <a:gd name="T13" fmla="*/ 162 h 713"/>
                <a:gd name="T14" fmla="*/ 80 w 1136"/>
                <a:gd name="T15" fmla="*/ 153 h 713"/>
                <a:gd name="T16" fmla="*/ 76 w 1136"/>
                <a:gd name="T17" fmla="*/ 136 h 713"/>
                <a:gd name="T18" fmla="*/ 115 w 1136"/>
                <a:gd name="T19" fmla="*/ 138 h 713"/>
                <a:gd name="T20" fmla="*/ 147 w 1136"/>
                <a:gd name="T21" fmla="*/ 149 h 713"/>
                <a:gd name="T22" fmla="*/ 170 w 1136"/>
                <a:gd name="T23" fmla="*/ 142 h 713"/>
                <a:gd name="T24" fmla="*/ 189 w 1136"/>
                <a:gd name="T25" fmla="*/ 138 h 713"/>
                <a:gd name="T26" fmla="*/ 196 w 1136"/>
                <a:gd name="T27" fmla="*/ 160 h 713"/>
                <a:gd name="T28" fmla="*/ 221 w 1136"/>
                <a:gd name="T29" fmla="*/ 152 h 713"/>
                <a:gd name="T30" fmla="*/ 247 w 1136"/>
                <a:gd name="T31" fmla="*/ 135 h 713"/>
                <a:gd name="T32" fmla="*/ 264 w 1136"/>
                <a:gd name="T33" fmla="*/ 124 h 713"/>
                <a:gd name="T34" fmla="*/ 284 w 1136"/>
                <a:gd name="T35" fmla="*/ 122 h 713"/>
                <a:gd name="T36" fmla="*/ 272 w 1136"/>
                <a:gd name="T37" fmla="*/ 97 h 713"/>
                <a:gd name="T38" fmla="*/ 263 w 1136"/>
                <a:gd name="T39" fmla="*/ 68 h 713"/>
                <a:gd name="T40" fmla="*/ 245 w 1136"/>
                <a:gd name="T41" fmla="*/ 60 h 713"/>
                <a:gd name="T42" fmla="*/ 225 w 1136"/>
                <a:gd name="T43" fmla="*/ 59 h 713"/>
                <a:gd name="T44" fmla="*/ 196 w 1136"/>
                <a:gd name="T45" fmla="*/ 50 h 713"/>
                <a:gd name="T46" fmla="*/ 186 w 1136"/>
                <a:gd name="T47" fmla="*/ 24 h 713"/>
                <a:gd name="T48" fmla="*/ 157 w 1136"/>
                <a:gd name="T49" fmla="*/ 26 h 713"/>
                <a:gd name="T50" fmla="*/ 107 w 1136"/>
                <a:gd name="T51" fmla="*/ 21 h 713"/>
                <a:gd name="T52" fmla="*/ 71 w 1136"/>
                <a:gd name="T53" fmla="*/ 6 h 713"/>
                <a:gd name="T54" fmla="*/ 50 w 1136"/>
                <a:gd name="T55" fmla="*/ 4 h 713"/>
                <a:gd name="T56" fmla="*/ 43 w 1136"/>
                <a:gd name="T57" fmla="*/ 2 h 713"/>
                <a:gd name="T58" fmla="*/ 35 w 1136"/>
                <a:gd name="T59" fmla="*/ 1 h 713"/>
                <a:gd name="T60" fmla="*/ 34 w 1136"/>
                <a:gd name="T61" fmla="*/ 2 h 713"/>
                <a:gd name="T62" fmla="*/ 31 w 1136"/>
                <a:gd name="T63" fmla="*/ 7 h 713"/>
                <a:gd name="T64" fmla="*/ 29 w 1136"/>
                <a:gd name="T65" fmla="*/ 9 h 713"/>
                <a:gd name="T66" fmla="*/ 54 w 1136"/>
                <a:gd name="T67" fmla="*/ 24 h 713"/>
                <a:gd name="T68" fmla="*/ 33 w 1136"/>
                <a:gd name="T69" fmla="*/ 42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2" name="Freeform 122"/>
            <p:cNvSpPr>
              <a:spLocks/>
            </p:cNvSpPr>
            <p:nvPr/>
          </p:nvSpPr>
          <p:spPr bwMode="gray">
            <a:xfrm>
              <a:off x="3034" y="2686"/>
              <a:ext cx="568" cy="356"/>
            </a:xfrm>
            <a:custGeom>
              <a:avLst/>
              <a:gdLst>
                <a:gd name="T0" fmla="*/ 40 w 1136"/>
                <a:gd name="T1" fmla="*/ 51 h 713"/>
                <a:gd name="T2" fmla="*/ 52 w 1136"/>
                <a:gd name="T3" fmla="*/ 64 h 713"/>
                <a:gd name="T4" fmla="*/ 58 w 1136"/>
                <a:gd name="T5" fmla="*/ 104 h 713"/>
                <a:gd name="T6" fmla="*/ 35 w 1136"/>
                <a:gd name="T7" fmla="*/ 118 h 713"/>
                <a:gd name="T8" fmla="*/ 0 w 1136"/>
                <a:gd name="T9" fmla="*/ 129 h 713"/>
                <a:gd name="T10" fmla="*/ 20 w 1136"/>
                <a:gd name="T11" fmla="*/ 167 h 713"/>
                <a:gd name="T12" fmla="*/ 40 w 1136"/>
                <a:gd name="T13" fmla="*/ 162 h 713"/>
                <a:gd name="T14" fmla="*/ 80 w 1136"/>
                <a:gd name="T15" fmla="*/ 153 h 713"/>
                <a:gd name="T16" fmla="*/ 76 w 1136"/>
                <a:gd name="T17" fmla="*/ 136 h 713"/>
                <a:gd name="T18" fmla="*/ 115 w 1136"/>
                <a:gd name="T19" fmla="*/ 138 h 713"/>
                <a:gd name="T20" fmla="*/ 147 w 1136"/>
                <a:gd name="T21" fmla="*/ 149 h 713"/>
                <a:gd name="T22" fmla="*/ 170 w 1136"/>
                <a:gd name="T23" fmla="*/ 142 h 713"/>
                <a:gd name="T24" fmla="*/ 189 w 1136"/>
                <a:gd name="T25" fmla="*/ 138 h 713"/>
                <a:gd name="T26" fmla="*/ 196 w 1136"/>
                <a:gd name="T27" fmla="*/ 160 h 713"/>
                <a:gd name="T28" fmla="*/ 221 w 1136"/>
                <a:gd name="T29" fmla="*/ 152 h 713"/>
                <a:gd name="T30" fmla="*/ 247 w 1136"/>
                <a:gd name="T31" fmla="*/ 135 h 713"/>
                <a:gd name="T32" fmla="*/ 264 w 1136"/>
                <a:gd name="T33" fmla="*/ 124 h 713"/>
                <a:gd name="T34" fmla="*/ 284 w 1136"/>
                <a:gd name="T35" fmla="*/ 122 h 713"/>
                <a:gd name="T36" fmla="*/ 272 w 1136"/>
                <a:gd name="T37" fmla="*/ 97 h 713"/>
                <a:gd name="T38" fmla="*/ 263 w 1136"/>
                <a:gd name="T39" fmla="*/ 68 h 713"/>
                <a:gd name="T40" fmla="*/ 245 w 1136"/>
                <a:gd name="T41" fmla="*/ 60 h 713"/>
                <a:gd name="T42" fmla="*/ 225 w 1136"/>
                <a:gd name="T43" fmla="*/ 59 h 713"/>
                <a:gd name="T44" fmla="*/ 196 w 1136"/>
                <a:gd name="T45" fmla="*/ 50 h 713"/>
                <a:gd name="T46" fmla="*/ 186 w 1136"/>
                <a:gd name="T47" fmla="*/ 24 h 713"/>
                <a:gd name="T48" fmla="*/ 157 w 1136"/>
                <a:gd name="T49" fmla="*/ 26 h 713"/>
                <a:gd name="T50" fmla="*/ 107 w 1136"/>
                <a:gd name="T51" fmla="*/ 21 h 713"/>
                <a:gd name="T52" fmla="*/ 71 w 1136"/>
                <a:gd name="T53" fmla="*/ 6 h 713"/>
                <a:gd name="T54" fmla="*/ 50 w 1136"/>
                <a:gd name="T55" fmla="*/ 4 h 713"/>
                <a:gd name="T56" fmla="*/ 43 w 1136"/>
                <a:gd name="T57" fmla="*/ 2 h 713"/>
                <a:gd name="T58" fmla="*/ 35 w 1136"/>
                <a:gd name="T59" fmla="*/ 1 h 713"/>
                <a:gd name="T60" fmla="*/ 34 w 1136"/>
                <a:gd name="T61" fmla="*/ 2 h 713"/>
                <a:gd name="T62" fmla="*/ 31 w 1136"/>
                <a:gd name="T63" fmla="*/ 7 h 713"/>
                <a:gd name="T64" fmla="*/ 29 w 1136"/>
                <a:gd name="T65" fmla="*/ 9 h 713"/>
                <a:gd name="T66" fmla="*/ 54 w 1136"/>
                <a:gd name="T67" fmla="*/ 24 h 713"/>
                <a:gd name="T68" fmla="*/ 33 w 1136"/>
                <a:gd name="T69" fmla="*/ 42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3" name="Freeform 123"/>
            <p:cNvSpPr>
              <a:spLocks/>
            </p:cNvSpPr>
            <p:nvPr/>
          </p:nvSpPr>
          <p:spPr bwMode="gray">
            <a:xfrm>
              <a:off x="3140" y="2406"/>
              <a:ext cx="448" cy="398"/>
            </a:xfrm>
            <a:custGeom>
              <a:avLst/>
              <a:gdLst>
                <a:gd name="T0" fmla="*/ 0 w 896"/>
                <a:gd name="T1" fmla="*/ 84 h 797"/>
                <a:gd name="T2" fmla="*/ 7 w 896"/>
                <a:gd name="T3" fmla="*/ 100 h 797"/>
                <a:gd name="T4" fmla="*/ 17 w 896"/>
                <a:gd name="T5" fmla="*/ 115 h 797"/>
                <a:gd name="T6" fmla="*/ 30 w 896"/>
                <a:gd name="T7" fmla="*/ 127 h 797"/>
                <a:gd name="T8" fmla="*/ 29 w 896"/>
                <a:gd name="T9" fmla="*/ 140 h 797"/>
                <a:gd name="T10" fmla="*/ 53 w 896"/>
                <a:gd name="T11" fmla="*/ 162 h 797"/>
                <a:gd name="T12" fmla="*/ 76 w 896"/>
                <a:gd name="T13" fmla="*/ 171 h 797"/>
                <a:gd name="T14" fmla="*/ 104 w 896"/>
                <a:gd name="T15" fmla="*/ 166 h 797"/>
                <a:gd name="T16" fmla="*/ 116 w 896"/>
                <a:gd name="T17" fmla="*/ 171 h 797"/>
                <a:gd name="T18" fmla="*/ 133 w 896"/>
                <a:gd name="T19" fmla="*/ 164 h 797"/>
                <a:gd name="T20" fmla="*/ 134 w 896"/>
                <a:gd name="T21" fmla="*/ 180 h 797"/>
                <a:gd name="T22" fmla="*/ 143 w 896"/>
                <a:gd name="T23" fmla="*/ 191 h 797"/>
                <a:gd name="T24" fmla="*/ 156 w 896"/>
                <a:gd name="T25" fmla="*/ 187 h 797"/>
                <a:gd name="T26" fmla="*/ 173 w 896"/>
                <a:gd name="T27" fmla="*/ 199 h 797"/>
                <a:gd name="T28" fmla="*/ 188 w 896"/>
                <a:gd name="T29" fmla="*/ 194 h 797"/>
                <a:gd name="T30" fmla="*/ 193 w 896"/>
                <a:gd name="T31" fmla="*/ 189 h 797"/>
                <a:gd name="T32" fmla="*/ 212 w 896"/>
                <a:gd name="T33" fmla="*/ 179 h 797"/>
                <a:gd name="T34" fmla="*/ 213 w 896"/>
                <a:gd name="T35" fmla="*/ 163 h 797"/>
                <a:gd name="T36" fmla="*/ 208 w 896"/>
                <a:gd name="T37" fmla="*/ 148 h 797"/>
                <a:gd name="T38" fmla="*/ 194 w 896"/>
                <a:gd name="T39" fmla="*/ 157 h 797"/>
                <a:gd name="T40" fmla="*/ 180 w 896"/>
                <a:gd name="T41" fmla="*/ 141 h 797"/>
                <a:gd name="T42" fmla="*/ 170 w 896"/>
                <a:gd name="T43" fmla="*/ 133 h 797"/>
                <a:gd name="T44" fmla="*/ 182 w 896"/>
                <a:gd name="T45" fmla="*/ 129 h 797"/>
                <a:gd name="T46" fmla="*/ 181 w 896"/>
                <a:gd name="T47" fmla="*/ 116 h 797"/>
                <a:gd name="T48" fmla="*/ 190 w 896"/>
                <a:gd name="T49" fmla="*/ 108 h 797"/>
                <a:gd name="T50" fmla="*/ 186 w 896"/>
                <a:gd name="T51" fmla="*/ 94 h 797"/>
                <a:gd name="T52" fmla="*/ 197 w 896"/>
                <a:gd name="T53" fmla="*/ 87 h 797"/>
                <a:gd name="T54" fmla="*/ 211 w 896"/>
                <a:gd name="T55" fmla="*/ 99 h 797"/>
                <a:gd name="T56" fmla="*/ 224 w 896"/>
                <a:gd name="T57" fmla="*/ 91 h 797"/>
                <a:gd name="T58" fmla="*/ 219 w 896"/>
                <a:gd name="T59" fmla="*/ 75 h 797"/>
                <a:gd name="T60" fmla="*/ 206 w 896"/>
                <a:gd name="T61" fmla="*/ 71 h 797"/>
                <a:gd name="T62" fmla="*/ 203 w 896"/>
                <a:gd name="T63" fmla="*/ 62 h 797"/>
                <a:gd name="T64" fmla="*/ 182 w 896"/>
                <a:gd name="T65" fmla="*/ 66 h 797"/>
                <a:gd name="T66" fmla="*/ 169 w 896"/>
                <a:gd name="T67" fmla="*/ 53 h 797"/>
                <a:gd name="T68" fmla="*/ 157 w 896"/>
                <a:gd name="T69" fmla="*/ 53 h 797"/>
                <a:gd name="T70" fmla="*/ 156 w 896"/>
                <a:gd name="T71" fmla="*/ 41 h 797"/>
                <a:gd name="T72" fmla="*/ 173 w 896"/>
                <a:gd name="T73" fmla="*/ 20 h 797"/>
                <a:gd name="T74" fmla="*/ 171 w 896"/>
                <a:gd name="T75" fmla="*/ 3 h 797"/>
                <a:gd name="T76" fmla="*/ 153 w 896"/>
                <a:gd name="T77" fmla="*/ 6 h 797"/>
                <a:gd name="T78" fmla="*/ 112 w 896"/>
                <a:gd name="T79" fmla="*/ 0 h 797"/>
                <a:gd name="T80" fmla="*/ 110 w 896"/>
                <a:gd name="T81" fmla="*/ 32 h 797"/>
                <a:gd name="T82" fmla="*/ 89 w 896"/>
                <a:gd name="T83" fmla="*/ 49 h 797"/>
                <a:gd name="T84" fmla="*/ 72 w 896"/>
                <a:gd name="T85" fmla="*/ 52 h 797"/>
                <a:gd name="T86" fmla="*/ 42 w 896"/>
                <a:gd name="T87" fmla="*/ 71 h 797"/>
                <a:gd name="T88" fmla="*/ 25 w 896"/>
                <a:gd name="T89" fmla="*/ 79 h 797"/>
                <a:gd name="T90" fmla="*/ 0 w 896"/>
                <a:gd name="T91" fmla="*/ 84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4" name="Freeform 124"/>
            <p:cNvSpPr>
              <a:spLocks/>
            </p:cNvSpPr>
            <p:nvPr/>
          </p:nvSpPr>
          <p:spPr bwMode="gray">
            <a:xfrm>
              <a:off x="3140" y="2406"/>
              <a:ext cx="448" cy="398"/>
            </a:xfrm>
            <a:custGeom>
              <a:avLst/>
              <a:gdLst>
                <a:gd name="T0" fmla="*/ 0 w 896"/>
                <a:gd name="T1" fmla="*/ 84 h 797"/>
                <a:gd name="T2" fmla="*/ 7 w 896"/>
                <a:gd name="T3" fmla="*/ 100 h 797"/>
                <a:gd name="T4" fmla="*/ 17 w 896"/>
                <a:gd name="T5" fmla="*/ 115 h 797"/>
                <a:gd name="T6" fmla="*/ 30 w 896"/>
                <a:gd name="T7" fmla="*/ 127 h 797"/>
                <a:gd name="T8" fmla="*/ 29 w 896"/>
                <a:gd name="T9" fmla="*/ 140 h 797"/>
                <a:gd name="T10" fmla="*/ 53 w 896"/>
                <a:gd name="T11" fmla="*/ 162 h 797"/>
                <a:gd name="T12" fmla="*/ 76 w 896"/>
                <a:gd name="T13" fmla="*/ 171 h 797"/>
                <a:gd name="T14" fmla="*/ 104 w 896"/>
                <a:gd name="T15" fmla="*/ 166 h 797"/>
                <a:gd name="T16" fmla="*/ 116 w 896"/>
                <a:gd name="T17" fmla="*/ 171 h 797"/>
                <a:gd name="T18" fmla="*/ 133 w 896"/>
                <a:gd name="T19" fmla="*/ 164 h 797"/>
                <a:gd name="T20" fmla="*/ 134 w 896"/>
                <a:gd name="T21" fmla="*/ 180 h 797"/>
                <a:gd name="T22" fmla="*/ 143 w 896"/>
                <a:gd name="T23" fmla="*/ 191 h 797"/>
                <a:gd name="T24" fmla="*/ 156 w 896"/>
                <a:gd name="T25" fmla="*/ 187 h 797"/>
                <a:gd name="T26" fmla="*/ 173 w 896"/>
                <a:gd name="T27" fmla="*/ 199 h 797"/>
                <a:gd name="T28" fmla="*/ 188 w 896"/>
                <a:gd name="T29" fmla="*/ 194 h 797"/>
                <a:gd name="T30" fmla="*/ 193 w 896"/>
                <a:gd name="T31" fmla="*/ 189 h 797"/>
                <a:gd name="T32" fmla="*/ 212 w 896"/>
                <a:gd name="T33" fmla="*/ 179 h 797"/>
                <a:gd name="T34" fmla="*/ 213 w 896"/>
                <a:gd name="T35" fmla="*/ 163 h 797"/>
                <a:gd name="T36" fmla="*/ 208 w 896"/>
                <a:gd name="T37" fmla="*/ 148 h 797"/>
                <a:gd name="T38" fmla="*/ 194 w 896"/>
                <a:gd name="T39" fmla="*/ 157 h 797"/>
                <a:gd name="T40" fmla="*/ 180 w 896"/>
                <a:gd name="T41" fmla="*/ 141 h 797"/>
                <a:gd name="T42" fmla="*/ 170 w 896"/>
                <a:gd name="T43" fmla="*/ 133 h 797"/>
                <a:gd name="T44" fmla="*/ 182 w 896"/>
                <a:gd name="T45" fmla="*/ 129 h 797"/>
                <a:gd name="T46" fmla="*/ 181 w 896"/>
                <a:gd name="T47" fmla="*/ 116 h 797"/>
                <a:gd name="T48" fmla="*/ 190 w 896"/>
                <a:gd name="T49" fmla="*/ 108 h 797"/>
                <a:gd name="T50" fmla="*/ 186 w 896"/>
                <a:gd name="T51" fmla="*/ 94 h 797"/>
                <a:gd name="T52" fmla="*/ 197 w 896"/>
                <a:gd name="T53" fmla="*/ 87 h 797"/>
                <a:gd name="T54" fmla="*/ 211 w 896"/>
                <a:gd name="T55" fmla="*/ 99 h 797"/>
                <a:gd name="T56" fmla="*/ 224 w 896"/>
                <a:gd name="T57" fmla="*/ 91 h 797"/>
                <a:gd name="T58" fmla="*/ 219 w 896"/>
                <a:gd name="T59" fmla="*/ 75 h 797"/>
                <a:gd name="T60" fmla="*/ 206 w 896"/>
                <a:gd name="T61" fmla="*/ 71 h 797"/>
                <a:gd name="T62" fmla="*/ 203 w 896"/>
                <a:gd name="T63" fmla="*/ 62 h 797"/>
                <a:gd name="T64" fmla="*/ 182 w 896"/>
                <a:gd name="T65" fmla="*/ 66 h 797"/>
                <a:gd name="T66" fmla="*/ 169 w 896"/>
                <a:gd name="T67" fmla="*/ 53 h 797"/>
                <a:gd name="T68" fmla="*/ 157 w 896"/>
                <a:gd name="T69" fmla="*/ 53 h 797"/>
                <a:gd name="T70" fmla="*/ 156 w 896"/>
                <a:gd name="T71" fmla="*/ 41 h 797"/>
                <a:gd name="T72" fmla="*/ 173 w 896"/>
                <a:gd name="T73" fmla="*/ 20 h 797"/>
                <a:gd name="T74" fmla="*/ 171 w 896"/>
                <a:gd name="T75" fmla="*/ 3 h 797"/>
                <a:gd name="T76" fmla="*/ 153 w 896"/>
                <a:gd name="T77" fmla="*/ 6 h 797"/>
                <a:gd name="T78" fmla="*/ 112 w 896"/>
                <a:gd name="T79" fmla="*/ 0 h 797"/>
                <a:gd name="T80" fmla="*/ 110 w 896"/>
                <a:gd name="T81" fmla="*/ 32 h 797"/>
                <a:gd name="T82" fmla="*/ 89 w 896"/>
                <a:gd name="T83" fmla="*/ 49 h 797"/>
                <a:gd name="T84" fmla="*/ 72 w 896"/>
                <a:gd name="T85" fmla="*/ 52 h 797"/>
                <a:gd name="T86" fmla="*/ 42 w 896"/>
                <a:gd name="T87" fmla="*/ 71 h 797"/>
                <a:gd name="T88" fmla="*/ 25 w 896"/>
                <a:gd name="T89" fmla="*/ 79 h 797"/>
                <a:gd name="T90" fmla="*/ 0 w 896"/>
                <a:gd name="T91" fmla="*/ 84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5" name="Freeform 125"/>
            <p:cNvSpPr>
              <a:spLocks/>
            </p:cNvSpPr>
            <p:nvPr/>
          </p:nvSpPr>
          <p:spPr bwMode="gray">
            <a:xfrm>
              <a:off x="3128" y="2050"/>
              <a:ext cx="251" cy="526"/>
            </a:xfrm>
            <a:custGeom>
              <a:avLst/>
              <a:gdLst>
                <a:gd name="T0" fmla="*/ 7 w 502"/>
                <a:gd name="T1" fmla="*/ 236 h 1051"/>
                <a:gd name="T2" fmla="*/ 6 w 502"/>
                <a:gd name="T3" fmla="*/ 263 h 1051"/>
                <a:gd name="T4" fmla="*/ 30 w 502"/>
                <a:gd name="T5" fmla="*/ 257 h 1051"/>
                <a:gd name="T6" fmla="*/ 48 w 502"/>
                <a:gd name="T7" fmla="*/ 250 h 1051"/>
                <a:gd name="T8" fmla="*/ 78 w 502"/>
                <a:gd name="T9" fmla="*/ 230 h 1051"/>
                <a:gd name="T10" fmla="*/ 94 w 502"/>
                <a:gd name="T11" fmla="*/ 228 h 1051"/>
                <a:gd name="T12" fmla="*/ 115 w 502"/>
                <a:gd name="T13" fmla="*/ 210 h 1051"/>
                <a:gd name="T14" fmla="*/ 117 w 502"/>
                <a:gd name="T15" fmla="*/ 178 h 1051"/>
                <a:gd name="T16" fmla="*/ 108 w 502"/>
                <a:gd name="T17" fmla="*/ 169 h 1051"/>
                <a:gd name="T18" fmla="*/ 109 w 502"/>
                <a:gd name="T19" fmla="*/ 159 h 1051"/>
                <a:gd name="T20" fmla="*/ 115 w 502"/>
                <a:gd name="T21" fmla="*/ 150 h 1051"/>
                <a:gd name="T22" fmla="*/ 114 w 502"/>
                <a:gd name="T23" fmla="*/ 142 h 1051"/>
                <a:gd name="T24" fmla="*/ 121 w 502"/>
                <a:gd name="T25" fmla="*/ 126 h 1051"/>
                <a:gd name="T26" fmla="*/ 118 w 502"/>
                <a:gd name="T27" fmla="*/ 109 h 1051"/>
                <a:gd name="T28" fmla="*/ 99 w 502"/>
                <a:gd name="T29" fmla="*/ 99 h 1051"/>
                <a:gd name="T30" fmla="*/ 100 w 502"/>
                <a:gd name="T31" fmla="*/ 81 h 1051"/>
                <a:gd name="T32" fmla="*/ 108 w 502"/>
                <a:gd name="T33" fmla="*/ 74 h 1051"/>
                <a:gd name="T34" fmla="*/ 109 w 502"/>
                <a:gd name="T35" fmla="*/ 64 h 1051"/>
                <a:gd name="T36" fmla="*/ 119 w 502"/>
                <a:gd name="T37" fmla="*/ 60 h 1051"/>
                <a:gd name="T38" fmla="*/ 126 w 502"/>
                <a:gd name="T39" fmla="*/ 43 h 1051"/>
                <a:gd name="T40" fmla="*/ 119 w 502"/>
                <a:gd name="T41" fmla="*/ 31 h 1051"/>
                <a:gd name="T42" fmla="*/ 110 w 502"/>
                <a:gd name="T43" fmla="*/ 26 h 1051"/>
                <a:gd name="T44" fmla="*/ 111 w 502"/>
                <a:gd name="T45" fmla="*/ 16 h 1051"/>
                <a:gd name="T46" fmla="*/ 121 w 502"/>
                <a:gd name="T47" fmla="*/ 11 h 1051"/>
                <a:gd name="T48" fmla="*/ 114 w 502"/>
                <a:gd name="T49" fmla="*/ 0 h 1051"/>
                <a:gd name="T50" fmla="*/ 87 w 502"/>
                <a:gd name="T51" fmla="*/ 11 h 1051"/>
                <a:gd name="T52" fmla="*/ 72 w 502"/>
                <a:gd name="T53" fmla="*/ 11 h 1051"/>
                <a:gd name="T54" fmla="*/ 50 w 502"/>
                <a:gd name="T55" fmla="*/ 19 h 1051"/>
                <a:gd name="T56" fmla="*/ 38 w 502"/>
                <a:gd name="T57" fmla="*/ 49 h 1051"/>
                <a:gd name="T58" fmla="*/ 19 w 502"/>
                <a:gd name="T59" fmla="*/ 56 h 1051"/>
                <a:gd name="T60" fmla="*/ 19 w 502"/>
                <a:gd name="T61" fmla="*/ 73 h 1051"/>
                <a:gd name="T62" fmla="*/ 12 w 502"/>
                <a:gd name="T63" fmla="*/ 104 h 1051"/>
                <a:gd name="T64" fmla="*/ 0 w 502"/>
                <a:gd name="T65" fmla="*/ 117 h 1051"/>
                <a:gd name="T66" fmla="*/ 13 w 502"/>
                <a:gd name="T67" fmla="*/ 139 h 1051"/>
                <a:gd name="T68" fmla="*/ 4 w 502"/>
                <a:gd name="T69" fmla="*/ 164 h 1051"/>
                <a:gd name="T70" fmla="*/ 9 w 502"/>
                <a:gd name="T71" fmla="*/ 198 h 1051"/>
                <a:gd name="T72" fmla="*/ 15 w 502"/>
                <a:gd name="T73" fmla="*/ 220 h 1051"/>
                <a:gd name="T74" fmla="*/ 7 w 502"/>
                <a:gd name="T75" fmla="*/ 236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  <a:close/>
                </a:path>
              </a:pathLst>
            </a:custGeom>
            <a:grpFill/>
            <a:ln w="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6" name="Freeform 126"/>
            <p:cNvSpPr>
              <a:spLocks/>
            </p:cNvSpPr>
            <p:nvPr/>
          </p:nvSpPr>
          <p:spPr bwMode="gray">
            <a:xfrm>
              <a:off x="3128" y="2050"/>
              <a:ext cx="251" cy="526"/>
            </a:xfrm>
            <a:custGeom>
              <a:avLst/>
              <a:gdLst>
                <a:gd name="T0" fmla="*/ 7 w 502"/>
                <a:gd name="T1" fmla="*/ 236 h 1051"/>
                <a:gd name="T2" fmla="*/ 6 w 502"/>
                <a:gd name="T3" fmla="*/ 263 h 1051"/>
                <a:gd name="T4" fmla="*/ 30 w 502"/>
                <a:gd name="T5" fmla="*/ 257 h 1051"/>
                <a:gd name="T6" fmla="*/ 48 w 502"/>
                <a:gd name="T7" fmla="*/ 250 h 1051"/>
                <a:gd name="T8" fmla="*/ 78 w 502"/>
                <a:gd name="T9" fmla="*/ 230 h 1051"/>
                <a:gd name="T10" fmla="*/ 94 w 502"/>
                <a:gd name="T11" fmla="*/ 228 h 1051"/>
                <a:gd name="T12" fmla="*/ 115 w 502"/>
                <a:gd name="T13" fmla="*/ 210 h 1051"/>
                <a:gd name="T14" fmla="*/ 117 w 502"/>
                <a:gd name="T15" fmla="*/ 178 h 1051"/>
                <a:gd name="T16" fmla="*/ 108 w 502"/>
                <a:gd name="T17" fmla="*/ 169 h 1051"/>
                <a:gd name="T18" fmla="*/ 109 w 502"/>
                <a:gd name="T19" fmla="*/ 159 h 1051"/>
                <a:gd name="T20" fmla="*/ 115 w 502"/>
                <a:gd name="T21" fmla="*/ 150 h 1051"/>
                <a:gd name="T22" fmla="*/ 114 w 502"/>
                <a:gd name="T23" fmla="*/ 142 h 1051"/>
                <a:gd name="T24" fmla="*/ 121 w 502"/>
                <a:gd name="T25" fmla="*/ 126 h 1051"/>
                <a:gd name="T26" fmla="*/ 118 w 502"/>
                <a:gd name="T27" fmla="*/ 109 h 1051"/>
                <a:gd name="T28" fmla="*/ 99 w 502"/>
                <a:gd name="T29" fmla="*/ 99 h 1051"/>
                <a:gd name="T30" fmla="*/ 100 w 502"/>
                <a:gd name="T31" fmla="*/ 81 h 1051"/>
                <a:gd name="T32" fmla="*/ 108 w 502"/>
                <a:gd name="T33" fmla="*/ 74 h 1051"/>
                <a:gd name="T34" fmla="*/ 109 w 502"/>
                <a:gd name="T35" fmla="*/ 64 h 1051"/>
                <a:gd name="T36" fmla="*/ 119 w 502"/>
                <a:gd name="T37" fmla="*/ 60 h 1051"/>
                <a:gd name="T38" fmla="*/ 126 w 502"/>
                <a:gd name="T39" fmla="*/ 43 h 1051"/>
                <a:gd name="T40" fmla="*/ 119 w 502"/>
                <a:gd name="T41" fmla="*/ 31 h 1051"/>
                <a:gd name="T42" fmla="*/ 110 w 502"/>
                <a:gd name="T43" fmla="*/ 26 h 1051"/>
                <a:gd name="T44" fmla="*/ 111 w 502"/>
                <a:gd name="T45" fmla="*/ 16 h 1051"/>
                <a:gd name="T46" fmla="*/ 121 w 502"/>
                <a:gd name="T47" fmla="*/ 11 h 1051"/>
                <a:gd name="T48" fmla="*/ 114 w 502"/>
                <a:gd name="T49" fmla="*/ 0 h 1051"/>
                <a:gd name="T50" fmla="*/ 87 w 502"/>
                <a:gd name="T51" fmla="*/ 11 h 1051"/>
                <a:gd name="T52" fmla="*/ 72 w 502"/>
                <a:gd name="T53" fmla="*/ 11 h 1051"/>
                <a:gd name="T54" fmla="*/ 50 w 502"/>
                <a:gd name="T55" fmla="*/ 19 h 1051"/>
                <a:gd name="T56" fmla="*/ 38 w 502"/>
                <a:gd name="T57" fmla="*/ 49 h 1051"/>
                <a:gd name="T58" fmla="*/ 19 w 502"/>
                <a:gd name="T59" fmla="*/ 56 h 1051"/>
                <a:gd name="T60" fmla="*/ 19 w 502"/>
                <a:gd name="T61" fmla="*/ 73 h 1051"/>
                <a:gd name="T62" fmla="*/ 12 w 502"/>
                <a:gd name="T63" fmla="*/ 104 h 1051"/>
                <a:gd name="T64" fmla="*/ 0 w 502"/>
                <a:gd name="T65" fmla="*/ 117 h 1051"/>
                <a:gd name="T66" fmla="*/ 13 w 502"/>
                <a:gd name="T67" fmla="*/ 139 h 1051"/>
                <a:gd name="T68" fmla="*/ 4 w 502"/>
                <a:gd name="T69" fmla="*/ 164 h 1051"/>
                <a:gd name="T70" fmla="*/ 9 w 502"/>
                <a:gd name="T71" fmla="*/ 198 h 1051"/>
                <a:gd name="T72" fmla="*/ 15 w 502"/>
                <a:gd name="T73" fmla="*/ 220 h 1051"/>
                <a:gd name="T74" fmla="*/ 7 w 502"/>
                <a:gd name="T75" fmla="*/ 236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7" name="Freeform 127"/>
            <p:cNvSpPr>
              <a:spLocks/>
            </p:cNvSpPr>
            <p:nvPr/>
          </p:nvSpPr>
          <p:spPr bwMode="gray">
            <a:xfrm>
              <a:off x="2736" y="2154"/>
              <a:ext cx="464" cy="664"/>
            </a:xfrm>
            <a:custGeom>
              <a:avLst/>
              <a:gdLst>
                <a:gd name="T0" fmla="*/ 2 w 929"/>
                <a:gd name="T1" fmla="*/ 106 h 1329"/>
                <a:gd name="T2" fmla="*/ 21 w 929"/>
                <a:gd name="T3" fmla="*/ 126 h 1329"/>
                <a:gd name="T4" fmla="*/ 31 w 929"/>
                <a:gd name="T5" fmla="*/ 148 h 1329"/>
                <a:gd name="T6" fmla="*/ 26 w 929"/>
                <a:gd name="T7" fmla="*/ 170 h 1329"/>
                <a:gd name="T8" fmla="*/ 43 w 929"/>
                <a:gd name="T9" fmla="*/ 183 h 1329"/>
                <a:gd name="T10" fmla="*/ 68 w 929"/>
                <a:gd name="T11" fmla="*/ 187 h 1329"/>
                <a:gd name="T12" fmla="*/ 79 w 929"/>
                <a:gd name="T13" fmla="*/ 172 h 1329"/>
                <a:gd name="T14" fmla="*/ 78 w 929"/>
                <a:gd name="T15" fmla="*/ 153 h 1329"/>
                <a:gd name="T16" fmla="*/ 72 w 929"/>
                <a:gd name="T17" fmla="*/ 108 h 1329"/>
                <a:gd name="T18" fmla="*/ 92 w 929"/>
                <a:gd name="T19" fmla="*/ 113 h 1329"/>
                <a:gd name="T20" fmla="*/ 109 w 929"/>
                <a:gd name="T21" fmla="*/ 126 h 1329"/>
                <a:gd name="T22" fmla="*/ 143 w 929"/>
                <a:gd name="T23" fmla="*/ 150 h 1329"/>
                <a:gd name="T24" fmla="*/ 140 w 929"/>
                <a:gd name="T25" fmla="*/ 174 h 1329"/>
                <a:gd name="T26" fmla="*/ 112 w 929"/>
                <a:gd name="T27" fmla="*/ 189 h 1329"/>
                <a:gd name="T28" fmla="*/ 99 w 929"/>
                <a:gd name="T29" fmla="*/ 204 h 1329"/>
                <a:gd name="T30" fmla="*/ 71 w 929"/>
                <a:gd name="T31" fmla="*/ 199 h 1329"/>
                <a:gd name="T32" fmla="*/ 65 w 929"/>
                <a:gd name="T33" fmla="*/ 222 h 1329"/>
                <a:gd name="T34" fmla="*/ 70 w 929"/>
                <a:gd name="T35" fmla="*/ 249 h 1329"/>
                <a:gd name="T36" fmla="*/ 48 w 929"/>
                <a:gd name="T37" fmla="*/ 267 h 1329"/>
                <a:gd name="T38" fmla="*/ 53 w 929"/>
                <a:gd name="T39" fmla="*/ 285 h 1329"/>
                <a:gd name="T40" fmla="*/ 63 w 929"/>
                <a:gd name="T41" fmla="*/ 304 h 1329"/>
                <a:gd name="T42" fmla="*/ 110 w 929"/>
                <a:gd name="T43" fmla="*/ 308 h 1329"/>
                <a:gd name="T44" fmla="*/ 142 w 929"/>
                <a:gd name="T45" fmla="*/ 313 h 1329"/>
                <a:gd name="T46" fmla="*/ 172 w 929"/>
                <a:gd name="T47" fmla="*/ 324 h 1329"/>
                <a:gd name="T48" fmla="*/ 188 w 929"/>
                <a:gd name="T49" fmla="*/ 330 h 1329"/>
                <a:gd name="T50" fmla="*/ 181 w 929"/>
                <a:gd name="T51" fmla="*/ 308 h 1329"/>
                <a:gd name="T52" fmla="*/ 202 w 929"/>
                <a:gd name="T53" fmla="*/ 290 h 1329"/>
                <a:gd name="T54" fmla="*/ 178 w 929"/>
                <a:gd name="T55" fmla="*/ 276 h 1329"/>
                <a:gd name="T56" fmla="*/ 200 w 929"/>
                <a:gd name="T57" fmla="*/ 270 h 1329"/>
                <a:gd name="T58" fmla="*/ 231 w 929"/>
                <a:gd name="T59" fmla="*/ 266 h 1329"/>
                <a:gd name="T60" fmla="*/ 218 w 929"/>
                <a:gd name="T61" fmla="*/ 241 h 1329"/>
                <a:gd name="T62" fmla="*/ 202 w 929"/>
                <a:gd name="T63" fmla="*/ 211 h 1329"/>
                <a:gd name="T64" fmla="*/ 210 w 929"/>
                <a:gd name="T65" fmla="*/ 167 h 1329"/>
                <a:gd name="T66" fmla="*/ 200 w 929"/>
                <a:gd name="T67" fmla="*/ 112 h 1329"/>
                <a:gd name="T68" fmla="*/ 196 w 929"/>
                <a:gd name="T69" fmla="*/ 65 h 1329"/>
                <a:gd name="T70" fmla="*/ 214 w 929"/>
                <a:gd name="T71" fmla="*/ 21 h 1329"/>
                <a:gd name="T72" fmla="*/ 206 w 929"/>
                <a:gd name="T73" fmla="*/ 0 h 1329"/>
                <a:gd name="T74" fmla="*/ 182 w 929"/>
                <a:gd name="T75" fmla="*/ 10 h 1329"/>
                <a:gd name="T76" fmla="*/ 164 w 929"/>
                <a:gd name="T77" fmla="*/ 44 h 1329"/>
                <a:gd name="T78" fmla="*/ 129 w 929"/>
                <a:gd name="T79" fmla="*/ 87 h 1329"/>
                <a:gd name="T80" fmla="*/ 99 w 929"/>
                <a:gd name="T81" fmla="*/ 84 h 1329"/>
                <a:gd name="T82" fmla="*/ 74 w 929"/>
                <a:gd name="T83" fmla="*/ 70 h 1329"/>
                <a:gd name="T84" fmla="*/ 72 w 929"/>
                <a:gd name="T85" fmla="*/ 42 h 1329"/>
                <a:gd name="T86" fmla="*/ 68 w 929"/>
                <a:gd name="T87" fmla="*/ 18 h 1329"/>
                <a:gd name="T88" fmla="*/ 43 w 929"/>
                <a:gd name="T89" fmla="*/ 42 h 1329"/>
                <a:gd name="T90" fmla="*/ 26 w 929"/>
                <a:gd name="T91" fmla="*/ 90 h 1329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929"/>
                <a:gd name="T139" fmla="*/ 0 h 1329"/>
                <a:gd name="T140" fmla="*/ 929 w 929"/>
                <a:gd name="T141" fmla="*/ 1329 h 1329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929" h="1329">
                  <a:moveTo>
                    <a:pt x="0" y="406"/>
                  </a:moveTo>
                  <a:lnTo>
                    <a:pt x="8" y="425"/>
                  </a:lnTo>
                  <a:lnTo>
                    <a:pt x="36" y="461"/>
                  </a:lnTo>
                  <a:lnTo>
                    <a:pt x="87" y="504"/>
                  </a:lnTo>
                  <a:lnTo>
                    <a:pt x="85" y="538"/>
                  </a:lnTo>
                  <a:lnTo>
                    <a:pt x="124" y="595"/>
                  </a:lnTo>
                  <a:lnTo>
                    <a:pt x="107" y="636"/>
                  </a:lnTo>
                  <a:lnTo>
                    <a:pt x="107" y="681"/>
                  </a:lnTo>
                  <a:lnTo>
                    <a:pt x="150" y="697"/>
                  </a:lnTo>
                  <a:lnTo>
                    <a:pt x="174" y="732"/>
                  </a:lnTo>
                  <a:lnTo>
                    <a:pt x="239" y="762"/>
                  </a:lnTo>
                  <a:lnTo>
                    <a:pt x="272" y="748"/>
                  </a:lnTo>
                  <a:lnTo>
                    <a:pt x="278" y="705"/>
                  </a:lnTo>
                  <a:lnTo>
                    <a:pt x="317" y="689"/>
                  </a:lnTo>
                  <a:lnTo>
                    <a:pt x="335" y="648"/>
                  </a:lnTo>
                  <a:lnTo>
                    <a:pt x="315" y="612"/>
                  </a:lnTo>
                  <a:lnTo>
                    <a:pt x="264" y="593"/>
                  </a:lnTo>
                  <a:lnTo>
                    <a:pt x="288" y="435"/>
                  </a:lnTo>
                  <a:lnTo>
                    <a:pt x="319" y="451"/>
                  </a:lnTo>
                  <a:lnTo>
                    <a:pt x="370" y="453"/>
                  </a:lnTo>
                  <a:lnTo>
                    <a:pt x="372" y="484"/>
                  </a:lnTo>
                  <a:lnTo>
                    <a:pt x="439" y="504"/>
                  </a:lnTo>
                  <a:lnTo>
                    <a:pt x="563" y="559"/>
                  </a:lnTo>
                  <a:lnTo>
                    <a:pt x="575" y="603"/>
                  </a:lnTo>
                  <a:lnTo>
                    <a:pt x="550" y="646"/>
                  </a:lnTo>
                  <a:lnTo>
                    <a:pt x="561" y="697"/>
                  </a:lnTo>
                  <a:lnTo>
                    <a:pt x="557" y="750"/>
                  </a:lnTo>
                  <a:lnTo>
                    <a:pt x="449" y="758"/>
                  </a:lnTo>
                  <a:lnTo>
                    <a:pt x="449" y="807"/>
                  </a:lnTo>
                  <a:lnTo>
                    <a:pt x="396" y="819"/>
                  </a:lnTo>
                  <a:lnTo>
                    <a:pt x="349" y="793"/>
                  </a:lnTo>
                  <a:lnTo>
                    <a:pt x="286" y="797"/>
                  </a:lnTo>
                  <a:lnTo>
                    <a:pt x="288" y="851"/>
                  </a:lnTo>
                  <a:lnTo>
                    <a:pt x="260" y="890"/>
                  </a:lnTo>
                  <a:lnTo>
                    <a:pt x="305" y="921"/>
                  </a:lnTo>
                  <a:lnTo>
                    <a:pt x="282" y="998"/>
                  </a:lnTo>
                  <a:lnTo>
                    <a:pt x="292" y="1057"/>
                  </a:lnTo>
                  <a:lnTo>
                    <a:pt x="195" y="1071"/>
                  </a:lnTo>
                  <a:lnTo>
                    <a:pt x="211" y="1093"/>
                  </a:lnTo>
                  <a:lnTo>
                    <a:pt x="215" y="1142"/>
                  </a:lnTo>
                  <a:lnTo>
                    <a:pt x="191" y="1156"/>
                  </a:lnTo>
                  <a:lnTo>
                    <a:pt x="252" y="1217"/>
                  </a:lnTo>
                  <a:lnTo>
                    <a:pt x="345" y="1191"/>
                  </a:lnTo>
                  <a:lnTo>
                    <a:pt x="443" y="1232"/>
                  </a:lnTo>
                  <a:lnTo>
                    <a:pt x="506" y="1280"/>
                  </a:lnTo>
                  <a:lnTo>
                    <a:pt x="571" y="1254"/>
                  </a:lnTo>
                  <a:lnTo>
                    <a:pt x="642" y="1299"/>
                  </a:lnTo>
                  <a:lnTo>
                    <a:pt x="689" y="1299"/>
                  </a:lnTo>
                  <a:lnTo>
                    <a:pt x="691" y="1329"/>
                  </a:lnTo>
                  <a:lnTo>
                    <a:pt x="754" y="1323"/>
                  </a:lnTo>
                  <a:lnTo>
                    <a:pt x="756" y="1270"/>
                  </a:lnTo>
                  <a:lnTo>
                    <a:pt x="727" y="1234"/>
                  </a:lnTo>
                  <a:lnTo>
                    <a:pt x="748" y="1205"/>
                  </a:lnTo>
                  <a:lnTo>
                    <a:pt x="811" y="1163"/>
                  </a:lnTo>
                  <a:lnTo>
                    <a:pt x="776" y="1142"/>
                  </a:lnTo>
                  <a:lnTo>
                    <a:pt x="715" y="1104"/>
                  </a:lnTo>
                  <a:lnTo>
                    <a:pt x="733" y="1069"/>
                  </a:lnTo>
                  <a:lnTo>
                    <a:pt x="802" y="1083"/>
                  </a:lnTo>
                  <a:lnTo>
                    <a:pt x="880" y="1089"/>
                  </a:lnTo>
                  <a:lnTo>
                    <a:pt x="926" y="1065"/>
                  </a:lnTo>
                  <a:lnTo>
                    <a:pt x="929" y="1014"/>
                  </a:lnTo>
                  <a:lnTo>
                    <a:pt x="874" y="967"/>
                  </a:lnTo>
                  <a:lnTo>
                    <a:pt x="837" y="906"/>
                  </a:lnTo>
                  <a:lnTo>
                    <a:pt x="809" y="845"/>
                  </a:lnTo>
                  <a:lnTo>
                    <a:pt x="811" y="736"/>
                  </a:lnTo>
                  <a:lnTo>
                    <a:pt x="843" y="671"/>
                  </a:lnTo>
                  <a:lnTo>
                    <a:pt x="819" y="583"/>
                  </a:lnTo>
                  <a:lnTo>
                    <a:pt x="800" y="449"/>
                  </a:lnTo>
                  <a:lnTo>
                    <a:pt x="837" y="351"/>
                  </a:lnTo>
                  <a:lnTo>
                    <a:pt x="786" y="262"/>
                  </a:lnTo>
                  <a:lnTo>
                    <a:pt x="829" y="209"/>
                  </a:lnTo>
                  <a:lnTo>
                    <a:pt x="859" y="85"/>
                  </a:lnTo>
                  <a:lnTo>
                    <a:pt x="859" y="18"/>
                  </a:lnTo>
                  <a:lnTo>
                    <a:pt x="825" y="0"/>
                  </a:lnTo>
                  <a:lnTo>
                    <a:pt x="788" y="59"/>
                  </a:lnTo>
                  <a:lnTo>
                    <a:pt x="731" y="40"/>
                  </a:lnTo>
                  <a:lnTo>
                    <a:pt x="678" y="99"/>
                  </a:lnTo>
                  <a:lnTo>
                    <a:pt x="658" y="179"/>
                  </a:lnTo>
                  <a:lnTo>
                    <a:pt x="561" y="309"/>
                  </a:lnTo>
                  <a:lnTo>
                    <a:pt x="516" y="349"/>
                  </a:lnTo>
                  <a:lnTo>
                    <a:pt x="487" y="321"/>
                  </a:lnTo>
                  <a:lnTo>
                    <a:pt x="396" y="337"/>
                  </a:lnTo>
                  <a:lnTo>
                    <a:pt x="355" y="284"/>
                  </a:lnTo>
                  <a:lnTo>
                    <a:pt x="296" y="282"/>
                  </a:lnTo>
                  <a:lnTo>
                    <a:pt x="254" y="242"/>
                  </a:lnTo>
                  <a:lnTo>
                    <a:pt x="290" y="168"/>
                  </a:lnTo>
                  <a:lnTo>
                    <a:pt x="305" y="122"/>
                  </a:lnTo>
                  <a:lnTo>
                    <a:pt x="272" y="73"/>
                  </a:lnTo>
                  <a:lnTo>
                    <a:pt x="207" y="91"/>
                  </a:lnTo>
                  <a:lnTo>
                    <a:pt x="172" y="170"/>
                  </a:lnTo>
                  <a:lnTo>
                    <a:pt x="158" y="307"/>
                  </a:lnTo>
                  <a:lnTo>
                    <a:pt x="107" y="362"/>
                  </a:lnTo>
                  <a:lnTo>
                    <a:pt x="0" y="406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8" name="Freeform 128"/>
            <p:cNvSpPr>
              <a:spLocks/>
            </p:cNvSpPr>
            <p:nvPr/>
          </p:nvSpPr>
          <p:spPr bwMode="gray">
            <a:xfrm>
              <a:off x="3987" y="3238"/>
              <a:ext cx="121" cy="305"/>
            </a:xfrm>
            <a:custGeom>
              <a:avLst/>
              <a:gdLst>
                <a:gd name="T0" fmla="*/ 43 w 242"/>
                <a:gd name="T1" fmla="*/ 1 h 610"/>
                <a:gd name="T2" fmla="*/ 39 w 242"/>
                <a:gd name="T3" fmla="*/ 6 h 610"/>
                <a:gd name="T4" fmla="*/ 33 w 242"/>
                <a:gd name="T5" fmla="*/ 11 h 610"/>
                <a:gd name="T6" fmla="*/ 28 w 242"/>
                <a:gd name="T7" fmla="*/ 16 h 610"/>
                <a:gd name="T8" fmla="*/ 22 w 242"/>
                <a:gd name="T9" fmla="*/ 24 h 610"/>
                <a:gd name="T10" fmla="*/ 19 w 242"/>
                <a:gd name="T11" fmla="*/ 30 h 610"/>
                <a:gd name="T12" fmla="*/ 16 w 242"/>
                <a:gd name="T13" fmla="*/ 37 h 610"/>
                <a:gd name="T14" fmla="*/ 11 w 242"/>
                <a:gd name="T15" fmla="*/ 47 h 610"/>
                <a:gd name="T16" fmla="*/ 5 w 242"/>
                <a:gd name="T17" fmla="*/ 58 h 610"/>
                <a:gd name="T18" fmla="*/ 1 w 242"/>
                <a:gd name="T19" fmla="*/ 67 h 610"/>
                <a:gd name="T20" fmla="*/ 1 w 242"/>
                <a:gd name="T21" fmla="*/ 77 h 610"/>
                <a:gd name="T22" fmla="*/ 4 w 242"/>
                <a:gd name="T23" fmla="*/ 88 h 610"/>
                <a:gd name="T24" fmla="*/ 5 w 242"/>
                <a:gd name="T25" fmla="*/ 99 h 610"/>
                <a:gd name="T26" fmla="*/ 3 w 242"/>
                <a:gd name="T27" fmla="*/ 108 h 610"/>
                <a:gd name="T28" fmla="*/ 6 w 242"/>
                <a:gd name="T29" fmla="*/ 114 h 610"/>
                <a:gd name="T30" fmla="*/ 15 w 242"/>
                <a:gd name="T31" fmla="*/ 119 h 610"/>
                <a:gd name="T32" fmla="*/ 22 w 242"/>
                <a:gd name="T33" fmla="*/ 129 h 610"/>
                <a:gd name="T34" fmla="*/ 28 w 242"/>
                <a:gd name="T35" fmla="*/ 135 h 610"/>
                <a:gd name="T36" fmla="*/ 33 w 242"/>
                <a:gd name="T37" fmla="*/ 139 h 610"/>
                <a:gd name="T38" fmla="*/ 35 w 242"/>
                <a:gd name="T39" fmla="*/ 146 h 610"/>
                <a:gd name="T40" fmla="*/ 37 w 242"/>
                <a:gd name="T41" fmla="*/ 152 h 610"/>
                <a:gd name="T42" fmla="*/ 41 w 242"/>
                <a:gd name="T43" fmla="*/ 152 h 610"/>
                <a:gd name="T44" fmla="*/ 42 w 242"/>
                <a:gd name="T45" fmla="*/ 146 h 610"/>
                <a:gd name="T46" fmla="*/ 42 w 242"/>
                <a:gd name="T47" fmla="*/ 135 h 610"/>
                <a:gd name="T48" fmla="*/ 45 w 242"/>
                <a:gd name="T49" fmla="*/ 123 h 610"/>
                <a:gd name="T50" fmla="*/ 51 w 242"/>
                <a:gd name="T51" fmla="*/ 114 h 610"/>
                <a:gd name="T52" fmla="*/ 55 w 242"/>
                <a:gd name="T53" fmla="*/ 103 h 610"/>
                <a:gd name="T54" fmla="*/ 57 w 242"/>
                <a:gd name="T55" fmla="*/ 86 h 610"/>
                <a:gd name="T56" fmla="*/ 58 w 242"/>
                <a:gd name="T57" fmla="*/ 66 h 610"/>
                <a:gd name="T58" fmla="*/ 58 w 242"/>
                <a:gd name="T59" fmla="*/ 51 h 610"/>
                <a:gd name="T60" fmla="*/ 60 w 242"/>
                <a:gd name="T61" fmla="*/ 39 h 610"/>
                <a:gd name="T62" fmla="*/ 60 w 242"/>
                <a:gd name="T63" fmla="*/ 28 h 610"/>
                <a:gd name="T64" fmla="*/ 56 w 242"/>
                <a:gd name="T65" fmla="*/ 19 h 610"/>
                <a:gd name="T66" fmla="*/ 52 w 242"/>
                <a:gd name="T67" fmla="*/ 10 h 610"/>
                <a:gd name="T68" fmla="*/ 47 w 242"/>
                <a:gd name="T69" fmla="*/ 2 h 610"/>
                <a:gd name="T70" fmla="*/ 44 w 242"/>
                <a:gd name="T71" fmla="*/ 0 h 6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42"/>
                <a:gd name="T109" fmla="*/ 0 h 610"/>
                <a:gd name="T110" fmla="*/ 242 w 242"/>
                <a:gd name="T111" fmla="*/ 610 h 6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42" h="610">
                  <a:moveTo>
                    <a:pt x="173" y="0"/>
                  </a:moveTo>
                  <a:lnTo>
                    <a:pt x="172" y="4"/>
                  </a:lnTo>
                  <a:lnTo>
                    <a:pt x="164" y="12"/>
                  </a:lnTo>
                  <a:lnTo>
                    <a:pt x="154" y="24"/>
                  </a:lnTo>
                  <a:lnTo>
                    <a:pt x="144" y="36"/>
                  </a:lnTo>
                  <a:lnTo>
                    <a:pt x="132" y="44"/>
                  </a:lnTo>
                  <a:lnTo>
                    <a:pt x="122" y="49"/>
                  </a:lnTo>
                  <a:lnTo>
                    <a:pt x="111" y="63"/>
                  </a:lnTo>
                  <a:lnTo>
                    <a:pt x="97" y="79"/>
                  </a:lnTo>
                  <a:lnTo>
                    <a:pt x="87" y="97"/>
                  </a:lnTo>
                  <a:lnTo>
                    <a:pt x="77" y="112"/>
                  </a:lnTo>
                  <a:lnTo>
                    <a:pt x="73" y="122"/>
                  </a:lnTo>
                  <a:lnTo>
                    <a:pt x="71" y="132"/>
                  </a:lnTo>
                  <a:lnTo>
                    <a:pt x="63" y="148"/>
                  </a:lnTo>
                  <a:lnTo>
                    <a:pt x="53" y="168"/>
                  </a:lnTo>
                  <a:lnTo>
                    <a:pt x="44" y="189"/>
                  </a:lnTo>
                  <a:lnTo>
                    <a:pt x="32" y="213"/>
                  </a:lnTo>
                  <a:lnTo>
                    <a:pt x="20" y="234"/>
                  </a:lnTo>
                  <a:lnTo>
                    <a:pt x="10" y="254"/>
                  </a:lnTo>
                  <a:lnTo>
                    <a:pt x="4" y="268"/>
                  </a:lnTo>
                  <a:lnTo>
                    <a:pt x="0" y="288"/>
                  </a:lnTo>
                  <a:lnTo>
                    <a:pt x="2" y="309"/>
                  </a:lnTo>
                  <a:lnTo>
                    <a:pt x="8" y="331"/>
                  </a:lnTo>
                  <a:lnTo>
                    <a:pt x="14" y="354"/>
                  </a:lnTo>
                  <a:lnTo>
                    <a:pt x="18" y="376"/>
                  </a:lnTo>
                  <a:lnTo>
                    <a:pt x="18" y="396"/>
                  </a:lnTo>
                  <a:lnTo>
                    <a:pt x="14" y="414"/>
                  </a:lnTo>
                  <a:lnTo>
                    <a:pt x="12" y="431"/>
                  </a:lnTo>
                  <a:lnTo>
                    <a:pt x="14" y="445"/>
                  </a:lnTo>
                  <a:lnTo>
                    <a:pt x="24" y="455"/>
                  </a:lnTo>
                  <a:lnTo>
                    <a:pt x="42" y="467"/>
                  </a:lnTo>
                  <a:lnTo>
                    <a:pt x="57" y="477"/>
                  </a:lnTo>
                  <a:lnTo>
                    <a:pt x="71" y="492"/>
                  </a:lnTo>
                  <a:lnTo>
                    <a:pt x="85" y="514"/>
                  </a:lnTo>
                  <a:lnTo>
                    <a:pt x="99" y="530"/>
                  </a:lnTo>
                  <a:lnTo>
                    <a:pt x="111" y="540"/>
                  </a:lnTo>
                  <a:lnTo>
                    <a:pt x="122" y="547"/>
                  </a:lnTo>
                  <a:lnTo>
                    <a:pt x="130" y="555"/>
                  </a:lnTo>
                  <a:lnTo>
                    <a:pt x="136" y="569"/>
                  </a:lnTo>
                  <a:lnTo>
                    <a:pt x="140" y="583"/>
                  </a:lnTo>
                  <a:lnTo>
                    <a:pt x="144" y="597"/>
                  </a:lnTo>
                  <a:lnTo>
                    <a:pt x="148" y="606"/>
                  </a:lnTo>
                  <a:lnTo>
                    <a:pt x="154" y="610"/>
                  </a:lnTo>
                  <a:lnTo>
                    <a:pt x="162" y="606"/>
                  </a:lnTo>
                  <a:lnTo>
                    <a:pt x="168" y="597"/>
                  </a:lnTo>
                  <a:lnTo>
                    <a:pt x="168" y="581"/>
                  </a:lnTo>
                  <a:lnTo>
                    <a:pt x="168" y="559"/>
                  </a:lnTo>
                  <a:lnTo>
                    <a:pt x="168" y="538"/>
                  </a:lnTo>
                  <a:lnTo>
                    <a:pt x="172" y="516"/>
                  </a:lnTo>
                  <a:lnTo>
                    <a:pt x="179" y="494"/>
                  </a:lnTo>
                  <a:lnTo>
                    <a:pt x="189" y="475"/>
                  </a:lnTo>
                  <a:lnTo>
                    <a:pt x="201" y="457"/>
                  </a:lnTo>
                  <a:lnTo>
                    <a:pt x="211" y="435"/>
                  </a:lnTo>
                  <a:lnTo>
                    <a:pt x="217" y="412"/>
                  </a:lnTo>
                  <a:lnTo>
                    <a:pt x="221" y="380"/>
                  </a:lnTo>
                  <a:lnTo>
                    <a:pt x="225" y="343"/>
                  </a:lnTo>
                  <a:lnTo>
                    <a:pt x="227" y="303"/>
                  </a:lnTo>
                  <a:lnTo>
                    <a:pt x="229" y="264"/>
                  </a:lnTo>
                  <a:lnTo>
                    <a:pt x="227" y="231"/>
                  </a:lnTo>
                  <a:lnTo>
                    <a:pt x="229" y="203"/>
                  </a:lnTo>
                  <a:lnTo>
                    <a:pt x="233" y="179"/>
                  </a:lnTo>
                  <a:lnTo>
                    <a:pt x="240" y="156"/>
                  </a:lnTo>
                  <a:lnTo>
                    <a:pt x="242" y="134"/>
                  </a:lnTo>
                  <a:lnTo>
                    <a:pt x="238" y="112"/>
                  </a:lnTo>
                  <a:lnTo>
                    <a:pt x="229" y="89"/>
                  </a:lnTo>
                  <a:lnTo>
                    <a:pt x="223" y="73"/>
                  </a:lnTo>
                  <a:lnTo>
                    <a:pt x="215" y="59"/>
                  </a:lnTo>
                  <a:lnTo>
                    <a:pt x="207" y="42"/>
                  </a:lnTo>
                  <a:lnTo>
                    <a:pt x="195" y="22"/>
                  </a:lnTo>
                  <a:lnTo>
                    <a:pt x="185" y="10"/>
                  </a:lnTo>
                  <a:lnTo>
                    <a:pt x="177" y="2"/>
                  </a:lnTo>
                  <a:lnTo>
                    <a:pt x="173" y="0"/>
                  </a:lnTo>
                </a:path>
              </a:pathLst>
            </a:custGeom>
            <a:grpFill/>
            <a:ln w="6350">
              <a:solidFill>
                <a:schemeClr val="bg1">
                  <a:lumMod val="95000"/>
                </a:schemeClr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89" name="Freeform 78"/>
          <p:cNvSpPr>
            <a:spLocks/>
          </p:cNvSpPr>
          <p:nvPr/>
        </p:nvSpPr>
        <p:spPr bwMode="gray">
          <a:xfrm>
            <a:off x="3334578" y="3939033"/>
            <a:ext cx="671563" cy="571500"/>
          </a:xfrm>
          <a:custGeom>
            <a:avLst/>
            <a:gdLst>
              <a:gd name="T0" fmla="*/ 279 w 1128"/>
              <a:gd name="T1" fmla="*/ 62 h 960"/>
              <a:gd name="T2" fmla="*/ 272 w 1128"/>
              <a:gd name="T3" fmla="*/ 67 h 960"/>
              <a:gd name="T4" fmla="*/ 266 w 1128"/>
              <a:gd name="T5" fmla="*/ 77 h 960"/>
              <a:gd name="T6" fmla="*/ 261 w 1128"/>
              <a:gd name="T7" fmla="*/ 87 h 960"/>
              <a:gd name="T8" fmla="*/ 254 w 1128"/>
              <a:gd name="T9" fmla="*/ 97 h 960"/>
              <a:gd name="T10" fmla="*/ 241 w 1128"/>
              <a:gd name="T11" fmla="*/ 103 h 960"/>
              <a:gd name="T12" fmla="*/ 230 w 1128"/>
              <a:gd name="T13" fmla="*/ 104 h 960"/>
              <a:gd name="T14" fmla="*/ 216 w 1128"/>
              <a:gd name="T15" fmla="*/ 103 h 960"/>
              <a:gd name="T16" fmla="*/ 203 w 1128"/>
              <a:gd name="T17" fmla="*/ 110 h 960"/>
              <a:gd name="T18" fmla="*/ 199 w 1128"/>
              <a:gd name="T19" fmla="*/ 115 h 960"/>
              <a:gd name="T20" fmla="*/ 198 w 1128"/>
              <a:gd name="T21" fmla="*/ 118 h 960"/>
              <a:gd name="T22" fmla="*/ 196 w 1128"/>
              <a:gd name="T23" fmla="*/ 119 h 960"/>
              <a:gd name="T24" fmla="*/ 190 w 1128"/>
              <a:gd name="T25" fmla="*/ 114 h 960"/>
              <a:gd name="T26" fmla="*/ 183 w 1128"/>
              <a:gd name="T27" fmla="*/ 118 h 960"/>
              <a:gd name="T28" fmla="*/ 177 w 1128"/>
              <a:gd name="T29" fmla="*/ 127 h 960"/>
              <a:gd name="T30" fmla="*/ 164 w 1128"/>
              <a:gd name="T31" fmla="*/ 127 h 960"/>
              <a:gd name="T32" fmla="*/ 155 w 1128"/>
              <a:gd name="T33" fmla="*/ 120 h 960"/>
              <a:gd name="T34" fmla="*/ 148 w 1128"/>
              <a:gd name="T35" fmla="*/ 111 h 960"/>
              <a:gd name="T36" fmla="*/ 143 w 1128"/>
              <a:gd name="T37" fmla="*/ 113 h 960"/>
              <a:gd name="T38" fmla="*/ 147 w 1128"/>
              <a:gd name="T39" fmla="*/ 122 h 960"/>
              <a:gd name="T40" fmla="*/ 154 w 1128"/>
              <a:gd name="T41" fmla="*/ 130 h 960"/>
              <a:gd name="T42" fmla="*/ 153 w 1128"/>
              <a:gd name="T43" fmla="*/ 140 h 960"/>
              <a:gd name="T44" fmla="*/ 140 w 1128"/>
              <a:gd name="T45" fmla="*/ 149 h 960"/>
              <a:gd name="T46" fmla="*/ 134 w 1128"/>
              <a:gd name="T47" fmla="*/ 149 h 960"/>
              <a:gd name="T48" fmla="*/ 132 w 1128"/>
              <a:gd name="T49" fmla="*/ 148 h 960"/>
              <a:gd name="T50" fmla="*/ 130 w 1128"/>
              <a:gd name="T51" fmla="*/ 148 h 960"/>
              <a:gd name="T52" fmla="*/ 126 w 1128"/>
              <a:gd name="T53" fmla="*/ 154 h 960"/>
              <a:gd name="T54" fmla="*/ 116 w 1128"/>
              <a:gd name="T55" fmla="*/ 163 h 960"/>
              <a:gd name="T56" fmla="*/ 110 w 1128"/>
              <a:gd name="T57" fmla="*/ 167 h 960"/>
              <a:gd name="T58" fmla="*/ 97 w 1128"/>
              <a:gd name="T59" fmla="*/ 168 h 960"/>
              <a:gd name="T60" fmla="*/ 87 w 1128"/>
              <a:gd name="T61" fmla="*/ 171 h 960"/>
              <a:gd name="T62" fmla="*/ 75 w 1128"/>
              <a:gd name="T63" fmla="*/ 179 h 960"/>
              <a:gd name="T64" fmla="*/ 56 w 1128"/>
              <a:gd name="T65" fmla="*/ 185 h 960"/>
              <a:gd name="T66" fmla="*/ 46 w 1128"/>
              <a:gd name="T67" fmla="*/ 186 h 960"/>
              <a:gd name="T68" fmla="*/ 38 w 1128"/>
              <a:gd name="T69" fmla="*/ 194 h 960"/>
              <a:gd name="T70" fmla="*/ 29 w 1128"/>
              <a:gd name="T71" fmla="*/ 199 h 960"/>
              <a:gd name="T72" fmla="*/ 23 w 1128"/>
              <a:gd name="T73" fmla="*/ 207 h 960"/>
              <a:gd name="T74" fmla="*/ 26 w 1128"/>
              <a:gd name="T75" fmla="*/ 214 h 960"/>
              <a:gd name="T76" fmla="*/ 35 w 1128"/>
              <a:gd name="T77" fmla="*/ 227 h 960"/>
              <a:gd name="T78" fmla="*/ 35 w 1128"/>
              <a:gd name="T79" fmla="*/ 235 h 960"/>
              <a:gd name="T80" fmla="*/ 24 w 1128"/>
              <a:gd name="T81" fmla="*/ 240 h 960"/>
              <a:gd name="T82" fmla="*/ 13 w 1128"/>
              <a:gd name="T83" fmla="*/ 235 h 960"/>
              <a:gd name="T84" fmla="*/ 4 w 1128"/>
              <a:gd name="T85" fmla="*/ 222 h 960"/>
              <a:gd name="T86" fmla="*/ 1 w 1128"/>
              <a:gd name="T87" fmla="*/ 210 h 960"/>
              <a:gd name="T88" fmla="*/ 1 w 1128"/>
              <a:gd name="T89" fmla="*/ 200 h 960"/>
              <a:gd name="T90" fmla="*/ 8 w 1128"/>
              <a:gd name="T91" fmla="*/ 189 h 960"/>
              <a:gd name="T92" fmla="*/ 0 w 1128"/>
              <a:gd name="T93" fmla="*/ 184 h 960"/>
              <a:gd name="T94" fmla="*/ 19 w 1128"/>
              <a:gd name="T95" fmla="*/ 160 h 960"/>
              <a:gd name="T96" fmla="*/ 37 w 1128"/>
              <a:gd name="T97" fmla="*/ 139 h 960"/>
              <a:gd name="T98" fmla="*/ 59 w 1128"/>
              <a:gd name="T99" fmla="*/ 101 h 960"/>
              <a:gd name="T100" fmla="*/ 74 w 1128"/>
              <a:gd name="T101" fmla="*/ 62 h 960"/>
              <a:gd name="T102" fmla="*/ 82 w 1128"/>
              <a:gd name="T103" fmla="*/ 36 h 960"/>
              <a:gd name="T104" fmla="*/ 121 w 1128"/>
              <a:gd name="T105" fmla="*/ 3 h 960"/>
              <a:gd name="T106" fmla="*/ 156 w 1128"/>
              <a:gd name="T107" fmla="*/ 8 h 960"/>
              <a:gd name="T108" fmla="*/ 170 w 1128"/>
              <a:gd name="T109" fmla="*/ 24 h 960"/>
              <a:gd name="T110" fmla="*/ 185 w 1128"/>
              <a:gd name="T111" fmla="*/ 32 h 960"/>
              <a:gd name="T112" fmla="*/ 224 w 1128"/>
              <a:gd name="T113" fmla="*/ 15 h 960"/>
              <a:gd name="T114" fmla="*/ 272 w 1128"/>
              <a:gd name="T115" fmla="*/ 41 h 96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128"/>
              <a:gd name="T175" fmla="*/ 0 h 960"/>
              <a:gd name="T176" fmla="*/ 1128 w 1128"/>
              <a:gd name="T177" fmla="*/ 960 h 960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128" h="960">
                <a:moveTo>
                  <a:pt x="1128" y="246"/>
                </a:moveTo>
                <a:lnTo>
                  <a:pt x="1124" y="248"/>
                </a:lnTo>
                <a:lnTo>
                  <a:pt x="1116" y="250"/>
                </a:lnTo>
                <a:lnTo>
                  <a:pt x="1104" y="254"/>
                </a:lnTo>
                <a:lnTo>
                  <a:pt x="1094" y="259"/>
                </a:lnTo>
                <a:lnTo>
                  <a:pt x="1088" y="265"/>
                </a:lnTo>
                <a:lnTo>
                  <a:pt x="1083" y="275"/>
                </a:lnTo>
                <a:lnTo>
                  <a:pt x="1075" y="289"/>
                </a:lnTo>
                <a:lnTo>
                  <a:pt x="1063" y="305"/>
                </a:lnTo>
                <a:lnTo>
                  <a:pt x="1055" y="318"/>
                </a:lnTo>
                <a:lnTo>
                  <a:pt x="1047" y="332"/>
                </a:lnTo>
                <a:lnTo>
                  <a:pt x="1043" y="348"/>
                </a:lnTo>
                <a:lnTo>
                  <a:pt x="1037" y="362"/>
                </a:lnTo>
                <a:lnTo>
                  <a:pt x="1029" y="376"/>
                </a:lnTo>
                <a:lnTo>
                  <a:pt x="1016" y="387"/>
                </a:lnTo>
                <a:lnTo>
                  <a:pt x="1002" y="395"/>
                </a:lnTo>
                <a:lnTo>
                  <a:pt x="984" y="403"/>
                </a:lnTo>
                <a:lnTo>
                  <a:pt x="966" y="411"/>
                </a:lnTo>
                <a:lnTo>
                  <a:pt x="949" y="417"/>
                </a:lnTo>
                <a:lnTo>
                  <a:pt x="937" y="419"/>
                </a:lnTo>
                <a:lnTo>
                  <a:pt x="921" y="415"/>
                </a:lnTo>
                <a:lnTo>
                  <a:pt x="903" y="411"/>
                </a:lnTo>
                <a:lnTo>
                  <a:pt x="884" y="409"/>
                </a:lnTo>
                <a:lnTo>
                  <a:pt x="864" y="411"/>
                </a:lnTo>
                <a:lnTo>
                  <a:pt x="846" y="419"/>
                </a:lnTo>
                <a:lnTo>
                  <a:pt x="829" y="431"/>
                </a:lnTo>
                <a:lnTo>
                  <a:pt x="813" y="440"/>
                </a:lnTo>
                <a:lnTo>
                  <a:pt x="801" y="450"/>
                </a:lnTo>
                <a:lnTo>
                  <a:pt x="799" y="454"/>
                </a:lnTo>
                <a:lnTo>
                  <a:pt x="797" y="458"/>
                </a:lnTo>
                <a:lnTo>
                  <a:pt x="795" y="464"/>
                </a:lnTo>
                <a:lnTo>
                  <a:pt x="793" y="468"/>
                </a:lnTo>
                <a:lnTo>
                  <a:pt x="791" y="472"/>
                </a:lnTo>
                <a:lnTo>
                  <a:pt x="789" y="474"/>
                </a:lnTo>
                <a:lnTo>
                  <a:pt x="787" y="474"/>
                </a:lnTo>
                <a:lnTo>
                  <a:pt x="783" y="474"/>
                </a:lnTo>
                <a:lnTo>
                  <a:pt x="777" y="470"/>
                </a:lnTo>
                <a:lnTo>
                  <a:pt x="770" y="462"/>
                </a:lnTo>
                <a:lnTo>
                  <a:pt x="760" y="456"/>
                </a:lnTo>
                <a:lnTo>
                  <a:pt x="752" y="456"/>
                </a:lnTo>
                <a:lnTo>
                  <a:pt x="742" y="462"/>
                </a:lnTo>
                <a:lnTo>
                  <a:pt x="734" y="472"/>
                </a:lnTo>
                <a:lnTo>
                  <a:pt x="726" y="484"/>
                </a:lnTo>
                <a:lnTo>
                  <a:pt x="718" y="496"/>
                </a:lnTo>
                <a:lnTo>
                  <a:pt x="708" y="507"/>
                </a:lnTo>
                <a:lnTo>
                  <a:pt x="695" y="513"/>
                </a:lnTo>
                <a:lnTo>
                  <a:pt x="679" y="513"/>
                </a:lnTo>
                <a:lnTo>
                  <a:pt x="657" y="509"/>
                </a:lnTo>
                <a:lnTo>
                  <a:pt x="644" y="503"/>
                </a:lnTo>
                <a:lnTo>
                  <a:pt x="634" y="494"/>
                </a:lnTo>
                <a:lnTo>
                  <a:pt x="622" y="482"/>
                </a:lnTo>
                <a:lnTo>
                  <a:pt x="612" y="468"/>
                </a:lnTo>
                <a:lnTo>
                  <a:pt x="602" y="454"/>
                </a:lnTo>
                <a:lnTo>
                  <a:pt x="592" y="442"/>
                </a:lnTo>
                <a:lnTo>
                  <a:pt x="583" y="437"/>
                </a:lnTo>
                <a:lnTo>
                  <a:pt x="575" y="440"/>
                </a:lnTo>
                <a:lnTo>
                  <a:pt x="571" y="452"/>
                </a:lnTo>
                <a:lnTo>
                  <a:pt x="575" y="464"/>
                </a:lnTo>
                <a:lnTo>
                  <a:pt x="581" y="478"/>
                </a:lnTo>
                <a:lnTo>
                  <a:pt x="588" y="490"/>
                </a:lnTo>
                <a:lnTo>
                  <a:pt x="596" y="498"/>
                </a:lnTo>
                <a:lnTo>
                  <a:pt x="608" y="509"/>
                </a:lnTo>
                <a:lnTo>
                  <a:pt x="618" y="519"/>
                </a:lnTo>
                <a:lnTo>
                  <a:pt x="624" y="531"/>
                </a:lnTo>
                <a:lnTo>
                  <a:pt x="624" y="541"/>
                </a:lnTo>
                <a:lnTo>
                  <a:pt x="612" y="557"/>
                </a:lnTo>
                <a:lnTo>
                  <a:pt x="596" y="574"/>
                </a:lnTo>
                <a:lnTo>
                  <a:pt x="577" y="588"/>
                </a:lnTo>
                <a:lnTo>
                  <a:pt x="557" y="596"/>
                </a:lnTo>
                <a:lnTo>
                  <a:pt x="545" y="600"/>
                </a:lnTo>
                <a:lnTo>
                  <a:pt x="535" y="598"/>
                </a:lnTo>
                <a:lnTo>
                  <a:pt x="533" y="596"/>
                </a:lnTo>
                <a:lnTo>
                  <a:pt x="531" y="594"/>
                </a:lnTo>
                <a:lnTo>
                  <a:pt x="527" y="592"/>
                </a:lnTo>
                <a:lnTo>
                  <a:pt x="525" y="590"/>
                </a:lnTo>
                <a:lnTo>
                  <a:pt x="523" y="590"/>
                </a:lnTo>
                <a:lnTo>
                  <a:pt x="521" y="590"/>
                </a:lnTo>
                <a:lnTo>
                  <a:pt x="520" y="592"/>
                </a:lnTo>
                <a:lnTo>
                  <a:pt x="518" y="598"/>
                </a:lnTo>
                <a:lnTo>
                  <a:pt x="514" y="608"/>
                </a:lnTo>
                <a:lnTo>
                  <a:pt x="504" y="614"/>
                </a:lnTo>
                <a:lnTo>
                  <a:pt x="492" y="624"/>
                </a:lnTo>
                <a:lnTo>
                  <a:pt x="478" y="637"/>
                </a:lnTo>
                <a:lnTo>
                  <a:pt x="466" y="651"/>
                </a:lnTo>
                <a:lnTo>
                  <a:pt x="459" y="661"/>
                </a:lnTo>
                <a:lnTo>
                  <a:pt x="451" y="667"/>
                </a:lnTo>
                <a:lnTo>
                  <a:pt x="441" y="667"/>
                </a:lnTo>
                <a:lnTo>
                  <a:pt x="427" y="665"/>
                </a:lnTo>
                <a:lnTo>
                  <a:pt x="411" y="667"/>
                </a:lnTo>
                <a:lnTo>
                  <a:pt x="390" y="669"/>
                </a:lnTo>
                <a:lnTo>
                  <a:pt x="374" y="669"/>
                </a:lnTo>
                <a:lnTo>
                  <a:pt x="360" y="675"/>
                </a:lnTo>
                <a:lnTo>
                  <a:pt x="348" y="683"/>
                </a:lnTo>
                <a:lnTo>
                  <a:pt x="336" y="694"/>
                </a:lnTo>
                <a:lnTo>
                  <a:pt x="323" y="704"/>
                </a:lnTo>
                <a:lnTo>
                  <a:pt x="299" y="714"/>
                </a:lnTo>
                <a:lnTo>
                  <a:pt x="271" y="726"/>
                </a:lnTo>
                <a:lnTo>
                  <a:pt x="246" y="734"/>
                </a:lnTo>
                <a:lnTo>
                  <a:pt x="226" y="740"/>
                </a:lnTo>
                <a:lnTo>
                  <a:pt x="212" y="740"/>
                </a:lnTo>
                <a:lnTo>
                  <a:pt x="199" y="740"/>
                </a:lnTo>
                <a:lnTo>
                  <a:pt x="185" y="742"/>
                </a:lnTo>
                <a:lnTo>
                  <a:pt x="173" y="748"/>
                </a:lnTo>
                <a:lnTo>
                  <a:pt x="163" y="759"/>
                </a:lnTo>
                <a:lnTo>
                  <a:pt x="153" y="773"/>
                </a:lnTo>
                <a:lnTo>
                  <a:pt x="142" y="781"/>
                </a:lnTo>
                <a:lnTo>
                  <a:pt x="128" y="787"/>
                </a:lnTo>
                <a:lnTo>
                  <a:pt x="116" y="793"/>
                </a:lnTo>
                <a:lnTo>
                  <a:pt x="108" y="803"/>
                </a:lnTo>
                <a:lnTo>
                  <a:pt x="100" y="816"/>
                </a:lnTo>
                <a:lnTo>
                  <a:pt x="92" y="826"/>
                </a:lnTo>
                <a:lnTo>
                  <a:pt x="86" y="834"/>
                </a:lnTo>
                <a:lnTo>
                  <a:pt x="90" y="844"/>
                </a:lnTo>
                <a:lnTo>
                  <a:pt x="104" y="856"/>
                </a:lnTo>
                <a:lnTo>
                  <a:pt x="118" y="872"/>
                </a:lnTo>
                <a:lnTo>
                  <a:pt x="130" y="891"/>
                </a:lnTo>
                <a:lnTo>
                  <a:pt x="138" y="905"/>
                </a:lnTo>
                <a:lnTo>
                  <a:pt x="144" y="919"/>
                </a:lnTo>
                <a:lnTo>
                  <a:pt x="146" y="931"/>
                </a:lnTo>
                <a:lnTo>
                  <a:pt x="140" y="940"/>
                </a:lnTo>
                <a:lnTo>
                  <a:pt x="128" y="946"/>
                </a:lnTo>
                <a:lnTo>
                  <a:pt x="114" y="954"/>
                </a:lnTo>
                <a:lnTo>
                  <a:pt x="96" y="960"/>
                </a:lnTo>
                <a:lnTo>
                  <a:pt x="79" y="960"/>
                </a:lnTo>
                <a:lnTo>
                  <a:pt x="67" y="956"/>
                </a:lnTo>
                <a:lnTo>
                  <a:pt x="51" y="938"/>
                </a:lnTo>
                <a:lnTo>
                  <a:pt x="37" y="919"/>
                </a:lnTo>
                <a:lnTo>
                  <a:pt x="25" y="901"/>
                </a:lnTo>
                <a:lnTo>
                  <a:pt x="18" y="887"/>
                </a:lnTo>
                <a:lnTo>
                  <a:pt x="10" y="872"/>
                </a:lnTo>
                <a:lnTo>
                  <a:pt x="4" y="854"/>
                </a:lnTo>
                <a:lnTo>
                  <a:pt x="2" y="840"/>
                </a:lnTo>
                <a:lnTo>
                  <a:pt x="2" y="826"/>
                </a:lnTo>
                <a:lnTo>
                  <a:pt x="2" y="812"/>
                </a:lnTo>
                <a:lnTo>
                  <a:pt x="4" y="797"/>
                </a:lnTo>
                <a:lnTo>
                  <a:pt x="12" y="783"/>
                </a:lnTo>
                <a:lnTo>
                  <a:pt x="25" y="765"/>
                </a:lnTo>
                <a:lnTo>
                  <a:pt x="31" y="753"/>
                </a:lnTo>
                <a:lnTo>
                  <a:pt x="33" y="749"/>
                </a:lnTo>
                <a:lnTo>
                  <a:pt x="4" y="746"/>
                </a:lnTo>
                <a:lnTo>
                  <a:pt x="0" y="734"/>
                </a:lnTo>
                <a:lnTo>
                  <a:pt x="33" y="687"/>
                </a:lnTo>
                <a:lnTo>
                  <a:pt x="71" y="675"/>
                </a:lnTo>
                <a:lnTo>
                  <a:pt x="77" y="637"/>
                </a:lnTo>
                <a:lnTo>
                  <a:pt x="128" y="627"/>
                </a:lnTo>
                <a:lnTo>
                  <a:pt x="147" y="612"/>
                </a:lnTo>
                <a:lnTo>
                  <a:pt x="147" y="553"/>
                </a:lnTo>
                <a:lnTo>
                  <a:pt x="175" y="539"/>
                </a:lnTo>
                <a:lnTo>
                  <a:pt x="244" y="478"/>
                </a:lnTo>
                <a:lnTo>
                  <a:pt x="238" y="403"/>
                </a:lnTo>
                <a:lnTo>
                  <a:pt x="264" y="332"/>
                </a:lnTo>
                <a:lnTo>
                  <a:pt x="301" y="307"/>
                </a:lnTo>
                <a:lnTo>
                  <a:pt x="297" y="250"/>
                </a:lnTo>
                <a:lnTo>
                  <a:pt x="325" y="220"/>
                </a:lnTo>
                <a:lnTo>
                  <a:pt x="303" y="157"/>
                </a:lnTo>
                <a:lnTo>
                  <a:pt x="329" y="143"/>
                </a:lnTo>
                <a:lnTo>
                  <a:pt x="329" y="86"/>
                </a:lnTo>
                <a:lnTo>
                  <a:pt x="384" y="78"/>
                </a:lnTo>
                <a:lnTo>
                  <a:pt x="484" y="9"/>
                </a:lnTo>
                <a:lnTo>
                  <a:pt x="535" y="39"/>
                </a:lnTo>
                <a:lnTo>
                  <a:pt x="592" y="9"/>
                </a:lnTo>
                <a:lnTo>
                  <a:pt x="624" y="29"/>
                </a:lnTo>
                <a:lnTo>
                  <a:pt x="693" y="0"/>
                </a:lnTo>
                <a:lnTo>
                  <a:pt x="720" y="27"/>
                </a:lnTo>
                <a:lnTo>
                  <a:pt x="681" y="94"/>
                </a:lnTo>
                <a:lnTo>
                  <a:pt x="651" y="130"/>
                </a:lnTo>
                <a:lnTo>
                  <a:pt x="679" y="151"/>
                </a:lnTo>
                <a:lnTo>
                  <a:pt x="740" y="128"/>
                </a:lnTo>
                <a:lnTo>
                  <a:pt x="823" y="92"/>
                </a:lnTo>
                <a:lnTo>
                  <a:pt x="878" y="120"/>
                </a:lnTo>
                <a:lnTo>
                  <a:pt x="895" y="59"/>
                </a:lnTo>
                <a:lnTo>
                  <a:pt x="984" y="61"/>
                </a:lnTo>
                <a:lnTo>
                  <a:pt x="1053" y="96"/>
                </a:lnTo>
                <a:lnTo>
                  <a:pt x="1086" y="161"/>
                </a:lnTo>
                <a:lnTo>
                  <a:pt x="1110" y="216"/>
                </a:lnTo>
                <a:lnTo>
                  <a:pt x="1128" y="246"/>
                </a:lnTo>
              </a:path>
            </a:pathLst>
          </a:custGeom>
          <a:solidFill>
            <a:schemeClr val="accent4"/>
          </a:solidFill>
          <a:ln w="12700">
            <a:solidFill>
              <a:srgbClr val="FFFFFF"/>
            </a:solidFill>
            <a:prstDash val="solid"/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68488" tIns="34242" rIns="68488" bIns="34242"/>
          <a:lstStyle/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0" name="Freeform 92"/>
          <p:cNvSpPr>
            <a:spLocks/>
          </p:cNvSpPr>
          <p:nvPr/>
        </p:nvSpPr>
        <p:spPr bwMode="gray">
          <a:xfrm>
            <a:off x="3647737" y="2615061"/>
            <a:ext cx="587023" cy="394097"/>
          </a:xfrm>
          <a:custGeom>
            <a:avLst/>
            <a:gdLst>
              <a:gd name="T0" fmla="*/ 81 w 987"/>
              <a:gd name="T1" fmla="*/ 0 h 663"/>
              <a:gd name="T2" fmla="*/ 88 w 987"/>
              <a:gd name="T3" fmla="*/ 3 h 663"/>
              <a:gd name="T4" fmla="*/ 96 w 987"/>
              <a:gd name="T5" fmla="*/ 5 h 663"/>
              <a:gd name="T6" fmla="*/ 103 w 987"/>
              <a:gd name="T7" fmla="*/ 2 h 663"/>
              <a:gd name="T8" fmla="*/ 111 w 987"/>
              <a:gd name="T9" fmla="*/ 0 h 663"/>
              <a:gd name="T10" fmla="*/ 119 w 987"/>
              <a:gd name="T11" fmla="*/ 5 h 663"/>
              <a:gd name="T12" fmla="*/ 125 w 987"/>
              <a:gd name="T13" fmla="*/ 15 h 663"/>
              <a:gd name="T14" fmla="*/ 126 w 987"/>
              <a:gd name="T15" fmla="*/ 24 h 663"/>
              <a:gd name="T16" fmla="*/ 128 w 987"/>
              <a:gd name="T17" fmla="*/ 32 h 663"/>
              <a:gd name="T18" fmla="*/ 133 w 987"/>
              <a:gd name="T19" fmla="*/ 37 h 663"/>
              <a:gd name="T20" fmla="*/ 141 w 987"/>
              <a:gd name="T21" fmla="*/ 39 h 663"/>
              <a:gd name="T22" fmla="*/ 149 w 987"/>
              <a:gd name="T23" fmla="*/ 38 h 663"/>
              <a:gd name="T24" fmla="*/ 154 w 987"/>
              <a:gd name="T25" fmla="*/ 33 h 663"/>
              <a:gd name="T26" fmla="*/ 160 w 987"/>
              <a:gd name="T27" fmla="*/ 24 h 663"/>
              <a:gd name="T28" fmla="*/ 167 w 987"/>
              <a:gd name="T29" fmla="*/ 15 h 663"/>
              <a:gd name="T30" fmla="*/ 175 w 987"/>
              <a:gd name="T31" fmla="*/ 6 h 663"/>
              <a:gd name="T32" fmla="*/ 184 w 987"/>
              <a:gd name="T33" fmla="*/ 2 h 663"/>
              <a:gd name="T34" fmla="*/ 191 w 987"/>
              <a:gd name="T35" fmla="*/ 4 h 663"/>
              <a:gd name="T36" fmla="*/ 200 w 987"/>
              <a:gd name="T37" fmla="*/ 9 h 663"/>
              <a:gd name="T38" fmla="*/ 212 w 987"/>
              <a:gd name="T39" fmla="*/ 11 h 663"/>
              <a:gd name="T40" fmla="*/ 224 w 987"/>
              <a:gd name="T41" fmla="*/ 9 h 663"/>
              <a:gd name="T42" fmla="*/ 234 w 987"/>
              <a:gd name="T43" fmla="*/ 7 h 663"/>
              <a:gd name="T44" fmla="*/ 241 w 987"/>
              <a:gd name="T45" fmla="*/ 5 h 663"/>
              <a:gd name="T46" fmla="*/ 246 w 987"/>
              <a:gd name="T47" fmla="*/ 5 h 663"/>
              <a:gd name="T48" fmla="*/ 246 w 987"/>
              <a:gd name="T49" fmla="*/ 12 h 663"/>
              <a:gd name="T50" fmla="*/ 245 w 987"/>
              <a:gd name="T51" fmla="*/ 23 h 663"/>
              <a:gd name="T52" fmla="*/ 243 w 987"/>
              <a:gd name="T53" fmla="*/ 31 h 663"/>
              <a:gd name="T54" fmla="*/ 237 w 987"/>
              <a:gd name="T55" fmla="*/ 32 h 663"/>
              <a:gd name="T56" fmla="*/ 231 w 987"/>
              <a:gd name="T57" fmla="*/ 31 h 663"/>
              <a:gd name="T58" fmla="*/ 225 w 987"/>
              <a:gd name="T59" fmla="*/ 32 h 663"/>
              <a:gd name="T60" fmla="*/ 216 w 987"/>
              <a:gd name="T61" fmla="*/ 41 h 663"/>
              <a:gd name="T62" fmla="*/ 205 w 987"/>
              <a:gd name="T63" fmla="*/ 49 h 663"/>
              <a:gd name="T64" fmla="*/ 198 w 987"/>
              <a:gd name="T65" fmla="*/ 51 h 663"/>
              <a:gd name="T66" fmla="*/ 191 w 987"/>
              <a:gd name="T67" fmla="*/ 52 h 663"/>
              <a:gd name="T68" fmla="*/ 189 w 987"/>
              <a:gd name="T69" fmla="*/ 55 h 663"/>
              <a:gd name="T70" fmla="*/ 191 w 987"/>
              <a:gd name="T71" fmla="*/ 63 h 663"/>
              <a:gd name="T72" fmla="*/ 190 w 987"/>
              <a:gd name="T73" fmla="*/ 72 h 663"/>
              <a:gd name="T74" fmla="*/ 185 w 987"/>
              <a:gd name="T75" fmla="*/ 77 h 663"/>
              <a:gd name="T76" fmla="*/ 177 w 987"/>
              <a:gd name="T77" fmla="*/ 79 h 663"/>
              <a:gd name="T78" fmla="*/ 171 w 987"/>
              <a:gd name="T79" fmla="*/ 79 h 663"/>
              <a:gd name="T80" fmla="*/ 170 w 987"/>
              <a:gd name="T81" fmla="*/ 84 h 663"/>
              <a:gd name="T82" fmla="*/ 170 w 987"/>
              <a:gd name="T83" fmla="*/ 93 h 663"/>
              <a:gd name="T84" fmla="*/ 168 w 987"/>
              <a:gd name="T85" fmla="*/ 101 h 663"/>
              <a:gd name="T86" fmla="*/ 163 w 987"/>
              <a:gd name="T87" fmla="*/ 106 h 663"/>
              <a:gd name="T88" fmla="*/ 157 w 987"/>
              <a:gd name="T89" fmla="*/ 111 h 663"/>
              <a:gd name="T90" fmla="*/ 155 w 987"/>
              <a:gd name="T91" fmla="*/ 118 h 663"/>
              <a:gd name="T92" fmla="*/ 152 w 987"/>
              <a:gd name="T93" fmla="*/ 123 h 663"/>
              <a:gd name="T94" fmla="*/ 139 w 987"/>
              <a:gd name="T95" fmla="*/ 127 h 663"/>
              <a:gd name="T96" fmla="*/ 129 w 987"/>
              <a:gd name="T97" fmla="*/ 143 h 663"/>
              <a:gd name="T98" fmla="*/ 106 w 987"/>
              <a:gd name="T99" fmla="*/ 148 h 663"/>
              <a:gd name="T100" fmla="*/ 89 w 987"/>
              <a:gd name="T101" fmla="*/ 156 h 663"/>
              <a:gd name="T102" fmla="*/ 66 w 987"/>
              <a:gd name="T103" fmla="*/ 144 h 663"/>
              <a:gd name="T104" fmla="*/ 52 w 987"/>
              <a:gd name="T105" fmla="*/ 160 h 663"/>
              <a:gd name="T106" fmla="*/ 13 w 987"/>
              <a:gd name="T107" fmla="*/ 152 h 663"/>
              <a:gd name="T108" fmla="*/ 0 w 987"/>
              <a:gd name="T109" fmla="*/ 140 h 663"/>
              <a:gd name="T110" fmla="*/ 14 w 987"/>
              <a:gd name="T111" fmla="*/ 98 h 663"/>
              <a:gd name="T112" fmla="*/ 8 w 987"/>
              <a:gd name="T113" fmla="*/ 78 h 663"/>
              <a:gd name="T114" fmla="*/ 26 w 987"/>
              <a:gd name="T115" fmla="*/ 45 h 663"/>
              <a:gd name="T116" fmla="*/ 50 w 987"/>
              <a:gd name="T117" fmla="*/ 22 h 663"/>
              <a:gd name="T118" fmla="*/ 80 w 987"/>
              <a:gd name="T119" fmla="*/ 0 h 66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987"/>
              <a:gd name="T181" fmla="*/ 0 h 663"/>
              <a:gd name="T182" fmla="*/ 987 w 987"/>
              <a:gd name="T183" fmla="*/ 663 h 663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987" h="663">
                <a:moveTo>
                  <a:pt x="323" y="0"/>
                </a:moveTo>
                <a:lnTo>
                  <a:pt x="327" y="2"/>
                </a:lnTo>
                <a:lnTo>
                  <a:pt x="339" y="7"/>
                </a:lnTo>
                <a:lnTo>
                  <a:pt x="353" y="13"/>
                </a:lnTo>
                <a:lnTo>
                  <a:pt x="369" y="19"/>
                </a:lnTo>
                <a:lnTo>
                  <a:pt x="384" y="21"/>
                </a:lnTo>
                <a:lnTo>
                  <a:pt x="398" y="19"/>
                </a:lnTo>
                <a:lnTo>
                  <a:pt x="414" y="9"/>
                </a:lnTo>
                <a:lnTo>
                  <a:pt x="432" y="2"/>
                </a:lnTo>
                <a:lnTo>
                  <a:pt x="447" y="2"/>
                </a:lnTo>
                <a:lnTo>
                  <a:pt x="463" y="7"/>
                </a:lnTo>
                <a:lnTo>
                  <a:pt x="479" y="23"/>
                </a:lnTo>
                <a:lnTo>
                  <a:pt x="493" y="43"/>
                </a:lnTo>
                <a:lnTo>
                  <a:pt x="500" y="63"/>
                </a:lnTo>
                <a:lnTo>
                  <a:pt x="504" y="82"/>
                </a:lnTo>
                <a:lnTo>
                  <a:pt x="504" y="98"/>
                </a:lnTo>
                <a:lnTo>
                  <a:pt x="508" y="114"/>
                </a:lnTo>
                <a:lnTo>
                  <a:pt x="512" y="129"/>
                </a:lnTo>
                <a:lnTo>
                  <a:pt x="522" y="143"/>
                </a:lnTo>
                <a:lnTo>
                  <a:pt x="534" y="151"/>
                </a:lnTo>
                <a:lnTo>
                  <a:pt x="550" y="155"/>
                </a:lnTo>
                <a:lnTo>
                  <a:pt x="567" y="157"/>
                </a:lnTo>
                <a:lnTo>
                  <a:pt x="585" y="157"/>
                </a:lnTo>
                <a:lnTo>
                  <a:pt x="599" y="153"/>
                </a:lnTo>
                <a:lnTo>
                  <a:pt x="609" y="147"/>
                </a:lnTo>
                <a:lnTo>
                  <a:pt x="617" y="133"/>
                </a:lnTo>
                <a:lnTo>
                  <a:pt x="628" y="116"/>
                </a:lnTo>
                <a:lnTo>
                  <a:pt x="642" y="96"/>
                </a:lnTo>
                <a:lnTo>
                  <a:pt x="656" y="76"/>
                </a:lnTo>
                <a:lnTo>
                  <a:pt x="668" y="61"/>
                </a:lnTo>
                <a:lnTo>
                  <a:pt x="683" y="43"/>
                </a:lnTo>
                <a:lnTo>
                  <a:pt x="703" y="27"/>
                </a:lnTo>
                <a:lnTo>
                  <a:pt x="723" y="15"/>
                </a:lnTo>
                <a:lnTo>
                  <a:pt x="737" y="9"/>
                </a:lnTo>
                <a:lnTo>
                  <a:pt x="748" y="11"/>
                </a:lnTo>
                <a:lnTo>
                  <a:pt x="764" y="19"/>
                </a:lnTo>
                <a:lnTo>
                  <a:pt x="782" y="27"/>
                </a:lnTo>
                <a:lnTo>
                  <a:pt x="802" y="37"/>
                </a:lnTo>
                <a:lnTo>
                  <a:pt x="823" y="45"/>
                </a:lnTo>
                <a:lnTo>
                  <a:pt x="851" y="47"/>
                </a:lnTo>
                <a:lnTo>
                  <a:pt x="874" y="43"/>
                </a:lnTo>
                <a:lnTo>
                  <a:pt x="896" y="37"/>
                </a:lnTo>
                <a:lnTo>
                  <a:pt x="920" y="33"/>
                </a:lnTo>
                <a:lnTo>
                  <a:pt x="937" y="29"/>
                </a:lnTo>
                <a:lnTo>
                  <a:pt x="953" y="25"/>
                </a:lnTo>
                <a:lnTo>
                  <a:pt x="967" y="21"/>
                </a:lnTo>
                <a:lnTo>
                  <a:pt x="979" y="19"/>
                </a:lnTo>
                <a:lnTo>
                  <a:pt x="985" y="21"/>
                </a:lnTo>
                <a:lnTo>
                  <a:pt x="987" y="31"/>
                </a:lnTo>
                <a:lnTo>
                  <a:pt x="987" y="51"/>
                </a:lnTo>
                <a:lnTo>
                  <a:pt x="985" y="70"/>
                </a:lnTo>
                <a:lnTo>
                  <a:pt x="983" y="92"/>
                </a:lnTo>
                <a:lnTo>
                  <a:pt x="979" y="112"/>
                </a:lnTo>
                <a:lnTo>
                  <a:pt x="973" y="124"/>
                </a:lnTo>
                <a:lnTo>
                  <a:pt x="963" y="128"/>
                </a:lnTo>
                <a:lnTo>
                  <a:pt x="951" y="128"/>
                </a:lnTo>
                <a:lnTo>
                  <a:pt x="937" y="126"/>
                </a:lnTo>
                <a:lnTo>
                  <a:pt x="926" y="124"/>
                </a:lnTo>
                <a:lnTo>
                  <a:pt x="912" y="126"/>
                </a:lnTo>
                <a:lnTo>
                  <a:pt x="902" y="131"/>
                </a:lnTo>
                <a:lnTo>
                  <a:pt x="886" y="147"/>
                </a:lnTo>
                <a:lnTo>
                  <a:pt x="865" y="167"/>
                </a:lnTo>
                <a:lnTo>
                  <a:pt x="843" y="185"/>
                </a:lnTo>
                <a:lnTo>
                  <a:pt x="821" y="198"/>
                </a:lnTo>
                <a:lnTo>
                  <a:pt x="807" y="204"/>
                </a:lnTo>
                <a:lnTo>
                  <a:pt x="792" y="206"/>
                </a:lnTo>
                <a:lnTo>
                  <a:pt x="778" y="206"/>
                </a:lnTo>
                <a:lnTo>
                  <a:pt x="766" y="208"/>
                </a:lnTo>
                <a:lnTo>
                  <a:pt x="760" y="212"/>
                </a:lnTo>
                <a:lnTo>
                  <a:pt x="758" y="222"/>
                </a:lnTo>
                <a:lnTo>
                  <a:pt x="762" y="236"/>
                </a:lnTo>
                <a:lnTo>
                  <a:pt x="764" y="253"/>
                </a:lnTo>
                <a:lnTo>
                  <a:pt x="764" y="271"/>
                </a:lnTo>
                <a:lnTo>
                  <a:pt x="760" y="289"/>
                </a:lnTo>
                <a:lnTo>
                  <a:pt x="754" y="303"/>
                </a:lnTo>
                <a:lnTo>
                  <a:pt x="743" y="311"/>
                </a:lnTo>
                <a:lnTo>
                  <a:pt x="725" y="316"/>
                </a:lnTo>
                <a:lnTo>
                  <a:pt x="709" y="316"/>
                </a:lnTo>
                <a:lnTo>
                  <a:pt x="695" y="316"/>
                </a:lnTo>
                <a:lnTo>
                  <a:pt x="685" y="318"/>
                </a:lnTo>
                <a:lnTo>
                  <a:pt x="682" y="326"/>
                </a:lnTo>
                <a:lnTo>
                  <a:pt x="682" y="338"/>
                </a:lnTo>
                <a:lnTo>
                  <a:pt x="682" y="356"/>
                </a:lnTo>
                <a:lnTo>
                  <a:pt x="682" y="374"/>
                </a:lnTo>
                <a:lnTo>
                  <a:pt x="680" y="391"/>
                </a:lnTo>
                <a:lnTo>
                  <a:pt x="674" y="405"/>
                </a:lnTo>
                <a:lnTo>
                  <a:pt x="668" y="415"/>
                </a:lnTo>
                <a:lnTo>
                  <a:pt x="654" y="425"/>
                </a:lnTo>
                <a:lnTo>
                  <a:pt x="640" y="433"/>
                </a:lnTo>
                <a:lnTo>
                  <a:pt x="630" y="444"/>
                </a:lnTo>
                <a:lnTo>
                  <a:pt x="626" y="458"/>
                </a:lnTo>
                <a:lnTo>
                  <a:pt x="622" y="474"/>
                </a:lnTo>
                <a:lnTo>
                  <a:pt x="617" y="486"/>
                </a:lnTo>
                <a:lnTo>
                  <a:pt x="609" y="494"/>
                </a:lnTo>
                <a:lnTo>
                  <a:pt x="605" y="496"/>
                </a:lnTo>
                <a:lnTo>
                  <a:pt x="558" y="511"/>
                </a:lnTo>
                <a:lnTo>
                  <a:pt x="546" y="572"/>
                </a:lnTo>
                <a:lnTo>
                  <a:pt x="518" y="572"/>
                </a:lnTo>
                <a:lnTo>
                  <a:pt x="461" y="598"/>
                </a:lnTo>
                <a:lnTo>
                  <a:pt x="424" y="594"/>
                </a:lnTo>
                <a:lnTo>
                  <a:pt x="412" y="620"/>
                </a:lnTo>
                <a:lnTo>
                  <a:pt x="357" y="627"/>
                </a:lnTo>
                <a:lnTo>
                  <a:pt x="327" y="643"/>
                </a:lnTo>
                <a:lnTo>
                  <a:pt x="266" y="578"/>
                </a:lnTo>
                <a:lnTo>
                  <a:pt x="229" y="596"/>
                </a:lnTo>
                <a:lnTo>
                  <a:pt x="209" y="643"/>
                </a:lnTo>
                <a:lnTo>
                  <a:pt x="105" y="663"/>
                </a:lnTo>
                <a:lnTo>
                  <a:pt x="54" y="610"/>
                </a:lnTo>
                <a:lnTo>
                  <a:pt x="4" y="612"/>
                </a:lnTo>
                <a:lnTo>
                  <a:pt x="0" y="562"/>
                </a:lnTo>
                <a:lnTo>
                  <a:pt x="69" y="482"/>
                </a:lnTo>
                <a:lnTo>
                  <a:pt x="59" y="395"/>
                </a:lnTo>
                <a:lnTo>
                  <a:pt x="28" y="350"/>
                </a:lnTo>
                <a:lnTo>
                  <a:pt x="32" y="313"/>
                </a:lnTo>
                <a:lnTo>
                  <a:pt x="87" y="265"/>
                </a:lnTo>
                <a:lnTo>
                  <a:pt x="107" y="181"/>
                </a:lnTo>
                <a:lnTo>
                  <a:pt x="168" y="143"/>
                </a:lnTo>
                <a:lnTo>
                  <a:pt x="201" y="88"/>
                </a:lnTo>
                <a:lnTo>
                  <a:pt x="266" y="84"/>
                </a:lnTo>
                <a:lnTo>
                  <a:pt x="323" y="0"/>
                </a:lnTo>
              </a:path>
            </a:pathLst>
          </a:custGeom>
          <a:solidFill>
            <a:schemeClr val="accent2"/>
          </a:solidFill>
          <a:ln w="12700">
            <a:solidFill>
              <a:srgbClr val="FFFFFF"/>
            </a:solidFill>
            <a:prstDash val="solid"/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68488" tIns="34242" rIns="68488" bIns="34242"/>
          <a:lstStyle/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1" name="Freeform 100"/>
          <p:cNvSpPr>
            <a:spLocks/>
          </p:cNvSpPr>
          <p:nvPr/>
        </p:nvSpPr>
        <p:spPr bwMode="gray">
          <a:xfrm>
            <a:off x="3876333" y="2010223"/>
            <a:ext cx="512006" cy="510779"/>
          </a:xfrm>
          <a:custGeom>
            <a:avLst/>
            <a:gdLst>
              <a:gd name="T0" fmla="*/ 182 w 860"/>
              <a:gd name="T1" fmla="*/ 145 h 858"/>
              <a:gd name="T2" fmla="*/ 179 w 860"/>
              <a:gd name="T3" fmla="*/ 149 h 858"/>
              <a:gd name="T4" fmla="*/ 174 w 860"/>
              <a:gd name="T5" fmla="*/ 152 h 858"/>
              <a:gd name="T6" fmla="*/ 166 w 860"/>
              <a:gd name="T7" fmla="*/ 154 h 858"/>
              <a:gd name="T8" fmla="*/ 156 w 860"/>
              <a:gd name="T9" fmla="*/ 157 h 858"/>
              <a:gd name="T10" fmla="*/ 149 w 860"/>
              <a:gd name="T11" fmla="*/ 163 h 858"/>
              <a:gd name="T12" fmla="*/ 140 w 860"/>
              <a:gd name="T13" fmla="*/ 170 h 858"/>
              <a:gd name="T14" fmla="*/ 133 w 860"/>
              <a:gd name="T15" fmla="*/ 176 h 858"/>
              <a:gd name="T16" fmla="*/ 129 w 860"/>
              <a:gd name="T17" fmla="*/ 180 h 858"/>
              <a:gd name="T18" fmla="*/ 123 w 860"/>
              <a:gd name="T19" fmla="*/ 186 h 858"/>
              <a:gd name="T20" fmla="*/ 119 w 860"/>
              <a:gd name="T21" fmla="*/ 194 h 858"/>
              <a:gd name="T22" fmla="*/ 113 w 860"/>
              <a:gd name="T23" fmla="*/ 201 h 858"/>
              <a:gd name="T24" fmla="*/ 107 w 860"/>
              <a:gd name="T25" fmla="*/ 204 h 858"/>
              <a:gd name="T26" fmla="*/ 103 w 860"/>
              <a:gd name="T27" fmla="*/ 208 h 858"/>
              <a:gd name="T28" fmla="*/ 95 w 860"/>
              <a:gd name="T29" fmla="*/ 213 h 858"/>
              <a:gd name="T30" fmla="*/ 89 w 860"/>
              <a:gd name="T31" fmla="*/ 215 h 858"/>
              <a:gd name="T32" fmla="*/ 88 w 860"/>
              <a:gd name="T33" fmla="*/ 210 h 858"/>
              <a:gd name="T34" fmla="*/ 92 w 860"/>
              <a:gd name="T35" fmla="*/ 204 h 858"/>
              <a:gd name="T36" fmla="*/ 98 w 860"/>
              <a:gd name="T37" fmla="*/ 198 h 858"/>
              <a:gd name="T38" fmla="*/ 103 w 860"/>
              <a:gd name="T39" fmla="*/ 191 h 858"/>
              <a:gd name="T40" fmla="*/ 101 w 860"/>
              <a:gd name="T41" fmla="*/ 187 h 858"/>
              <a:gd name="T42" fmla="*/ 95 w 860"/>
              <a:gd name="T43" fmla="*/ 184 h 858"/>
              <a:gd name="T44" fmla="*/ 91 w 860"/>
              <a:gd name="T45" fmla="*/ 179 h 858"/>
              <a:gd name="T46" fmla="*/ 93 w 860"/>
              <a:gd name="T47" fmla="*/ 170 h 858"/>
              <a:gd name="T48" fmla="*/ 100 w 860"/>
              <a:gd name="T49" fmla="*/ 159 h 858"/>
              <a:gd name="T50" fmla="*/ 107 w 860"/>
              <a:gd name="T51" fmla="*/ 148 h 858"/>
              <a:gd name="T52" fmla="*/ 110 w 860"/>
              <a:gd name="T53" fmla="*/ 140 h 858"/>
              <a:gd name="T54" fmla="*/ 110 w 860"/>
              <a:gd name="T55" fmla="*/ 135 h 858"/>
              <a:gd name="T56" fmla="*/ 105 w 860"/>
              <a:gd name="T57" fmla="*/ 129 h 858"/>
              <a:gd name="T58" fmla="*/ 99 w 860"/>
              <a:gd name="T59" fmla="*/ 123 h 858"/>
              <a:gd name="T60" fmla="*/ 94 w 860"/>
              <a:gd name="T61" fmla="*/ 122 h 858"/>
              <a:gd name="T62" fmla="*/ 87 w 860"/>
              <a:gd name="T63" fmla="*/ 123 h 858"/>
              <a:gd name="T64" fmla="*/ 78 w 860"/>
              <a:gd name="T65" fmla="*/ 123 h 858"/>
              <a:gd name="T66" fmla="*/ 74 w 860"/>
              <a:gd name="T67" fmla="*/ 124 h 858"/>
              <a:gd name="T68" fmla="*/ 70 w 860"/>
              <a:gd name="T69" fmla="*/ 134 h 858"/>
              <a:gd name="T70" fmla="*/ 66 w 860"/>
              <a:gd name="T71" fmla="*/ 145 h 858"/>
              <a:gd name="T72" fmla="*/ 60 w 860"/>
              <a:gd name="T73" fmla="*/ 152 h 858"/>
              <a:gd name="T74" fmla="*/ 53 w 860"/>
              <a:gd name="T75" fmla="*/ 163 h 858"/>
              <a:gd name="T76" fmla="*/ 46 w 860"/>
              <a:gd name="T77" fmla="*/ 169 h 858"/>
              <a:gd name="T78" fmla="*/ 41 w 860"/>
              <a:gd name="T79" fmla="*/ 172 h 858"/>
              <a:gd name="T80" fmla="*/ 34 w 860"/>
              <a:gd name="T81" fmla="*/ 167 h 858"/>
              <a:gd name="T82" fmla="*/ 14 w 860"/>
              <a:gd name="T83" fmla="*/ 147 h 858"/>
              <a:gd name="T84" fmla="*/ 5 w 860"/>
              <a:gd name="T85" fmla="*/ 127 h 858"/>
              <a:gd name="T86" fmla="*/ 7 w 860"/>
              <a:gd name="T87" fmla="*/ 101 h 858"/>
              <a:gd name="T88" fmla="*/ 3 w 860"/>
              <a:gd name="T89" fmla="*/ 79 h 858"/>
              <a:gd name="T90" fmla="*/ 21 w 860"/>
              <a:gd name="T91" fmla="*/ 80 h 858"/>
              <a:gd name="T92" fmla="*/ 43 w 860"/>
              <a:gd name="T93" fmla="*/ 78 h 858"/>
              <a:gd name="T94" fmla="*/ 69 w 860"/>
              <a:gd name="T95" fmla="*/ 53 h 858"/>
              <a:gd name="T96" fmla="*/ 94 w 860"/>
              <a:gd name="T97" fmla="*/ 44 h 858"/>
              <a:gd name="T98" fmla="*/ 108 w 860"/>
              <a:gd name="T99" fmla="*/ 37 h 858"/>
              <a:gd name="T100" fmla="*/ 131 w 860"/>
              <a:gd name="T101" fmla="*/ 12 h 858"/>
              <a:gd name="T102" fmla="*/ 149 w 860"/>
              <a:gd name="T103" fmla="*/ 6 h 858"/>
              <a:gd name="T104" fmla="*/ 182 w 860"/>
              <a:gd name="T105" fmla="*/ 30 h 858"/>
              <a:gd name="T106" fmla="*/ 194 w 860"/>
              <a:gd name="T107" fmla="*/ 60 h 858"/>
              <a:gd name="T108" fmla="*/ 215 w 860"/>
              <a:gd name="T109" fmla="*/ 101 h 858"/>
              <a:gd name="T110" fmla="*/ 183 w 860"/>
              <a:gd name="T111" fmla="*/ 134 h 85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860"/>
              <a:gd name="T169" fmla="*/ 0 h 858"/>
              <a:gd name="T170" fmla="*/ 860 w 860"/>
              <a:gd name="T171" fmla="*/ 858 h 85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860" h="858">
                <a:moveTo>
                  <a:pt x="725" y="575"/>
                </a:moveTo>
                <a:lnTo>
                  <a:pt x="725" y="579"/>
                </a:lnTo>
                <a:lnTo>
                  <a:pt x="719" y="585"/>
                </a:lnTo>
                <a:lnTo>
                  <a:pt x="713" y="594"/>
                </a:lnTo>
                <a:lnTo>
                  <a:pt x="705" y="604"/>
                </a:lnTo>
                <a:lnTo>
                  <a:pt x="695" y="608"/>
                </a:lnTo>
                <a:lnTo>
                  <a:pt x="681" y="610"/>
                </a:lnTo>
                <a:lnTo>
                  <a:pt x="664" y="614"/>
                </a:lnTo>
                <a:lnTo>
                  <a:pt x="642" y="618"/>
                </a:lnTo>
                <a:lnTo>
                  <a:pt x="622" y="626"/>
                </a:lnTo>
                <a:lnTo>
                  <a:pt x="607" y="638"/>
                </a:lnTo>
                <a:lnTo>
                  <a:pt x="593" y="651"/>
                </a:lnTo>
                <a:lnTo>
                  <a:pt x="577" y="665"/>
                </a:lnTo>
                <a:lnTo>
                  <a:pt x="559" y="679"/>
                </a:lnTo>
                <a:lnTo>
                  <a:pt x="544" y="693"/>
                </a:lnTo>
                <a:lnTo>
                  <a:pt x="530" y="703"/>
                </a:lnTo>
                <a:lnTo>
                  <a:pt x="522" y="711"/>
                </a:lnTo>
                <a:lnTo>
                  <a:pt x="514" y="718"/>
                </a:lnTo>
                <a:lnTo>
                  <a:pt x="502" y="730"/>
                </a:lnTo>
                <a:lnTo>
                  <a:pt x="492" y="744"/>
                </a:lnTo>
                <a:lnTo>
                  <a:pt x="481" y="760"/>
                </a:lnTo>
                <a:lnTo>
                  <a:pt x="475" y="774"/>
                </a:lnTo>
                <a:lnTo>
                  <a:pt x="465" y="789"/>
                </a:lnTo>
                <a:lnTo>
                  <a:pt x="451" y="801"/>
                </a:lnTo>
                <a:lnTo>
                  <a:pt x="437" y="809"/>
                </a:lnTo>
                <a:lnTo>
                  <a:pt x="427" y="815"/>
                </a:lnTo>
                <a:lnTo>
                  <a:pt x="422" y="823"/>
                </a:lnTo>
                <a:lnTo>
                  <a:pt x="410" y="831"/>
                </a:lnTo>
                <a:lnTo>
                  <a:pt x="394" y="840"/>
                </a:lnTo>
                <a:lnTo>
                  <a:pt x="380" y="850"/>
                </a:lnTo>
                <a:lnTo>
                  <a:pt x="364" y="856"/>
                </a:lnTo>
                <a:lnTo>
                  <a:pt x="355" y="858"/>
                </a:lnTo>
                <a:lnTo>
                  <a:pt x="349" y="854"/>
                </a:lnTo>
                <a:lnTo>
                  <a:pt x="349" y="838"/>
                </a:lnTo>
                <a:lnTo>
                  <a:pt x="355" y="827"/>
                </a:lnTo>
                <a:lnTo>
                  <a:pt x="366" y="815"/>
                </a:lnTo>
                <a:lnTo>
                  <a:pt x="380" y="801"/>
                </a:lnTo>
                <a:lnTo>
                  <a:pt x="392" y="789"/>
                </a:lnTo>
                <a:lnTo>
                  <a:pt x="404" y="775"/>
                </a:lnTo>
                <a:lnTo>
                  <a:pt x="410" y="764"/>
                </a:lnTo>
                <a:lnTo>
                  <a:pt x="410" y="754"/>
                </a:lnTo>
                <a:lnTo>
                  <a:pt x="404" y="748"/>
                </a:lnTo>
                <a:lnTo>
                  <a:pt x="392" y="742"/>
                </a:lnTo>
                <a:lnTo>
                  <a:pt x="380" y="734"/>
                </a:lnTo>
                <a:lnTo>
                  <a:pt x="370" y="726"/>
                </a:lnTo>
                <a:lnTo>
                  <a:pt x="364" y="716"/>
                </a:lnTo>
                <a:lnTo>
                  <a:pt x="364" y="699"/>
                </a:lnTo>
                <a:lnTo>
                  <a:pt x="372" y="679"/>
                </a:lnTo>
                <a:lnTo>
                  <a:pt x="382" y="661"/>
                </a:lnTo>
                <a:lnTo>
                  <a:pt x="400" y="636"/>
                </a:lnTo>
                <a:lnTo>
                  <a:pt x="418" y="608"/>
                </a:lnTo>
                <a:lnTo>
                  <a:pt x="425" y="592"/>
                </a:lnTo>
                <a:lnTo>
                  <a:pt x="433" y="575"/>
                </a:lnTo>
                <a:lnTo>
                  <a:pt x="441" y="559"/>
                </a:lnTo>
                <a:lnTo>
                  <a:pt x="443" y="547"/>
                </a:lnTo>
                <a:lnTo>
                  <a:pt x="439" y="537"/>
                </a:lnTo>
                <a:lnTo>
                  <a:pt x="429" y="526"/>
                </a:lnTo>
                <a:lnTo>
                  <a:pt x="418" y="514"/>
                </a:lnTo>
                <a:lnTo>
                  <a:pt x="404" y="502"/>
                </a:lnTo>
                <a:lnTo>
                  <a:pt x="394" y="494"/>
                </a:lnTo>
                <a:lnTo>
                  <a:pt x="384" y="490"/>
                </a:lnTo>
                <a:lnTo>
                  <a:pt x="374" y="490"/>
                </a:lnTo>
                <a:lnTo>
                  <a:pt x="362" y="492"/>
                </a:lnTo>
                <a:lnTo>
                  <a:pt x="345" y="494"/>
                </a:lnTo>
                <a:lnTo>
                  <a:pt x="325" y="494"/>
                </a:lnTo>
                <a:lnTo>
                  <a:pt x="311" y="492"/>
                </a:lnTo>
                <a:lnTo>
                  <a:pt x="301" y="492"/>
                </a:lnTo>
                <a:lnTo>
                  <a:pt x="294" y="498"/>
                </a:lnTo>
                <a:lnTo>
                  <a:pt x="286" y="512"/>
                </a:lnTo>
                <a:lnTo>
                  <a:pt x="280" y="533"/>
                </a:lnTo>
                <a:lnTo>
                  <a:pt x="272" y="557"/>
                </a:lnTo>
                <a:lnTo>
                  <a:pt x="264" y="577"/>
                </a:lnTo>
                <a:lnTo>
                  <a:pt x="254" y="592"/>
                </a:lnTo>
                <a:lnTo>
                  <a:pt x="242" y="608"/>
                </a:lnTo>
                <a:lnTo>
                  <a:pt x="227" y="630"/>
                </a:lnTo>
                <a:lnTo>
                  <a:pt x="211" y="650"/>
                </a:lnTo>
                <a:lnTo>
                  <a:pt x="197" y="663"/>
                </a:lnTo>
                <a:lnTo>
                  <a:pt x="183" y="673"/>
                </a:lnTo>
                <a:lnTo>
                  <a:pt x="172" y="681"/>
                </a:lnTo>
                <a:lnTo>
                  <a:pt x="162" y="687"/>
                </a:lnTo>
                <a:lnTo>
                  <a:pt x="158" y="691"/>
                </a:lnTo>
                <a:lnTo>
                  <a:pt x="134" y="667"/>
                </a:lnTo>
                <a:lnTo>
                  <a:pt x="103" y="620"/>
                </a:lnTo>
                <a:lnTo>
                  <a:pt x="55" y="587"/>
                </a:lnTo>
                <a:lnTo>
                  <a:pt x="0" y="569"/>
                </a:lnTo>
                <a:lnTo>
                  <a:pt x="20" y="510"/>
                </a:lnTo>
                <a:lnTo>
                  <a:pt x="53" y="457"/>
                </a:lnTo>
                <a:lnTo>
                  <a:pt x="30" y="402"/>
                </a:lnTo>
                <a:lnTo>
                  <a:pt x="30" y="337"/>
                </a:lnTo>
                <a:lnTo>
                  <a:pt x="10" y="315"/>
                </a:lnTo>
                <a:lnTo>
                  <a:pt x="40" y="285"/>
                </a:lnTo>
                <a:lnTo>
                  <a:pt x="81" y="317"/>
                </a:lnTo>
                <a:lnTo>
                  <a:pt x="126" y="382"/>
                </a:lnTo>
                <a:lnTo>
                  <a:pt x="170" y="311"/>
                </a:lnTo>
                <a:lnTo>
                  <a:pt x="215" y="274"/>
                </a:lnTo>
                <a:lnTo>
                  <a:pt x="274" y="209"/>
                </a:lnTo>
                <a:lnTo>
                  <a:pt x="349" y="189"/>
                </a:lnTo>
                <a:lnTo>
                  <a:pt x="376" y="173"/>
                </a:lnTo>
                <a:lnTo>
                  <a:pt x="380" y="134"/>
                </a:lnTo>
                <a:lnTo>
                  <a:pt x="431" y="146"/>
                </a:lnTo>
                <a:lnTo>
                  <a:pt x="475" y="108"/>
                </a:lnTo>
                <a:lnTo>
                  <a:pt x="524" y="47"/>
                </a:lnTo>
                <a:lnTo>
                  <a:pt x="524" y="0"/>
                </a:lnTo>
                <a:lnTo>
                  <a:pt x="595" y="22"/>
                </a:lnTo>
                <a:lnTo>
                  <a:pt x="679" y="45"/>
                </a:lnTo>
                <a:lnTo>
                  <a:pt x="725" y="120"/>
                </a:lnTo>
                <a:lnTo>
                  <a:pt x="784" y="187"/>
                </a:lnTo>
                <a:lnTo>
                  <a:pt x="774" y="240"/>
                </a:lnTo>
                <a:lnTo>
                  <a:pt x="860" y="317"/>
                </a:lnTo>
                <a:lnTo>
                  <a:pt x="860" y="402"/>
                </a:lnTo>
                <a:lnTo>
                  <a:pt x="815" y="425"/>
                </a:lnTo>
                <a:lnTo>
                  <a:pt x="731" y="533"/>
                </a:lnTo>
                <a:lnTo>
                  <a:pt x="725" y="575"/>
                </a:lnTo>
              </a:path>
            </a:pathLst>
          </a:custGeom>
          <a:solidFill>
            <a:schemeClr val="accent1"/>
          </a:solidFill>
          <a:ln w="12700">
            <a:solidFill>
              <a:srgbClr val="FFFFFF"/>
            </a:solidFill>
            <a:prstDash val="solid"/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68488" tIns="34242" rIns="68488" bIns="34242"/>
          <a:lstStyle/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2" name="Freeform 82"/>
          <p:cNvSpPr>
            <a:spLocks/>
          </p:cNvSpPr>
          <p:nvPr/>
        </p:nvSpPr>
        <p:spPr bwMode="gray">
          <a:xfrm>
            <a:off x="4001450" y="3293716"/>
            <a:ext cx="336972" cy="378618"/>
          </a:xfrm>
          <a:custGeom>
            <a:avLst/>
            <a:gdLst>
              <a:gd name="T0" fmla="*/ 109 w 565"/>
              <a:gd name="T1" fmla="*/ 11 h 638"/>
              <a:gd name="T2" fmla="*/ 106 w 565"/>
              <a:gd name="T3" fmla="*/ 11 h 638"/>
              <a:gd name="T4" fmla="*/ 103 w 565"/>
              <a:gd name="T5" fmla="*/ 14 h 638"/>
              <a:gd name="T6" fmla="*/ 100 w 565"/>
              <a:gd name="T7" fmla="*/ 21 h 638"/>
              <a:gd name="T8" fmla="*/ 99 w 565"/>
              <a:gd name="T9" fmla="*/ 28 h 638"/>
              <a:gd name="T10" fmla="*/ 96 w 565"/>
              <a:gd name="T11" fmla="*/ 31 h 638"/>
              <a:gd name="T12" fmla="*/ 90 w 565"/>
              <a:gd name="T13" fmla="*/ 29 h 638"/>
              <a:gd name="T14" fmla="*/ 84 w 565"/>
              <a:gd name="T15" fmla="*/ 26 h 638"/>
              <a:gd name="T16" fmla="*/ 80 w 565"/>
              <a:gd name="T17" fmla="*/ 26 h 638"/>
              <a:gd name="T18" fmla="*/ 82 w 565"/>
              <a:gd name="T19" fmla="*/ 32 h 638"/>
              <a:gd name="T20" fmla="*/ 87 w 565"/>
              <a:gd name="T21" fmla="*/ 36 h 638"/>
              <a:gd name="T22" fmla="*/ 93 w 565"/>
              <a:gd name="T23" fmla="*/ 38 h 638"/>
              <a:gd name="T24" fmla="*/ 101 w 565"/>
              <a:gd name="T25" fmla="*/ 35 h 638"/>
              <a:gd name="T26" fmla="*/ 104 w 565"/>
              <a:gd name="T27" fmla="*/ 31 h 638"/>
              <a:gd name="T28" fmla="*/ 106 w 565"/>
              <a:gd name="T29" fmla="*/ 25 h 638"/>
              <a:gd name="T30" fmla="*/ 110 w 565"/>
              <a:gd name="T31" fmla="*/ 24 h 638"/>
              <a:gd name="T32" fmla="*/ 117 w 565"/>
              <a:gd name="T33" fmla="*/ 30 h 638"/>
              <a:gd name="T34" fmla="*/ 126 w 565"/>
              <a:gd name="T35" fmla="*/ 34 h 638"/>
              <a:gd name="T36" fmla="*/ 131 w 565"/>
              <a:gd name="T37" fmla="*/ 36 h 638"/>
              <a:gd name="T38" fmla="*/ 138 w 565"/>
              <a:gd name="T39" fmla="*/ 38 h 638"/>
              <a:gd name="T40" fmla="*/ 142 w 565"/>
              <a:gd name="T41" fmla="*/ 44 h 638"/>
              <a:gd name="T42" fmla="*/ 139 w 565"/>
              <a:gd name="T43" fmla="*/ 51 h 638"/>
              <a:gd name="T44" fmla="*/ 133 w 565"/>
              <a:gd name="T45" fmla="*/ 58 h 638"/>
              <a:gd name="T46" fmla="*/ 130 w 565"/>
              <a:gd name="T47" fmla="*/ 60 h 638"/>
              <a:gd name="T48" fmla="*/ 134 w 565"/>
              <a:gd name="T49" fmla="*/ 60 h 638"/>
              <a:gd name="T50" fmla="*/ 139 w 565"/>
              <a:gd name="T51" fmla="*/ 60 h 638"/>
              <a:gd name="T52" fmla="*/ 141 w 565"/>
              <a:gd name="T53" fmla="*/ 63 h 638"/>
              <a:gd name="T54" fmla="*/ 136 w 565"/>
              <a:gd name="T55" fmla="*/ 67 h 638"/>
              <a:gd name="T56" fmla="*/ 129 w 565"/>
              <a:gd name="T57" fmla="*/ 71 h 638"/>
              <a:gd name="T58" fmla="*/ 126 w 565"/>
              <a:gd name="T59" fmla="*/ 73 h 638"/>
              <a:gd name="T60" fmla="*/ 129 w 565"/>
              <a:gd name="T61" fmla="*/ 73 h 638"/>
              <a:gd name="T62" fmla="*/ 135 w 565"/>
              <a:gd name="T63" fmla="*/ 78 h 638"/>
              <a:gd name="T64" fmla="*/ 136 w 565"/>
              <a:gd name="T65" fmla="*/ 88 h 638"/>
              <a:gd name="T66" fmla="*/ 138 w 565"/>
              <a:gd name="T67" fmla="*/ 98 h 638"/>
              <a:gd name="T68" fmla="*/ 141 w 565"/>
              <a:gd name="T69" fmla="*/ 104 h 638"/>
              <a:gd name="T70" fmla="*/ 141 w 565"/>
              <a:gd name="T71" fmla="*/ 108 h 638"/>
              <a:gd name="T72" fmla="*/ 136 w 565"/>
              <a:gd name="T73" fmla="*/ 112 h 638"/>
              <a:gd name="T74" fmla="*/ 129 w 565"/>
              <a:gd name="T75" fmla="*/ 111 h 638"/>
              <a:gd name="T76" fmla="*/ 123 w 565"/>
              <a:gd name="T77" fmla="*/ 110 h 638"/>
              <a:gd name="T78" fmla="*/ 119 w 565"/>
              <a:gd name="T79" fmla="*/ 116 h 638"/>
              <a:gd name="T80" fmla="*/ 118 w 565"/>
              <a:gd name="T81" fmla="*/ 122 h 638"/>
              <a:gd name="T82" fmla="*/ 116 w 565"/>
              <a:gd name="T83" fmla="*/ 129 h 638"/>
              <a:gd name="T84" fmla="*/ 113 w 565"/>
              <a:gd name="T85" fmla="*/ 136 h 638"/>
              <a:gd name="T86" fmla="*/ 112 w 565"/>
              <a:gd name="T87" fmla="*/ 146 h 638"/>
              <a:gd name="T88" fmla="*/ 112 w 565"/>
              <a:gd name="T89" fmla="*/ 150 h 638"/>
              <a:gd name="T90" fmla="*/ 102 w 565"/>
              <a:gd name="T91" fmla="*/ 158 h 638"/>
              <a:gd name="T92" fmla="*/ 88 w 565"/>
              <a:gd name="T93" fmla="*/ 158 h 638"/>
              <a:gd name="T94" fmla="*/ 69 w 565"/>
              <a:gd name="T95" fmla="*/ 148 h 638"/>
              <a:gd name="T96" fmla="*/ 47 w 565"/>
              <a:gd name="T97" fmla="*/ 155 h 638"/>
              <a:gd name="T98" fmla="*/ 35 w 565"/>
              <a:gd name="T99" fmla="*/ 128 h 638"/>
              <a:gd name="T100" fmla="*/ 20 w 565"/>
              <a:gd name="T101" fmla="*/ 113 h 638"/>
              <a:gd name="T102" fmla="*/ 5 w 565"/>
              <a:gd name="T103" fmla="*/ 83 h 638"/>
              <a:gd name="T104" fmla="*/ 27 w 565"/>
              <a:gd name="T105" fmla="*/ 49 h 638"/>
              <a:gd name="T106" fmla="*/ 42 w 565"/>
              <a:gd name="T107" fmla="*/ 36 h 638"/>
              <a:gd name="T108" fmla="*/ 46 w 565"/>
              <a:gd name="T109" fmla="*/ 12 h 638"/>
              <a:gd name="T110" fmla="*/ 56 w 565"/>
              <a:gd name="T111" fmla="*/ 0 h 638"/>
              <a:gd name="T112" fmla="*/ 76 w 565"/>
              <a:gd name="T113" fmla="*/ 7 h 638"/>
              <a:gd name="T114" fmla="*/ 96 w 565"/>
              <a:gd name="T115" fmla="*/ 1 h 638"/>
              <a:gd name="T116" fmla="*/ 109 w 565"/>
              <a:gd name="T117" fmla="*/ 11 h 638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565"/>
              <a:gd name="T178" fmla="*/ 0 h 638"/>
              <a:gd name="T179" fmla="*/ 565 w 565"/>
              <a:gd name="T180" fmla="*/ 638 h 638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565" h="638">
                <a:moveTo>
                  <a:pt x="433" y="44"/>
                </a:moveTo>
                <a:lnTo>
                  <a:pt x="433" y="44"/>
                </a:lnTo>
                <a:lnTo>
                  <a:pt x="429" y="46"/>
                </a:lnTo>
                <a:lnTo>
                  <a:pt x="423" y="47"/>
                </a:lnTo>
                <a:lnTo>
                  <a:pt x="417" y="53"/>
                </a:lnTo>
                <a:lnTo>
                  <a:pt x="411" y="59"/>
                </a:lnTo>
                <a:lnTo>
                  <a:pt x="403" y="69"/>
                </a:lnTo>
                <a:lnTo>
                  <a:pt x="398" y="85"/>
                </a:lnTo>
                <a:lnTo>
                  <a:pt x="396" y="99"/>
                </a:lnTo>
                <a:lnTo>
                  <a:pt x="394" y="112"/>
                </a:lnTo>
                <a:lnTo>
                  <a:pt x="392" y="122"/>
                </a:lnTo>
                <a:lnTo>
                  <a:pt x="384" y="126"/>
                </a:lnTo>
                <a:lnTo>
                  <a:pt x="372" y="122"/>
                </a:lnTo>
                <a:lnTo>
                  <a:pt x="360" y="118"/>
                </a:lnTo>
                <a:lnTo>
                  <a:pt x="346" y="110"/>
                </a:lnTo>
                <a:lnTo>
                  <a:pt x="335" y="107"/>
                </a:lnTo>
                <a:lnTo>
                  <a:pt x="325" y="105"/>
                </a:lnTo>
                <a:lnTo>
                  <a:pt x="319" y="107"/>
                </a:lnTo>
                <a:lnTo>
                  <a:pt x="317" y="118"/>
                </a:lnTo>
                <a:lnTo>
                  <a:pt x="325" y="128"/>
                </a:lnTo>
                <a:lnTo>
                  <a:pt x="337" y="138"/>
                </a:lnTo>
                <a:lnTo>
                  <a:pt x="346" y="146"/>
                </a:lnTo>
                <a:lnTo>
                  <a:pt x="358" y="152"/>
                </a:lnTo>
                <a:lnTo>
                  <a:pt x="372" y="154"/>
                </a:lnTo>
                <a:lnTo>
                  <a:pt x="388" y="150"/>
                </a:lnTo>
                <a:lnTo>
                  <a:pt x="402" y="142"/>
                </a:lnTo>
                <a:lnTo>
                  <a:pt x="407" y="134"/>
                </a:lnTo>
                <a:lnTo>
                  <a:pt x="413" y="124"/>
                </a:lnTo>
                <a:lnTo>
                  <a:pt x="417" y="112"/>
                </a:lnTo>
                <a:lnTo>
                  <a:pt x="423" y="103"/>
                </a:lnTo>
                <a:lnTo>
                  <a:pt x="429" y="97"/>
                </a:lnTo>
                <a:lnTo>
                  <a:pt x="437" y="97"/>
                </a:lnTo>
                <a:lnTo>
                  <a:pt x="447" y="105"/>
                </a:lnTo>
                <a:lnTo>
                  <a:pt x="468" y="122"/>
                </a:lnTo>
                <a:lnTo>
                  <a:pt x="486" y="132"/>
                </a:lnTo>
                <a:lnTo>
                  <a:pt x="502" y="138"/>
                </a:lnTo>
                <a:lnTo>
                  <a:pt x="514" y="142"/>
                </a:lnTo>
                <a:lnTo>
                  <a:pt x="524" y="144"/>
                </a:lnTo>
                <a:lnTo>
                  <a:pt x="537" y="148"/>
                </a:lnTo>
                <a:lnTo>
                  <a:pt x="549" y="154"/>
                </a:lnTo>
                <a:lnTo>
                  <a:pt x="559" y="164"/>
                </a:lnTo>
                <a:lnTo>
                  <a:pt x="565" y="177"/>
                </a:lnTo>
                <a:lnTo>
                  <a:pt x="561" y="191"/>
                </a:lnTo>
                <a:lnTo>
                  <a:pt x="553" y="207"/>
                </a:lnTo>
                <a:lnTo>
                  <a:pt x="543" y="221"/>
                </a:lnTo>
                <a:lnTo>
                  <a:pt x="531" y="232"/>
                </a:lnTo>
                <a:lnTo>
                  <a:pt x="524" y="240"/>
                </a:lnTo>
                <a:lnTo>
                  <a:pt x="520" y="242"/>
                </a:lnTo>
                <a:lnTo>
                  <a:pt x="524" y="242"/>
                </a:lnTo>
                <a:lnTo>
                  <a:pt x="533" y="242"/>
                </a:lnTo>
                <a:lnTo>
                  <a:pt x="543" y="240"/>
                </a:lnTo>
                <a:lnTo>
                  <a:pt x="555" y="242"/>
                </a:lnTo>
                <a:lnTo>
                  <a:pt x="561" y="246"/>
                </a:lnTo>
                <a:lnTo>
                  <a:pt x="561" y="252"/>
                </a:lnTo>
                <a:lnTo>
                  <a:pt x="555" y="262"/>
                </a:lnTo>
                <a:lnTo>
                  <a:pt x="543" y="270"/>
                </a:lnTo>
                <a:lnTo>
                  <a:pt x="529" y="278"/>
                </a:lnTo>
                <a:lnTo>
                  <a:pt x="516" y="286"/>
                </a:lnTo>
                <a:lnTo>
                  <a:pt x="506" y="290"/>
                </a:lnTo>
                <a:lnTo>
                  <a:pt x="502" y="292"/>
                </a:lnTo>
                <a:lnTo>
                  <a:pt x="506" y="292"/>
                </a:lnTo>
                <a:lnTo>
                  <a:pt x="516" y="295"/>
                </a:lnTo>
                <a:lnTo>
                  <a:pt x="528" y="303"/>
                </a:lnTo>
                <a:lnTo>
                  <a:pt x="537" y="315"/>
                </a:lnTo>
                <a:lnTo>
                  <a:pt x="541" y="329"/>
                </a:lnTo>
                <a:lnTo>
                  <a:pt x="543" y="353"/>
                </a:lnTo>
                <a:lnTo>
                  <a:pt x="543" y="374"/>
                </a:lnTo>
                <a:lnTo>
                  <a:pt x="549" y="396"/>
                </a:lnTo>
                <a:lnTo>
                  <a:pt x="555" y="408"/>
                </a:lnTo>
                <a:lnTo>
                  <a:pt x="561" y="418"/>
                </a:lnTo>
                <a:lnTo>
                  <a:pt x="565" y="425"/>
                </a:lnTo>
                <a:lnTo>
                  <a:pt x="563" y="435"/>
                </a:lnTo>
                <a:lnTo>
                  <a:pt x="553" y="445"/>
                </a:lnTo>
                <a:lnTo>
                  <a:pt x="541" y="451"/>
                </a:lnTo>
                <a:lnTo>
                  <a:pt x="528" y="449"/>
                </a:lnTo>
                <a:lnTo>
                  <a:pt x="514" y="445"/>
                </a:lnTo>
                <a:lnTo>
                  <a:pt x="502" y="441"/>
                </a:lnTo>
                <a:lnTo>
                  <a:pt x="490" y="443"/>
                </a:lnTo>
                <a:lnTo>
                  <a:pt x="482" y="453"/>
                </a:lnTo>
                <a:lnTo>
                  <a:pt x="476" y="465"/>
                </a:lnTo>
                <a:lnTo>
                  <a:pt x="474" y="479"/>
                </a:lnTo>
                <a:lnTo>
                  <a:pt x="472" y="492"/>
                </a:lnTo>
                <a:lnTo>
                  <a:pt x="470" y="506"/>
                </a:lnTo>
                <a:lnTo>
                  <a:pt x="463" y="518"/>
                </a:lnTo>
                <a:lnTo>
                  <a:pt x="457" y="532"/>
                </a:lnTo>
                <a:lnTo>
                  <a:pt x="449" y="545"/>
                </a:lnTo>
                <a:lnTo>
                  <a:pt x="447" y="567"/>
                </a:lnTo>
                <a:lnTo>
                  <a:pt x="445" y="587"/>
                </a:lnTo>
                <a:lnTo>
                  <a:pt x="445" y="599"/>
                </a:lnTo>
                <a:lnTo>
                  <a:pt x="445" y="604"/>
                </a:lnTo>
                <a:lnTo>
                  <a:pt x="445" y="606"/>
                </a:lnTo>
                <a:lnTo>
                  <a:pt x="405" y="634"/>
                </a:lnTo>
                <a:lnTo>
                  <a:pt x="382" y="610"/>
                </a:lnTo>
                <a:lnTo>
                  <a:pt x="350" y="634"/>
                </a:lnTo>
                <a:lnTo>
                  <a:pt x="317" y="638"/>
                </a:lnTo>
                <a:lnTo>
                  <a:pt x="274" y="595"/>
                </a:lnTo>
                <a:lnTo>
                  <a:pt x="234" y="638"/>
                </a:lnTo>
                <a:lnTo>
                  <a:pt x="185" y="622"/>
                </a:lnTo>
                <a:lnTo>
                  <a:pt x="146" y="565"/>
                </a:lnTo>
                <a:lnTo>
                  <a:pt x="140" y="514"/>
                </a:lnTo>
                <a:lnTo>
                  <a:pt x="91" y="514"/>
                </a:lnTo>
                <a:lnTo>
                  <a:pt x="77" y="453"/>
                </a:lnTo>
                <a:lnTo>
                  <a:pt x="0" y="394"/>
                </a:lnTo>
                <a:lnTo>
                  <a:pt x="18" y="333"/>
                </a:lnTo>
                <a:lnTo>
                  <a:pt x="77" y="272"/>
                </a:lnTo>
                <a:lnTo>
                  <a:pt x="106" y="199"/>
                </a:lnTo>
                <a:lnTo>
                  <a:pt x="134" y="156"/>
                </a:lnTo>
                <a:lnTo>
                  <a:pt x="165" y="144"/>
                </a:lnTo>
                <a:lnTo>
                  <a:pt x="144" y="101"/>
                </a:lnTo>
                <a:lnTo>
                  <a:pt x="183" y="51"/>
                </a:lnTo>
                <a:lnTo>
                  <a:pt x="179" y="8"/>
                </a:lnTo>
                <a:lnTo>
                  <a:pt x="224" y="0"/>
                </a:lnTo>
                <a:lnTo>
                  <a:pt x="252" y="34"/>
                </a:lnTo>
                <a:lnTo>
                  <a:pt x="301" y="30"/>
                </a:lnTo>
                <a:lnTo>
                  <a:pt x="344" y="20"/>
                </a:lnTo>
                <a:lnTo>
                  <a:pt x="384" y="4"/>
                </a:lnTo>
                <a:lnTo>
                  <a:pt x="415" y="22"/>
                </a:lnTo>
                <a:lnTo>
                  <a:pt x="433" y="44"/>
                </a:lnTo>
              </a:path>
            </a:pathLst>
          </a:custGeom>
          <a:solidFill>
            <a:schemeClr val="accent3"/>
          </a:solidFill>
          <a:ln w="12700">
            <a:solidFill>
              <a:srgbClr val="FFFFFF"/>
            </a:solidFill>
            <a:prstDash val="solid"/>
            <a:round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68488" tIns="34242" rIns="68488" bIns="34242"/>
          <a:lstStyle/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cxnSp>
        <p:nvCxnSpPr>
          <p:cNvPr id="93" name="直接连接符 92"/>
          <p:cNvCxnSpPr/>
          <p:nvPr/>
        </p:nvCxnSpPr>
        <p:spPr>
          <a:xfrm>
            <a:off x="4326697" y="2331098"/>
            <a:ext cx="189323" cy="18633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接连接符 93"/>
          <p:cNvCxnSpPr/>
          <p:nvPr/>
        </p:nvCxnSpPr>
        <p:spPr>
          <a:xfrm>
            <a:off x="4515998" y="2517428"/>
            <a:ext cx="168886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接连接符 94"/>
          <p:cNvCxnSpPr/>
          <p:nvPr/>
        </p:nvCxnSpPr>
        <p:spPr>
          <a:xfrm>
            <a:off x="4166595" y="2713226"/>
            <a:ext cx="189323" cy="18633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接连接符 95"/>
          <p:cNvCxnSpPr/>
          <p:nvPr/>
        </p:nvCxnSpPr>
        <p:spPr>
          <a:xfrm>
            <a:off x="4355897" y="2899557"/>
            <a:ext cx="184896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/>
          <p:nvPr/>
        </p:nvCxnSpPr>
        <p:spPr>
          <a:xfrm flipV="1">
            <a:off x="4278792" y="3397300"/>
            <a:ext cx="237205" cy="15359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接连接符 97"/>
          <p:cNvCxnSpPr/>
          <p:nvPr/>
        </p:nvCxnSpPr>
        <p:spPr>
          <a:xfrm>
            <a:off x="4515998" y="3397300"/>
            <a:ext cx="168886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>
            <a:off x="3784669" y="4261102"/>
            <a:ext cx="189323" cy="18633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连接符 99"/>
          <p:cNvCxnSpPr/>
          <p:nvPr/>
        </p:nvCxnSpPr>
        <p:spPr>
          <a:xfrm>
            <a:off x="3973970" y="4447431"/>
            <a:ext cx="214595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矩形 100"/>
          <p:cNvSpPr/>
          <p:nvPr/>
        </p:nvSpPr>
        <p:spPr>
          <a:xfrm>
            <a:off x="5027529" y="2211710"/>
            <a:ext cx="1061643" cy="253819"/>
          </a:xfrm>
          <a:prstGeom prst="rect">
            <a:avLst/>
          </a:prstGeom>
        </p:spPr>
        <p:txBody>
          <a:bodyPr wrap="none" lIns="68488" tIns="34242" rIns="68488" bIns="34242">
            <a:spAutoFit/>
          </a:bodyPr>
          <a:lstStyle/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</a:t>
            </a:r>
            <a:endParaRPr lang="zh-CN" altLang="en-US" sz="1200" dirty="0">
              <a:solidFill>
                <a:prstClr val="black">
                  <a:lumMod val="85000"/>
                  <a:lumOff val="15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2" name="矩形 101"/>
          <p:cNvSpPr/>
          <p:nvPr/>
        </p:nvSpPr>
        <p:spPr>
          <a:xfrm>
            <a:off x="5027529" y="2643491"/>
            <a:ext cx="1061643" cy="253819"/>
          </a:xfrm>
          <a:prstGeom prst="rect">
            <a:avLst/>
          </a:prstGeom>
        </p:spPr>
        <p:txBody>
          <a:bodyPr wrap="none" lIns="68488" tIns="34242" rIns="68488" bIns="34242">
            <a:spAutoFit/>
          </a:bodyPr>
          <a:lstStyle/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</a:t>
            </a:r>
            <a:endParaRPr lang="zh-CN" altLang="en-US" sz="1200">
              <a:solidFill>
                <a:prstClr val="black">
                  <a:lumMod val="85000"/>
                  <a:lumOff val="15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5027529" y="3142570"/>
            <a:ext cx="1061643" cy="253819"/>
          </a:xfrm>
          <a:prstGeom prst="rect">
            <a:avLst/>
          </a:prstGeom>
        </p:spPr>
        <p:txBody>
          <a:bodyPr wrap="none" lIns="68488" tIns="34242" rIns="68488" bIns="34242">
            <a:spAutoFit/>
          </a:bodyPr>
          <a:lstStyle/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</a:t>
            </a:r>
            <a:endParaRPr lang="zh-CN" altLang="en-US" sz="1200">
              <a:solidFill>
                <a:prstClr val="black">
                  <a:lumMod val="85000"/>
                  <a:lumOff val="15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4" name="矩形 103"/>
          <p:cNvSpPr/>
          <p:nvPr/>
        </p:nvSpPr>
        <p:spPr>
          <a:xfrm>
            <a:off x="4993578" y="4140047"/>
            <a:ext cx="1061643" cy="253819"/>
          </a:xfrm>
          <a:prstGeom prst="rect">
            <a:avLst/>
          </a:prstGeom>
        </p:spPr>
        <p:txBody>
          <a:bodyPr wrap="none" lIns="68488" tIns="34242" rIns="68488" bIns="34242">
            <a:spAutoFit/>
          </a:bodyPr>
          <a:lstStyle/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</a:t>
            </a:r>
            <a:endParaRPr lang="zh-CN" altLang="en-US" sz="1200" dirty="0">
              <a:solidFill>
                <a:prstClr val="black">
                  <a:lumMod val="85000"/>
                  <a:lumOff val="15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5" name="矩形标注 104"/>
          <p:cNvSpPr/>
          <p:nvPr/>
        </p:nvSpPr>
        <p:spPr>
          <a:xfrm>
            <a:off x="6607031" y="1498395"/>
            <a:ext cx="1957151" cy="3017574"/>
          </a:xfrm>
          <a:prstGeom prst="wedgeRectCallout">
            <a:avLst>
              <a:gd name="adj1" fmla="val -72333"/>
              <a:gd name="adj2" fmla="val 1971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88" tIns="34242" rIns="68488" bIns="34242" rtlCol="0" anchor="ctr"/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6781099" y="1660793"/>
            <a:ext cx="1656093" cy="2619595"/>
          </a:xfrm>
          <a:prstGeom prst="rect">
            <a:avLst/>
          </a:prstGeom>
          <a:noFill/>
        </p:spPr>
        <p:txBody>
          <a:bodyPr wrap="square" lIns="68488" tIns="34242" rIns="68488" bIns="34242" rtlCol="0">
            <a:spAutoFit/>
          </a:bodyPr>
          <a:lstStyle/>
          <a:p>
            <a:pPr algn="just" defTabSz="914378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所有省份可任意编辑</a:t>
            </a:r>
            <a:endParaRPr lang="en-US" altLang="zh-CN" sz="1100" b="1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defTabSz="914378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0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defTabSz="914378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107" name="图片 106">
            <a:extLst>
              <a:ext uri="{FF2B5EF4-FFF2-40B4-BE49-F238E27FC236}">
                <a16:creationId xmlns="" xmlns:a16="http://schemas.microsoft.com/office/drawing/2014/main" id="{16AAF7E6-4E11-4F89-8EDD-8F2C242171C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108877" y="-108876"/>
            <a:ext cx="951311" cy="1169063"/>
          </a:xfrm>
          <a:prstGeom prst="rect">
            <a:avLst/>
          </a:prstGeom>
        </p:spPr>
      </p:pic>
      <p:sp>
        <p:nvSpPr>
          <p:cNvPr id="108" name="文本框 107">
            <a:extLst>
              <a:ext uri="{FF2B5EF4-FFF2-40B4-BE49-F238E27FC236}">
                <a16:creationId xmlns="" xmlns:a16="http://schemas.microsoft.com/office/drawing/2014/main" id="{E987E2EC-D53B-4BC3-8B59-914C920DC4F2}"/>
              </a:ext>
            </a:extLst>
          </p:cNvPr>
          <p:cNvSpPr txBox="1"/>
          <p:nvPr/>
        </p:nvSpPr>
        <p:spPr>
          <a:xfrm>
            <a:off x="1242339" y="238185"/>
            <a:ext cx="288607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输入章节标题文案</a:t>
            </a:r>
            <a:endParaRPr lang="en-US" altLang="zh-CN" sz="2100" b="1" dirty="0">
              <a:solidFill>
                <a:schemeClr val="tx2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109" name="文本框 108">
            <a:extLst>
              <a:ext uri="{FF2B5EF4-FFF2-40B4-BE49-F238E27FC236}">
                <a16:creationId xmlns="" xmlns:a16="http://schemas.microsoft.com/office/drawing/2014/main" id="{915E86A9-7164-46C8-BA70-CD296CFFD1BF}"/>
              </a:ext>
            </a:extLst>
          </p:cNvPr>
          <p:cNvSpPr txBox="1"/>
          <p:nvPr/>
        </p:nvSpPr>
        <p:spPr>
          <a:xfrm>
            <a:off x="1242339" y="630601"/>
            <a:ext cx="3076564" cy="213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788" dirty="0">
                <a:latin typeface="Century Gothic" panose="020B0502020202020204" pitchFamily="34" charset="0"/>
              </a:rPr>
              <a:t>print the presentation and make it into a film a wider field</a:t>
            </a:r>
          </a:p>
        </p:txBody>
      </p:sp>
    </p:spTree>
    <p:extLst>
      <p:ext uri="{BB962C8B-B14F-4D97-AF65-F5344CB8AC3E}">
        <p14:creationId xmlns:p14="http://schemas.microsoft.com/office/powerpoint/2010/main" xmlns="" val="3259718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="" xmlns:a16="http://schemas.microsoft.com/office/drawing/2014/main" id="{33CA4EE7-B9AA-4F87-BC49-0638C81EBC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1121" y="2764465"/>
            <a:ext cx="4031795" cy="440217"/>
          </a:xfrm>
          <a:prstGeom prst="rect">
            <a:avLst/>
          </a:prstGeom>
          <a:noFill/>
        </p:spPr>
        <p:txBody>
          <a:bodyPr wrap="square" lIns="67500" tIns="35100" rIns="67500" bIns="3510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algn="l"/>
            <a:r>
              <a:rPr lang="zh-CN" altLang="en-US" sz="2400" dirty="0">
                <a:solidFill>
                  <a:schemeClr val="tx2"/>
                </a:solidFill>
                <a:effectLst/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输入章节标题文案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78543CEF-3D0E-4168-A4E6-CFDDD0C25524}"/>
              </a:ext>
            </a:extLst>
          </p:cNvPr>
          <p:cNvSpPr/>
          <p:nvPr/>
        </p:nvSpPr>
        <p:spPr>
          <a:xfrm>
            <a:off x="2111535" y="2763993"/>
            <a:ext cx="1092135" cy="1037084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50" dirty="0">
                <a:solidFill>
                  <a:schemeClr val="tx2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02</a:t>
            </a:r>
            <a:endParaRPr lang="zh-CN" altLang="en-US" sz="4050" dirty="0">
              <a:solidFill>
                <a:schemeClr val="tx2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77048E4E-A4A0-437C-BFA5-43F9D84CD1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1121" y="3204684"/>
            <a:ext cx="4875313" cy="61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1200" dirty="0">
                <a:ea typeface="微软雅黑" panose="020B0503020204020204" pitchFamily="34" charset="-122"/>
                <a:sym typeface="Calibri" panose="020F0502020204030204" pitchFamily="34" charset="0"/>
              </a:rPr>
              <a:t>Supporters say that the ease of use of presentation software can save A lot of time for people who otherwise would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EDE6AF72-D732-47FD-939E-758781E703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r="537" b="1009"/>
          <a:stretch/>
        </p:blipFill>
        <p:spPr>
          <a:xfrm flipH="1" flipV="1">
            <a:off x="1" y="0"/>
            <a:ext cx="3626982" cy="2764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551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1020813" y="1526296"/>
            <a:ext cx="1675354" cy="2629653"/>
            <a:chOff x="778084" y="1038958"/>
            <a:chExt cx="1850186" cy="2900945"/>
          </a:xfrm>
        </p:grpSpPr>
        <p:sp>
          <p:nvSpPr>
            <p:cNvPr id="33" name="圆角矩形 32"/>
            <p:cNvSpPr/>
            <p:nvPr/>
          </p:nvSpPr>
          <p:spPr>
            <a:xfrm>
              <a:off x="887052" y="1038958"/>
              <a:ext cx="1632254" cy="1502650"/>
            </a:xfrm>
            <a:prstGeom prst="roundRect">
              <a:avLst>
                <a:gd name="adj" fmla="val 9350"/>
              </a:avLst>
            </a:prstGeom>
            <a:solidFill>
              <a:schemeClr val="accent2"/>
            </a:solidFill>
            <a:ln>
              <a:solidFill>
                <a:schemeClr val="bg1"/>
              </a:solidFill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35" tIns="48218" rIns="96435" bIns="48218" rtlCol="0"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HK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778084" y="1947913"/>
              <a:ext cx="1850186" cy="1991990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25400">
              <a:solidFill>
                <a:schemeClr val="accent2"/>
              </a:solidFill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35" tIns="48218" rIns="96435" bIns="48218" rtlCol="0"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HK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1403141" y="1647875"/>
              <a:ext cx="600075" cy="60007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35" tIns="48218" rIns="96435" bIns="48218" rtlCol="0"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HK" altLang="en-US" sz="1800">
                <a:solidFill>
                  <a:prstClr val="white"/>
                </a:solidFill>
                <a:latin typeface="Impact" pitchFamily="34" charset="0"/>
              </a:endParaRPr>
            </a:p>
          </p:txBody>
        </p:sp>
        <p:sp>
          <p:nvSpPr>
            <p:cNvPr id="36" name="文本框 11"/>
            <p:cNvSpPr txBox="1"/>
            <p:nvPr/>
          </p:nvSpPr>
          <p:spPr>
            <a:xfrm>
              <a:off x="1304926" y="1222952"/>
              <a:ext cx="839367" cy="667646"/>
            </a:xfrm>
            <a:prstGeom prst="rect">
              <a:avLst/>
            </a:prstGeom>
            <a:noFill/>
          </p:spPr>
          <p:txBody>
            <a:bodyPr wrap="square" lIns="96435" tIns="48218" rIns="96435" bIns="48218" rtlCol="0">
              <a:sp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HK" sz="3300" dirty="0">
                  <a:solidFill>
                    <a:prstClr val="white"/>
                  </a:solidFill>
                  <a:latin typeface="Impact" pitchFamily="34" charset="0"/>
                  <a:ea typeface="张海山锐谐体2.0-授权联系：Samtype@QQ.com" panose="02000000000000000000" pitchFamily="2" charset="-122"/>
                </a:rPr>
                <a:t>01</a:t>
              </a:r>
              <a:endParaRPr lang="zh-HK" altLang="en-US" sz="3300" dirty="0">
                <a:solidFill>
                  <a:prstClr val="white"/>
                </a:solidFill>
                <a:latin typeface="Impact" pitchFamily="34" charset="0"/>
                <a:ea typeface="张海山锐谐体2.0-授权联系：Samtype@QQ.com" panose="02000000000000000000" pitchFamily="2" charset="-122"/>
              </a:endParaRPr>
            </a:p>
          </p:txBody>
        </p:sp>
        <p:sp>
          <p:nvSpPr>
            <p:cNvPr id="37" name="文本框 64"/>
            <p:cNvSpPr txBox="1"/>
            <p:nvPr/>
          </p:nvSpPr>
          <p:spPr>
            <a:xfrm>
              <a:off x="1148007" y="2434566"/>
              <a:ext cx="1110344" cy="345094"/>
            </a:xfrm>
            <a:prstGeom prst="rect">
              <a:avLst/>
            </a:prstGeom>
            <a:noFill/>
          </p:spPr>
          <p:txBody>
            <a:bodyPr wrap="square" lIns="96435" tIns="48218" rIns="96435" bIns="48218" rtlCol="0">
              <a:sp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HK" altLang="en-US" sz="14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文本框 65"/>
            <p:cNvSpPr txBox="1"/>
            <p:nvPr/>
          </p:nvSpPr>
          <p:spPr>
            <a:xfrm>
              <a:off x="1139623" y="2788385"/>
              <a:ext cx="1127110" cy="854387"/>
            </a:xfrm>
            <a:prstGeom prst="rect">
              <a:avLst/>
            </a:prstGeom>
            <a:noFill/>
          </p:spPr>
          <p:txBody>
            <a:bodyPr wrap="square" lIns="96435" tIns="48218" rIns="96435" bIns="48218" rtlCol="0">
              <a:sp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完成模高和</a:t>
              </a:r>
              <a:endPara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图高的作业</a:t>
              </a:r>
              <a:endPara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争取尽快做</a:t>
              </a:r>
              <a:endPara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好不能再拖</a:t>
              </a:r>
              <a:endParaRPr lang="zh-HK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2824644" y="1526296"/>
            <a:ext cx="1675354" cy="2629653"/>
            <a:chOff x="2690633" y="1038958"/>
            <a:chExt cx="1850186" cy="2900945"/>
          </a:xfrm>
        </p:grpSpPr>
        <p:sp>
          <p:nvSpPr>
            <p:cNvPr id="40" name="圆角矩形 39"/>
            <p:cNvSpPr/>
            <p:nvPr/>
          </p:nvSpPr>
          <p:spPr>
            <a:xfrm>
              <a:off x="2799601" y="1038958"/>
              <a:ext cx="1632254" cy="1502651"/>
            </a:xfrm>
            <a:prstGeom prst="roundRect">
              <a:avLst>
                <a:gd name="adj" fmla="val 9350"/>
              </a:avLst>
            </a:prstGeom>
            <a:solidFill>
              <a:schemeClr val="accent1"/>
            </a:solidFill>
            <a:ln>
              <a:solidFill>
                <a:schemeClr val="bg1"/>
              </a:solidFill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35" tIns="48218" rIns="96435" bIns="48218" rtlCol="0"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HK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41" name="任意多边形 40"/>
            <p:cNvSpPr/>
            <p:nvPr/>
          </p:nvSpPr>
          <p:spPr>
            <a:xfrm>
              <a:off x="2690633" y="1947912"/>
              <a:ext cx="1850186" cy="199199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25400">
              <a:solidFill>
                <a:schemeClr val="accent1"/>
              </a:solidFill>
            </a:ln>
            <a:effectLst>
              <a:outerShdw blurRad="1016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35" tIns="48218" rIns="96435" bIns="48218" rtlCol="0"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HK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315689" y="1647875"/>
              <a:ext cx="600075" cy="6000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35" tIns="48218" rIns="96435" bIns="48218" rtlCol="0"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HK" altLang="en-US" sz="1800">
                <a:solidFill>
                  <a:prstClr val="white"/>
                </a:solidFill>
                <a:latin typeface="Impact" pitchFamily="34" charset="0"/>
              </a:endParaRPr>
            </a:p>
          </p:txBody>
        </p:sp>
        <p:sp>
          <p:nvSpPr>
            <p:cNvPr id="43" name="文本框 48"/>
            <p:cNvSpPr txBox="1"/>
            <p:nvPr/>
          </p:nvSpPr>
          <p:spPr>
            <a:xfrm>
              <a:off x="3185327" y="1222952"/>
              <a:ext cx="894944" cy="667646"/>
            </a:xfrm>
            <a:prstGeom prst="rect">
              <a:avLst/>
            </a:prstGeom>
            <a:noFill/>
          </p:spPr>
          <p:txBody>
            <a:bodyPr wrap="square" lIns="96435" tIns="48218" rIns="96435" bIns="48218" rtlCol="0">
              <a:sp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HK" sz="3300" dirty="0">
                  <a:solidFill>
                    <a:prstClr val="white"/>
                  </a:solidFill>
                  <a:latin typeface="Impact" pitchFamily="34" charset="0"/>
                  <a:ea typeface="张海山锐谐体2.0-授权联系：Samtype@QQ.com" panose="02000000000000000000" pitchFamily="2" charset="-122"/>
                </a:rPr>
                <a:t>02</a:t>
              </a:r>
              <a:endParaRPr lang="zh-HK" altLang="en-US" sz="3300" dirty="0">
                <a:solidFill>
                  <a:prstClr val="white"/>
                </a:solidFill>
                <a:latin typeface="Impact" pitchFamily="34" charset="0"/>
                <a:ea typeface="张海山锐谐体2.0-授权联系：Samtype@QQ.com" panose="02000000000000000000" pitchFamily="2" charset="-122"/>
              </a:endParaRPr>
            </a:p>
          </p:txBody>
        </p:sp>
        <p:sp>
          <p:nvSpPr>
            <p:cNvPr id="44" name="文本框 66"/>
            <p:cNvSpPr txBox="1"/>
            <p:nvPr/>
          </p:nvSpPr>
          <p:spPr>
            <a:xfrm>
              <a:off x="3060554" y="2434566"/>
              <a:ext cx="1110344" cy="345094"/>
            </a:xfrm>
            <a:prstGeom prst="rect">
              <a:avLst/>
            </a:prstGeom>
            <a:noFill/>
          </p:spPr>
          <p:txBody>
            <a:bodyPr wrap="square" lIns="96435" tIns="48218" rIns="96435" bIns="48218" rtlCol="0">
              <a:sp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HK" altLang="en-US" sz="14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5" name="文本框 67"/>
            <p:cNvSpPr txBox="1"/>
            <p:nvPr/>
          </p:nvSpPr>
          <p:spPr>
            <a:xfrm>
              <a:off x="2955048" y="2788385"/>
              <a:ext cx="1321356" cy="854387"/>
            </a:xfrm>
            <a:prstGeom prst="rect">
              <a:avLst/>
            </a:prstGeom>
            <a:noFill/>
          </p:spPr>
          <p:txBody>
            <a:bodyPr wrap="square" lIns="96435" tIns="48218" rIns="96435" bIns="48218" rtlCol="0">
              <a:sp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辅助软件可以</a:t>
              </a:r>
              <a:endPara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为幻灯片提供</a:t>
              </a:r>
              <a:endPara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很好的辅助等</a:t>
              </a:r>
              <a:endPara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有必要去学习</a:t>
              </a:r>
              <a:endPara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621016" y="1526297"/>
            <a:ext cx="1675354" cy="2629653"/>
            <a:chOff x="4603182" y="1038958"/>
            <a:chExt cx="1850186" cy="2900945"/>
          </a:xfrm>
        </p:grpSpPr>
        <p:sp>
          <p:nvSpPr>
            <p:cNvPr id="47" name="圆角矩形 46"/>
            <p:cNvSpPr/>
            <p:nvPr/>
          </p:nvSpPr>
          <p:spPr>
            <a:xfrm>
              <a:off x="4712149" y="1038958"/>
              <a:ext cx="1632254" cy="1502651"/>
            </a:xfrm>
            <a:prstGeom prst="roundRect">
              <a:avLst>
                <a:gd name="adj" fmla="val 9350"/>
              </a:avLst>
            </a:prstGeom>
            <a:solidFill>
              <a:schemeClr val="accent3"/>
            </a:solidFill>
            <a:ln>
              <a:solidFill>
                <a:schemeClr val="bg1"/>
              </a:solidFill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35" tIns="48218" rIns="96435" bIns="48218" rtlCol="0"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HK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48" name="任意多边形 47"/>
            <p:cNvSpPr/>
            <p:nvPr/>
          </p:nvSpPr>
          <p:spPr>
            <a:xfrm>
              <a:off x="4603182" y="1947912"/>
              <a:ext cx="1850186" cy="199199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25400">
              <a:solidFill>
                <a:schemeClr val="accent3"/>
              </a:solidFill>
            </a:ln>
            <a:effectLst>
              <a:outerShdw blurRad="1016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35" tIns="48218" rIns="96435" bIns="48218" rtlCol="0"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HK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5228238" y="1647875"/>
              <a:ext cx="600075" cy="6000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35" tIns="48218" rIns="96435" bIns="48218" rtlCol="0"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HK" altLang="en-US" sz="1800">
                <a:solidFill>
                  <a:prstClr val="white"/>
                </a:solidFill>
                <a:latin typeface="Impact" pitchFamily="34" charset="0"/>
              </a:endParaRPr>
            </a:p>
          </p:txBody>
        </p:sp>
        <p:sp>
          <p:nvSpPr>
            <p:cNvPr id="50" name="文本框 54"/>
            <p:cNvSpPr txBox="1"/>
            <p:nvPr/>
          </p:nvSpPr>
          <p:spPr>
            <a:xfrm>
              <a:off x="5044295" y="1222952"/>
              <a:ext cx="978584" cy="667646"/>
            </a:xfrm>
            <a:prstGeom prst="rect">
              <a:avLst/>
            </a:prstGeom>
            <a:noFill/>
          </p:spPr>
          <p:txBody>
            <a:bodyPr wrap="square" lIns="96435" tIns="48218" rIns="96435" bIns="48218" rtlCol="0">
              <a:sp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HK" sz="3300" dirty="0">
                  <a:solidFill>
                    <a:prstClr val="white"/>
                  </a:solidFill>
                  <a:latin typeface="Impact" pitchFamily="34" charset="0"/>
                  <a:ea typeface="张海山锐谐体2.0-授权联系：Samtype@QQ.com" panose="02000000000000000000" pitchFamily="2" charset="-122"/>
                </a:rPr>
                <a:t>03</a:t>
              </a:r>
              <a:endParaRPr lang="zh-HK" altLang="en-US" sz="3300" dirty="0">
                <a:solidFill>
                  <a:prstClr val="white"/>
                </a:solidFill>
                <a:latin typeface="Impact" pitchFamily="34" charset="0"/>
                <a:ea typeface="张海山锐谐体2.0-授权联系：Samtype@QQ.com" panose="02000000000000000000" pitchFamily="2" charset="-122"/>
              </a:endParaRPr>
            </a:p>
          </p:txBody>
        </p:sp>
        <p:sp>
          <p:nvSpPr>
            <p:cNvPr id="51" name="文本框 68"/>
            <p:cNvSpPr txBox="1"/>
            <p:nvPr/>
          </p:nvSpPr>
          <p:spPr>
            <a:xfrm>
              <a:off x="4973103" y="2434566"/>
              <a:ext cx="1110344" cy="345094"/>
            </a:xfrm>
            <a:prstGeom prst="rect">
              <a:avLst/>
            </a:prstGeom>
            <a:noFill/>
          </p:spPr>
          <p:txBody>
            <a:bodyPr wrap="square" lIns="96435" tIns="48218" rIns="96435" bIns="48218" rtlCol="0">
              <a:sp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HK" altLang="en-US" sz="14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2" name="文本框 69"/>
            <p:cNvSpPr txBox="1"/>
            <p:nvPr/>
          </p:nvSpPr>
          <p:spPr>
            <a:xfrm>
              <a:off x="4833160" y="2788385"/>
              <a:ext cx="1390229" cy="667646"/>
            </a:xfrm>
            <a:prstGeom prst="rect">
              <a:avLst/>
            </a:prstGeom>
            <a:noFill/>
          </p:spPr>
          <p:txBody>
            <a:bodyPr wrap="square" lIns="96435" tIns="48218" rIns="96435" bIns="48218" rtlCol="0">
              <a:sp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形成思路风格</a:t>
              </a:r>
              <a:endPara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仔细考量细节 </a:t>
              </a:r>
              <a:endPara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把每一步做好</a:t>
              </a:r>
              <a:endPara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424845" y="1526296"/>
            <a:ext cx="1675354" cy="2629653"/>
            <a:chOff x="6515731" y="1038958"/>
            <a:chExt cx="1850186" cy="2900945"/>
          </a:xfrm>
        </p:grpSpPr>
        <p:sp>
          <p:nvSpPr>
            <p:cNvPr id="54" name="圆角矩形 53"/>
            <p:cNvSpPr/>
            <p:nvPr/>
          </p:nvSpPr>
          <p:spPr>
            <a:xfrm>
              <a:off x="6624698" y="1038958"/>
              <a:ext cx="1632254" cy="1502651"/>
            </a:xfrm>
            <a:prstGeom prst="roundRect">
              <a:avLst>
                <a:gd name="adj" fmla="val 9350"/>
              </a:avLst>
            </a:prstGeom>
            <a:solidFill>
              <a:schemeClr val="accent4"/>
            </a:solidFill>
            <a:ln>
              <a:solidFill>
                <a:schemeClr val="bg1"/>
              </a:solidFill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35" tIns="48218" rIns="96435" bIns="48218" rtlCol="0"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HK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6515731" y="1947912"/>
              <a:ext cx="1850186" cy="1991991"/>
            </a:xfrm>
            <a:custGeom>
              <a:avLst/>
              <a:gdLst>
                <a:gd name="connsiteX0" fmla="*/ 1 w 2466914"/>
                <a:gd name="connsiteY0" fmla="*/ 0 h 3944375"/>
                <a:gd name="connsiteX1" fmla="*/ 2466914 w 2466914"/>
                <a:gd name="connsiteY1" fmla="*/ 0 h 3944375"/>
                <a:gd name="connsiteX2" fmla="*/ 2466914 w 2466914"/>
                <a:gd name="connsiteY2" fmla="*/ 3515745 h 3944375"/>
                <a:gd name="connsiteX3" fmla="*/ 2466913 w 2466914"/>
                <a:gd name="connsiteY3" fmla="*/ 3515745 h 3944375"/>
                <a:gd name="connsiteX4" fmla="*/ 2466913 w 2466914"/>
                <a:gd name="connsiteY4" fmla="*/ 3757044 h 3944375"/>
                <a:gd name="connsiteX5" fmla="*/ 2279582 w 2466914"/>
                <a:gd name="connsiteY5" fmla="*/ 3944375 h 3944375"/>
                <a:gd name="connsiteX6" fmla="*/ 187331 w 2466914"/>
                <a:gd name="connsiteY6" fmla="*/ 3944375 h 3944375"/>
                <a:gd name="connsiteX7" fmla="*/ 0 w 2466914"/>
                <a:gd name="connsiteY7" fmla="*/ 3757044 h 3944375"/>
                <a:gd name="connsiteX8" fmla="*/ 0 w 2466914"/>
                <a:gd name="connsiteY8" fmla="*/ 2128171 h 3944375"/>
                <a:gd name="connsiteX9" fmla="*/ 1 w 2466914"/>
                <a:gd name="connsiteY9" fmla="*/ 2128161 h 394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66914" h="3944375">
                  <a:moveTo>
                    <a:pt x="1" y="0"/>
                  </a:moveTo>
                  <a:lnTo>
                    <a:pt x="2466914" y="0"/>
                  </a:lnTo>
                  <a:lnTo>
                    <a:pt x="2466914" y="3515745"/>
                  </a:lnTo>
                  <a:lnTo>
                    <a:pt x="2466913" y="3515745"/>
                  </a:lnTo>
                  <a:lnTo>
                    <a:pt x="2466913" y="3757044"/>
                  </a:lnTo>
                  <a:cubicBezTo>
                    <a:pt x="2466913" y="3860504"/>
                    <a:pt x="2383042" y="3944375"/>
                    <a:pt x="2279582" y="3944375"/>
                  </a:cubicBezTo>
                  <a:lnTo>
                    <a:pt x="187331" y="3944375"/>
                  </a:lnTo>
                  <a:cubicBezTo>
                    <a:pt x="83871" y="3944375"/>
                    <a:pt x="0" y="3860504"/>
                    <a:pt x="0" y="3757044"/>
                  </a:cubicBezTo>
                  <a:lnTo>
                    <a:pt x="0" y="2128171"/>
                  </a:lnTo>
                  <a:lnTo>
                    <a:pt x="1" y="212816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25400">
              <a:solidFill>
                <a:schemeClr val="accent4"/>
              </a:solidFill>
            </a:ln>
            <a:effectLst>
              <a:outerShdw blurRad="1016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35" tIns="48218" rIns="96435" bIns="48218" rtlCol="0"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HK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56" name="椭圆 55"/>
            <p:cNvSpPr/>
            <p:nvPr/>
          </p:nvSpPr>
          <p:spPr>
            <a:xfrm>
              <a:off x="7140787" y="1647875"/>
              <a:ext cx="600075" cy="60007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35" tIns="48218" rIns="96435" bIns="48218" rtlCol="0"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HK" altLang="en-US" sz="1800">
                <a:solidFill>
                  <a:prstClr val="white"/>
                </a:solidFill>
                <a:latin typeface="Impact" pitchFamily="34" charset="0"/>
              </a:endParaRPr>
            </a:p>
          </p:txBody>
        </p:sp>
        <p:sp>
          <p:nvSpPr>
            <p:cNvPr id="57" name="文本框 60"/>
            <p:cNvSpPr txBox="1"/>
            <p:nvPr/>
          </p:nvSpPr>
          <p:spPr>
            <a:xfrm>
              <a:off x="6988993" y="1222952"/>
              <a:ext cx="876274" cy="667646"/>
            </a:xfrm>
            <a:prstGeom prst="rect">
              <a:avLst/>
            </a:prstGeom>
            <a:noFill/>
          </p:spPr>
          <p:txBody>
            <a:bodyPr wrap="square" lIns="96435" tIns="48218" rIns="96435" bIns="48218" rtlCol="0">
              <a:sp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HK" sz="3300" dirty="0">
                  <a:solidFill>
                    <a:prstClr val="white"/>
                  </a:solidFill>
                  <a:latin typeface="Impact" pitchFamily="34" charset="0"/>
                  <a:ea typeface="张海山锐谐体2.0-授权联系：Samtype@QQ.com" panose="02000000000000000000" pitchFamily="2" charset="-122"/>
                </a:rPr>
                <a:t>04</a:t>
              </a:r>
              <a:endParaRPr lang="zh-HK" altLang="en-US" sz="3300" dirty="0">
                <a:solidFill>
                  <a:prstClr val="white"/>
                </a:solidFill>
                <a:latin typeface="Impact" pitchFamily="34" charset="0"/>
                <a:ea typeface="张海山锐谐体2.0-授权联系：Samtype@QQ.com" panose="02000000000000000000" pitchFamily="2" charset="-122"/>
              </a:endParaRPr>
            </a:p>
          </p:txBody>
        </p:sp>
        <p:sp>
          <p:nvSpPr>
            <p:cNvPr id="58" name="文本框 70"/>
            <p:cNvSpPr txBox="1"/>
            <p:nvPr/>
          </p:nvSpPr>
          <p:spPr>
            <a:xfrm>
              <a:off x="6885652" y="2434566"/>
              <a:ext cx="1110344" cy="345094"/>
            </a:xfrm>
            <a:prstGeom prst="rect">
              <a:avLst/>
            </a:prstGeom>
            <a:noFill/>
          </p:spPr>
          <p:txBody>
            <a:bodyPr wrap="square" lIns="96435" tIns="48218" rIns="96435" bIns="48218" rtlCol="0">
              <a:sp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HK" altLang="en-US" sz="14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9" name="文本框 71"/>
            <p:cNvSpPr txBox="1"/>
            <p:nvPr/>
          </p:nvSpPr>
          <p:spPr>
            <a:xfrm>
              <a:off x="6770752" y="2788385"/>
              <a:ext cx="1340145" cy="854387"/>
            </a:xfrm>
            <a:prstGeom prst="rect">
              <a:avLst/>
            </a:prstGeom>
            <a:noFill/>
          </p:spPr>
          <p:txBody>
            <a:bodyPr wrap="square" lIns="96435" tIns="48218" rIns="96435" bIns="48218" rtlCol="0">
              <a:sp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这是并列关系</a:t>
              </a:r>
              <a:endPara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的表达方式之</a:t>
              </a:r>
              <a:endPara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你可以输入其</a:t>
              </a:r>
              <a:endParaRPr lang="en-US" altLang="zh-CN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他的内容代替</a:t>
              </a:r>
              <a:endParaRPr lang="zh-HK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pic>
        <p:nvPicPr>
          <p:cNvPr id="61" name="图片 60">
            <a:extLst>
              <a:ext uri="{FF2B5EF4-FFF2-40B4-BE49-F238E27FC236}">
                <a16:creationId xmlns="" xmlns:a16="http://schemas.microsoft.com/office/drawing/2014/main" id="{2FAE45DC-1DED-4530-8C0A-E961A0542BA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108877" y="-108876"/>
            <a:ext cx="951311" cy="1169063"/>
          </a:xfrm>
          <a:prstGeom prst="rect">
            <a:avLst/>
          </a:prstGeom>
        </p:spPr>
      </p:pic>
      <p:sp>
        <p:nvSpPr>
          <p:cNvPr id="62" name="文本框 61">
            <a:extLst>
              <a:ext uri="{FF2B5EF4-FFF2-40B4-BE49-F238E27FC236}">
                <a16:creationId xmlns="" xmlns:a16="http://schemas.microsoft.com/office/drawing/2014/main" id="{A4C1F7A5-2ED8-410F-B22E-0DF8E923BC0F}"/>
              </a:ext>
            </a:extLst>
          </p:cNvPr>
          <p:cNvSpPr txBox="1"/>
          <p:nvPr/>
        </p:nvSpPr>
        <p:spPr>
          <a:xfrm>
            <a:off x="1242339" y="238185"/>
            <a:ext cx="288607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输入章节标题文案</a:t>
            </a:r>
            <a:endParaRPr lang="en-US" altLang="zh-CN" sz="2100" b="1" dirty="0">
              <a:solidFill>
                <a:schemeClr val="tx2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63" name="文本框 62">
            <a:extLst>
              <a:ext uri="{FF2B5EF4-FFF2-40B4-BE49-F238E27FC236}">
                <a16:creationId xmlns="" xmlns:a16="http://schemas.microsoft.com/office/drawing/2014/main" id="{A0DAB9B5-ED3F-433A-AD3D-6FF824C6BB57}"/>
              </a:ext>
            </a:extLst>
          </p:cNvPr>
          <p:cNvSpPr txBox="1"/>
          <p:nvPr/>
        </p:nvSpPr>
        <p:spPr>
          <a:xfrm>
            <a:off x="1242339" y="630601"/>
            <a:ext cx="3076564" cy="213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788" dirty="0">
                <a:latin typeface="Century Gothic" panose="020B0502020202020204" pitchFamily="34" charset="0"/>
              </a:rPr>
              <a:t>print the presentation and make it into a film a wider field</a:t>
            </a:r>
          </a:p>
        </p:txBody>
      </p:sp>
    </p:spTree>
    <p:extLst>
      <p:ext uri="{BB962C8B-B14F-4D97-AF65-F5344CB8AC3E}">
        <p14:creationId xmlns:p14="http://schemas.microsoft.com/office/powerpoint/2010/main" xmlns="" val="127873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AutoShape 10"/>
          <p:cNvSpPr>
            <a:spLocks noChangeArrowheads="1"/>
          </p:cNvSpPr>
          <p:nvPr/>
        </p:nvSpPr>
        <p:spPr bwMode="auto">
          <a:xfrm rot="16200000">
            <a:off x="4045851" y="-1392717"/>
            <a:ext cx="1268310" cy="8424474"/>
          </a:xfrm>
          <a:prstGeom prst="downArrow">
            <a:avLst>
              <a:gd name="adj1" fmla="val 49065"/>
              <a:gd name="adj2" fmla="val 44827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eaVert" lIns="82709" tIns="41360" rIns="82709" bIns="41360"/>
          <a:lstStyle/>
          <a:p>
            <a:pPr defTabSz="914378" fontAlgn="base">
              <a:spcBef>
                <a:spcPct val="0"/>
              </a:spcBef>
              <a:spcAft>
                <a:spcPct val="0"/>
              </a:spcAft>
            </a:pPr>
            <a:endParaRPr lang="zh-CN" altLang="en-US" sz="190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2" name="组合 31"/>
          <p:cNvGrpSpPr>
            <a:grpSpLocks/>
          </p:cNvGrpSpPr>
          <p:nvPr/>
        </p:nvGrpSpPr>
        <p:grpSpPr bwMode="auto">
          <a:xfrm>
            <a:off x="2843904" y="2248376"/>
            <a:ext cx="1540620" cy="1206113"/>
            <a:chOff x="1214414" y="2904673"/>
            <a:chExt cx="1935848" cy="1512817"/>
          </a:xfrm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1414177" y="2904673"/>
              <a:ext cx="1514918" cy="1512817"/>
            </a:xfrm>
            <a:prstGeom prst="ellipse">
              <a:avLst/>
            </a:prstGeom>
            <a:solidFill>
              <a:schemeClr val="accent2"/>
            </a:solidFill>
            <a:ln w="7620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Text Box 9"/>
            <p:cNvSpPr txBox="1">
              <a:spLocks noChangeArrowheads="1"/>
            </p:cNvSpPr>
            <p:nvPr/>
          </p:nvSpPr>
          <p:spPr bwMode="auto">
            <a:xfrm>
              <a:off x="1214414" y="3310307"/>
              <a:ext cx="1935848" cy="620153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914378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点击添加</a:t>
              </a:r>
              <a:endParaRPr lang="en-US" altLang="zh-CN" sz="18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defTabSz="914378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文本内容</a:t>
              </a:r>
            </a:p>
          </p:txBody>
        </p:sp>
      </p:grp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4637735" y="2248353"/>
            <a:ext cx="1540619" cy="1206112"/>
            <a:chOff x="1214414" y="2904671"/>
            <a:chExt cx="1935848" cy="1512816"/>
          </a:xfrm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1" name="Oval 8"/>
            <p:cNvSpPr>
              <a:spLocks noChangeArrowheads="1"/>
            </p:cNvSpPr>
            <p:nvPr/>
          </p:nvSpPr>
          <p:spPr bwMode="auto">
            <a:xfrm>
              <a:off x="1414180" y="2904671"/>
              <a:ext cx="1514919" cy="1512816"/>
            </a:xfrm>
            <a:prstGeom prst="ellipse">
              <a:avLst/>
            </a:prstGeom>
            <a:solidFill>
              <a:schemeClr val="accent3"/>
            </a:solidFill>
            <a:ln w="7620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Text Box 9"/>
            <p:cNvSpPr txBox="1">
              <a:spLocks noChangeArrowheads="1"/>
            </p:cNvSpPr>
            <p:nvPr/>
          </p:nvSpPr>
          <p:spPr bwMode="auto">
            <a:xfrm>
              <a:off x="1214414" y="3310308"/>
              <a:ext cx="1935848" cy="620153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914378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点击添加</a:t>
              </a:r>
              <a:endParaRPr lang="en-US" altLang="zh-CN" sz="18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defTabSz="914378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文本内容</a:t>
              </a:r>
            </a:p>
          </p:txBody>
        </p:sp>
      </p:grp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6428917" y="2248377"/>
            <a:ext cx="1540620" cy="1206113"/>
            <a:chOff x="1214414" y="2904673"/>
            <a:chExt cx="1935848" cy="1512817"/>
          </a:xfrm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6" name="Oval 8"/>
            <p:cNvSpPr>
              <a:spLocks noChangeArrowheads="1"/>
            </p:cNvSpPr>
            <p:nvPr/>
          </p:nvSpPr>
          <p:spPr bwMode="auto">
            <a:xfrm>
              <a:off x="1414179" y="2904673"/>
              <a:ext cx="1514920" cy="1512817"/>
            </a:xfrm>
            <a:prstGeom prst="ellipse">
              <a:avLst/>
            </a:prstGeom>
            <a:solidFill>
              <a:schemeClr val="accent4"/>
            </a:solidFill>
            <a:ln w="7620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4" name="Text Box 9"/>
            <p:cNvSpPr txBox="1">
              <a:spLocks noChangeArrowheads="1"/>
            </p:cNvSpPr>
            <p:nvPr/>
          </p:nvSpPr>
          <p:spPr bwMode="auto">
            <a:xfrm>
              <a:off x="1214414" y="3310306"/>
              <a:ext cx="1935848" cy="620153"/>
            </a:xfrm>
            <a:prstGeom prst="rect">
              <a:avLst/>
            </a:prstGeom>
            <a:noFill/>
            <a:ln w="50800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914378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点击添加</a:t>
              </a:r>
              <a:endParaRPr lang="en-US" altLang="zh-CN" sz="18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defTabSz="914378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文本内容</a:t>
              </a:r>
            </a:p>
          </p:txBody>
        </p:sp>
      </p:grpSp>
      <p:grpSp>
        <p:nvGrpSpPr>
          <p:cNvPr id="47" name="组合 40"/>
          <p:cNvGrpSpPr>
            <a:grpSpLocks/>
          </p:cNvGrpSpPr>
          <p:nvPr/>
        </p:nvGrpSpPr>
        <p:grpSpPr bwMode="auto">
          <a:xfrm>
            <a:off x="1043803" y="2248353"/>
            <a:ext cx="1540620" cy="1206112"/>
            <a:chOff x="1214414" y="2904671"/>
            <a:chExt cx="1935848" cy="1512816"/>
          </a:xfrm>
        </p:grpSpPr>
        <p:sp>
          <p:nvSpPr>
            <p:cNvPr id="51" name="Oval 8"/>
            <p:cNvSpPr>
              <a:spLocks noChangeArrowheads="1"/>
            </p:cNvSpPr>
            <p:nvPr/>
          </p:nvSpPr>
          <p:spPr bwMode="auto">
            <a:xfrm>
              <a:off x="1415152" y="2904671"/>
              <a:ext cx="1514918" cy="1512816"/>
            </a:xfrm>
            <a:prstGeom prst="ellipse">
              <a:avLst/>
            </a:prstGeom>
            <a:solidFill>
              <a:schemeClr val="accent1"/>
            </a:solidFill>
            <a:ln w="76200">
              <a:solidFill>
                <a:srgbClr val="FFFFFF"/>
              </a:solidFill>
              <a:round/>
              <a:headEnd/>
              <a:tailEnd/>
            </a:ln>
            <a:effectLst>
              <a:outerShdw blurRad="1270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9" name="Text Box 9"/>
            <p:cNvSpPr txBox="1">
              <a:spLocks noChangeArrowheads="1"/>
            </p:cNvSpPr>
            <p:nvPr/>
          </p:nvSpPr>
          <p:spPr bwMode="auto">
            <a:xfrm>
              <a:off x="1214414" y="3310306"/>
              <a:ext cx="1935848" cy="620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914378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点击添加</a:t>
              </a:r>
              <a:endParaRPr lang="en-US" altLang="zh-CN" sz="18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defTabSz="914378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文本内容</a:t>
              </a:r>
            </a:p>
          </p:txBody>
        </p:sp>
      </p:grpSp>
      <p:sp>
        <p:nvSpPr>
          <p:cNvPr id="52" name="矩形标注 51"/>
          <p:cNvSpPr/>
          <p:nvPr/>
        </p:nvSpPr>
        <p:spPr>
          <a:xfrm>
            <a:off x="3144191" y="3801957"/>
            <a:ext cx="1338034" cy="41453"/>
          </a:xfrm>
          <a:prstGeom prst="wedgeRectCallout">
            <a:avLst>
              <a:gd name="adj1" fmla="val -17526"/>
              <a:gd name="adj2" fmla="val -50946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709" tIns="41360" rIns="82709" bIns="41360" rtlCol="0" anchor="ctr"/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53" name="矩形标注 52"/>
          <p:cNvSpPr/>
          <p:nvPr/>
        </p:nvSpPr>
        <p:spPr>
          <a:xfrm>
            <a:off x="1319352" y="1839509"/>
            <a:ext cx="1434896" cy="58155"/>
          </a:xfrm>
          <a:prstGeom prst="wedgeRectCallout">
            <a:avLst>
              <a:gd name="adj1" fmla="val -23398"/>
              <a:gd name="adj2" fmla="val 403291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709" tIns="41360" rIns="82709" bIns="41360" rtlCol="0" anchor="ctr"/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54" name="Rectangle 28"/>
          <p:cNvSpPr>
            <a:spLocks noChangeArrowheads="1"/>
          </p:cNvSpPr>
          <p:nvPr/>
        </p:nvSpPr>
        <p:spPr bwMode="auto">
          <a:xfrm>
            <a:off x="2773848" y="3939925"/>
            <a:ext cx="2068396" cy="621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709" tIns="41360" rIns="82709" bIns="41360">
            <a:spAutoFit/>
          </a:bodyPr>
          <a:lstStyle/>
          <a:p>
            <a:pPr defTabSz="914378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点击此处添加文字说明内容，可以通过复制您的文本内容，在此文本框粘贴并选择只保留文字。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Rectangle 28"/>
          <p:cNvSpPr>
            <a:spLocks noChangeArrowheads="1"/>
          </p:cNvSpPr>
          <p:nvPr/>
        </p:nvSpPr>
        <p:spPr bwMode="auto">
          <a:xfrm>
            <a:off x="956154" y="1142067"/>
            <a:ext cx="2068396" cy="621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709" tIns="41360" rIns="82709" bIns="41360">
            <a:spAutoFit/>
          </a:bodyPr>
          <a:lstStyle/>
          <a:p>
            <a:pPr defTabSz="914378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点击此处添加文字说明内容，可以通过复制您的文本内容，在此文本框粘贴并选择只保留文字。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矩形标注 55"/>
          <p:cNvSpPr/>
          <p:nvPr/>
        </p:nvSpPr>
        <p:spPr>
          <a:xfrm>
            <a:off x="4865203" y="1839509"/>
            <a:ext cx="1434896" cy="58155"/>
          </a:xfrm>
          <a:prstGeom prst="wedgeRectCallout">
            <a:avLst>
              <a:gd name="adj1" fmla="val -23398"/>
              <a:gd name="adj2" fmla="val 403291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709" tIns="41360" rIns="82709" bIns="41360" rtlCol="0" anchor="ctr"/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57" name="Rectangle 28"/>
          <p:cNvSpPr>
            <a:spLocks noChangeArrowheads="1"/>
          </p:cNvSpPr>
          <p:nvPr/>
        </p:nvSpPr>
        <p:spPr bwMode="auto">
          <a:xfrm>
            <a:off x="4502006" y="1142067"/>
            <a:ext cx="2068396" cy="621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709" tIns="41360" rIns="82709" bIns="41360">
            <a:spAutoFit/>
          </a:bodyPr>
          <a:lstStyle/>
          <a:p>
            <a:pPr defTabSz="914378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点击此处添加文字说明内容，可以通过复制您的文本内容，在此文本框粘贴并选择只保留文字。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矩形标注 57"/>
          <p:cNvSpPr/>
          <p:nvPr/>
        </p:nvSpPr>
        <p:spPr>
          <a:xfrm>
            <a:off x="6762165" y="3801957"/>
            <a:ext cx="1338034" cy="41453"/>
          </a:xfrm>
          <a:prstGeom prst="wedgeRectCallout">
            <a:avLst>
              <a:gd name="adj1" fmla="val -17526"/>
              <a:gd name="adj2" fmla="val -509465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709" tIns="41360" rIns="82709" bIns="41360" rtlCol="0" anchor="ctr"/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59" name="Rectangle 28"/>
          <p:cNvSpPr>
            <a:spLocks noChangeArrowheads="1"/>
          </p:cNvSpPr>
          <p:nvPr/>
        </p:nvSpPr>
        <p:spPr bwMode="auto">
          <a:xfrm>
            <a:off x="6391824" y="3939925"/>
            <a:ext cx="2068396" cy="621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2709" tIns="41360" rIns="82709" bIns="41360">
            <a:spAutoFit/>
          </a:bodyPr>
          <a:lstStyle/>
          <a:p>
            <a:pPr defTabSz="914378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点击此处添加文字说明内容，可以通过复制您的文本内容，在此文本框粘贴并选择只保留文字。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48F9D875-B445-4EAD-9143-CB1BE38D53E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108877" y="-108876"/>
            <a:ext cx="951311" cy="1169063"/>
          </a:xfrm>
          <a:prstGeom prst="rect">
            <a:avLst/>
          </a:prstGeom>
        </p:spPr>
      </p:pic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3C9B7E58-CBA3-469B-8CE8-8D352A54440A}"/>
              </a:ext>
            </a:extLst>
          </p:cNvPr>
          <p:cNvSpPr txBox="1"/>
          <p:nvPr/>
        </p:nvSpPr>
        <p:spPr>
          <a:xfrm>
            <a:off x="1242339" y="238185"/>
            <a:ext cx="288607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输入章节标题文案</a:t>
            </a:r>
            <a:endParaRPr lang="en-US" altLang="zh-CN" sz="2100" b="1" dirty="0">
              <a:solidFill>
                <a:schemeClr val="tx2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35D0994D-D694-4610-B826-986BBD2381DD}"/>
              </a:ext>
            </a:extLst>
          </p:cNvPr>
          <p:cNvSpPr txBox="1"/>
          <p:nvPr/>
        </p:nvSpPr>
        <p:spPr>
          <a:xfrm>
            <a:off x="1242339" y="630601"/>
            <a:ext cx="3076564" cy="213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788" dirty="0">
                <a:latin typeface="Century Gothic" panose="020B0502020202020204" pitchFamily="34" charset="0"/>
              </a:rPr>
              <a:t>print the presentation and make it into a film a wider field</a:t>
            </a:r>
          </a:p>
        </p:txBody>
      </p:sp>
    </p:spTree>
    <p:extLst>
      <p:ext uri="{BB962C8B-B14F-4D97-AF65-F5344CB8AC3E}">
        <p14:creationId xmlns:p14="http://schemas.microsoft.com/office/powerpoint/2010/main" xmlns="" val="2209583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32"/>
          <p:cNvGrpSpPr>
            <a:grpSpLocks/>
          </p:cNvGrpSpPr>
          <p:nvPr/>
        </p:nvGrpSpPr>
        <p:grpSpPr bwMode="auto">
          <a:xfrm>
            <a:off x="-108262" y="2506192"/>
            <a:ext cx="2967445" cy="506412"/>
            <a:chOff x="-1032447" y="0"/>
            <a:chExt cx="2967616" cy="506624"/>
          </a:xfrm>
          <a:solidFill>
            <a:schemeClr val="accent1"/>
          </a:solidFill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9" name="圆角矩形 33"/>
            <p:cNvSpPr>
              <a:spLocks noChangeArrowheads="1"/>
            </p:cNvSpPr>
            <p:nvPr/>
          </p:nvSpPr>
          <p:spPr bwMode="auto">
            <a:xfrm>
              <a:off x="-1032447" y="73989"/>
              <a:ext cx="2967616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50" name="等腰三角形 34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51" name="椭圆 35"/>
          <p:cNvSpPr>
            <a:spLocks noChangeArrowheads="1"/>
          </p:cNvSpPr>
          <p:nvPr/>
        </p:nvSpPr>
        <p:spPr bwMode="auto">
          <a:xfrm>
            <a:off x="1360664" y="1191741"/>
            <a:ext cx="1060392" cy="1060450"/>
          </a:xfrm>
          <a:prstGeom prst="ellipse">
            <a:avLst/>
          </a:prstGeom>
          <a:solidFill>
            <a:schemeClr val="accent1"/>
          </a:solidFill>
          <a:ln w="76200"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lIns="64952" tIns="32475" rIns="64952" bIns="32475" anchor="ctr"/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endParaRPr lang="zh-CN" altLang="zh-CN" sz="1800">
              <a:solidFill>
                <a:prstClr val="white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52" name="组合 36"/>
          <p:cNvGrpSpPr>
            <a:grpSpLocks/>
          </p:cNvGrpSpPr>
          <p:nvPr/>
        </p:nvGrpSpPr>
        <p:grpSpPr bwMode="auto">
          <a:xfrm flipV="1">
            <a:off x="2743303" y="2580805"/>
            <a:ext cx="1935056" cy="506413"/>
            <a:chOff x="0" y="0"/>
            <a:chExt cx="1935168" cy="506624"/>
          </a:xfrm>
          <a:solidFill>
            <a:schemeClr val="accent2"/>
          </a:solidFill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3" name="圆角矩形 37"/>
            <p:cNvSpPr>
              <a:spLocks noChangeArrowheads="1"/>
            </p:cNvSpPr>
            <p:nvPr/>
          </p:nvSpPr>
          <p:spPr bwMode="auto">
            <a:xfrm>
              <a:off x="0" y="73989"/>
              <a:ext cx="1935168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54" name="等腰三角形 38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55" name="椭圆 39"/>
          <p:cNvSpPr>
            <a:spLocks noChangeArrowheads="1"/>
          </p:cNvSpPr>
          <p:nvPr/>
        </p:nvSpPr>
        <p:spPr bwMode="auto">
          <a:xfrm>
            <a:off x="3244923" y="3260255"/>
            <a:ext cx="1060392" cy="1060450"/>
          </a:xfrm>
          <a:prstGeom prst="ellipse">
            <a:avLst/>
          </a:prstGeom>
          <a:solidFill>
            <a:schemeClr val="accent2"/>
          </a:solidFill>
          <a:ln w="76200"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lIns="64952" tIns="32475" rIns="64952" bIns="32475" anchor="ctr"/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endParaRPr lang="zh-CN" altLang="zh-CN" sz="1800">
              <a:solidFill>
                <a:prstClr val="white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56" name="组合 40"/>
          <p:cNvGrpSpPr>
            <a:grpSpLocks/>
          </p:cNvGrpSpPr>
          <p:nvPr/>
        </p:nvGrpSpPr>
        <p:grpSpPr bwMode="auto">
          <a:xfrm>
            <a:off x="4565651" y="2506192"/>
            <a:ext cx="1936644" cy="506412"/>
            <a:chOff x="0" y="0"/>
            <a:chExt cx="1935168" cy="506624"/>
          </a:xfrm>
          <a:solidFill>
            <a:schemeClr val="accent3"/>
          </a:solidFill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7" name="圆角矩形 41"/>
            <p:cNvSpPr>
              <a:spLocks noChangeArrowheads="1"/>
            </p:cNvSpPr>
            <p:nvPr/>
          </p:nvSpPr>
          <p:spPr bwMode="auto">
            <a:xfrm>
              <a:off x="0" y="73989"/>
              <a:ext cx="1935168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58" name="等腰三角形 42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59" name="椭圆 43"/>
          <p:cNvSpPr>
            <a:spLocks noChangeArrowheads="1"/>
          </p:cNvSpPr>
          <p:nvPr/>
        </p:nvSpPr>
        <p:spPr bwMode="auto">
          <a:xfrm>
            <a:off x="5003777" y="1191741"/>
            <a:ext cx="1060392" cy="1060450"/>
          </a:xfrm>
          <a:prstGeom prst="ellipse">
            <a:avLst/>
          </a:prstGeom>
          <a:solidFill>
            <a:schemeClr val="accent3"/>
          </a:solidFill>
          <a:ln w="76200"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lIns="64952" tIns="32475" rIns="64952" bIns="32475" anchor="ctr"/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endParaRPr lang="zh-CN" altLang="zh-CN" sz="1800">
              <a:solidFill>
                <a:prstClr val="white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0" name="椭圆 45"/>
          <p:cNvSpPr>
            <a:spLocks noChangeArrowheads="1"/>
          </p:cNvSpPr>
          <p:nvPr/>
        </p:nvSpPr>
        <p:spPr bwMode="auto">
          <a:xfrm>
            <a:off x="6822952" y="3260255"/>
            <a:ext cx="1060392" cy="1060450"/>
          </a:xfrm>
          <a:prstGeom prst="ellipse">
            <a:avLst/>
          </a:prstGeom>
          <a:solidFill>
            <a:schemeClr val="accent4"/>
          </a:solidFill>
          <a:ln w="76200"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txBody>
          <a:bodyPr lIns="64952" tIns="32475" rIns="64952" bIns="32475" anchor="ctr"/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endParaRPr lang="zh-CN" altLang="zh-CN" sz="1800">
              <a:solidFill>
                <a:prstClr val="white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1" name="TextBox 46"/>
          <p:cNvSpPr>
            <a:spLocks noChangeArrowheads="1"/>
          </p:cNvSpPr>
          <p:nvPr/>
        </p:nvSpPr>
        <p:spPr bwMode="auto">
          <a:xfrm>
            <a:off x="1192398" y="3606329"/>
            <a:ext cx="1396924" cy="88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 defTabSz="914378" fontAlgn="base">
              <a:lnSpc>
                <a:spcPts val="14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详写内容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……</a:t>
            </a: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2" name="TextBox 47"/>
          <p:cNvSpPr>
            <a:spLocks noChangeArrowheads="1"/>
          </p:cNvSpPr>
          <p:nvPr/>
        </p:nvSpPr>
        <p:spPr bwMode="auto">
          <a:xfrm>
            <a:off x="1293996" y="3314251"/>
            <a:ext cx="119532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添加标题内容</a:t>
            </a:r>
          </a:p>
        </p:txBody>
      </p:sp>
      <p:sp>
        <p:nvSpPr>
          <p:cNvPr id="63" name="TextBox 50"/>
          <p:cNvSpPr>
            <a:spLocks noChangeArrowheads="1"/>
          </p:cNvSpPr>
          <p:nvPr/>
        </p:nvSpPr>
        <p:spPr bwMode="auto">
          <a:xfrm>
            <a:off x="1293996" y="2704651"/>
            <a:ext cx="119532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输入文本内容</a:t>
            </a:r>
          </a:p>
        </p:txBody>
      </p:sp>
      <p:sp>
        <p:nvSpPr>
          <p:cNvPr id="64" name="TextBox 51"/>
          <p:cNvSpPr>
            <a:spLocks noChangeArrowheads="1"/>
          </p:cNvSpPr>
          <p:nvPr/>
        </p:nvSpPr>
        <p:spPr bwMode="auto">
          <a:xfrm>
            <a:off x="3113171" y="2704651"/>
            <a:ext cx="119532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输入文本内容</a:t>
            </a:r>
          </a:p>
        </p:txBody>
      </p:sp>
      <p:sp>
        <p:nvSpPr>
          <p:cNvPr id="65" name="TextBox 52"/>
          <p:cNvSpPr>
            <a:spLocks noChangeArrowheads="1"/>
          </p:cNvSpPr>
          <p:nvPr/>
        </p:nvSpPr>
        <p:spPr bwMode="auto">
          <a:xfrm>
            <a:off x="5016477" y="2704651"/>
            <a:ext cx="119373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输入文本内容</a:t>
            </a:r>
          </a:p>
        </p:txBody>
      </p:sp>
      <p:grpSp>
        <p:nvGrpSpPr>
          <p:cNvPr id="66" name="组合 53"/>
          <p:cNvGrpSpPr>
            <a:grpSpLocks/>
          </p:cNvGrpSpPr>
          <p:nvPr/>
        </p:nvGrpSpPr>
        <p:grpSpPr bwMode="auto">
          <a:xfrm flipV="1">
            <a:off x="6384826" y="2580802"/>
            <a:ext cx="2867438" cy="506414"/>
            <a:chOff x="-1" y="0"/>
            <a:chExt cx="2865253" cy="506625"/>
          </a:xfrm>
          <a:solidFill>
            <a:schemeClr val="accent4"/>
          </a:solidFill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7" name="圆角矩形 54"/>
            <p:cNvSpPr>
              <a:spLocks noChangeArrowheads="1"/>
            </p:cNvSpPr>
            <p:nvPr/>
          </p:nvSpPr>
          <p:spPr bwMode="auto">
            <a:xfrm>
              <a:off x="-1" y="73990"/>
              <a:ext cx="2865253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68" name="等腰三角形 55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1800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sp>
        <p:nvSpPr>
          <p:cNvPr id="69" name="TextBox 56"/>
          <p:cNvSpPr>
            <a:spLocks noChangeArrowheads="1"/>
          </p:cNvSpPr>
          <p:nvPr/>
        </p:nvSpPr>
        <p:spPr bwMode="auto">
          <a:xfrm>
            <a:off x="6689610" y="2704651"/>
            <a:ext cx="119532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输入文本内容</a:t>
            </a:r>
          </a:p>
        </p:txBody>
      </p:sp>
      <p:sp>
        <p:nvSpPr>
          <p:cNvPr id="70" name="TextBox 57"/>
          <p:cNvSpPr>
            <a:spLocks noChangeArrowheads="1"/>
          </p:cNvSpPr>
          <p:nvPr/>
        </p:nvSpPr>
        <p:spPr bwMode="auto">
          <a:xfrm>
            <a:off x="3076658" y="1382242"/>
            <a:ext cx="1396924" cy="88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 defTabSz="914378" fontAlgn="base">
              <a:lnSpc>
                <a:spcPts val="14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详写内容</a:t>
            </a:r>
            <a:r>
              <a: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……</a:t>
            </a:r>
            <a:r>
              <a:rPr lang="zh-CN" altLang="en-US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1" name="TextBox 58"/>
          <p:cNvSpPr>
            <a:spLocks noChangeArrowheads="1"/>
          </p:cNvSpPr>
          <p:nvPr/>
        </p:nvSpPr>
        <p:spPr bwMode="auto">
          <a:xfrm>
            <a:off x="3178254" y="1088575"/>
            <a:ext cx="119373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添加标题内容</a:t>
            </a:r>
          </a:p>
        </p:txBody>
      </p:sp>
      <p:sp>
        <p:nvSpPr>
          <p:cNvPr id="72" name="TextBox 59"/>
          <p:cNvSpPr>
            <a:spLocks noChangeArrowheads="1"/>
          </p:cNvSpPr>
          <p:nvPr/>
        </p:nvSpPr>
        <p:spPr bwMode="auto">
          <a:xfrm>
            <a:off x="4835511" y="3619028"/>
            <a:ext cx="1396924" cy="88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 defTabSz="914378" fontAlgn="base">
              <a:lnSpc>
                <a:spcPts val="14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详写内容</a:t>
            </a:r>
            <a:r>
              <a:rPr lang="en-US" altLang="zh-CN" sz="100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……</a:t>
            </a:r>
            <a:r>
              <a:rPr lang="zh-CN" altLang="en-US" sz="100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000">
              <a:solidFill>
                <a:prstClr val="black">
                  <a:lumMod val="75000"/>
                  <a:lumOff val="25000"/>
                </a:prst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3" name="TextBox 62"/>
          <p:cNvSpPr>
            <a:spLocks noChangeArrowheads="1"/>
          </p:cNvSpPr>
          <p:nvPr/>
        </p:nvSpPr>
        <p:spPr bwMode="auto">
          <a:xfrm>
            <a:off x="4935520" y="3325364"/>
            <a:ext cx="1195321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添加标题内容</a:t>
            </a:r>
          </a:p>
        </p:txBody>
      </p:sp>
      <p:sp>
        <p:nvSpPr>
          <p:cNvPr id="74" name="TextBox 63"/>
          <p:cNvSpPr>
            <a:spLocks noChangeArrowheads="1"/>
          </p:cNvSpPr>
          <p:nvPr/>
        </p:nvSpPr>
        <p:spPr bwMode="auto">
          <a:xfrm>
            <a:off x="6589604" y="1382242"/>
            <a:ext cx="1396924" cy="88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 defTabSz="914378" fontAlgn="base">
              <a:lnSpc>
                <a:spcPts val="14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详写内容</a:t>
            </a:r>
            <a:r>
              <a:rPr lang="en-US" altLang="zh-CN" sz="100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……</a:t>
            </a:r>
            <a:r>
              <a:rPr lang="zh-CN" altLang="en-US" sz="100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000">
              <a:solidFill>
                <a:prstClr val="black">
                  <a:lumMod val="75000"/>
                  <a:lumOff val="25000"/>
                </a:prst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5" name="TextBox 66"/>
          <p:cNvSpPr>
            <a:spLocks noChangeArrowheads="1"/>
          </p:cNvSpPr>
          <p:nvPr/>
        </p:nvSpPr>
        <p:spPr bwMode="auto">
          <a:xfrm>
            <a:off x="6689610" y="1088575"/>
            <a:ext cx="119532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添加标题内容</a:t>
            </a:r>
          </a:p>
        </p:txBody>
      </p:sp>
      <p:sp>
        <p:nvSpPr>
          <p:cNvPr id="76" name="TextBox 67"/>
          <p:cNvSpPr>
            <a:spLocks noChangeArrowheads="1"/>
          </p:cNvSpPr>
          <p:nvPr/>
        </p:nvSpPr>
        <p:spPr bwMode="auto">
          <a:xfrm>
            <a:off x="1609888" y="1475926"/>
            <a:ext cx="561944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添加标题</a:t>
            </a:r>
          </a:p>
        </p:txBody>
      </p:sp>
      <p:sp>
        <p:nvSpPr>
          <p:cNvPr id="77" name="TextBox 68"/>
          <p:cNvSpPr>
            <a:spLocks noChangeArrowheads="1"/>
          </p:cNvSpPr>
          <p:nvPr/>
        </p:nvSpPr>
        <p:spPr bwMode="auto">
          <a:xfrm>
            <a:off x="5253003" y="1475926"/>
            <a:ext cx="560356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添加标题</a:t>
            </a:r>
          </a:p>
        </p:txBody>
      </p:sp>
      <p:sp>
        <p:nvSpPr>
          <p:cNvPr id="78" name="TextBox 70"/>
          <p:cNvSpPr>
            <a:spLocks noChangeArrowheads="1"/>
          </p:cNvSpPr>
          <p:nvPr/>
        </p:nvSpPr>
        <p:spPr bwMode="auto">
          <a:xfrm>
            <a:off x="3494149" y="3544438"/>
            <a:ext cx="561944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添加标题</a:t>
            </a:r>
          </a:p>
        </p:txBody>
      </p:sp>
      <p:sp>
        <p:nvSpPr>
          <p:cNvPr id="79" name="TextBox 72"/>
          <p:cNvSpPr>
            <a:spLocks noChangeArrowheads="1"/>
          </p:cNvSpPr>
          <p:nvPr/>
        </p:nvSpPr>
        <p:spPr bwMode="auto">
          <a:xfrm>
            <a:off x="7072177" y="3544438"/>
            <a:ext cx="561944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添加标题</a:t>
            </a:r>
          </a:p>
        </p:txBody>
      </p:sp>
      <p:pic>
        <p:nvPicPr>
          <p:cNvPr id="36" name="图片 35">
            <a:extLst>
              <a:ext uri="{FF2B5EF4-FFF2-40B4-BE49-F238E27FC236}">
                <a16:creationId xmlns="" xmlns:a16="http://schemas.microsoft.com/office/drawing/2014/main" id="{2578A3A2-4A07-4437-B144-6CAECEC2ECA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108877" y="-108876"/>
            <a:ext cx="951311" cy="1169063"/>
          </a:xfrm>
          <a:prstGeom prst="rect">
            <a:avLst/>
          </a:prstGeom>
        </p:spPr>
      </p:pic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5A06D705-3A88-4D5A-9C88-491F9C15F07D}"/>
              </a:ext>
            </a:extLst>
          </p:cNvPr>
          <p:cNvSpPr txBox="1"/>
          <p:nvPr/>
        </p:nvSpPr>
        <p:spPr>
          <a:xfrm>
            <a:off x="1242339" y="238185"/>
            <a:ext cx="288607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输入章节标题文案</a:t>
            </a:r>
            <a:endParaRPr lang="en-US" altLang="zh-CN" sz="2100" b="1" dirty="0">
              <a:solidFill>
                <a:schemeClr val="tx2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="" xmlns:a16="http://schemas.microsoft.com/office/drawing/2014/main" id="{BFE9BC68-C4D7-4300-B5AE-87784BF472CA}"/>
              </a:ext>
            </a:extLst>
          </p:cNvPr>
          <p:cNvSpPr txBox="1"/>
          <p:nvPr/>
        </p:nvSpPr>
        <p:spPr>
          <a:xfrm>
            <a:off x="1242339" y="630601"/>
            <a:ext cx="3076564" cy="213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788" dirty="0">
                <a:latin typeface="Century Gothic" panose="020B0502020202020204" pitchFamily="34" charset="0"/>
              </a:rPr>
              <a:t>print the presentation and make it into a film a wider field</a:t>
            </a:r>
          </a:p>
        </p:txBody>
      </p:sp>
    </p:spTree>
    <p:extLst>
      <p:ext uri="{BB962C8B-B14F-4D97-AF65-F5344CB8AC3E}">
        <p14:creationId xmlns:p14="http://schemas.microsoft.com/office/powerpoint/2010/main" xmlns="" val="464891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5166"/>
          <p:cNvSpPr/>
          <p:nvPr/>
        </p:nvSpPr>
        <p:spPr>
          <a:xfrm>
            <a:off x="1944490" y="1407454"/>
            <a:ext cx="1217990" cy="10791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055" tIns="38055" rIns="38055" bIns="38055" numCol="1" anchor="ctr">
            <a:noAutofit/>
          </a:bodyPr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200" dirty="0">
              <a:solidFill>
                <a:prstClr val="white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Lato Light"/>
              <a:sym typeface="Gill Sans"/>
            </a:endParaRPr>
          </a:p>
        </p:txBody>
      </p:sp>
      <p:sp>
        <p:nvSpPr>
          <p:cNvPr id="4" name="Shape 5167"/>
          <p:cNvSpPr/>
          <p:nvPr/>
        </p:nvSpPr>
        <p:spPr>
          <a:xfrm>
            <a:off x="1575120" y="2047202"/>
            <a:ext cx="1961326" cy="11234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055" tIns="38055" rIns="38055" bIns="38055" numCol="1" anchor="ctr">
            <a:noAutofit/>
          </a:bodyPr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200" dirty="0">
              <a:solidFill>
                <a:prstClr val="white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Lato Light"/>
              <a:sym typeface="Gill Sans"/>
            </a:endParaRPr>
          </a:p>
        </p:txBody>
      </p:sp>
      <p:sp>
        <p:nvSpPr>
          <p:cNvPr id="5" name="Shape 5168"/>
          <p:cNvSpPr/>
          <p:nvPr/>
        </p:nvSpPr>
        <p:spPr>
          <a:xfrm>
            <a:off x="1205750" y="2740900"/>
            <a:ext cx="2704663" cy="11234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055" tIns="38055" rIns="38055" bIns="38055" numCol="1" anchor="ctr">
            <a:noAutofit/>
          </a:bodyPr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200" dirty="0">
              <a:solidFill>
                <a:prstClr val="white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Lato Light"/>
              <a:sym typeface="Gill Sans"/>
            </a:endParaRPr>
          </a:p>
        </p:txBody>
      </p:sp>
      <p:sp>
        <p:nvSpPr>
          <p:cNvPr id="6" name="Shape 5169"/>
          <p:cNvSpPr/>
          <p:nvPr/>
        </p:nvSpPr>
        <p:spPr>
          <a:xfrm>
            <a:off x="827791" y="3434600"/>
            <a:ext cx="3447992" cy="1123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055" tIns="38055" rIns="38055" bIns="38055" numCol="1" anchor="ctr">
            <a:noAutofit/>
          </a:bodyPr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200" dirty="0">
              <a:solidFill>
                <a:prstClr val="white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Lato Light"/>
              <a:sym typeface="Gill Sans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313862" y="1108484"/>
            <a:ext cx="857834" cy="735467"/>
            <a:chOff x="2313735" y="1108481"/>
            <a:chExt cx="857881" cy="735467"/>
          </a:xfrm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8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254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rgbClr val="4C4C4C"/>
                  </a:solidFill>
                </a:defRPr>
              </a:pPr>
              <a:endParaRPr lang="en-US" sz="1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 fontAlgn="base"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输入文本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944488" y="2047220"/>
            <a:ext cx="1589658" cy="432411"/>
            <a:chOff x="1944344" y="2047198"/>
            <a:chExt cx="1589745" cy="432411"/>
          </a:xfrm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1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4"/>
            </a:solidFill>
            <a:ln w="254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rgbClr val="4C4C4C"/>
                  </a:solidFill>
                </a:defRPr>
              </a:pPr>
              <a:endParaRPr lang="en-US" sz="1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12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 fontAlgn="base"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点击输入文本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575143" y="2740899"/>
            <a:ext cx="2332993" cy="432412"/>
            <a:chOff x="1574955" y="2740898"/>
            <a:chExt cx="2333121" cy="432412"/>
          </a:xfrm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4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254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rgbClr val="4C4C4C"/>
                  </a:solidFill>
                </a:defRPr>
              </a:pPr>
              <a:endParaRPr lang="en-US" sz="1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15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 fontAlgn="base"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205752" y="3434621"/>
            <a:ext cx="3076321" cy="432407"/>
            <a:chOff x="1205565" y="3434598"/>
            <a:chExt cx="3076490" cy="432407"/>
          </a:xfrm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2"/>
            </a:solidFill>
            <a:ln w="254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rgbClr val="4C4C4C"/>
                  </a:solidFill>
                </a:defRPr>
              </a:pPr>
              <a:endParaRPr lang="en-US" sz="1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18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 fontAlgn="base"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27791" y="4118688"/>
            <a:ext cx="3819660" cy="432407"/>
            <a:chOff x="827585" y="4118665"/>
            <a:chExt cx="3819870" cy="432407"/>
          </a:xfrm>
          <a:effectLst>
            <a:outerShdw blurRad="1270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20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1"/>
            </a:solidFill>
            <a:ln w="254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algn="ctr" defTabSz="914378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rgbClr val="4C4C4C"/>
                  </a:solidFill>
                </a:defRPr>
              </a:pPr>
              <a:endParaRPr lang="en-US" sz="12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  <p:sp>
          <p:nvSpPr>
            <p:cNvPr id="21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 fontAlgn="base"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</a:p>
          </p:txBody>
        </p:sp>
      </p:grpSp>
      <p:sp>
        <p:nvSpPr>
          <p:cNvPr id="22" name="Round Same Side Corner Rectangle 67"/>
          <p:cNvSpPr/>
          <p:nvPr/>
        </p:nvSpPr>
        <p:spPr>
          <a:xfrm rot="10800000" flipH="1">
            <a:off x="5091186" y="1121919"/>
            <a:ext cx="49900" cy="514044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192" tIns="41097" rIns="82192" bIns="41097" rtlCol="0" anchor="ctr"/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endParaRPr lang="bg-BG" sz="1800" dirty="0">
              <a:solidFill>
                <a:prstClr val="white"/>
              </a:solidFill>
              <a:latin typeface="Calibri Light"/>
            </a:endParaRPr>
          </a:p>
        </p:txBody>
      </p:sp>
      <p:sp>
        <p:nvSpPr>
          <p:cNvPr id="24" name="Round Same Side Corner Rectangle 68"/>
          <p:cNvSpPr/>
          <p:nvPr/>
        </p:nvSpPr>
        <p:spPr>
          <a:xfrm rot="10800000" flipH="1">
            <a:off x="5089545" y="1903210"/>
            <a:ext cx="49900" cy="514044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192" tIns="41097" rIns="82192" bIns="41097" rtlCol="0" anchor="ctr"/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endParaRPr lang="bg-BG" sz="1800" dirty="0">
              <a:solidFill>
                <a:prstClr val="white"/>
              </a:solidFill>
              <a:latin typeface="Calibri Light"/>
            </a:endParaRPr>
          </a:p>
        </p:txBody>
      </p:sp>
      <p:sp>
        <p:nvSpPr>
          <p:cNvPr id="25" name="Round Same Side Corner Rectangle 69"/>
          <p:cNvSpPr/>
          <p:nvPr/>
        </p:nvSpPr>
        <p:spPr>
          <a:xfrm rot="10800000" flipH="1">
            <a:off x="5091186" y="2613341"/>
            <a:ext cx="49900" cy="514044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192" tIns="41097" rIns="82192" bIns="41097" rtlCol="0" anchor="ctr"/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endParaRPr lang="bg-BG" sz="1800" dirty="0">
              <a:solidFill>
                <a:prstClr val="white"/>
              </a:solidFill>
              <a:latin typeface="Calibri Light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228478" y="1109268"/>
            <a:ext cx="2871722" cy="780874"/>
            <a:chOff x="5228512" y="1109269"/>
            <a:chExt cx="2871880" cy="780874"/>
          </a:xfrm>
        </p:grpSpPr>
        <p:sp>
          <p:nvSpPr>
            <p:cNvPr id="27" name="TextBox 26"/>
            <p:cNvSpPr txBox="1"/>
            <p:nvPr/>
          </p:nvSpPr>
          <p:spPr>
            <a:xfrm>
              <a:off x="5228512" y="1303102"/>
              <a:ext cx="2871880" cy="587041"/>
            </a:xfrm>
            <a:prstGeom prst="rect">
              <a:avLst/>
            </a:prstGeom>
            <a:noFill/>
          </p:spPr>
          <p:txBody>
            <a:bodyPr wrap="square" lIns="48218" tIns="24109" rIns="48218" bIns="24109" rtlCol="0">
              <a:spAutoFit/>
            </a:bodyPr>
            <a:lstStyle/>
            <a:p>
              <a:pPr algn="just" defTabSz="914378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点击输入本栏的具体文字，简明扼要的说明分项内容，此为概念图解，请根据您的具体内容酌情修改。</a:t>
              </a:r>
              <a:endPara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Rectangle 71"/>
            <p:cNvSpPr/>
            <p:nvPr/>
          </p:nvSpPr>
          <p:spPr>
            <a:xfrm>
              <a:off x="5228513" y="1109269"/>
              <a:ext cx="1328557" cy="233355"/>
            </a:xfrm>
            <a:prstGeom prst="rect">
              <a:avLst/>
            </a:prstGeom>
          </p:spPr>
          <p:txBody>
            <a:bodyPr wrap="none" lIns="48218" tIns="24109" rIns="48218" bIns="24109">
              <a:spAutoFit/>
            </a:bodyPr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228478" y="1869203"/>
            <a:ext cx="2871722" cy="780873"/>
            <a:chOff x="5228512" y="1869180"/>
            <a:chExt cx="2871880" cy="780873"/>
          </a:xfrm>
        </p:grpSpPr>
        <p:sp>
          <p:nvSpPr>
            <p:cNvPr id="30" name="TextBox 29"/>
            <p:cNvSpPr txBox="1"/>
            <p:nvPr/>
          </p:nvSpPr>
          <p:spPr>
            <a:xfrm>
              <a:off x="5228512" y="2063012"/>
              <a:ext cx="2871880" cy="587041"/>
            </a:xfrm>
            <a:prstGeom prst="rect">
              <a:avLst/>
            </a:prstGeom>
            <a:noFill/>
          </p:spPr>
          <p:txBody>
            <a:bodyPr wrap="square" lIns="48218" tIns="24109" rIns="48218" bIns="24109" rtlCol="0">
              <a:spAutoFit/>
            </a:bodyPr>
            <a:lstStyle/>
            <a:p>
              <a:pPr algn="just" defTabSz="914378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点击输入本栏的具体文字，简明扼要的说明分项内容，此为概念图解，请根据您的具体内容酌情修改。</a:t>
              </a:r>
              <a:endPara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Rectangle 73"/>
            <p:cNvSpPr/>
            <p:nvPr/>
          </p:nvSpPr>
          <p:spPr>
            <a:xfrm>
              <a:off x="5228513" y="1869180"/>
              <a:ext cx="1328557" cy="233355"/>
            </a:xfrm>
            <a:prstGeom prst="rect">
              <a:avLst/>
            </a:prstGeom>
          </p:spPr>
          <p:txBody>
            <a:bodyPr wrap="none" lIns="48218" tIns="24109" rIns="48218" bIns="24109">
              <a:spAutoFit/>
            </a:bodyPr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228478" y="2629111"/>
            <a:ext cx="2871722" cy="780874"/>
            <a:chOff x="5228512" y="2629091"/>
            <a:chExt cx="2871880" cy="780874"/>
          </a:xfrm>
        </p:grpSpPr>
        <p:sp>
          <p:nvSpPr>
            <p:cNvPr id="33" name="TextBox 32"/>
            <p:cNvSpPr txBox="1"/>
            <p:nvPr/>
          </p:nvSpPr>
          <p:spPr>
            <a:xfrm>
              <a:off x="5228512" y="2822924"/>
              <a:ext cx="2871880" cy="587041"/>
            </a:xfrm>
            <a:prstGeom prst="rect">
              <a:avLst/>
            </a:prstGeom>
            <a:noFill/>
          </p:spPr>
          <p:txBody>
            <a:bodyPr wrap="square" lIns="48218" tIns="24109" rIns="48218" bIns="24109" rtlCol="0">
              <a:spAutoFit/>
            </a:bodyPr>
            <a:lstStyle/>
            <a:p>
              <a:pPr algn="just" defTabSz="914378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点击输入本栏的具体文字，简明扼要的说明分项内容，此为概念图解，请根据您的具体内容酌情修改。</a:t>
              </a:r>
              <a:endPara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Rectangle 75"/>
            <p:cNvSpPr/>
            <p:nvPr/>
          </p:nvSpPr>
          <p:spPr>
            <a:xfrm>
              <a:off x="5228513" y="2629091"/>
              <a:ext cx="1328557" cy="233355"/>
            </a:xfrm>
            <a:prstGeom prst="rect">
              <a:avLst/>
            </a:prstGeom>
          </p:spPr>
          <p:txBody>
            <a:bodyPr wrap="none" lIns="48218" tIns="24109" rIns="48218" bIns="24109">
              <a:spAutoFit/>
            </a:bodyPr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</a:p>
          </p:txBody>
        </p:sp>
      </p:grpSp>
      <p:sp>
        <p:nvSpPr>
          <p:cNvPr id="35" name="Round Same Side Corner Rectangle 76"/>
          <p:cNvSpPr/>
          <p:nvPr/>
        </p:nvSpPr>
        <p:spPr>
          <a:xfrm rot="10800000" flipH="1">
            <a:off x="5089545" y="3333830"/>
            <a:ext cx="49900" cy="514044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192" tIns="41097" rIns="82192" bIns="41097" rtlCol="0" anchor="ctr"/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endParaRPr lang="bg-BG" sz="1800" dirty="0">
              <a:solidFill>
                <a:prstClr val="white"/>
              </a:solidFill>
              <a:latin typeface="Calibri Light"/>
            </a:endParaRPr>
          </a:p>
        </p:txBody>
      </p:sp>
      <p:sp>
        <p:nvSpPr>
          <p:cNvPr id="36" name="Round Same Side Corner Rectangle 77"/>
          <p:cNvSpPr/>
          <p:nvPr/>
        </p:nvSpPr>
        <p:spPr>
          <a:xfrm rot="10800000" flipH="1">
            <a:off x="5091186" y="4043961"/>
            <a:ext cx="49900" cy="514044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192" tIns="41097" rIns="82192" bIns="41097" rtlCol="0" anchor="ctr"/>
          <a:lstStyle/>
          <a:p>
            <a:pPr algn="ctr" defTabSz="914378" fontAlgn="base">
              <a:spcBef>
                <a:spcPct val="0"/>
              </a:spcBef>
              <a:spcAft>
                <a:spcPct val="0"/>
              </a:spcAft>
            </a:pPr>
            <a:endParaRPr lang="bg-BG" sz="1800" dirty="0">
              <a:solidFill>
                <a:prstClr val="white"/>
              </a:solidFill>
              <a:latin typeface="Calibri Light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5228478" y="3299818"/>
            <a:ext cx="2871722" cy="780874"/>
            <a:chOff x="5228512" y="3299800"/>
            <a:chExt cx="2871880" cy="780874"/>
          </a:xfrm>
        </p:grpSpPr>
        <p:sp>
          <p:nvSpPr>
            <p:cNvPr id="38" name="TextBox 37"/>
            <p:cNvSpPr txBox="1"/>
            <p:nvPr/>
          </p:nvSpPr>
          <p:spPr>
            <a:xfrm>
              <a:off x="5228512" y="3493633"/>
              <a:ext cx="2871880" cy="587041"/>
            </a:xfrm>
            <a:prstGeom prst="rect">
              <a:avLst/>
            </a:prstGeom>
            <a:noFill/>
          </p:spPr>
          <p:txBody>
            <a:bodyPr wrap="square" lIns="48218" tIns="24109" rIns="48218" bIns="24109" rtlCol="0">
              <a:spAutoFit/>
            </a:bodyPr>
            <a:lstStyle/>
            <a:p>
              <a:pPr algn="just" defTabSz="914378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点击输入本栏的具体文字，简明扼要的说明分项内容，此为概念图解，请根据您的具体内容酌情修改。</a:t>
              </a:r>
              <a:endPara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Rectangle 79"/>
            <p:cNvSpPr/>
            <p:nvPr/>
          </p:nvSpPr>
          <p:spPr>
            <a:xfrm>
              <a:off x="5228513" y="3299800"/>
              <a:ext cx="1328557" cy="233355"/>
            </a:xfrm>
            <a:prstGeom prst="rect">
              <a:avLst/>
            </a:prstGeom>
          </p:spPr>
          <p:txBody>
            <a:bodyPr wrap="none" lIns="48218" tIns="24109" rIns="48218" bIns="24109">
              <a:spAutoFit/>
            </a:bodyPr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228478" y="4059729"/>
            <a:ext cx="2871722" cy="780874"/>
            <a:chOff x="5228512" y="4059711"/>
            <a:chExt cx="2871880" cy="780874"/>
          </a:xfrm>
        </p:grpSpPr>
        <p:sp>
          <p:nvSpPr>
            <p:cNvPr id="41" name="TextBox 40"/>
            <p:cNvSpPr txBox="1"/>
            <p:nvPr/>
          </p:nvSpPr>
          <p:spPr>
            <a:xfrm>
              <a:off x="5228512" y="4253544"/>
              <a:ext cx="2871880" cy="587041"/>
            </a:xfrm>
            <a:prstGeom prst="rect">
              <a:avLst/>
            </a:prstGeom>
            <a:noFill/>
          </p:spPr>
          <p:txBody>
            <a:bodyPr wrap="square" lIns="48218" tIns="24109" rIns="48218" bIns="24109" rtlCol="0">
              <a:spAutoFit/>
            </a:bodyPr>
            <a:lstStyle/>
            <a:p>
              <a:pPr algn="just" defTabSz="914378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点击输入本栏的具体文字，简明扼要的说明分项内容，此为概念图解，请根据您的具体内容酌情修改。</a:t>
              </a:r>
              <a:endParaRPr lang="en-US" altLang="zh-CN" sz="10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2" name="Rectangle 81"/>
            <p:cNvSpPr/>
            <p:nvPr/>
          </p:nvSpPr>
          <p:spPr>
            <a:xfrm>
              <a:off x="5228513" y="4059711"/>
              <a:ext cx="1328557" cy="233355"/>
            </a:xfrm>
            <a:prstGeom prst="rect">
              <a:avLst/>
            </a:prstGeom>
          </p:spPr>
          <p:txBody>
            <a:bodyPr wrap="none" lIns="48218" tIns="24109" rIns="48218" bIns="24109">
              <a:spAutoFit/>
            </a:bodyPr>
            <a:lstStyle/>
            <a:p>
              <a:pPr defTabSz="914378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</a:p>
          </p:txBody>
        </p:sp>
      </p:grpSp>
      <p:pic>
        <p:nvPicPr>
          <p:cNvPr id="43" name="图片 42">
            <a:extLst>
              <a:ext uri="{FF2B5EF4-FFF2-40B4-BE49-F238E27FC236}">
                <a16:creationId xmlns="" xmlns:a16="http://schemas.microsoft.com/office/drawing/2014/main" id="{CE52812B-17E1-4FB2-ACED-4B80F9B9779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108877" y="-108876"/>
            <a:ext cx="951311" cy="1169063"/>
          </a:xfrm>
          <a:prstGeom prst="rect">
            <a:avLst/>
          </a:prstGeom>
        </p:spPr>
      </p:pic>
      <p:sp>
        <p:nvSpPr>
          <p:cNvPr id="44" name="文本框 43">
            <a:extLst>
              <a:ext uri="{FF2B5EF4-FFF2-40B4-BE49-F238E27FC236}">
                <a16:creationId xmlns="" xmlns:a16="http://schemas.microsoft.com/office/drawing/2014/main" id="{F1A96D80-8804-46D8-B780-9EEA2A3D3F16}"/>
              </a:ext>
            </a:extLst>
          </p:cNvPr>
          <p:cNvSpPr txBox="1"/>
          <p:nvPr/>
        </p:nvSpPr>
        <p:spPr>
          <a:xfrm>
            <a:off x="1242339" y="238185"/>
            <a:ext cx="288607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b="1" dirty="0">
                <a:solidFill>
                  <a:schemeClr val="tx2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输入章节标题文案</a:t>
            </a:r>
            <a:endParaRPr lang="en-US" altLang="zh-CN" sz="2100" b="1" dirty="0">
              <a:solidFill>
                <a:schemeClr val="tx2"/>
              </a:solidFill>
              <a:latin typeface="Calibri" panose="020F0502020204030204" pitchFamily="34" charset="0"/>
              <a:ea typeface="微软雅黑" panose="020B0503020204020204" pitchFamily="34" charset="-122"/>
              <a:sym typeface="Calibri" panose="020F0502020204030204" pitchFamily="34" charset="0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39EE5C39-12A7-4C8F-B48A-C2DFBFF995D8}"/>
              </a:ext>
            </a:extLst>
          </p:cNvPr>
          <p:cNvSpPr txBox="1"/>
          <p:nvPr/>
        </p:nvSpPr>
        <p:spPr>
          <a:xfrm>
            <a:off x="1242339" y="630601"/>
            <a:ext cx="3076564" cy="213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788" dirty="0">
                <a:latin typeface="Century Gothic" panose="020B0502020202020204" pitchFamily="34" charset="0"/>
              </a:rPr>
              <a:t>print the presentation and make it into a film a wider field</a:t>
            </a:r>
          </a:p>
        </p:txBody>
      </p:sp>
    </p:spTree>
    <p:extLst>
      <p:ext uri="{BB962C8B-B14F-4D97-AF65-F5344CB8AC3E}">
        <p14:creationId xmlns:p14="http://schemas.microsoft.com/office/powerpoint/2010/main" xmlns="" val="1815422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2FC68FC1-77C0-4436-9F4F-E90F2CC04FB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948" r="8038"/>
          <a:stretch/>
        </p:blipFill>
        <p:spPr>
          <a:xfrm>
            <a:off x="3756836" y="0"/>
            <a:ext cx="5387163" cy="51435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009BAB1D-4586-4674-89D7-5D028F17FE07}"/>
              </a:ext>
            </a:extLst>
          </p:cNvPr>
          <p:cNvSpPr txBox="1"/>
          <p:nvPr/>
        </p:nvSpPr>
        <p:spPr>
          <a:xfrm>
            <a:off x="542925" y="1539403"/>
            <a:ext cx="502205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spc="225">
                <a:solidFill>
                  <a:schemeClr val="tx2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方正兰亭细黑_GBK_M" panose="02010600010101010101" pitchFamily="2" charset="2"/>
                <a:sym typeface="Calibri" panose="020F0502020204030204" pitchFamily="34" charset="0"/>
              </a:rPr>
              <a:t>感谢大家的支持</a:t>
            </a:r>
            <a:endParaRPr lang="zh-CN" altLang="en-US" sz="4500" b="1" spc="225" dirty="0">
              <a:solidFill>
                <a:schemeClr val="tx2"/>
              </a:solidFill>
              <a:latin typeface="Calibri" panose="020F0502020204030204" pitchFamily="34" charset="0"/>
              <a:ea typeface="微软雅黑" panose="020B0503020204020204" pitchFamily="34" charset="-122"/>
              <a:cs typeface="方正兰亭细黑_GBK_M" panose="02010600010101010101" pitchFamily="2" charset="2"/>
              <a:sym typeface="Calibri" panose="020F0502020204030204" pitchFamily="34" charset="0"/>
            </a:endParaRPr>
          </a:p>
        </p:txBody>
      </p:sp>
      <p:cxnSp>
        <p:nvCxnSpPr>
          <p:cNvPr id="6" name="原创设计师QQ69613753    _4">
            <a:extLst>
              <a:ext uri="{FF2B5EF4-FFF2-40B4-BE49-F238E27FC236}">
                <a16:creationId xmlns="" xmlns:a16="http://schemas.microsoft.com/office/drawing/2014/main" id="{A3890ECD-007C-4280-9F00-38F61E75A08C}"/>
              </a:ext>
            </a:extLst>
          </p:cNvPr>
          <p:cNvCxnSpPr>
            <a:cxnSpLocks/>
          </p:cNvCxnSpPr>
          <p:nvPr/>
        </p:nvCxnSpPr>
        <p:spPr>
          <a:xfrm>
            <a:off x="651510" y="2408604"/>
            <a:ext cx="4666163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9">
            <a:extLst>
              <a:ext uri="{FF2B5EF4-FFF2-40B4-BE49-F238E27FC236}">
                <a16:creationId xmlns="" xmlns:a16="http://schemas.microsoft.com/office/drawing/2014/main" id="{8D7915E2-2722-4661-B705-82ECF1BC6F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800" y="2460036"/>
            <a:ext cx="4875313" cy="61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1200" dirty="0">
                <a:ea typeface="微软雅黑" panose="020B0503020204020204" pitchFamily="34" charset="-122"/>
                <a:sym typeface="Calibri" panose="020F0502020204030204" pitchFamily="34" charset="0"/>
              </a:rPr>
              <a:t>Supporters say that the ease of use of presentation software can save A lot of time for people who otherwise would</a:t>
            </a: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7B2C2D71-6B6E-465C-8CE1-F4331F845EF6}"/>
              </a:ext>
            </a:extLst>
          </p:cNvPr>
          <p:cNvSpPr/>
          <p:nvPr/>
        </p:nvSpPr>
        <p:spPr>
          <a:xfrm>
            <a:off x="651511" y="3193851"/>
            <a:ext cx="1718072" cy="417896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500" dirty="0">
                <a:solidFill>
                  <a:schemeClr val="tx2"/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汇报人</a:t>
            </a:r>
          </a:p>
        </p:txBody>
      </p:sp>
    </p:spTree>
    <p:extLst>
      <p:ext uri="{BB962C8B-B14F-4D97-AF65-F5344CB8AC3E}">
        <p14:creationId xmlns:p14="http://schemas.microsoft.com/office/powerpoint/2010/main" xmlns="" val="29866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PPT">
  <a:themeElements>
    <a:clrScheme name="自定义 653">
      <a:dk1>
        <a:srgbClr val="7F7F7F"/>
      </a:dk1>
      <a:lt1>
        <a:srgbClr val="FFFFFF"/>
      </a:lt1>
      <a:dk2>
        <a:srgbClr val="000000"/>
      </a:dk2>
      <a:lt2>
        <a:srgbClr val="FFFFFF"/>
      </a:lt2>
      <a:accent1>
        <a:srgbClr val="E06741"/>
      </a:accent1>
      <a:accent2>
        <a:srgbClr val="4A5A6F"/>
      </a:accent2>
      <a:accent3>
        <a:srgbClr val="E06741"/>
      </a:accent3>
      <a:accent4>
        <a:srgbClr val="4A5A6F"/>
      </a:accent4>
      <a:accent5>
        <a:srgbClr val="E06741"/>
      </a:accent5>
      <a:accent6>
        <a:srgbClr val="4A5A6F"/>
      </a:accent6>
      <a:hlink>
        <a:srgbClr val="F33B48"/>
      </a:hlink>
      <a:folHlink>
        <a:srgbClr val="FFC000"/>
      </a:folHlink>
    </a:clrScheme>
    <a:fontScheme name="标准1">
      <a:majorFont>
        <a:latin typeface="Calibri Light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534</TotalTime>
  <Words>1459</Words>
  <Application>Microsoft Office PowerPoint</Application>
  <PresentationFormat>全屏显示(16:9)</PresentationFormat>
  <Paragraphs>185</Paragraphs>
  <Slides>14</Slides>
  <Notes>14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</vt:vector>
  </TitlesOfParts>
  <Manager>www.51ppt mo ban.com</Manager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keywords>PPT</cp:keywords>
  <dc:description>www.51pptm o ban.com</dc:description>
  <cp:lastModifiedBy>User</cp:lastModifiedBy>
  <cp:revision>89</cp:revision>
  <dcterms:created xsi:type="dcterms:W3CDTF">2017-05-02T06:39:58Z</dcterms:created>
  <dcterms:modified xsi:type="dcterms:W3CDTF">2020-10-07T02:17:16Z</dcterms:modified>
</cp:coreProperties>
</file>