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61" r:id="rId3"/>
    <p:sldId id="963" r:id="rId4"/>
    <p:sldId id="996" r:id="rId5"/>
    <p:sldId id="991" r:id="rId6"/>
    <p:sldId id="992" r:id="rId7"/>
    <p:sldId id="993" r:id="rId8"/>
    <p:sldId id="995" r:id="rId9"/>
    <p:sldId id="987" r:id="rId10"/>
    <p:sldId id="1013" r:id="rId11"/>
    <p:sldId id="1005" r:id="rId12"/>
    <p:sldId id="1006" r:id="rId13"/>
    <p:sldId id="1007" r:id="rId14"/>
    <p:sldId id="988" r:id="rId15"/>
    <p:sldId id="994" r:id="rId16"/>
    <p:sldId id="1002" r:id="rId17"/>
    <p:sldId id="971" r:id="rId18"/>
    <p:sldId id="998" r:id="rId19"/>
    <p:sldId id="1001" r:id="rId20"/>
    <p:sldId id="989" r:id="rId21"/>
    <p:sldId id="999" r:id="rId22"/>
    <p:sldId id="1010" r:id="rId23"/>
    <p:sldId id="1011" r:id="rId24"/>
    <p:sldId id="1009" r:id="rId25"/>
    <p:sldId id="9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43" d="100"/>
          <a:sy n="143" d="100"/>
        </p:scale>
        <p:origin x="702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2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62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5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93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746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563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794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08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582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775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9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800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5493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6583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251520" y="267494"/>
            <a:ext cx="8229600" cy="549245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146653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70" r:id="rId3"/>
    <p:sldLayoutId id="2147483668" r:id="rId4"/>
    <p:sldLayoutId id="2147483669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10.xml"/><Relationship Id="rId5" Type="http://schemas.openxmlformats.org/officeDocument/2006/relationships/tags" Target="../tags/tag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内部安全生产</a:t>
            </a:r>
            <a:r>
              <a:rPr lang="en-US" altLang="zh-CN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24036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31"/>
          <p:cNvSpPr/>
          <p:nvPr/>
        </p:nvSpPr>
        <p:spPr>
          <a:xfrm flipH="1">
            <a:off x="635524" y="2224365"/>
            <a:ext cx="7768590" cy="34289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32"/>
          <p:cNvCxnSpPr/>
          <p:nvPr/>
        </p:nvCxnSpPr>
        <p:spPr>
          <a:xfrm flipV="1">
            <a:off x="19844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2"/>
          <p:cNvCxnSpPr/>
          <p:nvPr/>
        </p:nvCxnSpPr>
        <p:spPr>
          <a:xfrm flipV="1">
            <a:off x="3701336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2"/>
          <p:cNvCxnSpPr/>
          <p:nvPr/>
        </p:nvCxnSpPr>
        <p:spPr>
          <a:xfrm flipV="1">
            <a:off x="5440840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0"/>
          <p:cNvSpPr/>
          <p:nvPr/>
        </p:nvSpPr>
        <p:spPr>
          <a:xfrm>
            <a:off x="13760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圆角矩形 11"/>
          <p:cNvSpPr/>
          <p:nvPr/>
        </p:nvSpPr>
        <p:spPr>
          <a:xfrm>
            <a:off x="3096499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圆角矩形 12"/>
          <p:cNvSpPr/>
          <p:nvPr/>
        </p:nvSpPr>
        <p:spPr>
          <a:xfrm>
            <a:off x="4816952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Sev01"/>
          <p:cNvSpPr>
            <a:spLocks noChangeAspect="1"/>
          </p:cNvSpPr>
          <p:nvPr/>
        </p:nvSpPr>
        <p:spPr>
          <a:xfrm>
            <a:off x="5226528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0" name="Freeform 105"/>
          <p:cNvSpPr>
            <a:spLocks noEditPoints="1"/>
          </p:cNvSpPr>
          <p:nvPr/>
        </p:nvSpPr>
        <p:spPr bwMode="auto">
          <a:xfrm>
            <a:off x="5313444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7891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873728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3507266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Freeform 135"/>
          <p:cNvSpPr>
            <a:spLocks noEditPoints="1"/>
          </p:cNvSpPr>
          <p:nvPr/>
        </p:nvSpPr>
        <p:spPr bwMode="auto">
          <a:xfrm>
            <a:off x="3585846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15" name="Straight Connector 32"/>
          <p:cNvCxnSpPr/>
          <p:nvPr/>
        </p:nvCxnSpPr>
        <p:spPr>
          <a:xfrm flipV="1">
            <a:off x="719939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25"/>
          <p:cNvSpPr/>
          <p:nvPr/>
        </p:nvSpPr>
        <p:spPr>
          <a:xfrm>
            <a:off x="657550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698508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1109106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519819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281446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627837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流程图: 联系 13"/>
          <p:cNvSpPr/>
          <p:nvPr/>
        </p:nvSpPr>
        <p:spPr>
          <a:xfrm>
            <a:off x="711962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35"/>
          <p:cNvSpPr/>
          <p:nvPr/>
        </p:nvSpPr>
        <p:spPr>
          <a:xfrm>
            <a:off x="5350472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36"/>
          <p:cNvSpPr/>
          <p:nvPr/>
        </p:nvSpPr>
        <p:spPr>
          <a:xfrm>
            <a:off x="3621921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37"/>
          <p:cNvSpPr/>
          <p:nvPr/>
        </p:nvSpPr>
        <p:spPr>
          <a:xfrm>
            <a:off x="19090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708306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844466"/>
      </p:ext>
    </p:extLst>
  </p:cSld>
  <p:clrMapOvr>
    <a:masterClrMapping/>
  </p:clrMapOvr>
  <p:transition spd="med" advClick="0" advTm="2678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0">
            <a:extLst>
              <a:ext uri="{FF2B5EF4-FFF2-40B4-BE49-F238E27FC236}">
                <a16:creationId xmlns:a16="http://schemas.microsoft.com/office/drawing/2014/main" xmlns="" id="{1FB07C98-3BD7-44D9-A43C-AED84373732A}"/>
              </a:ext>
            </a:extLst>
          </p:cNvPr>
          <p:cNvSpPr/>
          <p:nvPr/>
        </p:nvSpPr>
        <p:spPr>
          <a:xfrm rot="10800000">
            <a:off x="766327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313 w 2268252"/>
              <a:gd name="connsiteY3" fmla="*/ 3364093 h 4638930"/>
              <a:gd name="connsiteX4" fmla="*/ 19313 w 2268252"/>
              <a:gd name="connsiteY4" fmla="*/ 122427 h 4638930"/>
              <a:gd name="connsiteX5" fmla="*/ 141740 w 2268252"/>
              <a:gd name="connsiteY5" fmla="*/ 0 h 4638930"/>
              <a:gd name="connsiteX6" fmla="*/ 2127292 w 2268252"/>
              <a:gd name="connsiteY6" fmla="*/ 0 h 4638930"/>
              <a:gd name="connsiteX7" fmla="*/ 2249719 w 2268252"/>
              <a:gd name="connsiteY7" fmla="*/ 122427 h 4638930"/>
              <a:gd name="connsiteX8" fmla="*/ 2249719 w 2268252"/>
              <a:gd name="connsiteY8" fmla="*/ 3368962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313" y="3364093"/>
                </a:lnTo>
                <a:lnTo>
                  <a:pt x="19313" y="122427"/>
                </a:lnTo>
                <a:cubicBezTo>
                  <a:pt x="19313" y="54812"/>
                  <a:pt x="74125" y="0"/>
                  <a:pt x="141740" y="0"/>
                </a:cubicBezTo>
                <a:lnTo>
                  <a:pt x="2127292" y="0"/>
                </a:lnTo>
                <a:cubicBezTo>
                  <a:pt x="2194907" y="0"/>
                  <a:pt x="2249719" y="54812"/>
                  <a:pt x="2249719" y="122427"/>
                </a:cubicBezTo>
                <a:lnTo>
                  <a:pt x="2249719" y="3368962"/>
                </a:lnTo>
                <a:lnTo>
                  <a:pt x="2262397" y="3448093"/>
                </a:lnTo>
                <a:cubicBezTo>
                  <a:pt x="2266268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" name="组合 28">
            <a:extLst>
              <a:ext uri="{FF2B5EF4-FFF2-40B4-BE49-F238E27FC236}">
                <a16:creationId xmlns:a16="http://schemas.microsoft.com/office/drawing/2014/main" xmlns="" id="{0F415A45-3976-4D6E-A642-53EFF4F5883C}"/>
              </a:ext>
            </a:extLst>
          </p:cNvPr>
          <p:cNvGrpSpPr/>
          <p:nvPr/>
        </p:nvGrpSpPr>
        <p:grpSpPr>
          <a:xfrm>
            <a:off x="767183" y="3031719"/>
            <a:ext cx="1340949" cy="1214624"/>
            <a:chOff x="1022911" y="4042291"/>
            <a:chExt cx="1787932" cy="1619499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98A86DA2-684D-4F60-9965-2B272686AA72}"/>
                </a:ext>
              </a:extLst>
            </p:cNvPr>
            <p:cNvSpPr txBox="1"/>
            <p:nvPr/>
          </p:nvSpPr>
          <p:spPr>
            <a:xfrm>
              <a:off x="1236487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xmlns="" id="{3802F6E9-1561-41F2-AFBE-B52D6374D630}"/>
                </a:ext>
              </a:extLst>
            </p:cNvPr>
            <p:cNvSpPr/>
            <p:nvPr/>
          </p:nvSpPr>
          <p:spPr>
            <a:xfrm>
              <a:off x="1022911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1" name="Freeform: Shape 11">
              <a:extLst>
                <a:ext uri="{FF2B5EF4-FFF2-40B4-BE49-F238E27FC236}">
                  <a16:creationId xmlns:a16="http://schemas.microsoft.com/office/drawing/2014/main" xmlns="" id="{5F86DBB5-928B-4A4A-B443-103106CE0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1640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1" name="Oval 5">
            <a:extLst>
              <a:ext uri="{FF2B5EF4-FFF2-40B4-BE49-F238E27FC236}">
                <a16:creationId xmlns:a16="http://schemas.microsoft.com/office/drawing/2014/main" xmlns="" id="{141A6433-77E4-456A-8CC1-C947A18011DB}"/>
              </a:ext>
            </a:extLst>
          </p:cNvPr>
          <p:cNvSpPr/>
          <p:nvPr/>
        </p:nvSpPr>
        <p:spPr>
          <a:xfrm>
            <a:off x="791726" y="1723406"/>
            <a:ext cx="1292328" cy="127889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7" name="Freeform: Shape 31">
            <a:extLst>
              <a:ext uri="{FF2B5EF4-FFF2-40B4-BE49-F238E27FC236}">
                <a16:creationId xmlns:a16="http://schemas.microsoft.com/office/drawing/2014/main" xmlns="" id="{06086E2D-EC0B-4C7F-8C07-53AE1B8B22BD}"/>
              </a:ext>
            </a:extLst>
          </p:cNvPr>
          <p:cNvSpPr/>
          <p:nvPr/>
        </p:nvSpPr>
        <p:spPr>
          <a:xfrm>
            <a:off x="2859935" y="1638809"/>
            <a:ext cx="1342608" cy="2876736"/>
          </a:xfrm>
          <a:custGeom>
            <a:avLst/>
            <a:gdLst>
              <a:gd name="connsiteX0" fmla="*/ 142685 w 2267378"/>
              <a:gd name="connsiteY0" fmla="*/ 0 h 4858192"/>
              <a:gd name="connsiteX1" fmla="*/ 2126007 w 2267378"/>
              <a:gd name="connsiteY1" fmla="*/ 0 h 4858192"/>
              <a:gd name="connsiteX2" fmla="*/ 2249549 w 2267378"/>
              <a:gd name="connsiteY2" fmla="*/ 123542 h 4858192"/>
              <a:gd name="connsiteX3" fmla="*/ 2249549 w 2267378"/>
              <a:gd name="connsiteY3" fmla="*/ 3592576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143 w 2267378"/>
              <a:gd name="connsiteY9" fmla="*/ 3584371 h 4858192"/>
              <a:gd name="connsiteX10" fmla="*/ 19143 w 2267378"/>
              <a:gd name="connsiteY10" fmla="*/ 123542 h 4858192"/>
              <a:gd name="connsiteX11" fmla="*/ 142685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42685" y="0"/>
                </a:moveTo>
                <a:lnTo>
                  <a:pt x="2126007" y="0"/>
                </a:lnTo>
                <a:cubicBezTo>
                  <a:pt x="2194237" y="0"/>
                  <a:pt x="2249549" y="55312"/>
                  <a:pt x="2249549" y="123542"/>
                </a:cubicBezTo>
                <a:lnTo>
                  <a:pt x="2249549" y="3592576"/>
                </a:lnTo>
                <a:lnTo>
                  <a:pt x="2261525" y="3667355"/>
                </a:lnTo>
                <a:cubicBezTo>
                  <a:pt x="2265396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143" y="3584371"/>
                </a:lnTo>
                <a:lnTo>
                  <a:pt x="19143" y="123542"/>
                </a:lnTo>
                <a:cubicBezTo>
                  <a:pt x="19143" y="55312"/>
                  <a:pt x="74455" y="0"/>
                  <a:pt x="142685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3" name="组合 29">
            <a:extLst>
              <a:ext uri="{FF2B5EF4-FFF2-40B4-BE49-F238E27FC236}">
                <a16:creationId xmlns:a16="http://schemas.microsoft.com/office/drawing/2014/main" xmlns="" id="{70657BF6-73B8-418E-814C-0FCA16010FD9}"/>
              </a:ext>
            </a:extLst>
          </p:cNvPr>
          <p:cNvGrpSpPr/>
          <p:nvPr/>
        </p:nvGrpSpPr>
        <p:grpSpPr>
          <a:xfrm>
            <a:off x="2845022" y="2097702"/>
            <a:ext cx="1340949" cy="891080"/>
            <a:chOff x="3793363" y="2796935"/>
            <a:chExt cx="1787932" cy="1188107"/>
          </a:xfrm>
        </p:grpSpPr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xmlns="" id="{35CF6614-0649-4E3D-B834-3739484E3844}"/>
                </a:ext>
              </a:extLst>
            </p:cNvPr>
            <p:cNvSpPr txBox="1"/>
            <p:nvPr/>
          </p:nvSpPr>
          <p:spPr>
            <a:xfrm>
              <a:off x="4006939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xmlns="" id="{DEACED27-B419-459C-A73A-52CE9FEF392D}"/>
                </a:ext>
              </a:extLst>
            </p:cNvPr>
            <p:cNvSpPr/>
            <p:nvPr/>
          </p:nvSpPr>
          <p:spPr>
            <a:xfrm>
              <a:off x="3793363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4" name="Freeform: Shape 14">
              <a:extLst>
                <a:ext uri="{FF2B5EF4-FFF2-40B4-BE49-F238E27FC236}">
                  <a16:creationId xmlns:a16="http://schemas.microsoft.com/office/drawing/2014/main" xmlns="" id="{B6C0BBF7-2673-4EDA-BD6E-24E079150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092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2" name="Oval 6">
            <a:extLst>
              <a:ext uri="{FF2B5EF4-FFF2-40B4-BE49-F238E27FC236}">
                <a16:creationId xmlns:a16="http://schemas.microsoft.com/office/drawing/2014/main" xmlns="" id="{A45CED8B-85AC-40B0-A0F0-5122641F0718}"/>
              </a:ext>
            </a:extLst>
          </p:cNvPr>
          <p:cNvSpPr/>
          <p:nvPr/>
        </p:nvSpPr>
        <p:spPr>
          <a:xfrm>
            <a:off x="2885075" y="3215057"/>
            <a:ext cx="1292328" cy="127889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6" name="Freeform: Shape 32">
            <a:extLst>
              <a:ext uri="{FF2B5EF4-FFF2-40B4-BE49-F238E27FC236}">
                <a16:creationId xmlns:a16="http://schemas.microsoft.com/office/drawing/2014/main" xmlns="" id="{51555EBD-C4C5-48AF-AA36-258B3AC240C7}"/>
              </a:ext>
            </a:extLst>
          </p:cNvPr>
          <p:cNvSpPr/>
          <p:nvPr/>
        </p:nvSpPr>
        <p:spPr>
          <a:xfrm rot="10800000">
            <a:off x="4943011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451 w 2268252"/>
              <a:gd name="connsiteY3" fmla="*/ 3363232 h 4638930"/>
              <a:gd name="connsiteX4" fmla="*/ 19451 w 2268252"/>
              <a:gd name="connsiteY4" fmla="*/ 162730 h 4638930"/>
              <a:gd name="connsiteX5" fmla="*/ 182181 w 2268252"/>
              <a:gd name="connsiteY5" fmla="*/ 0 h 4638930"/>
              <a:gd name="connsiteX6" fmla="*/ 2087127 w 2268252"/>
              <a:gd name="connsiteY6" fmla="*/ 0 h 4638930"/>
              <a:gd name="connsiteX7" fmla="*/ 2249857 w 2268252"/>
              <a:gd name="connsiteY7" fmla="*/ 162730 h 4638930"/>
              <a:gd name="connsiteX8" fmla="*/ 2249857 w 2268252"/>
              <a:gd name="connsiteY8" fmla="*/ 3369824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451" y="3363232"/>
                </a:lnTo>
                <a:lnTo>
                  <a:pt x="19451" y="162730"/>
                </a:lnTo>
                <a:cubicBezTo>
                  <a:pt x="19451" y="72857"/>
                  <a:pt x="92308" y="0"/>
                  <a:pt x="182181" y="0"/>
                </a:cubicBezTo>
                <a:lnTo>
                  <a:pt x="2087127" y="0"/>
                </a:lnTo>
                <a:cubicBezTo>
                  <a:pt x="2177000" y="0"/>
                  <a:pt x="2249857" y="72857"/>
                  <a:pt x="2249857" y="162730"/>
                </a:cubicBezTo>
                <a:lnTo>
                  <a:pt x="2249857" y="3369824"/>
                </a:lnTo>
                <a:lnTo>
                  <a:pt x="2262397" y="3448093"/>
                </a:lnTo>
                <a:cubicBezTo>
                  <a:pt x="2266269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4" name="组合 30">
            <a:extLst>
              <a:ext uri="{FF2B5EF4-FFF2-40B4-BE49-F238E27FC236}">
                <a16:creationId xmlns:a16="http://schemas.microsoft.com/office/drawing/2014/main" xmlns="" id="{9F1940F8-46B5-4043-BC96-366F82988262}"/>
              </a:ext>
            </a:extLst>
          </p:cNvPr>
          <p:cNvGrpSpPr/>
          <p:nvPr/>
        </p:nvGrpSpPr>
        <p:grpSpPr>
          <a:xfrm>
            <a:off x="4938113" y="3031719"/>
            <a:ext cx="1340949" cy="1214624"/>
            <a:chOff x="6584150" y="4042291"/>
            <a:chExt cx="1787932" cy="1619499"/>
          </a:xfrm>
        </p:grpSpPr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7BA251F0-ED1B-482F-8957-0AEA504D851B}"/>
                </a:ext>
              </a:extLst>
            </p:cNvPr>
            <p:cNvSpPr txBox="1"/>
            <p:nvPr/>
          </p:nvSpPr>
          <p:spPr>
            <a:xfrm>
              <a:off x="6797726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xmlns="" id="{A8DF2929-BE4F-47E0-9B97-1F6EB2065FD0}"/>
                </a:ext>
              </a:extLst>
            </p:cNvPr>
            <p:cNvSpPr/>
            <p:nvPr/>
          </p:nvSpPr>
          <p:spPr>
            <a:xfrm>
              <a:off x="6584150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973126D7-6761-4115-85BF-4BF0A0F47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2878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3" name="Oval 7">
            <a:extLst>
              <a:ext uri="{FF2B5EF4-FFF2-40B4-BE49-F238E27FC236}">
                <a16:creationId xmlns:a16="http://schemas.microsoft.com/office/drawing/2014/main" xmlns="" id="{2BEE40F2-23E3-4F6C-BFB9-F79F81EC269B}"/>
              </a:ext>
            </a:extLst>
          </p:cNvPr>
          <p:cNvSpPr/>
          <p:nvPr/>
        </p:nvSpPr>
        <p:spPr>
          <a:xfrm>
            <a:off x="4968410" y="1722695"/>
            <a:ext cx="1292328" cy="127889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5" name="Freeform: Shape 33">
            <a:extLst>
              <a:ext uri="{FF2B5EF4-FFF2-40B4-BE49-F238E27FC236}">
                <a16:creationId xmlns:a16="http://schemas.microsoft.com/office/drawing/2014/main" xmlns="" id="{CFFD8007-F04B-419D-8745-07DEE92A46CA}"/>
              </a:ext>
            </a:extLst>
          </p:cNvPr>
          <p:cNvSpPr/>
          <p:nvPr/>
        </p:nvSpPr>
        <p:spPr bwMode="auto">
          <a:xfrm>
            <a:off x="7021707" y="1638808"/>
            <a:ext cx="1342608" cy="2876736"/>
          </a:xfrm>
          <a:custGeom>
            <a:avLst/>
            <a:gdLst>
              <a:gd name="connsiteX0" fmla="*/ 168687 w 2267378"/>
              <a:gd name="connsiteY0" fmla="*/ 0 h 4858192"/>
              <a:gd name="connsiteX1" fmla="*/ 2099727 w 2267378"/>
              <a:gd name="connsiteY1" fmla="*/ 0 h 4858192"/>
              <a:gd name="connsiteX2" fmla="*/ 2249410 w 2267378"/>
              <a:gd name="connsiteY2" fmla="*/ 149683 h 4858192"/>
              <a:gd name="connsiteX3" fmla="*/ 2249410 w 2267378"/>
              <a:gd name="connsiteY3" fmla="*/ 3591708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004 w 2267378"/>
              <a:gd name="connsiteY9" fmla="*/ 3585239 h 4858192"/>
              <a:gd name="connsiteX10" fmla="*/ 19004 w 2267378"/>
              <a:gd name="connsiteY10" fmla="*/ 149683 h 4858192"/>
              <a:gd name="connsiteX11" fmla="*/ 168687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68687" y="0"/>
                </a:moveTo>
                <a:lnTo>
                  <a:pt x="2099727" y="0"/>
                </a:lnTo>
                <a:cubicBezTo>
                  <a:pt x="2182395" y="0"/>
                  <a:pt x="2249410" y="67015"/>
                  <a:pt x="2249410" y="149683"/>
                </a:cubicBezTo>
                <a:lnTo>
                  <a:pt x="2249410" y="3591708"/>
                </a:lnTo>
                <a:lnTo>
                  <a:pt x="2261525" y="3667355"/>
                </a:lnTo>
                <a:cubicBezTo>
                  <a:pt x="2265395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004" y="3585239"/>
                </a:lnTo>
                <a:lnTo>
                  <a:pt x="19004" y="149683"/>
                </a:lnTo>
                <a:cubicBezTo>
                  <a:pt x="19004" y="67015"/>
                  <a:pt x="86019" y="0"/>
                  <a:pt x="168687" y="0"/>
                </a:cubicBezTo>
                <a:close/>
              </a:path>
            </a:pathLst>
          </a:custGeom>
          <a:solidFill>
            <a:schemeClr val="accent4"/>
          </a:solidFill>
          <a:ln w="76200" cap="flat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76200" dist="38099" dir="2700000" algn="ctr" rotWithShape="0">
              <a:schemeClr val="bg2">
                <a:alpha val="25000"/>
              </a:schemeClr>
            </a:outerShdw>
          </a:effectLst>
        </p:spPr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5" name="组合 31">
            <a:extLst>
              <a:ext uri="{FF2B5EF4-FFF2-40B4-BE49-F238E27FC236}">
                <a16:creationId xmlns:a16="http://schemas.microsoft.com/office/drawing/2014/main" xmlns="" id="{BB1DCCFD-DE11-4460-933A-9A0911843A7D}"/>
              </a:ext>
            </a:extLst>
          </p:cNvPr>
          <p:cNvGrpSpPr/>
          <p:nvPr/>
        </p:nvGrpSpPr>
        <p:grpSpPr>
          <a:xfrm>
            <a:off x="7025837" y="2097702"/>
            <a:ext cx="1340949" cy="891080"/>
            <a:chOff x="9367782" y="2796935"/>
            <a:chExt cx="1787932" cy="1188107"/>
          </a:xfrm>
        </p:grpSpPr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85044859-3CAE-44E4-BDE3-D7430A4286E3}"/>
                </a:ext>
              </a:extLst>
            </p:cNvPr>
            <p:cNvSpPr txBox="1"/>
            <p:nvPr/>
          </p:nvSpPr>
          <p:spPr>
            <a:xfrm>
              <a:off x="9581358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xmlns="" id="{33EB9F05-C593-4601-A8F3-6351C4575D07}"/>
                </a:ext>
              </a:extLst>
            </p:cNvPr>
            <p:cNvSpPr/>
            <p:nvPr/>
          </p:nvSpPr>
          <p:spPr>
            <a:xfrm>
              <a:off x="9367782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20" name="Freeform: Shape 20">
              <a:extLst>
                <a:ext uri="{FF2B5EF4-FFF2-40B4-BE49-F238E27FC236}">
                  <a16:creationId xmlns:a16="http://schemas.microsoft.com/office/drawing/2014/main" xmlns="" id="{27218131-7275-4082-8110-CA60A31C9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11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4" name="Oval 8">
            <a:extLst>
              <a:ext uri="{FF2B5EF4-FFF2-40B4-BE49-F238E27FC236}">
                <a16:creationId xmlns:a16="http://schemas.microsoft.com/office/drawing/2014/main" xmlns="" id="{30922877-A00D-4CDC-8B71-5D77F70C2CC2}"/>
              </a:ext>
            </a:extLst>
          </p:cNvPr>
          <p:cNvSpPr/>
          <p:nvPr/>
        </p:nvSpPr>
        <p:spPr>
          <a:xfrm>
            <a:off x="7046847" y="3193738"/>
            <a:ext cx="1292328" cy="127889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079184"/>
      </p:ext>
    </p:extLst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7" grpId="0" animBg="1"/>
      <p:bldP spid="22" grpId="0" animBg="1"/>
      <p:bldP spid="6" grpId="0" animBg="1"/>
      <p:bldP spid="23" grpId="0" animBg="1"/>
      <p:bldP spid="5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658" y="1688067"/>
            <a:ext cx="3428957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658" y="2365078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658" y="3042089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658" y="3719100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93721" y="1661305"/>
            <a:ext cx="2506016" cy="250511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949986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096917" y="1339803"/>
            <a:ext cx="3021498" cy="3020404"/>
            <a:chOff x="1063124" y="1429779"/>
            <a:chExt cx="4513613" cy="4513613"/>
          </a:xfrm>
        </p:grpSpPr>
        <p:sp>
          <p:nvSpPr>
            <p:cNvPr id="25" name="Freeform 8"/>
            <p:cNvSpPr/>
            <p:nvPr/>
          </p:nvSpPr>
          <p:spPr>
            <a:xfrm>
              <a:off x="2067860" y="2434515"/>
              <a:ext cx="2504140" cy="2504140"/>
            </a:xfrm>
            <a:custGeom>
              <a:avLst/>
              <a:gdLst>
                <a:gd name="connsiteX0" fmla="*/ 0 w 2504140"/>
                <a:gd name="connsiteY0" fmla="*/ 1252070 h 2504140"/>
                <a:gd name="connsiteX1" fmla="*/ 1252070 w 2504140"/>
                <a:gd name="connsiteY1" fmla="*/ 0 h 2504140"/>
                <a:gd name="connsiteX2" fmla="*/ 2504140 w 2504140"/>
                <a:gd name="connsiteY2" fmla="*/ 1252070 h 2504140"/>
                <a:gd name="connsiteX3" fmla="*/ 1252070 w 2504140"/>
                <a:gd name="connsiteY3" fmla="*/ 2504140 h 2504140"/>
                <a:gd name="connsiteX4" fmla="*/ 0 w 2504140"/>
                <a:gd name="connsiteY4" fmla="*/ 1252070 h 25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4140" h="2504140">
                  <a:moveTo>
                    <a:pt x="0" y="1252070"/>
                  </a:moveTo>
                  <a:cubicBezTo>
                    <a:pt x="0" y="560571"/>
                    <a:pt x="560571" y="0"/>
                    <a:pt x="1252070" y="0"/>
                  </a:cubicBezTo>
                  <a:cubicBezTo>
                    <a:pt x="1943569" y="0"/>
                    <a:pt x="2504140" y="560571"/>
                    <a:pt x="2504140" y="1252070"/>
                  </a:cubicBezTo>
                  <a:cubicBezTo>
                    <a:pt x="2504140" y="1943569"/>
                    <a:pt x="1943569" y="2504140"/>
                    <a:pt x="1252070" y="2504140"/>
                  </a:cubicBezTo>
                  <a:cubicBezTo>
                    <a:pt x="560571" y="2504140"/>
                    <a:pt x="0" y="1943569"/>
                    <a:pt x="0" y="1252070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37843" tIns="437843" rIns="437843" bIns="437843" numCol="1" spcCol="1270" anchor="ctr" anchorCtr="0">
              <a:noAutofit/>
            </a:bodyPr>
            <a:lstStyle/>
            <a:p>
              <a:pPr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100" dirty="0"/>
            </a:p>
          </p:txBody>
        </p:sp>
        <p:sp>
          <p:nvSpPr>
            <p:cNvPr id="26" name="Freeform 9"/>
            <p:cNvSpPr/>
            <p:nvPr/>
          </p:nvSpPr>
          <p:spPr>
            <a:xfrm>
              <a:off x="2693895" y="1429779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Freeform 10"/>
            <p:cNvSpPr/>
            <p:nvPr/>
          </p:nvSpPr>
          <p:spPr>
            <a:xfrm>
              <a:off x="4324667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2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Freeform 11"/>
            <p:cNvSpPr/>
            <p:nvPr/>
          </p:nvSpPr>
          <p:spPr>
            <a:xfrm>
              <a:off x="2693895" y="4691322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3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9" name="Freeform 12"/>
            <p:cNvSpPr/>
            <p:nvPr/>
          </p:nvSpPr>
          <p:spPr>
            <a:xfrm>
              <a:off x="1063124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4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78"/>
            <p:cNvSpPr txBox="1"/>
            <p:nvPr/>
          </p:nvSpPr>
          <p:spPr>
            <a:xfrm>
              <a:off x="2335762" y="3040254"/>
              <a:ext cx="1968335" cy="1356803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EXCLUSIVE </a:t>
              </a:r>
            </a:p>
            <a:p>
              <a:pPr algn="ctr"/>
              <a:endParaRPr lang="en-US" sz="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ut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perspiciatis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unde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omnis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iste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natus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error sit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voluptatem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accusantium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doloremque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laudantium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totam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aperiam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,. </a:t>
              </a:r>
            </a:p>
          </p:txBody>
        </p:sp>
      </p:grpSp>
      <p:sp>
        <p:nvSpPr>
          <p:cNvPr id="31" name="TextBox 54"/>
          <p:cNvSpPr txBox="1"/>
          <p:nvPr/>
        </p:nvSpPr>
        <p:spPr>
          <a:xfrm>
            <a:off x="4682977" y="1687343"/>
            <a:ext cx="415277" cy="530026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id-ID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5043841" y="1749148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4682977" y="2300020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5043841" y="2361825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58"/>
          <p:cNvSpPr txBox="1"/>
          <p:nvPr/>
        </p:nvSpPr>
        <p:spPr>
          <a:xfrm>
            <a:off x="4682977" y="2923065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3.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5043841" y="2984870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793526" y="2303986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793526" y="2878812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58"/>
          <p:cNvSpPr txBox="1"/>
          <p:nvPr/>
        </p:nvSpPr>
        <p:spPr>
          <a:xfrm>
            <a:off x="4682977" y="3554262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4.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Rectangle 19"/>
          <p:cNvSpPr/>
          <p:nvPr/>
        </p:nvSpPr>
        <p:spPr>
          <a:xfrm>
            <a:off x="5043841" y="3632791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4793526" y="3510009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924422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373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11699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9" name="MH_Other_2"/>
          <p:cNvPicPr/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9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38115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1" name="MH_Other_5"/>
          <p:cNvPicPr/>
          <p:nvPr>
            <p:custDataLst>
              <p:tags r:id="rId4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15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MH_Other_7"/>
          <p:cNvSpPr/>
          <p:nvPr>
            <p:custDataLst>
              <p:tags r:id="rId5"/>
            </p:custDataLst>
          </p:nvPr>
        </p:nvSpPr>
        <p:spPr>
          <a:xfrm>
            <a:off x="64531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3" name="MH_Other_8"/>
          <p:cNvPicPr/>
          <p:nvPr>
            <p:custDataLst>
              <p:tags r:id="rId6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1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MH_SubTitle_4"/>
          <p:cNvSpPr/>
          <p:nvPr>
            <p:custDataLst>
              <p:tags r:id="rId7"/>
            </p:custDataLst>
          </p:nvPr>
        </p:nvSpPr>
        <p:spPr>
          <a:xfrm>
            <a:off x="7357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8"/>
            </p:custDataLst>
          </p:nvPr>
        </p:nvSpPr>
        <p:spPr>
          <a:xfrm>
            <a:off x="3383868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MH_SubTitle_4"/>
          <p:cNvSpPr/>
          <p:nvPr>
            <p:custDataLst>
              <p:tags r:id="rId9"/>
            </p:custDataLst>
          </p:nvPr>
        </p:nvSpPr>
        <p:spPr>
          <a:xfrm>
            <a:off x="60776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4002964" y="3167321"/>
            <a:ext cx="32511" cy="197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870932" y="2480152"/>
            <a:ext cx="32511" cy="2663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419865" y="3551259"/>
            <a:ext cx="32511" cy="1592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170052" y="3551259"/>
            <a:ext cx="32511" cy="1592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048698" y="3895242"/>
            <a:ext cx="32511" cy="1248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2813661" y="1331412"/>
            <a:ext cx="1511474" cy="601490"/>
            <a:chOff x="5603652" y="1584238"/>
            <a:chExt cx="1947726" cy="692612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5931891" y="1584238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94094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2"/>
          <p:cNvGrpSpPr/>
          <p:nvPr/>
        </p:nvGrpSpPr>
        <p:grpSpPr>
          <a:xfrm>
            <a:off x="1863150" y="2056690"/>
            <a:ext cx="1511474" cy="603490"/>
            <a:chOff x="5603652" y="1615201"/>
            <a:chExt cx="1947726" cy="69491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5931891" y="1615201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27360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1397247" y="3456677"/>
            <a:ext cx="1511475" cy="624206"/>
            <a:chOff x="5603652" y="1594560"/>
            <a:chExt cx="1947727" cy="71876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5931892" y="1594560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30574"/>
              <a:ext cx="1947726" cy="38275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5512893" y="2042352"/>
            <a:ext cx="1484704" cy="505360"/>
            <a:chOff x="7174424" y="1401231"/>
            <a:chExt cx="2276195" cy="581921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827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1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6108432" y="2704098"/>
            <a:ext cx="1484704" cy="505359"/>
            <a:chOff x="7174424" y="1401233"/>
            <a:chExt cx="2276195" cy="581922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827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3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3784729" y="3371665"/>
            <a:ext cx="489007" cy="489440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5198167" y="4159451"/>
            <a:ext cx="489007" cy="489440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4649234" y="3669964"/>
            <a:ext cx="489007" cy="48944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5843896" y="4159451"/>
            <a:ext cx="489007" cy="48944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942444" y="3961418"/>
            <a:ext cx="489007" cy="48944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7" name="Group 138"/>
          <p:cNvGrpSpPr/>
          <p:nvPr/>
        </p:nvGrpSpPr>
        <p:grpSpPr>
          <a:xfrm>
            <a:off x="5777577" y="3365846"/>
            <a:ext cx="581944" cy="58246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1"/>
          <p:cNvGrpSpPr/>
          <p:nvPr/>
        </p:nvGrpSpPr>
        <p:grpSpPr>
          <a:xfrm>
            <a:off x="3525299" y="2171407"/>
            <a:ext cx="995029" cy="995915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5049695" y="2783383"/>
            <a:ext cx="767194" cy="767877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0"/>
          <p:cNvGrpSpPr/>
          <p:nvPr/>
        </p:nvGrpSpPr>
        <p:grpSpPr>
          <a:xfrm>
            <a:off x="2799883" y="2783383"/>
            <a:ext cx="767194" cy="767877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2"/>
          <p:cNvGrpSpPr/>
          <p:nvPr/>
        </p:nvGrpSpPr>
        <p:grpSpPr>
          <a:xfrm>
            <a:off x="4361414" y="1420474"/>
            <a:ext cx="1058736" cy="1059678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3428363" y="1958101"/>
            <a:ext cx="1098209" cy="9387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5258115" y="2678969"/>
            <a:ext cx="661902" cy="1239943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4615262" y="1974768"/>
            <a:ext cx="1101185" cy="93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3229554" y="2693256"/>
            <a:ext cx="664878" cy="1239943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3776575" y="2292046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4820617" y="2293831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5328948" y="3199234"/>
            <a:ext cx="599402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3229555" y="3183161"/>
            <a:ext cx="599401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1571506" y="1728005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08245" y="1949148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2687463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2730755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6651908" y="1728005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6651907" y="1949148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6010961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6054253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1571506" y="3827059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08245" y="4048201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26508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2694154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648008" y="3827059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6648008" y="4048201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60109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6054253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843558"/>
            <a:ext cx="8640960" cy="3456384"/>
            <a:chOff x="251520" y="843558"/>
            <a:chExt cx="8640960" cy="34563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10000"/>
            </a:stretch>
          </a:blipFill>
        </p:grpSpPr>
        <p:sp>
          <p:nvSpPr>
            <p:cNvPr id="4" name="菱形 3"/>
            <p:cNvSpPr/>
            <p:nvPr/>
          </p:nvSpPr>
          <p:spPr bwMode="auto">
            <a:xfrm>
              <a:off x="251520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菱形 4"/>
            <p:cNvSpPr/>
            <p:nvPr/>
          </p:nvSpPr>
          <p:spPr bwMode="auto">
            <a:xfrm>
              <a:off x="1979712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菱形 5"/>
            <p:cNvSpPr/>
            <p:nvPr/>
          </p:nvSpPr>
          <p:spPr bwMode="auto">
            <a:xfrm>
              <a:off x="3707904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菱形 6"/>
            <p:cNvSpPr/>
            <p:nvPr/>
          </p:nvSpPr>
          <p:spPr bwMode="auto">
            <a:xfrm>
              <a:off x="5436096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菱形 7"/>
            <p:cNvSpPr/>
            <p:nvPr/>
          </p:nvSpPr>
          <p:spPr bwMode="auto">
            <a:xfrm>
              <a:off x="7164288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菱形 8"/>
            <p:cNvSpPr/>
            <p:nvPr/>
          </p:nvSpPr>
          <p:spPr bwMode="auto">
            <a:xfrm>
              <a:off x="251520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菱形 9"/>
            <p:cNvSpPr/>
            <p:nvPr/>
          </p:nvSpPr>
          <p:spPr bwMode="auto">
            <a:xfrm>
              <a:off x="1979712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菱形 10"/>
            <p:cNvSpPr/>
            <p:nvPr/>
          </p:nvSpPr>
          <p:spPr bwMode="auto">
            <a:xfrm>
              <a:off x="3707904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菱形 11"/>
            <p:cNvSpPr/>
            <p:nvPr/>
          </p:nvSpPr>
          <p:spPr bwMode="auto">
            <a:xfrm>
              <a:off x="5436096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菱形 12"/>
            <p:cNvSpPr/>
            <p:nvPr/>
          </p:nvSpPr>
          <p:spPr bwMode="auto">
            <a:xfrm>
              <a:off x="7164288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" name="菱形 13"/>
          <p:cNvSpPr/>
          <p:nvPr/>
        </p:nvSpPr>
        <p:spPr bwMode="auto">
          <a:xfrm>
            <a:off x="1115616" y="1707654"/>
            <a:ext cx="1728192" cy="1728192"/>
          </a:xfrm>
          <a:prstGeom prst="diamond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T</a:t>
            </a:r>
          </a:p>
        </p:txBody>
      </p:sp>
      <p:sp>
        <p:nvSpPr>
          <p:cNvPr id="15" name="菱形 14"/>
          <p:cNvSpPr/>
          <p:nvPr/>
        </p:nvSpPr>
        <p:spPr bwMode="auto">
          <a:xfrm>
            <a:off x="2843808" y="1707654"/>
            <a:ext cx="1728192" cy="1728192"/>
          </a:xfrm>
          <a:prstGeom prst="diamond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E</a:t>
            </a:r>
          </a:p>
        </p:txBody>
      </p:sp>
      <p:sp>
        <p:nvSpPr>
          <p:cNvPr id="16" name="菱形 15"/>
          <p:cNvSpPr/>
          <p:nvPr/>
        </p:nvSpPr>
        <p:spPr bwMode="auto">
          <a:xfrm>
            <a:off x="4572000" y="1707654"/>
            <a:ext cx="1728192" cy="1728192"/>
          </a:xfrm>
          <a:prstGeom prst="diamond">
            <a:avLst/>
          </a:prstGeom>
          <a:solidFill>
            <a:schemeClr val="accent3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A</a:t>
            </a:r>
          </a:p>
        </p:txBody>
      </p:sp>
      <p:sp>
        <p:nvSpPr>
          <p:cNvPr id="17" name="菱形 16"/>
          <p:cNvSpPr/>
          <p:nvPr/>
        </p:nvSpPr>
        <p:spPr bwMode="auto">
          <a:xfrm>
            <a:off x="6300192" y="1707654"/>
            <a:ext cx="1728192" cy="1728192"/>
          </a:xfrm>
          <a:prstGeom prst="diamond">
            <a:avLst/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M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3720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607600" y="1225904"/>
            <a:ext cx="2154824" cy="3631677"/>
            <a:chOff x="4960262" y="1937581"/>
            <a:chExt cx="2620409" cy="4416361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960262" y="2615001"/>
              <a:ext cx="533009" cy="531697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5200510" y="2183081"/>
              <a:ext cx="727308" cy="72730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691509" y="1937581"/>
              <a:ext cx="1098839" cy="1097526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6485771" y="2257912"/>
              <a:ext cx="817894" cy="813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6672193" y="2730530"/>
              <a:ext cx="908478" cy="904540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485771" y="3467029"/>
              <a:ext cx="743062" cy="7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Oval 11"/>
            <p:cNvSpPr>
              <a:spLocks noChangeArrowheads="1"/>
            </p:cNvSpPr>
            <p:nvPr/>
          </p:nvSpPr>
          <p:spPr bwMode="auto">
            <a:xfrm>
              <a:off x="6136558" y="3837247"/>
              <a:ext cx="569768" cy="571082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5788658" y="4122131"/>
              <a:ext cx="693174" cy="6971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5772904" y="4660391"/>
              <a:ext cx="531697" cy="534322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5657375" y="5592500"/>
              <a:ext cx="762755" cy="7614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129272" y="2382331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9082" y="2424107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526498" y="3646353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52643" y="4280652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8728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08924" y="3669529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8086" y="366632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26399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55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3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3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3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22693" y="1404938"/>
            <a:ext cx="2981161" cy="3738562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21133" y="1984375"/>
            <a:ext cx="2131896" cy="1012061"/>
            <a:chOff x="6597339" y="1985092"/>
            <a:chExt cx="2133080" cy="1011211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987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6421132" y="3205164"/>
            <a:ext cx="2146182" cy="1072386"/>
            <a:chOff x="6597339" y="3205806"/>
            <a:chExt cx="2145995" cy="1071864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3"/>
              <a:ext cx="1606322" cy="98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41896" y="1979613"/>
            <a:ext cx="2200154" cy="887847"/>
            <a:chOff x="189578" y="1980213"/>
            <a:chExt cx="2200182" cy="887894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4"/>
              <a:ext cx="1677498" cy="84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8" name="组合 28"/>
          <p:cNvGrpSpPr>
            <a:grpSpLocks/>
          </p:cNvGrpSpPr>
          <p:nvPr/>
        </p:nvGrpSpPr>
        <p:grpSpPr bwMode="auto">
          <a:xfrm>
            <a:off x="641896" y="3201990"/>
            <a:ext cx="2200154" cy="1058099"/>
            <a:chOff x="189578" y="3201419"/>
            <a:chExt cx="2200182" cy="1059277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989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sp>
        <p:nvSpPr>
          <p:cNvPr id="21" name="标题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2018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25348" y="2165920"/>
            <a:ext cx="647714" cy="2627022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3855141" y="3931811"/>
            <a:ext cx="1491318" cy="1128675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2373478" y="3016133"/>
            <a:ext cx="1851871" cy="471649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读  书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1990850" y="2405980"/>
            <a:ext cx="2415421" cy="461665"/>
            <a:chOff x="2654466" y="3207973"/>
            <a:chExt cx="3220561" cy="615553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工  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3419135" y="1757251"/>
            <a:ext cx="2279429" cy="461665"/>
            <a:chOff x="4558847" y="2343000"/>
            <a:chExt cx="3039238" cy="615553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网  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4683434" y="2394734"/>
            <a:ext cx="2415421" cy="461665"/>
            <a:chOff x="6259818" y="3192977"/>
            <a:chExt cx="3220561" cy="615553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培  训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874740" y="3026258"/>
            <a:ext cx="1851871" cy="461665"/>
            <a:chOff x="6499653" y="4035013"/>
            <a:chExt cx="2469161" cy="615553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会  议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3494252" y="1068689"/>
            <a:ext cx="2216451" cy="45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7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6343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914600" y="1504951"/>
            <a:ext cx="3352616" cy="2803478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7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7458421" y="3867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7458421" y="3105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8" name="Group 87"/>
          <p:cNvGrpSpPr/>
          <p:nvPr/>
        </p:nvGrpSpPr>
        <p:grpSpPr>
          <a:xfrm>
            <a:off x="4722007" y="3784489"/>
            <a:ext cx="2566045" cy="539861"/>
            <a:chOff x="609600" y="2841943"/>
            <a:chExt cx="2660838" cy="559774"/>
          </a:xfrm>
        </p:grpSpPr>
        <p:grpSp>
          <p:nvGrpSpPr>
            <p:cNvPr id="9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212"/>
          <p:cNvGrpSpPr/>
          <p:nvPr/>
        </p:nvGrpSpPr>
        <p:grpSpPr>
          <a:xfrm>
            <a:off x="4758862" y="3028951"/>
            <a:ext cx="2481642" cy="571345"/>
            <a:chOff x="5932686" y="2855964"/>
            <a:chExt cx="2449314" cy="563870"/>
          </a:xfrm>
        </p:grpSpPr>
        <p:grpSp>
          <p:nvGrpSpPr>
            <p:cNvPr id="20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5328617" y="1696487"/>
            <a:ext cx="28884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4742162" y="1409423"/>
            <a:ext cx="1542421" cy="15321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4724392" y="1688595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4724392" y="2309434"/>
            <a:ext cx="34927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标题 2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885099"/>
      </p:ext>
    </p:extLst>
  </p:cSld>
  <p:clrMapOvr>
    <a:masterClrMapping/>
  </p:clrMapOvr>
  <p:transition spd="med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1631043" y="1545000"/>
            <a:ext cx="2257033" cy="778192"/>
            <a:chOff x="2174724" y="2060000"/>
            <a:chExt cx="3009377" cy="1037589"/>
          </a:xfrm>
        </p:grpSpPr>
        <p:sp>
          <p:nvSpPr>
            <p:cNvPr id="10" name="矩形 9"/>
            <p:cNvSpPr/>
            <p:nvPr/>
          </p:nvSpPr>
          <p:spPr>
            <a:xfrm>
              <a:off x="4266186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174724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11"/>
            <p:cNvGrpSpPr/>
            <p:nvPr/>
          </p:nvGrpSpPr>
          <p:grpSpPr>
            <a:xfrm>
              <a:off x="4659778" y="2229073"/>
              <a:ext cx="201152" cy="472325"/>
              <a:chOff x="3997325" y="2735263"/>
              <a:chExt cx="250825" cy="588962"/>
            </a:xfrm>
          </p:grpSpPr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4100513" y="2735263"/>
                <a:ext cx="111125" cy="111125"/>
              </a:xfrm>
              <a:custGeom>
                <a:avLst/>
                <a:gdLst>
                  <a:gd name="T0" fmla="*/ 15 w 30"/>
                  <a:gd name="T1" fmla="*/ 0 h 30"/>
                  <a:gd name="T2" fmla="*/ 0 w 30"/>
                  <a:gd name="T3" fmla="*/ 15 h 30"/>
                  <a:gd name="T4" fmla="*/ 15 w 30"/>
                  <a:gd name="T5" fmla="*/ 30 h 30"/>
                  <a:gd name="T6" fmla="*/ 30 w 30"/>
                  <a:gd name="T7" fmla="*/ 15 h 30"/>
                  <a:gd name="T8" fmla="*/ 15 w 3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23" y="30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997325" y="2979738"/>
                <a:ext cx="250825" cy="344487"/>
              </a:xfrm>
              <a:custGeom>
                <a:avLst/>
                <a:gdLst>
                  <a:gd name="T0" fmla="*/ 67 w 68"/>
                  <a:gd name="T1" fmla="*/ 60 h 93"/>
                  <a:gd name="T2" fmla="*/ 60 w 68"/>
                  <a:gd name="T3" fmla="*/ 73 h 93"/>
                  <a:gd name="T4" fmla="*/ 47 w 68"/>
                  <a:gd name="T5" fmla="*/ 82 h 93"/>
                  <a:gd name="T6" fmla="*/ 38 w 68"/>
                  <a:gd name="T7" fmla="*/ 73 h 93"/>
                  <a:gd name="T8" fmla="*/ 39 w 68"/>
                  <a:gd name="T9" fmla="*/ 67 h 93"/>
                  <a:gd name="T10" fmla="*/ 44 w 68"/>
                  <a:gd name="T11" fmla="*/ 50 h 93"/>
                  <a:gd name="T12" fmla="*/ 55 w 68"/>
                  <a:gd name="T13" fmla="*/ 0 h 93"/>
                  <a:gd name="T14" fmla="*/ 32 w 68"/>
                  <a:gd name="T15" fmla="*/ 0 h 93"/>
                  <a:gd name="T16" fmla="*/ 6 w 68"/>
                  <a:gd name="T17" fmla="*/ 14 h 93"/>
                  <a:gd name="T18" fmla="*/ 0 w 68"/>
                  <a:gd name="T19" fmla="*/ 25 h 93"/>
                  <a:gd name="T20" fmla="*/ 2 w 68"/>
                  <a:gd name="T21" fmla="*/ 26 h 93"/>
                  <a:gd name="T22" fmla="*/ 8 w 68"/>
                  <a:gd name="T23" fmla="*/ 15 h 93"/>
                  <a:gd name="T24" fmla="*/ 16 w 68"/>
                  <a:gd name="T25" fmla="*/ 6 h 93"/>
                  <a:gd name="T26" fmla="*/ 19 w 68"/>
                  <a:gd name="T27" fmla="*/ 12 h 93"/>
                  <a:gd name="T28" fmla="*/ 19 w 68"/>
                  <a:gd name="T29" fmla="*/ 19 h 93"/>
                  <a:gd name="T30" fmla="*/ 14 w 68"/>
                  <a:gd name="T31" fmla="*/ 46 h 93"/>
                  <a:gd name="T32" fmla="*/ 11 w 68"/>
                  <a:gd name="T33" fmla="*/ 70 h 93"/>
                  <a:gd name="T34" fmla="*/ 34 w 68"/>
                  <a:gd name="T35" fmla="*/ 93 h 93"/>
                  <a:gd name="T36" fmla="*/ 60 w 68"/>
                  <a:gd name="T37" fmla="*/ 78 h 93"/>
                  <a:gd name="T38" fmla="*/ 68 w 68"/>
                  <a:gd name="T39" fmla="*/ 61 h 93"/>
                  <a:gd name="T40" fmla="*/ 67 w 68"/>
                  <a:gd name="T41" fmla="*/ 6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3">
                    <a:moveTo>
                      <a:pt x="67" y="60"/>
                    </a:moveTo>
                    <a:cubicBezTo>
                      <a:pt x="60" y="73"/>
                      <a:pt x="60" y="73"/>
                      <a:pt x="60" y="73"/>
                    </a:cubicBezTo>
                    <a:cubicBezTo>
                      <a:pt x="57" y="79"/>
                      <a:pt x="51" y="82"/>
                      <a:pt x="47" y="82"/>
                    </a:cubicBezTo>
                    <a:cubicBezTo>
                      <a:pt x="42" y="82"/>
                      <a:pt x="38" y="79"/>
                      <a:pt x="38" y="73"/>
                    </a:cubicBezTo>
                    <a:cubicBezTo>
                      <a:pt x="38" y="71"/>
                      <a:pt x="38" y="69"/>
                      <a:pt x="39" y="67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6" y="42"/>
                      <a:pt x="54" y="1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2" y="0"/>
                      <a:pt x="12" y="2"/>
                      <a:pt x="6" y="1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9"/>
                      <a:pt x="14" y="6"/>
                      <a:pt x="16" y="6"/>
                    </a:cubicBezTo>
                    <a:cubicBezTo>
                      <a:pt x="18" y="6"/>
                      <a:pt x="19" y="8"/>
                      <a:pt x="19" y="12"/>
                    </a:cubicBezTo>
                    <a:cubicBezTo>
                      <a:pt x="19" y="14"/>
                      <a:pt x="19" y="16"/>
                      <a:pt x="19" y="1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52"/>
                      <a:pt x="11" y="62"/>
                      <a:pt x="11" y="70"/>
                    </a:cubicBezTo>
                    <a:cubicBezTo>
                      <a:pt x="11" y="85"/>
                      <a:pt x="22" y="93"/>
                      <a:pt x="34" y="93"/>
                    </a:cubicBezTo>
                    <a:cubicBezTo>
                      <a:pt x="44" y="93"/>
                      <a:pt x="54" y="88"/>
                      <a:pt x="60" y="78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7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党"/>
            <p:cNvSpPr txBox="1"/>
            <p:nvPr/>
          </p:nvSpPr>
          <p:spPr>
            <a:xfrm>
              <a:off x="2362231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日常事务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5"/>
          <p:cNvGrpSpPr/>
          <p:nvPr/>
        </p:nvGrpSpPr>
        <p:grpSpPr>
          <a:xfrm>
            <a:off x="5101500" y="1545000"/>
            <a:ext cx="2257033" cy="778192"/>
            <a:chOff x="6801999" y="2060000"/>
            <a:chExt cx="3009377" cy="1037589"/>
          </a:xfrm>
        </p:grpSpPr>
        <p:sp>
          <p:nvSpPr>
            <p:cNvPr id="17" name="矩形 16"/>
            <p:cNvSpPr/>
            <p:nvPr/>
          </p:nvSpPr>
          <p:spPr>
            <a:xfrm>
              <a:off x="8893461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801999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188320" y="2254333"/>
              <a:ext cx="435405" cy="427767"/>
            </a:xfrm>
            <a:custGeom>
              <a:avLst/>
              <a:gdLst>
                <a:gd name="T0" fmla="*/ 134 w 147"/>
                <a:gd name="T1" fmla="*/ 73 h 144"/>
                <a:gd name="T2" fmla="*/ 146 w 147"/>
                <a:gd name="T3" fmla="*/ 66 h 144"/>
                <a:gd name="T4" fmla="*/ 141 w 147"/>
                <a:gd name="T5" fmla="*/ 51 h 144"/>
                <a:gd name="T6" fmla="*/ 125 w 147"/>
                <a:gd name="T7" fmla="*/ 49 h 144"/>
                <a:gd name="T8" fmla="*/ 120 w 147"/>
                <a:gd name="T9" fmla="*/ 34 h 144"/>
                <a:gd name="T10" fmla="*/ 126 w 147"/>
                <a:gd name="T11" fmla="*/ 21 h 144"/>
                <a:gd name="T12" fmla="*/ 111 w 147"/>
                <a:gd name="T13" fmla="*/ 13 h 144"/>
                <a:gd name="T14" fmla="*/ 98 w 147"/>
                <a:gd name="T15" fmla="*/ 21 h 144"/>
                <a:gd name="T16" fmla="*/ 85 w 147"/>
                <a:gd name="T17" fmla="*/ 13 h 144"/>
                <a:gd name="T18" fmla="*/ 80 w 147"/>
                <a:gd name="T19" fmla="*/ 0 h 144"/>
                <a:gd name="T20" fmla="*/ 64 w 147"/>
                <a:gd name="T21" fmla="*/ 3 h 144"/>
                <a:gd name="T22" fmla="*/ 60 w 147"/>
                <a:gd name="T23" fmla="*/ 17 h 144"/>
                <a:gd name="T24" fmla="*/ 44 w 147"/>
                <a:gd name="T25" fmla="*/ 20 h 144"/>
                <a:gd name="T26" fmla="*/ 32 w 147"/>
                <a:gd name="T27" fmla="*/ 12 h 144"/>
                <a:gd name="T28" fmla="*/ 21 w 147"/>
                <a:gd name="T29" fmla="*/ 25 h 144"/>
                <a:gd name="T30" fmla="*/ 27 w 147"/>
                <a:gd name="T31" fmla="*/ 39 h 144"/>
                <a:gd name="T32" fmla="*/ 17 w 147"/>
                <a:gd name="T33" fmla="*/ 51 h 144"/>
                <a:gd name="T34" fmla="*/ 3 w 147"/>
                <a:gd name="T35" fmla="*/ 53 h 144"/>
                <a:gd name="T36" fmla="*/ 3 w 147"/>
                <a:gd name="T37" fmla="*/ 70 h 144"/>
                <a:gd name="T38" fmla="*/ 17 w 147"/>
                <a:gd name="T39" fmla="*/ 77 h 144"/>
                <a:gd name="T40" fmla="*/ 17 w 147"/>
                <a:gd name="T41" fmla="*/ 92 h 144"/>
                <a:gd name="T42" fmla="*/ 7 w 147"/>
                <a:gd name="T43" fmla="*/ 103 h 144"/>
                <a:gd name="T44" fmla="*/ 18 w 147"/>
                <a:gd name="T45" fmla="*/ 116 h 144"/>
                <a:gd name="T46" fmla="*/ 33 w 147"/>
                <a:gd name="T47" fmla="*/ 112 h 144"/>
                <a:gd name="T48" fmla="*/ 43 w 147"/>
                <a:gd name="T49" fmla="*/ 124 h 144"/>
                <a:gd name="T50" fmla="*/ 42 w 147"/>
                <a:gd name="T51" fmla="*/ 139 h 144"/>
                <a:gd name="T52" fmla="*/ 59 w 147"/>
                <a:gd name="T53" fmla="*/ 141 h 144"/>
                <a:gd name="T54" fmla="*/ 68 w 147"/>
                <a:gd name="T55" fmla="*/ 129 h 144"/>
                <a:gd name="T56" fmla="*/ 79 w 147"/>
                <a:gd name="T57" fmla="*/ 129 h 144"/>
                <a:gd name="T58" fmla="*/ 88 w 147"/>
                <a:gd name="T59" fmla="*/ 141 h 144"/>
                <a:gd name="T60" fmla="*/ 104 w 147"/>
                <a:gd name="T61" fmla="*/ 139 h 144"/>
                <a:gd name="T62" fmla="*/ 104 w 147"/>
                <a:gd name="T63" fmla="*/ 124 h 144"/>
                <a:gd name="T64" fmla="*/ 114 w 147"/>
                <a:gd name="T65" fmla="*/ 112 h 144"/>
                <a:gd name="T66" fmla="*/ 129 w 147"/>
                <a:gd name="T67" fmla="*/ 116 h 144"/>
                <a:gd name="T68" fmla="*/ 140 w 147"/>
                <a:gd name="T69" fmla="*/ 103 h 144"/>
                <a:gd name="T70" fmla="*/ 130 w 147"/>
                <a:gd name="T71" fmla="*/ 93 h 144"/>
                <a:gd name="T72" fmla="*/ 130 w 147"/>
                <a:gd name="T73" fmla="*/ 77 h 144"/>
                <a:gd name="T74" fmla="*/ 40 w 147"/>
                <a:gd name="T75" fmla="*/ 72 h 144"/>
                <a:gd name="T76" fmla="*/ 107 w 147"/>
                <a:gd name="T77" fmla="*/ 7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7" h="144">
                  <a:moveTo>
                    <a:pt x="130" y="77"/>
                  </a:moveTo>
                  <a:cubicBezTo>
                    <a:pt x="130" y="75"/>
                    <a:pt x="132" y="73"/>
                    <a:pt x="134" y="73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6" y="70"/>
                    <a:pt x="147" y="68"/>
                    <a:pt x="146" y="66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4" y="52"/>
                    <a:pt x="142" y="51"/>
                    <a:pt x="141" y="51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2"/>
                    <a:pt x="126" y="51"/>
                    <a:pt x="125" y="49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119" y="36"/>
                    <a:pt x="120" y="34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7" y="24"/>
                    <a:pt x="127" y="22"/>
                    <a:pt x="126" y="21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4" y="11"/>
                    <a:pt x="112" y="12"/>
                    <a:pt x="111" y="13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2" y="22"/>
                    <a:pt x="100" y="22"/>
                    <a:pt x="98" y="2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6" y="17"/>
                    <a:pt x="85" y="15"/>
                    <a:pt x="85" y="13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4" y="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5"/>
                    <a:pt x="61" y="17"/>
                    <a:pt x="60" y="17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2"/>
                    <a:pt x="45" y="21"/>
                    <a:pt x="44" y="2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1"/>
                    <a:pt x="33" y="11"/>
                    <a:pt x="32" y="1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0" y="24"/>
                    <a:pt x="21" y="2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5"/>
                    <a:pt x="28" y="38"/>
                    <a:pt x="27" y="3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50"/>
                    <a:pt x="19" y="52"/>
                    <a:pt x="17" y="51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5" y="50"/>
                    <a:pt x="3" y="51"/>
                    <a:pt x="3" y="53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8"/>
                    <a:pt x="2" y="70"/>
                    <a:pt x="3" y="70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5" y="73"/>
                    <a:pt x="17" y="75"/>
                    <a:pt x="17" y="77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9" y="89"/>
                    <a:pt x="18" y="91"/>
                    <a:pt x="17" y="92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6" y="102"/>
                    <a:pt x="7" y="103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5" y="116"/>
                    <a:pt x="17" y="116"/>
                    <a:pt x="18" y="116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9" y="110"/>
                    <a:pt x="32" y="111"/>
                    <a:pt x="33" y="112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3" y="120"/>
                    <a:pt x="44" y="122"/>
                    <a:pt x="43" y="12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0" y="136"/>
                    <a:pt x="41" y="138"/>
                    <a:pt x="42" y="139"/>
                  </a:cubicBezTo>
                  <a:cubicBezTo>
                    <a:pt x="55" y="143"/>
                    <a:pt x="55" y="143"/>
                    <a:pt x="55" y="143"/>
                  </a:cubicBezTo>
                  <a:cubicBezTo>
                    <a:pt x="56" y="144"/>
                    <a:pt x="58" y="143"/>
                    <a:pt x="59" y="141"/>
                  </a:cubicBezTo>
                  <a:cubicBezTo>
                    <a:pt x="63" y="132"/>
                    <a:pt x="63" y="132"/>
                    <a:pt x="63" y="132"/>
                  </a:cubicBezTo>
                  <a:cubicBezTo>
                    <a:pt x="64" y="130"/>
                    <a:pt x="66" y="129"/>
                    <a:pt x="68" y="129"/>
                  </a:cubicBezTo>
                  <a:cubicBezTo>
                    <a:pt x="68" y="129"/>
                    <a:pt x="70" y="129"/>
                    <a:pt x="73" y="129"/>
                  </a:cubicBezTo>
                  <a:cubicBezTo>
                    <a:pt x="76" y="129"/>
                    <a:pt x="79" y="129"/>
                    <a:pt x="79" y="129"/>
                  </a:cubicBezTo>
                  <a:cubicBezTo>
                    <a:pt x="81" y="129"/>
                    <a:pt x="83" y="130"/>
                    <a:pt x="83" y="132"/>
                  </a:cubicBezTo>
                  <a:cubicBezTo>
                    <a:pt x="88" y="141"/>
                    <a:pt x="88" y="141"/>
                    <a:pt x="88" y="141"/>
                  </a:cubicBezTo>
                  <a:cubicBezTo>
                    <a:pt x="89" y="143"/>
                    <a:pt x="91" y="144"/>
                    <a:pt x="92" y="143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6" y="138"/>
                    <a:pt x="107" y="136"/>
                    <a:pt x="107" y="135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3"/>
                    <a:pt x="104" y="120"/>
                    <a:pt x="106" y="119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1"/>
                    <a:pt x="118" y="111"/>
                    <a:pt x="119" y="111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30" y="117"/>
                    <a:pt x="132" y="116"/>
                    <a:pt x="133" y="11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0" y="100"/>
                    <a:pt x="139" y="99"/>
                  </a:cubicBezTo>
                  <a:cubicBezTo>
                    <a:pt x="130" y="93"/>
                    <a:pt x="130" y="93"/>
                    <a:pt x="130" y="93"/>
                  </a:cubicBezTo>
                  <a:cubicBezTo>
                    <a:pt x="129" y="92"/>
                    <a:pt x="128" y="90"/>
                    <a:pt x="128" y="88"/>
                  </a:cubicBezTo>
                  <a:lnTo>
                    <a:pt x="130" y="77"/>
                  </a:lnTo>
                  <a:close/>
                  <a:moveTo>
                    <a:pt x="73" y="106"/>
                  </a:moveTo>
                  <a:cubicBezTo>
                    <a:pt x="55" y="106"/>
                    <a:pt x="40" y="91"/>
                    <a:pt x="40" y="72"/>
                  </a:cubicBezTo>
                  <a:cubicBezTo>
                    <a:pt x="40" y="54"/>
                    <a:pt x="55" y="39"/>
                    <a:pt x="74" y="39"/>
                  </a:cubicBezTo>
                  <a:cubicBezTo>
                    <a:pt x="92" y="39"/>
                    <a:pt x="107" y="54"/>
                    <a:pt x="107" y="73"/>
                  </a:cubicBezTo>
                  <a:cubicBezTo>
                    <a:pt x="107" y="91"/>
                    <a:pt x="92" y="106"/>
                    <a:pt x="73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党"/>
            <p:cNvSpPr txBox="1"/>
            <p:nvPr/>
          </p:nvSpPr>
          <p:spPr>
            <a:xfrm>
              <a:off x="6969442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行政管理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0"/>
          <p:cNvGrpSpPr/>
          <p:nvPr/>
        </p:nvGrpSpPr>
        <p:grpSpPr>
          <a:xfrm>
            <a:off x="1631043" y="3294632"/>
            <a:ext cx="2257033" cy="778192"/>
            <a:chOff x="2174724" y="4392842"/>
            <a:chExt cx="3009377" cy="1037589"/>
          </a:xfrm>
        </p:grpSpPr>
        <p:sp>
          <p:nvSpPr>
            <p:cNvPr id="22" name="矩形 21"/>
            <p:cNvSpPr/>
            <p:nvPr/>
          </p:nvSpPr>
          <p:spPr>
            <a:xfrm>
              <a:off x="4266186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174724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4522918" y="4586034"/>
              <a:ext cx="474872" cy="418855"/>
            </a:xfrm>
            <a:custGeom>
              <a:avLst/>
              <a:gdLst>
                <a:gd name="T0" fmla="*/ 83 w 160"/>
                <a:gd name="T1" fmla="*/ 40 h 141"/>
                <a:gd name="T2" fmla="*/ 78 w 160"/>
                <a:gd name="T3" fmla="*/ 40 h 141"/>
                <a:gd name="T4" fmla="*/ 34 w 160"/>
                <a:gd name="T5" fmla="*/ 84 h 141"/>
                <a:gd name="T6" fmla="*/ 31 w 160"/>
                <a:gd name="T7" fmla="*/ 90 h 141"/>
                <a:gd name="T8" fmla="*/ 31 w 160"/>
                <a:gd name="T9" fmla="*/ 138 h 141"/>
                <a:gd name="T10" fmla="*/ 35 w 160"/>
                <a:gd name="T11" fmla="*/ 141 h 141"/>
                <a:gd name="T12" fmla="*/ 60 w 160"/>
                <a:gd name="T13" fmla="*/ 141 h 141"/>
                <a:gd name="T14" fmla="*/ 64 w 160"/>
                <a:gd name="T15" fmla="*/ 138 h 141"/>
                <a:gd name="T16" fmla="*/ 64 w 160"/>
                <a:gd name="T17" fmla="*/ 104 h 141"/>
                <a:gd name="T18" fmla="*/ 68 w 160"/>
                <a:gd name="T19" fmla="*/ 100 h 141"/>
                <a:gd name="T20" fmla="*/ 93 w 160"/>
                <a:gd name="T21" fmla="*/ 100 h 141"/>
                <a:gd name="T22" fmla="*/ 97 w 160"/>
                <a:gd name="T23" fmla="*/ 104 h 141"/>
                <a:gd name="T24" fmla="*/ 97 w 160"/>
                <a:gd name="T25" fmla="*/ 138 h 141"/>
                <a:gd name="T26" fmla="*/ 101 w 160"/>
                <a:gd name="T27" fmla="*/ 141 h 141"/>
                <a:gd name="T28" fmla="*/ 124 w 160"/>
                <a:gd name="T29" fmla="*/ 141 h 141"/>
                <a:gd name="T30" fmla="*/ 128 w 160"/>
                <a:gd name="T31" fmla="*/ 138 h 141"/>
                <a:gd name="T32" fmla="*/ 128 w 160"/>
                <a:gd name="T33" fmla="*/ 88 h 141"/>
                <a:gd name="T34" fmla="*/ 125 w 160"/>
                <a:gd name="T35" fmla="*/ 82 h 141"/>
                <a:gd name="T36" fmla="*/ 83 w 160"/>
                <a:gd name="T37" fmla="*/ 40 h 141"/>
                <a:gd name="T38" fmla="*/ 159 w 160"/>
                <a:gd name="T39" fmla="*/ 77 h 141"/>
                <a:gd name="T40" fmla="*/ 128 w 160"/>
                <a:gd name="T41" fmla="*/ 46 h 141"/>
                <a:gd name="T42" fmla="*/ 128 w 160"/>
                <a:gd name="T43" fmla="*/ 12 h 141"/>
                <a:gd name="T44" fmla="*/ 124 w 160"/>
                <a:gd name="T45" fmla="*/ 8 h 141"/>
                <a:gd name="T46" fmla="*/ 110 w 160"/>
                <a:gd name="T47" fmla="*/ 8 h 141"/>
                <a:gd name="T48" fmla="*/ 107 w 160"/>
                <a:gd name="T49" fmla="*/ 12 h 141"/>
                <a:gd name="T50" fmla="*/ 107 w 160"/>
                <a:gd name="T51" fmla="*/ 25 h 141"/>
                <a:gd name="T52" fmla="*/ 96 w 160"/>
                <a:gd name="T53" fmla="*/ 15 h 141"/>
                <a:gd name="T54" fmla="*/ 91 w 160"/>
                <a:gd name="T55" fmla="*/ 10 h 141"/>
                <a:gd name="T56" fmla="*/ 83 w 160"/>
                <a:gd name="T57" fmla="*/ 1 h 141"/>
                <a:gd name="T58" fmla="*/ 78 w 160"/>
                <a:gd name="T59" fmla="*/ 1 h 141"/>
                <a:gd name="T60" fmla="*/ 69 w 160"/>
                <a:gd name="T61" fmla="*/ 10 h 141"/>
                <a:gd name="T62" fmla="*/ 64 w 160"/>
                <a:gd name="T63" fmla="*/ 15 h 141"/>
                <a:gd name="T64" fmla="*/ 2 w 160"/>
                <a:gd name="T65" fmla="*/ 77 h 141"/>
                <a:gd name="T66" fmla="*/ 2 w 160"/>
                <a:gd name="T67" fmla="*/ 83 h 141"/>
                <a:gd name="T68" fmla="*/ 10 w 160"/>
                <a:gd name="T69" fmla="*/ 91 h 141"/>
                <a:gd name="T70" fmla="*/ 15 w 160"/>
                <a:gd name="T71" fmla="*/ 91 h 141"/>
                <a:gd name="T72" fmla="*/ 78 w 160"/>
                <a:gd name="T73" fmla="*/ 29 h 141"/>
                <a:gd name="T74" fmla="*/ 83 w 160"/>
                <a:gd name="T75" fmla="*/ 29 h 141"/>
                <a:gd name="T76" fmla="*/ 145 w 160"/>
                <a:gd name="T77" fmla="*/ 91 h 141"/>
                <a:gd name="T78" fmla="*/ 151 w 160"/>
                <a:gd name="T79" fmla="*/ 91 h 141"/>
                <a:gd name="T80" fmla="*/ 159 w 160"/>
                <a:gd name="T81" fmla="*/ 83 h 141"/>
                <a:gd name="T82" fmla="*/ 159 w 160"/>
                <a:gd name="T83" fmla="*/ 7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0" h="141">
                  <a:moveTo>
                    <a:pt x="83" y="40"/>
                  </a:moveTo>
                  <a:cubicBezTo>
                    <a:pt x="82" y="38"/>
                    <a:pt x="79" y="38"/>
                    <a:pt x="78" y="4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3" y="85"/>
                    <a:pt x="31" y="88"/>
                    <a:pt x="31" y="90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140"/>
                    <a:pt x="33" y="141"/>
                    <a:pt x="35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2" y="141"/>
                    <a:pt x="64" y="140"/>
                    <a:pt x="64" y="138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2"/>
                    <a:pt x="66" y="100"/>
                    <a:pt x="68" y="100"/>
                  </a:cubicBezTo>
                  <a:cubicBezTo>
                    <a:pt x="93" y="100"/>
                    <a:pt x="93" y="100"/>
                    <a:pt x="93" y="100"/>
                  </a:cubicBezTo>
                  <a:cubicBezTo>
                    <a:pt x="95" y="100"/>
                    <a:pt x="97" y="102"/>
                    <a:pt x="97" y="104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40"/>
                    <a:pt x="99" y="141"/>
                    <a:pt x="101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1"/>
                    <a:pt x="128" y="140"/>
                    <a:pt x="128" y="138"/>
                  </a:cubicBezTo>
                  <a:cubicBezTo>
                    <a:pt x="128" y="88"/>
                    <a:pt x="128" y="88"/>
                    <a:pt x="128" y="88"/>
                  </a:cubicBezTo>
                  <a:cubicBezTo>
                    <a:pt x="128" y="86"/>
                    <a:pt x="127" y="83"/>
                    <a:pt x="125" y="82"/>
                  </a:cubicBezTo>
                  <a:lnTo>
                    <a:pt x="83" y="40"/>
                  </a:lnTo>
                  <a:close/>
                  <a:moveTo>
                    <a:pt x="159" y="77"/>
                  </a:moveTo>
                  <a:cubicBezTo>
                    <a:pt x="128" y="46"/>
                    <a:pt x="128" y="46"/>
                    <a:pt x="128" y="4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9"/>
                    <a:pt x="126" y="8"/>
                    <a:pt x="124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7" y="9"/>
                    <a:pt x="107" y="12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3" y="11"/>
                    <a:pt x="91" y="10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9" y="0"/>
                    <a:pt x="78" y="1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8" y="11"/>
                    <a:pt x="66" y="14"/>
                    <a:pt x="64" y="1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9"/>
                    <a:pt x="0" y="81"/>
                    <a:pt x="2" y="83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11" y="92"/>
                    <a:pt x="14" y="92"/>
                    <a:pt x="15" y="9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9" y="27"/>
                    <a:pt x="81" y="27"/>
                    <a:pt x="83" y="29"/>
                  </a:cubicBezTo>
                  <a:cubicBezTo>
                    <a:pt x="145" y="91"/>
                    <a:pt x="145" y="91"/>
                    <a:pt x="145" y="91"/>
                  </a:cubicBezTo>
                  <a:cubicBezTo>
                    <a:pt x="147" y="92"/>
                    <a:pt x="149" y="92"/>
                    <a:pt x="151" y="91"/>
                  </a:cubicBezTo>
                  <a:cubicBezTo>
                    <a:pt x="159" y="83"/>
                    <a:pt x="159" y="83"/>
                    <a:pt x="159" y="83"/>
                  </a:cubicBezTo>
                  <a:cubicBezTo>
                    <a:pt x="160" y="81"/>
                    <a:pt x="160" y="79"/>
                    <a:pt x="159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党"/>
            <p:cNvSpPr txBox="1"/>
            <p:nvPr/>
          </p:nvSpPr>
          <p:spPr>
            <a:xfrm>
              <a:off x="2212741" y="4539358"/>
              <a:ext cx="2094585" cy="49244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人力资源</a:t>
              </a:r>
              <a:r>
                <a:rPr lang="zh-CN" altLang="en-US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管理</a:t>
              </a:r>
            </a:p>
          </p:txBody>
        </p:sp>
      </p:grpSp>
      <p:grpSp>
        <p:nvGrpSpPr>
          <p:cNvPr id="6" name="组合 31"/>
          <p:cNvGrpSpPr/>
          <p:nvPr/>
        </p:nvGrpSpPr>
        <p:grpSpPr>
          <a:xfrm>
            <a:off x="5101500" y="3294632"/>
            <a:ext cx="2257033" cy="778192"/>
            <a:chOff x="6801999" y="4392842"/>
            <a:chExt cx="3009377" cy="1037589"/>
          </a:xfrm>
        </p:grpSpPr>
        <p:sp>
          <p:nvSpPr>
            <p:cNvPr id="33" name="矩形 32"/>
            <p:cNvSpPr/>
            <p:nvPr/>
          </p:nvSpPr>
          <p:spPr>
            <a:xfrm>
              <a:off x="8893461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6801999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 noEditPoints="1"/>
            </p:cNvSpPr>
            <p:nvPr/>
          </p:nvSpPr>
          <p:spPr bwMode="auto">
            <a:xfrm>
              <a:off x="9255795" y="4564960"/>
              <a:ext cx="299182" cy="448137"/>
            </a:xfrm>
            <a:custGeom>
              <a:avLst/>
              <a:gdLst>
                <a:gd name="T0" fmla="*/ 0 w 101"/>
                <a:gd name="T1" fmla="*/ 51 h 151"/>
                <a:gd name="T2" fmla="*/ 51 w 101"/>
                <a:gd name="T3" fmla="*/ 0 h 151"/>
                <a:gd name="T4" fmla="*/ 101 w 101"/>
                <a:gd name="T5" fmla="*/ 51 h 151"/>
                <a:gd name="T6" fmla="*/ 51 w 101"/>
                <a:gd name="T7" fmla="*/ 151 h 151"/>
                <a:gd name="T8" fmla="*/ 0 w 101"/>
                <a:gd name="T9" fmla="*/ 51 h 151"/>
                <a:gd name="T10" fmla="*/ 12 w 101"/>
                <a:gd name="T11" fmla="*/ 50 h 151"/>
                <a:gd name="T12" fmla="*/ 51 w 101"/>
                <a:gd name="T13" fmla="*/ 90 h 151"/>
                <a:gd name="T14" fmla="*/ 91 w 101"/>
                <a:gd name="T15" fmla="*/ 50 h 151"/>
                <a:gd name="T16" fmla="*/ 51 w 101"/>
                <a:gd name="T17" fmla="*/ 10 h 151"/>
                <a:gd name="T18" fmla="*/ 12 w 101"/>
                <a:gd name="T19" fmla="*/ 50 h 151"/>
                <a:gd name="T20" fmla="*/ 16 w 101"/>
                <a:gd name="T21" fmla="*/ 50 h 151"/>
                <a:gd name="T22" fmla="*/ 51 w 101"/>
                <a:gd name="T23" fmla="*/ 85 h 151"/>
                <a:gd name="T24" fmla="*/ 86 w 101"/>
                <a:gd name="T25" fmla="*/ 50 h 151"/>
                <a:gd name="T26" fmla="*/ 51 w 101"/>
                <a:gd name="T27" fmla="*/ 15 h 151"/>
                <a:gd name="T28" fmla="*/ 16 w 101"/>
                <a:gd name="T29" fmla="*/ 50 h 151"/>
                <a:gd name="T30" fmla="*/ 18 w 101"/>
                <a:gd name="T31" fmla="*/ 50 h 151"/>
                <a:gd name="T32" fmla="*/ 51 w 101"/>
                <a:gd name="T33" fmla="*/ 17 h 151"/>
                <a:gd name="T34" fmla="*/ 85 w 101"/>
                <a:gd name="T35" fmla="*/ 50 h 151"/>
                <a:gd name="T36" fmla="*/ 51 w 101"/>
                <a:gd name="T37" fmla="*/ 83 h 151"/>
                <a:gd name="T38" fmla="*/ 18 w 101"/>
                <a:gd name="T39" fmla="*/ 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151">
                  <a:moveTo>
                    <a:pt x="0" y="51"/>
                  </a:moveTo>
                  <a:cubicBezTo>
                    <a:pt x="0" y="24"/>
                    <a:pt x="19" y="0"/>
                    <a:pt x="51" y="0"/>
                  </a:cubicBezTo>
                  <a:cubicBezTo>
                    <a:pt x="82" y="0"/>
                    <a:pt x="101" y="24"/>
                    <a:pt x="101" y="51"/>
                  </a:cubicBezTo>
                  <a:cubicBezTo>
                    <a:pt x="101" y="95"/>
                    <a:pt x="54" y="151"/>
                    <a:pt x="51" y="151"/>
                  </a:cubicBezTo>
                  <a:cubicBezTo>
                    <a:pt x="48" y="151"/>
                    <a:pt x="0" y="95"/>
                    <a:pt x="0" y="51"/>
                  </a:cubicBezTo>
                  <a:close/>
                  <a:moveTo>
                    <a:pt x="12" y="50"/>
                  </a:moveTo>
                  <a:cubicBezTo>
                    <a:pt x="12" y="72"/>
                    <a:pt x="29" y="90"/>
                    <a:pt x="51" y="90"/>
                  </a:cubicBezTo>
                  <a:cubicBezTo>
                    <a:pt x="73" y="90"/>
                    <a:pt x="91" y="72"/>
                    <a:pt x="91" y="50"/>
                  </a:cubicBezTo>
                  <a:cubicBezTo>
                    <a:pt x="91" y="28"/>
                    <a:pt x="73" y="10"/>
                    <a:pt x="51" y="10"/>
                  </a:cubicBezTo>
                  <a:cubicBezTo>
                    <a:pt x="29" y="10"/>
                    <a:pt x="12" y="28"/>
                    <a:pt x="12" y="50"/>
                  </a:cubicBezTo>
                  <a:close/>
                  <a:moveTo>
                    <a:pt x="16" y="50"/>
                  </a:moveTo>
                  <a:cubicBezTo>
                    <a:pt x="16" y="69"/>
                    <a:pt x="32" y="85"/>
                    <a:pt x="51" y="85"/>
                  </a:cubicBezTo>
                  <a:cubicBezTo>
                    <a:pt x="71" y="85"/>
                    <a:pt x="86" y="69"/>
                    <a:pt x="86" y="50"/>
                  </a:cubicBezTo>
                  <a:cubicBezTo>
                    <a:pt x="86" y="30"/>
                    <a:pt x="71" y="15"/>
                    <a:pt x="51" y="15"/>
                  </a:cubicBezTo>
                  <a:cubicBezTo>
                    <a:pt x="32" y="15"/>
                    <a:pt x="16" y="30"/>
                    <a:pt x="16" y="50"/>
                  </a:cubicBezTo>
                  <a:close/>
                  <a:moveTo>
                    <a:pt x="18" y="50"/>
                  </a:moveTo>
                  <a:cubicBezTo>
                    <a:pt x="18" y="31"/>
                    <a:pt x="33" y="17"/>
                    <a:pt x="51" y="17"/>
                  </a:cubicBezTo>
                  <a:cubicBezTo>
                    <a:pt x="70" y="17"/>
                    <a:pt x="85" y="31"/>
                    <a:pt x="85" y="50"/>
                  </a:cubicBezTo>
                  <a:cubicBezTo>
                    <a:pt x="85" y="68"/>
                    <a:pt x="70" y="83"/>
                    <a:pt x="51" y="83"/>
                  </a:cubicBezTo>
                  <a:cubicBezTo>
                    <a:pt x="33" y="83"/>
                    <a:pt x="18" y="68"/>
                    <a:pt x="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党"/>
            <p:cNvSpPr txBox="1"/>
            <p:nvPr/>
          </p:nvSpPr>
          <p:spPr>
            <a:xfrm>
              <a:off x="7015254" y="4455333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对外事务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7" name="矩形 6"/>
          <p:cNvSpPr>
            <a:spLocks noChangeArrowheads="1"/>
          </p:cNvSpPr>
          <p:nvPr/>
        </p:nvSpPr>
        <p:spPr bwMode="auto">
          <a:xfrm>
            <a:off x="1631044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8" name="矩形 6"/>
          <p:cNvSpPr>
            <a:spLocks noChangeArrowheads="1"/>
          </p:cNvSpPr>
          <p:nvPr/>
        </p:nvSpPr>
        <p:spPr bwMode="auto">
          <a:xfrm>
            <a:off x="1631044" y="416076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9" name="矩形 6"/>
          <p:cNvSpPr>
            <a:spLocks noChangeArrowheads="1"/>
          </p:cNvSpPr>
          <p:nvPr/>
        </p:nvSpPr>
        <p:spPr bwMode="auto">
          <a:xfrm>
            <a:off x="5006098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40" name="矩形 6"/>
          <p:cNvSpPr>
            <a:spLocks noChangeArrowheads="1"/>
          </p:cNvSpPr>
          <p:nvPr/>
        </p:nvSpPr>
        <p:spPr bwMode="auto">
          <a:xfrm>
            <a:off x="5006098" y="4164750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487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24507" y="1188065"/>
            <a:ext cx="3094725" cy="3058003"/>
            <a:chOff x="3024507" y="1188065"/>
            <a:chExt cx="3094725" cy="3058003"/>
          </a:xfrm>
        </p:grpSpPr>
        <p:sp>
          <p:nvSpPr>
            <p:cNvPr id="4" name="Freeform: Shape 104"/>
            <p:cNvSpPr>
              <a:spLocks/>
            </p:cNvSpPr>
            <p:nvPr/>
          </p:nvSpPr>
          <p:spPr bwMode="auto">
            <a:xfrm>
              <a:off x="4398271" y="1880790"/>
              <a:ext cx="1720961" cy="774516"/>
            </a:xfrm>
            <a:custGeom>
              <a:avLst/>
              <a:gdLst/>
              <a:ahLst/>
              <a:cxnLst>
                <a:cxn ang="0">
                  <a:pos x="621" y="54"/>
                </a:cxn>
                <a:cxn ang="0">
                  <a:pos x="346" y="54"/>
                </a:cxn>
                <a:cxn ang="0">
                  <a:pos x="255" y="91"/>
                </a:cxn>
                <a:cxn ang="0">
                  <a:pos x="0" y="346"/>
                </a:cxn>
                <a:cxn ang="0">
                  <a:pos x="91" y="309"/>
                </a:cxn>
                <a:cxn ang="0">
                  <a:pos x="621" y="309"/>
                </a:cxn>
                <a:cxn ang="0">
                  <a:pos x="621" y="351"/>
                </a:cxn>
                <a:cxn ang="0">
                  <a:pos x="636" y="358"/>
                </a:cxn>
                <a:cxn ang="0">
                  <a:pos x="797" y="196"/>
                </a:cxn>
                <a:cxn ang="0">
                  <a:pos x="797" y="166"/>
                </a:cxn>
                <a:cxn ang="0">
                  <a:pos x="636" y="5"/>
                </a:cxn>
                <a:cxn ang="0">
                  <a:pos x="621" y="11"/>
                </a:cxn>
                <a:cxn ang="0">
                  <a:pos x="621" y="54"/>
                </a:cxn>
              </a:cxnLst>
              <a:rect l="0" t="0" r="r" b="b"/>
              <a:pathLst>
                <a:path w="805" h="363">
                  <a:moveTo>
                    <a:pt x="621" y="54"/>
                  </a:moveTo>
                  <a:cubicBezTo>
                    <a:pt x="346" y="54"/>
                    <a:pt x="346" y="54"/>
                    <a:pt x="346" y="54"/>
                  </a:cubicBezTo>
                  <a:cubicBezTo>
                    <a:pt x="310" y="54"/>
                    <a:pt x="279" y="68"/>
                    <a:pt x="255" y="91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23" y="323"/>
                    <a:pt x="55" y="309"/>
                    <a:pt x="91" y="309"/>
                  </a:cubicBezTo>
                  <a:cubicBezTo>
                    <a:pt x="621" y="309"/>
                    <a:pt x="621" y="309"/>
                    <a:pt x="621" y="309"/>
                  </a:cubicBezTo>
                  <a:cubicBezTo>
                    <a:pt x="621" y="351"/>
                    <a:pt x="621" y="351"/>
                    <a:pt x="621" y="351"/>
                  </a:cubicBezTo>
                  <a:cubicBezTo>
                    <a:pt x="621" y="359"/>
                    <a:pt x="630" y="363"/>
                    <a:pt x="636" y="358"/>
                  </a:cubicBezTo>
                  <a:cubicBezTo>
                    <a:pt x="797" y="196"/>
                    <a:pt x="797" y="196"/>
                    <a:pt x="797" y="196"/>
                  </a:cubicBezTo>
                  <a:cubicBezTo>
                    <a:pt x="805" y="188"/>
                    <a:pt x="805" y="175"/>
                    <a:pt x="797" y="166"/>
                  </a:cubicBezTo>
                  <a:cubicBezTo>
                    <a:pt x="636" y="5"/>
                    <a:pt x="636" y="5"/>
                    <a:pt x="636" y="5"/>
                  </a:cubicBezTo>
                  <a:cubicBezTo>
                    <a:pt x="630" y="0"/>
                    <a:pt x="621" y="3"/>
                    <a:pt x="621" y="11"/>
                  </a:cubicBezTo>
                  <a:lnTo>
                    <a:pt x="621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107"/>
            <p:cNvSpPr>
              <a:spLocks/>
            </p:cNvSpPr>
            <p:nvPr/>
          </p:nvSpPr>
          <p:spPr bwMode="auto">
            <a:xfrm>
              <a:off x="3959268" y="1188065"/>
              <a:ext cx="839616" cy="1747669"/>
            </a:xfrm>
            <a:custGeom>
              <a:avLst/>
              <a:gdLst/>
              <a:ahLst/>
              <a:cxnLst>
                <a:cxn ang="0">
                  <a:pos x="95" y="138"/>
                </a:cxn>
                <a:cxn ang="0">
                  <a:pos x="10" y="400"/>
                </a:cxn>
                <a:cxn ang="0">
                  <a:pos x="18" y="497"/>
                </a:cxn>
                <a:cxn ang="0">
                  <a:pos x="182" y="818"/>
                </a:cxn>
                <a:cxn ang="0">
                  <a:pos x="174" y="721"/>
                </a:cxn>
                <a:cxn ang="0">
                  <a:pos x="338" y="217"/>
                </a:cxn>
                <a:cxn ang="0">
                  <a:pos x="379" y="230"/>
                </a:cxn>
                <a:cxn ang="0">
                  <a:pos x="389" y="218"/>
                </a:cxn>
                <a:cxn ang="0">
                  <a:pos x="286" y="14"/>
                </a:cxn>
                <a:cxn ang="0">
                  <a:pos x="257" y="5"/>
                </a:cxn>
                <a:cxn ang="0">
                  <a:pos x="54" y="109"/>
                </a:cxn>
                <a:cxn ang="0">
                  <a:pos x="55" y="125"/>
                </a:cxn>
                <a:cxn ang="0">
                  <a:pos x="95" y="138"/>
                </a:cxn>
              </a:cxnLst>
              <a:rect l="0" t="0" r="r" b="b"/>
              <a:pathLst>
                <a:path w="393" h="818">
                  <a:moveTo>
                    <a:pt x="95" y="138"/>
                  </a:moveTo>
                  <a:cubicBezTo>
                    <a:pt x="10" y="400"/>
                    <a:pt x="10" y="400"/>
                    <a:pt x="10" y="400"/>
                  </a:cubicBezTo>
                  <a:cubicBezTo>
                    <a:pt x="0" y="433"/>
                    <a:pt x="3" y="468"/>
                    <a:pt x="18" y="497"/>
                  </a:cubicBezTo>
                  <a:cubicBezTo>
                    <a:pt x="182" y="818"/>
                    <a:pt x="182" y="818"/>
                    <a:pt x="182" y="818"/>
                  </a:cubicBezTo>
                  <a:cubicBezTo>
                    <a:pt x="167" y="789"/>
                    <a:pt x="163" y="755"/>
                    <a:pt x="174" y="721"/>
                  </a:cubicBezTo>
                  <a:cubicBezTo>
                    <a:pt x="338" y="217"/>
                    <a:pt x="338" y="217"/>
                    <a:pt x="338" y="217"/>
                  </a:cubicBezTo>
                  <a:cubicBezTo>
                    <a:pt x="379" y="230"/>
                    <a:pt x="379" y="230"/>
                    <a:pt x="379" y="230"/>
                  </a:cubicBezTo>
                  <a:cubicBezTo>
                    <a:pt x="386" y="232"/>
                    <a:pt x="393" y="225"/>
                    <a:pt x="389" y="218"/>
                  </a:cubicBezTo>
                  <a:cubicBezTo>
                    <a:pt x="286" y="14"/>
                    <a:pt x="286" y="14"/>
                    <a:pt x="286" y="14"/>
                  </a:cubicBezTo>
                  <a:cubicBezTo>
                    <a:pt x="280" y="4"/>
                    <a:pt x="267" y="0"/>
                    <a:pt x="257" y="5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47" y="112"/>
                    <a:pt x="48" y="122"/>
                    <a:pt x="55" y="125"/>
                  </a:cubicBezTo>
                  <a:lnTo>
                    <a:pt x="95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10"/>
            <p:cNvSpPr>
              <a:spLocks/>
            </p:cNvSpPr>
            <p:nvPr/>
          </p:nvSpPr>
          <p:spPr bwMode="auto">
            <a:xfrm>
              <a:off x="3024507" y="2263040"/>
              <a:ext cx="1607455" cy="951452"/>
            </a:xfrm>
            <a:custGeom>
              <a:avLst/>
              <a:gdLst/>
              <a:ahLst/>
              <a:cxnLst>
                <a:cxn ang="0">
                  <a:pos x="79" y="255"/>
                </a:cxn>
                <a:cxn ang="0">
                  <a:pos x="301" y="417"/>
                </a:cxn>
                <a:cxn ang="0">
                  <a:pos x="396" y="440"/>
                </a:cxn>
                <a:cxn ang="0">
                  <a:pos x="752" y="383"/>
                </a:cxn>
                <a:cxn ang="0">
                  <a:pos x="658" y="361"/>
                </a:cxn>
                <a:cxn ang="0">
                  <a:pos x="229" y="49"/>
                </a:cxn>
                <a:cxn ang="0">
                  <a:pos x="254" y="15"/>
                </a:cxn>
                <a:cxn ang="0">
                  <a:pos x="245" y="1"/>
                </a:cxn>
                <a:cxn ang="0">
                  <a:pos x="20" y="36"/>
                </a:cxn>
                <a:cxn ang="0">
                  <a:pos x="2" y="61"/>
                </a:cxn>
                <a:cxn ang="0">
                  <a:pos x="38" y="286"/>
                </a:cxn>
                <a:cxn ang="0">
                  <a:pos x="54" y="290"/>
                </a:cxn>
                <a:cxn ang="0">
                  <a:pos x="79" y="255"/>
                </a:cxn>
              </a:cxnLst>
              <a:rect l="0" t="0" r="r" b="b"/>
              <a:pathLst>
                <a:path w="752" h="445">
                  <a:moveTo>
                    <a:pt x="79" y="255"/>
                  </a:moveTo>
                  <a:cubicBezTo>
                    <a:pt x="301" y="417"/>
                    <a:pt x="301" y="417"/>
                    <a:pt x="301" y="417"/>
                  </a:cubicBezTo>
                  <a:cubicBezTo>
                    <a:pt x="330" y="438"/>
                    <a:pt x="364" y="445"/>
                    <a:pt x="396" y="440"/>
                  </a:cubicBezTo>
                  <a:cubicBezTo>
                    <a:pt x="752" y="383"/>
                    <a:pt x="752" y="383"/>
                    <a:pt x="752" y="383"/>
                  </a:cubicBezTo>
                  <a:cubicBezTo>
                    <a:pt x="720" y="389"/>
                    <a:pt x="686" y="381"/>
                    <a:pt x="658" y="361"/>
                  </a:cubicBezTo>
                  <a:cubicBezTo>
                    <a:pt x="229" y="49"/>
                    <a:pt x="229" y="49"/>
                    <a:pt x="229" y="49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58" y="8"/>
                    <a:pt x="253" y="0"/>
                    <a:pt x="245" y="1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8" y="38"/>
                    <a:pt x="0" y="49"/>
                    <a:pt x="2" y="61"/>
                  </a:cubicBezTo>
                  <a:cubicBezTo>
                    <a:pt x="38" y="286"/>
                    <a:pt x="38" y="286"/>
                    <a:pt x="38" y="286"/>
                  </a:cubicBezTo>
                  <a:cubicBezTo>
                    <a:pt x="39" y="294"/>
                    <a:pt x="49" y="296"/>
                    <a:pt x="54" y="290"/>
                  </a:cubicBezTo>
                  <a:lnTo>
                    <a:pt x="79" y="25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13"/>
            <p:cNvSpPr>
              <a:spLocks/>
            </p:cNvSpPr>
            <p:nvPr/>
          </p:nvSpPr>
          <p:spPr bwMode="auto">
            <a:xfrm>
              <a:off x="3667155" y="2855612"/>
              <a:ext cx="1195158" cy="1390456"/>
            </a:xfrm>
            <a:custGeom>
              <a:avLst/>
              <a:gdLst/>
              <a:ahLst/>
              <a:cxnLst>
                <a:cxn ang="0">
                  <a:pos x="228" y="602"/>
                </a:cxn>
                <a:cxn ang="0">
                  <a:pos x="451" y="440"/>
                </a:cxn>
                <a:cxn ang="0">
                  <a:pos x="502" y="357"/>
                </a:cxn>
                <a:cxn ang="0">
                  <a:pos x="559" y="0"/>
                </a:cxn>
                <a:cxn ang="0">
                  <a:pos x="507" y="84"/>
                </a:cxn>
                <a:cxn ang="0">
                  <a:pos x="79" y="395"/>
                </a:cxn>
                <a:cxn ang="0">
                  <a:pos x="54" y="361"/>
                </a:cxn>
                <a:cxn ang="0">
                  <a:pos x="38" y="365"/>
                </a:cxn>
                <a:cxn ang="0">
                  <a:pos x="2" y="590"/>
                </a:cxn>
                <a:cxn ang="0">
                  <a:pos x="20" y="614"/>
                </a:cxn>
                <a:cxn ang="0">
                  <a:pos x="245" y="650"/>
                </a:cxn>
                <a:cxn ang="0">
                  <a:pos x="253" y="636"/>
                </a:cxn>
                <a:cxn ang="0">
                  <a:pos x="228" y="602"/>
                </a:cxn>
              </a:cxnLst>
              <a:rect l="0" t="0" r="r" b="b"/>
              <a:pathLst>
                <a:path w="559" h="651">
                  <a:moveTo>
                    <a:pt x="228" y="602"/>
                  </a:moveTo>
                  <a:cubicBezTo>
                    <a:pt x="451" y="440"/>
                    <a:pt x="451" y="440"/>
                    <a:pt x="451" y="440"/>
                  </a:cubicBezTo>
                  <a:cubicBezTo>
                    <a:pt x="480" y="419"/>
                    <a:pt x="497" y="389"/>
                    <a:pt x="502" y="357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53" y="33"/>
                    <a:pt x="536" y="63"/>
                    <a:pt x="507" y="84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54" y="361"/>
                    <a:pt x="54" y="361"/>
                    <a:pt x="54" y="361"/>
                  </a:cubicBezTo>
                  <a:cubicBezTo>
                    <a:pt x="49" y="355"/>
                    <a:pt x="39" y="357"/>
                    <a:pt x="38" y="365"/>
                  </a:cubicBezTo>
                  <a:cubicBezTo>
                    <a:pt x="2" y="590"/>
                    <a:pt x="2" y="590"/>
                    <a:pt x="2" y="590"/>
                  </a:cubicBezTo>
                  <a:cubicBezTo>
                    <a:pt x="0" y="602"/>
                    <a:pt x="8" y="613"/>
                    <a:pt x="20" y="614"/>
                  </a:cubicBezTo>
                  <a:cubicBezTo>
                    <a:pt x="245" y="650"/>
                    <a:pt x="245" y="650"/>
                    <a:pt x="245" y="650"/>
                  </a:cubicBezTo>
                  <a:cubicBezTo>
                    <a:pt x="253" y="651"/>
                    <a:pt x="258" y="642"/>
                    <a:pt x="253" y="636"/>
                  </a:cubicBezTo>
                  <a:lnTo>
                    <a:pt x="228" y="6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16"/>
            <p:cNvSpPr>
              <a:spLocks/>
            </p:cNvSpPr>
            <p:nvPr/>
          </p:nvSpPr>
          <p:spPr bwMode="auto">
            <a:xfrm>
              <a:off x="4713753" y="2570175"/>
              <a:ext cx="1123382" cy="1532340"/>
            </a:xfrm>
            <a:custGeom>
              <a:avLst/>
              <a:gdLst/>
              <a:ahLst/>
              <a:cxnLst>
                <a:cxn ang="0">
                  <a:pos x="470" y="500"/>
                </a:cxn>
                <a:cxn ang="0">
                  <a:pos x="385" y="238"/>
                </a:cxn>
                <a:cxn ang="0">
                  <a:pos x="322" y="164"/>
                </a:cxn>
                <a:cxn ang="0">
                  <a:pos x="0" y="0"/>
                </a:cxn>
                <a:cxn ang="0">
                  <a:pos x="64" y="74"/>
                </a:cxn>
                <a:cxn ang="0">
                  <a:pos x="228" y="578"/>
                </a:cxn>
                <a:cxn ang="0">
                  <a:pos x="187" y="592"/>
                </a:cxn>
                <a:cxn ang="0">
                  <a:pos x="186" y="608"/>
                </a:cxn>
                <a:cxn ang="0">
                  <a:pos x="389" y="711"/>
                </a:cxn>
                <a:cxn ang="0">
                  <a:pos x="418" y="702"/>
                </a:cxn>
                <a:cxn ang="0">
                  <a:pos x="521" y="499"/>
                </a:cxn>
                <a:cxn ang="0">
                  <a:pos x="511" y="486"/>
                </a:cxn>
                <a:cxn ang="0">
                  <a:pos x="470" y="500"/>
                </a:cxn>
              </a:cxnLst>
              <a:rect l="0" t="0" r="r" b="b"/>
              <a:pathLst>
                <a:path w="525" h="717">
                  <a:moveTo>
                    <a:pt x="470" y="500"/>
                  </a:moveTo>
                  <a:cubicBezTo>
                    <a:pt x="385" y="238"/>
                    <a:pt x="385" y="238"/>
                    <a:pt x="385" y="238"/>
                  </a:cubicBezTo>
                  <a:cubicBezTo>
                    <a:pt x="374" y="204"/>
                    <a:pt x="351" y="178"/>
                    <a:pt x="322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5"/>
                    <a:pt x="53" y="41"/>
                    <a:pt x="64" y="74"/>
                  </a:cubicBezTo>
                  <a:cubicBezTo>
                    <a:pt x="228" y="578"/>
                    <a:pt x="228" y="578"/>
                    <a:pt x="228" y="578"/>
                  </a:cubicBezTo>
                  <a:cubicBezTo>
                    <a:pt x="187" y="592"/>
                    <a:pt x="187" y="592"/>
                    <a:pt x="187" y="592"/>
                  </a:cubicBezTo>
                  <a:cubicBezTo>
                    <a:pt x="180" y="594"/>
                    <a:pt x="179" y="604"/>
                    <a:pt x="186" y="608"/>
                  </a:cubicBezTo>
                  <a:cubicBezTo>
                    <a:pt x="389" y="711"/>
                    <a:pt x="389" y="711"/>
                    <a:pt x="389" y="711"/>
                  </a:cubicBezTo>
                  <a:cubicBezTo>
                    <a:pt x="400" y="717"/>
                    <a:pt x="412" y="712"/>
                    <a:pt x="418" y="702"/>
                  </a:cubicBezTo>
                  <a:cubicBezTo>
                    <a:pt x="521" y="499"/>
                    <a:pt x="521" y="499"/>
                    <a:pt x="521" y="499"/>
                  </a:cubicBezTo>
                  <a:cubicBezTo>
                    <a:pt x="525" y="492"/>
                    <a:pt x="518" y="484"/>
                    <a:pt x="511" y="486"/>
                  </a:cubicBezTo>
                  <a:lnTo>
                    <a:pt x="470" y="50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" name="Group 118"/>
            <p:cNvGrpSpPr/>
            <p:nvPr/>
          </p:nvGrpSpPr>
          <p:grpSpPr>
            <a:xfrm>
              <a:off x="4318149" y="2540129"/>
              <a:ext cx="545834" cy="545833"/>
              <a:chOff x="4330700" y="2847975"/>
              <a:chExt cx="519113" cy="519113"/>
            </a:xfrm>
          </p:grpSpPr>
          <p:sp>
            <p:nvSpPr>
              <p:cNvPr id="30" name="Oval 119"/>
              <p:cNvSpPr>
                <a:spLocks/>
              </p:cNvSpPr>
              <p:nvPr/>
            </p:nvSpPr>
            <p:spPr bwMode="auto">
              <a:xfrm>
                <a:off x="4330700" y="2847975"/>
                <a:ext cx="519113" cy="5191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0"/>
              <p:cNvSpPr>
                <a:spLocks/>
              </p:cNvSpPr>
              <p:nvPr/>
            </p:nvSpPr>
            <p:spPr bwMode="auto">
              <a:xfrm>
                <a:off x="4378325" y="2894013"/>
                <a:ext cx="427038" cy="428625"/>
              </a:xfrm>
              <a:custGeom>
                <a:avLst/>
                <a:gdLst/>
                <a:ahLst/>
                <a:cxnLst>
                  <a:cxn ang="0">
                    <a:pos x="37" y="173"/>
                  </a:cxn>
                  <a:cxn ang="0">
                    <a:pos x="37" y="38"/>
                  </a:cxn>
                  <a:cxn ang="0">
                    <a:pos x="172" y="38"/>
                  </a:cxn>
                  <a:cxn ang="0">
                    <a:pos x="172" y="173"/>
                  </a:cxn>
                  <a:cxn ang="0">
                    <a:pos x="37" y="173"/>
                  </a:cxn>
                </a:cxnLst>
                <a:rect l="0" t="0" r="r" b="b"/>
                <a:pathLst>
                  <a:path w="210" h="211">
                    <a:moveTo>
                      <a:pt x="37" y="173"/>
                    </a:moveTo>
                    <a:cubicBezTo>
                      <a:pt x="0" y="136"/>
                      <a:pt x="0" y="75"/>
                      <a:pt x="37" y="38"/>
                    </a:cubicBezTo>
                    <a:cubicBezTo>
                      <a:pt x="74" y="0"/>
                      <a:pt x="135" y="0"/>
                      <a:pt x="172" y="38"/>
                    </a:cubicBezTo>
                    <a:cubicBezTo>
                      <a:pt x="210" y="75"/>
                      <a:pt x="210" y="136"/>
                      <a:pt x="172" y="173"/>
                    </a:cubicBezTo>
                    <a:cubicBezTo>
                      <a:pt x="135" y="211"/>
                      <a:pt x="74" y="211"/>
                      <a:pt x="37" y="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TextBox 121"/>
            <p:cNvSpPr txBox="1"/>
            <p:nvPr/>
          </p:nvSpPr>
          <p:spPr>
            <a:xfrm rot="17227015">
              <a:off x="3857432" y="174611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TextBox 122"/>
            <p:cNvSpPr txBox="1"/>
            <p:nvPr/>
          </p:nvSpPr>
          <p:spPr>
            <a:xfrm rot="2114016">
              <a:off x="3142625" y="2654476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23"/>
            <p:cNvSpPr txBox="1"/>
            <p:nvPr/>
          </p:nvSpPr>
          <p:spPr>
            <a:xfrm>
              <a:off x="4909955" y="211567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3" name="TextBox 124"/>
            <p:cNvSpPr txBox="1"/>
            <p:nvPr/>
          </p:nvSpPr>
          <p:spPr>
            <a:xfrm rot="4345292">
              <a:off x="4889412" y="3344242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4" name="TextBox 125"/>
            <p:cNvSpPr txBox="1"/>
            <p:nvPr/>
          </p:nvSpPr>
          <p:spPr>
            <a:xfrm rot="19422571">
              <a:off x="3741991" y="3644696"/>
              <a:ext cx="965649" cy="20774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4798884" y="1030882"/>
            <a:ext cx="2159677" cy="649603"/>
            <a:chOff x="8601584" y="1451933"/>
            <a:chExt cx="2196245" cy="866137"/>
          </a:xfrm>
        </p:grpSpPr>
        <p:sp>
          <p:nvSpPr>
            <p:cNvPr id="28" name="TextBox 2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9" name="TextBox 2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5" name="Group 29"/>
          <p:cNvGrpSpPr/>
          <p:nvPr/>
        </p:nvGrpSpPr>
        <p:grpSpPr>
          <a:xfrm>
            <a:off x="839614" y="2263736"/>
            <a:ext cx="2184893" cy="649603"/>
            <a:chOff x="1415480" y="1669738"/>
            <a:chExt cx="2913191" cy="866137"/>
          </a:xfrm>
        </p:grpSpPr>
        <p:sp>
          <p:nvSpPr>
            <p:cNvPr id="26" name="TextBox 30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7" name="TextBox 31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6" name="Group 32"/>
          <p:cNvGrpSpPr/>
          <p:nvPr/>
        </p:nvGrpSpPr>
        <p:grpSpPr>
          <a:xfrm>
            <a:off x="6119232" y="1896972"/>
            <a:ext cx="2159677" cy="649603"/>
            <a:chOff x="8601584" y="1451933"/>
            <a:chExt cx="2196245" cy="866137"/>
          </a:xfrm>
        </p:grpSpPr>
        <p:sp>
          <p:nvSpPr>
            <p:cNvPr id="24" name="TextBox 33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5" name="TextBox 34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7" name="Group 35"/>
          <p:cNvGrpSpPr/>
          <p:nvPr/>
        </p:nvGrpSpPr>
        <p:grpSpPr>
          <a:xfrm>
            <a:off x="1482262" y="3596465"/>
            <a:ext cx="2184893" cy="649603"/>
            <a:chOff x="1415480" y="1669738"/>
            <a:chExt cx="2913191" cy="866137"/>
          </a:xfrm>
        </p:grpSpPr>
        <p:sp>
          <p:nvSpPr>
            <p:cNvPr id="22" name="TextBox 36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3" name="TextBox 3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5837136" y="3596333"/>
            <a:ext cx="2184893" cy="649603"/>
            <a:chOff x="1415480" y="1669738"/>
            <a:chExt cx="2913191" cy="866137"/>
          </a:xfrm>
        </p:grpSpPr>
        <p:sp>
          <p:nvSpPr>
            <p:cNvPr id="20" name="TextBox 39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1" name="TextBox 40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8907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flipH="1">
            <a:off x="5882126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 flipH="1">
            <a:off x="58821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 flipH="1">
            <a:off x="709214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 flipH="1">
            <a:off x="7148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2980898" y="1865694"/>
            <a:ext cx="1464151" cy="1394352"/>
            <a:chOff x="3974526" y="2345091"/>
            <a:chExt cx="1952201" cy="1859135"/>
          </a:xfrm>
        </p:grpSpPr>
        <p:sp>
          <p:nvSpPr>
            <p:cNvPr id="27" name="任意多边形 26"/>
            <p:cNvSpPr/>
            <p:nvPr/>
          </p:nvSpPr>
          <p:spPr>
            <a:xfrm>
              <a:off x="4114372" y="2345091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3"/>
            <p:cNvSpPr txBox="1"/>
            <p:nvPr/>
          </p:nvSpPr>
          <p:spPr>
            <a:xfrm>
              <a:off x="3974526" y="3711935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" name="组合 28"/>
            <p:cNvGrpSpPr/>
            <p:nvPr/>
          </p:nvGrpSpPr>
          <p:grpSpPr>
            <a:xfrm>
              <a:off x="5060163" y="2665369"/>
              <a:ext cx="515988" cy="517780"/>
              <a:chOff x="6085222" y="4249476"/>
              <a:chExt cx="649178" cy="651434"/>
            </a:xfrm>
          </p:grpSpPr>
          <p:sp>
            <p:nvSpPr>
              <p:cNvPr id="30" name="Freeform 116"/>
              <p:cNvSpPr>
                <a:spLocks noEditPoints="1"/>
              </p:cNvSpPr>
              <p:nvPr/>
            </p:nvSpPr>
            <p:spPr bwMode="auto">
              <a:xfrm>
                <a:off x="6085222" y="4249476"/>
                <a:ext cx="649178" cy="651434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29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7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3 w 122"/>
                  <a:gd name="T57" fmla="*/ 25 h 122"/>
                  <a:gd name="T58" fmla="*/ 95 w 122"/>
                  <a:gd name="T59" fmla="*/ 27 h 122"/>
                  <a:gd name="T60" fmla="*/ 96 w 122"/>
                  <a:gd name="T61" fmla="*/ 28 h 122"/>
                  <a:gd name="T62" fmla="*/ 98 w 122"/>
                  <a:gd name="T63" fmla="*/ 30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2"/>
                      <a:pt x="61" y="122"/>
                    </a:cubicBezTo>
                    <a:cubicBezTo>
                      <a:pt x="95" y="122"/>
                      <a:pt x="122" y="94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6" y="94"/>
                      <a:pt x="26" y="94"/>
                      <a:pt x="25" y="93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3" y="25"/>
                    </a:cubicBezTo>
                    <a:cubicBezTo>
                      <a:pt x="94" y="26"/>
                      <a:pt x="94" y="26"/>
                      <a:pt x="95" y="27"/>
                    </a:cubicBezTo>
                    <a:cubicBezTo>
                      <a:pt x="95" y="27"/>
                      <a:pt x="96" y="28"/>
                      <a:pt x="96" y="28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0" y="33"/>
                      <a:pt x="101" y="34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17"/>
              <p:cNvSpPr>
                <a:spLocks noEditPoints="1"/>
              </p:cNvSpPr>
              <p:nvPr/>
            </p:nvSpPr>
            <p:spPr bwMode="auto">
              <a:xfrm>
                <a:off x="6330918" y="4409518"/>
                <a:ext cx="191598" cy="284016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1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1"/>
          <p:cNvGrpSpPr/>
          <p:nvPr/>
        </p:nvGrpSpPr>
        <p:grpSpPr>
          <a:xfrm>
            <a:off x="3953681" y="1389654"/>
            <a:ext cx="1454201" cy="1359266"/>
            <a:chOff x="5271570" y="1710372"/>
            <a:chExt cx="1938935" cy="1812355"/>
          </a:xfrm>
        </p:grpSpPr>
        <p:sp>
          <p:nvSpPr>
            <p:cNvPr id="33" name="任意多边形 32"/>
            <p:cNvSpPr/>
            <p:nvPr/>
          </p:nvSpPr>
          <p:spPr>
            <a:xfrm rot="5400000">
              <a:off x="5400540" y="1712762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1"/>
            <p:cNvSpPr txBox="1"/>
            <p:nvPr/>
          </p:nvSpPr>
          <p:spPr>
            <a:xfrm>
              <a:off x="5271570" y="1796400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" name="组合 34"/>
            <p:cNvGrpSpPr/>
            <p:nvPr/>
          </p:nvGrpSpPr>
          <p:grpSpPr>
            <a:xfrm>
              <a:off x="6429175" y="2637381"/>
              <a:ext cx="381828" cy="576638"/>
              <a:chOff x="6570541" y="1509591"/>
              <a:chExt cx="311150" cy="469900"/>
            </a:xfrm>
          </p:grpSpPr>
          <p:sp>
            <p:nvSpPr>
              <p:cNvPr id="36" name="Freeform 1355"/>
              <p:cNvSpPr>
                <a:spLocks noEditPoints="1"/>
              </p:cNvSpPr>
              <p:nvPr/>
            </p:nvSpPr>
            <p:spPr bwMode="auto">
              <a:xfrm>
                <a:off x="6570541" y="1509591"/>
                <a:ext cx="311150" cy="357188"/>
              </a:xfrm>
              <a:custGeom>
                <a:avLst/>
                <a:gdLst>
                  <a:gd name="T0" fmla="*/ 83 w 83"/>
                  <a:gd name="T1" fmla="*/ 42 h 95"/>
                  <a:gd name="T2" fmla="*/ 41 w 83"/>
                  <a:gd name="T3" fmla="*/ 0 h 95"/>
                  <a:gd name="T4" fmla="*/ 0 w 83"/>
                  <a:gd name="T5" fmla="*/ 42 h 95"/>
                  <a:gd name="T6" fmla="*/ 27 w 83"/>
                  <a:gd name="T7" fmla="*/ 81 h 95"/>
                  <a:gd name="T8" fmla="*/ 24 w 83"/>
                  <a:gd name="T9" fmla="*/ 81 h 95"/>
                  <a:gd name="T10" fmla="*/ 24 w 83"/>
                  <a:gd name="T11" fmla="*/ 95 h 95"/>
                  <a:gd name="T12" fmla="*/ 59 w 83"/>
                  <a:gd name="T13" fmla="*/ 95 h 95"/>
                  <a:gd name="T14" fmla="*/ 59 w 83"/>
                  <a:gd name="T15" fmla="*/ 81 h 95"/>
                  <a:gd name="T16" fmla="*/ 56 w 83"/>
                  <a:gd name="T17" fmla="*/ 81 h 95"/>
                  <a:gd name="T18" fmla="*/ 83 w 83"/>
                  <a:gd name="T19" fmla="*/ 42 h 95"/>
                  <a:gd name="T20" fmla="*/ 41 w 83"/>
                  <a:gd name="T21" fmla="*/ 77 h 95"/>
                  <a:gd name="T22" fmla="*/ 7 w 83"/>
                  <a:gd name="T23" fmla="*/ 42 h 95"/>
                  <a:gd name="T24" fmla="*/ 41 w 83"/>
                  <a:gd name="T25" fmla="*/ 7 h 95"/>
                  <a:gd name="T26" fmla="*/ 76 w 83"/>
                  <a:gd name="T27" fmla="*/ 42 h 95"/>
                  <a:gd name="T28" fmla="*/ 41 w 83"/>
                  <a:gd name="T29" fmla="*/ 77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95">
                    <a:moveTo>
                      <a:pt x="83" y="42"/>
                    </a:moveTo>
                    <a:cubicBezTo>
                      <a:pt x="83" y="19"/>
                      <a:pt x="65" y="0"/>
                      <a:pt x="41" y="0"/>
                    </a:cubicBezTo>
                    <a:cubicBezTo>
                      <a:pt x="18" y="0"/>
                      <a:pt x="0" y="19"/>
                      <a:pt x="0" y="42"/>
                    </a:cubicBezTo>
                    <a:cubicBezTo>
                      <a:pt x="0" y="60"/>
                      <a:pt x="11" y="75"/>
                      <a:pt x="27" y="81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95"/>
                      <a:pt x="24" y="95"/>
                      <a:pt x="24" y="95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72" y="75"/>
                      <a:pt x="83" y="60"/>
                      <a:pt x="83" y="42"/>
                    </a:cubicBezTo>
                    <a:close/>
                    <a:moveTo>
                      <a:pt x="41" y="77"/>
                    </a:moveTo>
                    <a:cubicBezTo>
                      <a:pt x="22" y="77"/>
                      <a:pt x="7" y="61"/>
                      <a:pt x="7" y="42"/>
                    </a:cubicBezTo>
                    <a:cubicBezTo>
                      <a:pt x="7" y="23"/>
                      <a:pt x="22" y="7"/>
                      <a:pt x="41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7"/>
                      <a:pt x="41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356"/>
              <p:cNvSpPr>
                <a:spLocks noChangeArrowheads="1"/>
              </p:cNvSpPr>
              <p:nvPr/>
            </p:nvSpPr>
            <p:spPr bwMode="auto">
              <a:xfrm>
                <a:off x="6659441" y="1877891"/>
                <a:ext cx="131763" cy="523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57"/>
              <p:cNvSpPr>
                <a:spLocks/>
              </p:cNvSpPr>
              <p:nvPr/>
            </p:nvSpPr>
            <p:spPr bwMode="auto">
              <a:xfrm>
                <a:off x="6659441" y="1941391"/>
                <a:ext cx="131763" cy="38100"/>
              </a:xfrm>
              <a:custGeom>
                <a:avLst/>
                <a:gdLst>
                  <a:gd name="T0" fmla="*/ 0 w 83"/>
                  <a:gd name="T1" fmla="*/ 14 h 24"/>
                  <a:gd name="T2" fmla="*/ 29 w 83"/>
                  <a:gd name="T3" fmla="*/ 14 h 24"/>
                  <a:gd name="T4" fmla="*/ 29 w 83"/>
                  <a:gd name="T5" fmla="*/ 24 h 24"/>
                  <a:gd name="T6" fmla="*/ 55 w 83"/>
                  <a:gd name="T7" fmla="*/ 24 h 24"/>
                  <a:gd name="T8" fmla="*/ 55 w 83"/>
                  <a:gd name="T9" fmla="*/ 14 h 24"/>
                  <a:gd name="T10" fmla="*/ 83 w 83"/>
                  <a:gd name="T11" fmla="*/ 14 h 24"/>
                  <a:gd name="T12" fmla="*/ 83 w 83"/>
                  <a:gd name="T13" fmla="*/ 0 h 24"/>
                  <a:gd name="T14" fmla="*/ 0 w 83"/>
                  <a:gd name="T15" fmla="*/ 0 h 24"/>
                  <a:gd name="T16" fmla="*/ 0 w 83"/>
                  <a:gd name="T1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4">
                    <a:moveTo>
                      <a:pt x="0" y="14"/>
                    </a:moveTo>
                    <a:lnTo>
                      <a:pt x="29" y="14"/>
                    </a:lnTo>
                    <a:lnTo>
                      <a:pt x="29" y="24"/>
                    </a:lnTo>
                    <a:lnTo>
                      <a:pt x="55" y="24"/>
                    </a:lnTo>
                    <a:lnTo>
                      <a:pt x="55" y="14"/>
                    </a:lnTo>
                    <a:lnTo>
                      <a:pt x="83" y="14"/>
                    </a:lnTo>
                    <a:lnTo>
                      <a:pt x="83" y="0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358"/>
              <p:cNvSpPr>
                <a:spLocks noEditPoints="1"/>
              </p:cNvSpPr>
              <p:nvPr/>
            </p:nvSpPr>
            <p:spPr bwMode="auto">
              <a:xfrm>
                <a:off x="6678491" y="1611191"/>
                <a:ext cx="93663" cy="187325"/>
              </a:xfrm>
              <a:custGeom>
                <a:avLst/>
                <a:gdLst>
                  <a:gd name="T0" fmla="*/ 57 w 59"/>
                  <a:gd name="T1" fmla="*/ 5 h 118"/>
                  <a:gd name="T2" fmla="*/ 52 w 59"/>
                  <a:gd name="T3" fmla="*/ 0 h 118"/>
                  <a:gd name="T4" fmla="*/ 29 w 59"/>
                  <a:gd name="T5" fmla="*/ 10 h 118"/>
                  <a:gd name="T6" fmla="*/ 7 w 59"/>
                  <a:gd name="T7" fmla="*/ 0 h 118"/>
                  <a:gd name="T8" fmla="*/ 0 w 59"/>
                  <a:gd name="T9" fmla="*/ 5 h 118"/>
                  <a:gd name="T10" fmla="*/ 0 w 59"/>
                  <a:gd name="T11" fmla="*/ 5 h 118"/>
                  <a:gd name="T12" fmla="*/ 0 w 59"/>
                  <a:gd name="T13" fmla="*/ 5 h 118"/>
                  <a:gd name="T14" fmla="*/ 26 w 59"/>
                  <a:gd name="T15" fmla="*/ 118 h 118"/>
                  <a:gd name="T16" fmla="*/ 33 w 59"/>
                  <a:gd name="T17" fmla="*/ 118 h 118"/>
                  <a:gd name="T18" fmla="*/ 59 w 59"/>
                  <a:gd name="T19" fmla="*/ 5 h 118"/>
                  <a:gd name="T20" fmla="*/ 59 w 59"/>
                  <a:gd name="T21" fmla="*/ 5 h 118"/>
                  <a:gd name="T22" fmla="*/ 59 w 59"/>
                  <a:gd name="T23" fmla="*/ 5 h 118"/>
                  <a:gd name="T24" fmla="*/ 59 w 59"/>
                  <a:gd name="T25" fmla="*/ 5 h 118"/>
                  <a:gd name="T26" fmla="*/ 57 w 59"/>
                  <a:gd name="T27" fmla="*/ 5 h 118"/>
                  <a:gd name="T28" fmla="*/ 29 w 59"/>
                  <a:gd name="T29" fmla="*/ 102 h 118"/>
                  <a:gd name="T30" fmla="*/ 7 w 59"/>
                  <a:gd name="T31" fmla="*/ 7 h 118"/>
                  <a:gd name="T32" fmla="*/ 29 w 59"/>
                  <a:gd name="T33" fmla="*/ 14 h 118"/>
                  <a:gd name="T34" fmla="*/ 52 w 59"/>
                  <a:gd name="T35" fmla="*/ 7 h 118"/>
                  <a:gd name="T36" fmla="*/ 29 w 59"/>
                  <a:gd name="T37" fmla="*/ 10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118">
                    <a:moveTo>
                      <a:pt x="57" y="5"/>
                    </a:moveTo>
                    <a:lnTo>
                      <a:pt x="52" y="0"/>
                    </a:lnTo>
                    <a:lnTo>
                      <a:pt x="29" y="10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118"/>
                    </a:lnTo>
                    <a:lnTo>
                      <a:pt x="33" y="118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7" y="5"/>
                    </a:lnTo>
                    <a:close/>
                    <a:moveTo>
                      <a:pt x="29" y="102"/>
                    </a:moveTo>
                    <a:lnTo>
                      <a:pt x="7" y="7"/>
                    </a:lnTo>
                    <a:lnTo>
                      <a:pt x="29" y="14"/>
                    </a:lnTo>
                    <a:lnTo>
                      <a:pt x="52" y="7"/>
                    </a:lnTo>
                    <a:lnTo>
                      <a:pt x="29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39"/>
          <p:cNvGrpSpPr/>
          <p:nvPr/>
        </p:nvGrpSpPr>
        <p:grpSpPr>
          <a:xfrm>
            <a:off x="3567196" y="2809756"/>
            <a:ext cx="1443524" cy="1399357"/>
            <a:chOff x="4756261" y="3603839"/>
            <a:chExt cx="1924698" cy="1865809"/>
          </a:xfrm>
        </p:grpSpPr>
        <p:sp>
          <p:nvSpPr>
            <p:cNvPr id="41" name="任意多边形 40"/>
            <p:cNvSpPr/>
            <p:nvPr/>
          </p:nvSpPr>
          <p:spPr>
            <a:xfrm flipH="1">
              <a:off x="4756261" y="3603839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22"/>
            <p:cNvSpPr txBox="1"/>
            <p:nvPr/>
          </p:nvSpPr>
          <p:spPr>
            <a:xfrm>
              <a:off x="5899225" y="4977357"/>
              <a:ext cx="781734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" name="组合 42"/>
            <p:cNvGrpSpPr/>
            <p:nvPr/>
          </p:nvGrpSpPr>
          <p:grpSpPr>
            <a:xfrm>
              <a:off x="5053221" y="3941026"/>
              <a:ext cx="574676" cy="465140"/>
              <a:chOff x="2177375" y="247894"/>
              <a:chExt cx="574676" cy="465140"/>
            </a:xfrm>
          </p:grpSpPr>
          <p:sp>
            <p:nvSpPr>
              <p:cNvPr id="44" name="Freeform 5"/>
              <p:cNvSpPr>
                <a:spLocks noEditPoints="1"/>
              </p:cNvSpPr>
              <p:nvPr/>
            </p:nvSpPr>
            <p:spPr bwMode="auto">
              <a:xfrm>
                <a:off x="2177375" y="247894"/>
                <a:ext cx="574676" cy="46514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4 h 124"/>
                  <a:gd name="T8" fmla="*/ 21 w 153"/>
                  <a:gd name="T9" fmla="*/ 121 h 124"/>
                  <a:gd name="T10" fmla="*/ 24 w 153"/>
                  <a:gd name="T11" fmla="*/ 124 h 124"/>
                  <a:gd name="T12" fmla="*/ 63 w 153"/>
                  <a:gd name="T13" fmla="*/ 124 h 124"/>
                  <a:gd name="T14" fmla="*/ 63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9 w 153"/>
                  <a:gd name="T23" fmla="*/ 124 h 124"/>
                  <a:gd name="T24" fmla="*/ 127 w 153"/>
                  <a:gd name="T25" fmla="*/ 124 h 124"/>
                  <a:gd name="T26" fmla="*/ 131 w 153"/>
                  <a:gd name="T27" fmla="*/ 120 h 124"/>
                  <a:gd name="T28" fmla="*/ 131 w 153"/>
                  <a:gd name="T29" fmla="*/ 63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60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4"/>
                      <a:pt x="24" y="124"/>
                    </a:cubicBezTo>
                    <a:cubicBezTo>
                      <a:pt x="28" y="124"/>
                      <a:pt x="63" y="124"/>
                      <a:pt x="63" y="124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4"/>
                      <a:pt x="121" y="124"/>
                      <a:pt x="127" y="124"/>
                    </a:cubicBezTo>
                    <a:cubicBezTo>
                      <a:pt x="131" y="124"/>
                      <a:pt x="131" y="120"/>
                      <a:pt x="131" y="120"/>
                    </a:cubicBezTo>
                    <a:cubicBezTo>
                      <a:pt x="131" y="63"/>
                      <a:pt x="131" y="63"/>
                      <a:pt x="131" y="63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9" y="77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60" y="68"/>
                      <a:pt x="60" y="59"/>
                    </a:cubicBezTo>
                    <a:cubicBezTo>
                      <a:pt x="60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>
                <a:spLocks/>
              </p:cNvSpPr>
              <p:nvPr/>
            </p:nvSpPr>
            <p:spPr bwMode="auto">
              <a:xfrm>
                <a:off x="2628226" y="303457"/>
                <a:ext cx="55563" cy="115888"/>
              </a:xfrm>
              <a:custGeom>
                <a:avLst/>
                <a:gdLst>
                  <a:gd name="T0" fmla="*/ 35 w 35"/>
                  <a:gd name="T1" fmla="*/ 73 h 73"/>
                  <a:gd name="T2" fmla="*/ 35 w 35"/>
                  <a:gd name="T3" fmla="*/ 0 h 73"/>
                  <a:gd name="T4" fmla="*/ 0 w 35"/>
                  <a:gd name="T5" fmla="*/ 0 h 73"/>
                  <a:gd name="T6" fmla="*/ 0 w 35"/>
                  <a:gd name="T7" fmla="*/ 42 h 73"/>
                  <a:gd name="T8" fmla="*/ 35 w 35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73">
                    <a:moveTo>
                      <a:pt x="35" y="7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3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7"/>
              <p:cNvSpPr>
                <a:spLocks noChangeArrowheads="1"/>
              </p:cNvSpPr>
              <p:nvPr/>
            </p:nvSpPr>
            <p:spPr bwMode="auto">
              <a:xfrm>
                <a:off x="2432963" y="438395"/>
                <a:ext cx="60325" cy="603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46"/>
          <p:cNvGrpSpPr/>
          <p:nvPr/>
        </p:nvGrpSpPr>
        <p:grpSpPr>
          <a:xfrm>
            <a:off x="4526446" y="2349695"/>
            <a:ext cx="1439213" cy="1359266"/>
            <a:chOff x="6035259" y="2990425"/>
            <a:chExt cx="1918951" cy="1812355"/>
          </a:xfrm>
        </p:grpSpPr>
        <p:sp>
          <p:nvSpPr>
            <p:cNvPr id="48" name="任意多边形 47"/>
            <p:cNvSpPr/>
            <p:nvPr/>
          </p:nvSpPr>
          <p:spPr>
            <a:xfrm rot="16200000" flipH="1">
              <a:off x="6032869" y="2992815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8"/>
            <p:cNvSpPr txBox="1"/>
            <p:nvPr/>
          </p:nvSpPr>
          <p:spPr>
            <a:xfrm>
              <a:off x="7172475" y="3064212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9" name="组合 49"/>
            <p:cNvGrpSpPr/>
            <p:nvPr/>
          </p:nvGrpSpPr>
          <p:grpSpPr>
            <a:xfrm>
              <a:off x="6434265" y="3961773"/>
              <a:ext cx="353333" cy="460157"/>
              <a:chOff x="2966364" y="3551501"/>
              <a:chExt cx="409575" cy="533403"/>
            </a:xfrm>
          </p:grpSpPr>
          <p:sp>
            <p:nvSpPr>
              <p:cNvPr id="51" name="Freeform 128"/>
              <p:cNvSpPr>
                <a:spLocks noEditPoints="1"/>
              </p:cNvSpPr>
              <p:nvPr/>
            </p:nvSpPr>
            <p:spPr bwMode="auto">
              <a:xfrm>
                <a:off x="2966364" y="3551501"/>
                <a:ext cx="409575" cy="533403"/>
              </a:xfrm>
              <a:custGeom>
                <a:avLst/>
                <a:gdLst>
                  <a:gd name="T0" fmla="*/ 104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5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6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6 w 109"/>
                  <a:gd name="T23" fmla="*/ 142 h 142"/>
                  <a:gd name="T24" fmla="*/ 104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4 w 109"/>
                  <a:gd name="T31" fmla="*/ 68 h 142"/>
                  <a:gd name="T32" fmla="*/ 66 w 109"/>
                  <a:gd name="T33" fmla="*/ 124 h 142"/>
                  <a:gd name="T34" fmla="*/ 55 w 109"/>
                  <a:gd name="T35" fmla="*/ 136 h 142"/>
                  <a:gd name="T36" fmla="*/ 43 w 109"/>
                  <a:gd name="T37" fmla="*/ 124 h 142"/>
                  <a:gd name="T38" fmla="*/ 43 w 109"/>
                  <a:gd name="T39" fmla="*/ 103 h 142"/>
                  <a:gd name="T40" fmla="*/ 55 w 109"/>
                  <a:gd name="T41" fmla="*/ 91 h 142"/>
                  <a:gd name="T42" fmla="*/ 66 w 109"/>
                  <a:gd name="T43" fmla="*/ 103 h 142"/>
                  <a:gd name="T44" fmla="*/ 66 w 109"/>
                  <a:gd name="T45" fmla="*/ 124 h 142"/>
                  <a:gd name="T46" fmla="*/ 77 w 109"/>
                  <a:gd name="T47" fmla="*/ 68 h 142"/>
                  <a:gd name="T48" fmla="*/ 33 w 109"/>
                  <a:gd name="T49" fmla="*/ 68 h 142"/>
                  <a:gd name="T50" fmla="*/ 33 w 109"/>
                  <a:gd name="T51" fmla="*/ 44 h 142"/>
                  <a:gd name="T52" fmla="*/ 39 w 109"/>
                  <a:gd name="T53" fmla="*/ 27 h 142"/>
                  <a:gd name="T54" fmla="*/ 55 w 109"/>
                  <a:gd name="T55" fmla="*/ 20 h 142"/>
                  <a:gd name="T56" fmla="*/ 70 w 109"/>
                  <a:gd name="T57" fmla="*/ 27 h 142"/>
                  <a:gd name="T58" fmla="*/ 77 w 109"/>
                  <a:gd name="T59" fmla="*/ 44 h 142"/>
                  <a:gd name="T60" fmla="*/ 77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4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3" y="68"/>
                      <a:pt x="0" y="71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3" y="142"/>
                      <a:pt x="6" y="142"/>
                    </a:cubicBezTo>
                    <a:cubicBezTo>
                      <a:pt x="104" y="142"/>
                      <a:pt x="104" y="142"/>
                      <a:pt x="104" y="142"/>
                    </a:cubicBezTo>
                    <a:cubicBezTo>
                      <a:pt x="107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1"/>
                      <a:pt x="107" y="68"/>
                      <a:pt x="104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5" y="136"/>
                    </a:cubicBezTo>
                    <a:cubicBezTo>
                      <a:pt x="48" y="136"/>
                      <a:pt x="43" y="131"/>
                      <a:pt x="43" y="12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96"/>
                      <a:pt x="48" y="91"/>
                      <a:pt x="55" y="91"/>
                    </a:cubicBezTo>
                    <a:cubicBezTo>
                      <a:pt x="61" y="91"/>
                      <a:pt x="66" y="96"/>
                      <a:pt x="66" y="103"/>
                    </a:cubicBezTo>
                    <a:lnTo>
                      <a:pt x="66" y="124"/>
                    </a:lnTo>
                    <a:close/>
                    <a:moveTo>
                      <a:pt x="77" y="68"/>
                    </a:move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7"/>
                    </a:cubicBezTo>
                    <a:cubicBezTo>
                      <a:pt x="43" y="23"/>
                      <a:pt x="49" y="20"/>
                      <a:pt x="55" y="20"/>
                    </a:cubicBezTo>
                    <a:cubicBezTo>
                      <a:pt x="60" y="20"/>
                      <a:pt x="66" y="23"/>
                      <a:pt x="70" y="27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29"/>
              <p:cNvSpPr>
                <a:spLocks/>
              </p:cNvSpPr>
              <p:nvPr/>
            </p:nvSpPr>
            <p:spPr bwMode="auto">
              <a:xfrm>
                <a:off x="3145751" y="3915041"/>
                <a:ext cx="49213" cy="120651"/>
              </a:xfrm>
              <a:custGeom>
                <a:avLst/>
                <a:gdLst>
                  <a:gd name="T0" fmla="*/ 7 w 13"/>
                  <a:gd name="T1" fmla="*/ 0 h 32"/>
                  <a:gd name="T2" fmla="*/ 0 w 13"/>
                  <a:gd name="T3" fmla="*/ 7 h 32"/>
                  <a:gd name="T4" fmla="*/ 0 w 13"/>
                  <a:gd name="T5" fmla="*/ 25 h 32"/>
                  <a:gd name="T6" fmla="*/ 7 w 13"/>
                  <a:gd name="T7" fmla="*/ 32 h 32"/>
                  <a:gd name="T8" fmla="*/ 13 w 13"/>
                  <a:gd name="T9" fmla="*/ 25 h 32"/>
                  <a:gd name="T10" fmla="*/ 13 w 13"/>
                  <a:gd name="T11" fmla="*/ 7 h 32"/>
                  <a:gd name="T12" fmla="*/ 7 w 1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2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3" y="32"/>
                      <a:pt x="7" y="32"/>
                    </a:cubicBezTo>
                    <a:cubicBezTo>
                      <a:pt x="10" y="32"/>
                      <a:pt x="13" y="29"/>
                      <a:pt x="13" y="2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9304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314" y="1810051"/>
            <a:ext cx="9153313" cy="2453995"/>
            <a:chOff x="-9314" y="1810051"/>
            <a:chExt cx="9153313" cy="2453995"/>
          </a:xfrm>
        </p:grpSpPr>
        <p:sp>
          <p:nvSpPr>
            <p:cNvPr id="4" name="矩形: 圆角 3"/>
            <p:cNvSpPr/>
            <p:nvPr/>
          </p:nvSpPr>
          <p:spPr>
            <a:xfrm>
              <a:off x="-9314" y="1810051"/>
              <a:ext cx="9153313" cy="2453995"/>
            </a:xfrm>
            <a:prstGeom prst="roundRect">
              <a:avLst>
                <a:gd name="adj" fmla="val 0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 10"/>
            <p:cNvSpPr/>
            <p:nvPr/>
          </p:nvSpPr>
          <p:spPr>
            <a:xfrm>
              <a:off x="676734" y="1810051"/>
              <a:ext cx="2289353" cy="245399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Rectangle 11"/>
            <p:cNvSpPr/>
            <p:nvPr/>
          </p:nvSpPr>
          <p:spPr>
            <a:xfrm>
              <a:off x="3427323" y="1810051"/>
              <a:ext cx="2289353" cy="2453995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Rectangle 12"/>
            <p:cNvSpPr/>
            <p:nvPr/>
          </p:nvSpPr>
          <p:spPr>
            <a:xfrm>
              <a:off x="6177912" y="1810051"/>
              <a:ext cx="2289353" cy="2453995"/>
            </a:xfrm>
            <a:prstGeom prst="rect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Oval 17"/>
            <p:cNvSpPr/>
            <p:nvPr/>
          </p:nvSpPr>
          <p:spPr>
            <a:xfrm>
              <a:off x="1489621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9" name="Rectangle 15"/>
            <p:cNvSpPr/>
            <p:nvPr/>
          </p:nvSpPr>
          <p:spPr>
            <a:xfrm>
              <a:off x="1165761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>
              <a:off x="818609" y="3306541"/>
              <a:ext cx="2005604" cy="4501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29"/>
            <p:cNvSpPr/>
            <p:nvPr/>
          </p:nvSpPr>
          <p:spPr>
            <a:xfrm>
              <a:off x="4240210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2" name="Rectangle 27"/>
            <p:cNvSpPr/>
            <p:nvPr/>
          </p:nvSpPr>
          <p:spPr>
            <a:xfrm>
              <a:off x="3916350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3569198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41"/>
            <p:cNvSpPr/>
            <p:nvPr/>
          </p:nvSpPr>
          <p:spPr>
            <a:xfrm>
              <a:off x="6990799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5" name="Rectangle 39"/>
            <p:cNvSpPr/>
            <p:nvPr/>
          </p:nvSpPr>
          <p:spPr>
            <a:xfrm>
              <a:off x="6666939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40"/>
            <p:cNvSpPr/>
            <p:nvPr/>
          </p:nvSpPr>
          <p:spPr>
            <a:xfrm>
              <a:off x="6319787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/>
            <p:nvPr/>
          </p:nvSpPr>
          <p:spPr>
            <a:xfrm>
              <a:off x="1658854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8" name="Oval 29"/>
            <p:cNvSpPr/>
            <p:nvPr/>
          </p:nvSpPr>
          <p:spPr>
            <a:xfrm>
              <a:off x="4424301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9" name="Oval 41"/>
            <p:cNvSpPr/>
            <p:nvPr/>
          </p:nvSpPr>
          <p:spPr>
            <a:xfrm>
              <a:off x="7160033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</p:grpSp>
      <p:grpSp>
        <p:nvGrpSpPr>
          <p:cNvPr id="3" name="组合 19"/>
          <p:cNvGrpSpPr/>
          <p:nvPr/>
        </p:nvGrpSpPr>
        <p:grpSpPr>
          <a:xfrm>
            <a:off x="1547664" y="627534"/>
            <a:ext cx="6048671" cy="758603"/>
            <a:chOff x="2063554" y="1232756"/>
            <a:chExt cx="8064894" cy="1011471"/>
          </a:xfrm>
        </p:grpSpPr>
        <p:sp>
          <p:nvSpPr>
            <p:cNvPr id="21" name="Text Placeholder 2"/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CN" sz="1000" dirty="0"/>
                <a:t>1.</a:t>
              </a:r>
              <a:r>
                <a:rPr lang="zh-CN" altLang="en-US" sz="1000" dirty="0"/>
                <a:t>单击要填充的形状；</a:t>
              </a:r>
              <a:r>
                <a:rPr lang="en-US" altLang="zh-CN" sz="1000" dirty="0"/>
                <a:t>2.</a:t>
              </a:r>
              <a:r>
                <a:rPr lang="zh-CN" altLang="en-US" sz="1000" dirty="0"/>
                <a:t>在“格式”选项卡上的“形状样式”组中，单击“形状填充”旁边的箭头，然后单击「图片或纹理填充」。</a:t>
              </a:r>
              <a:r>
                <a:rPr lang="en-US" altLang="zh-CN" sz="1000" dirty="0"/>
                <a:t> 3.</a:t>
              </a:r>
              <a:r>
                <a:rPr lang="zh-CN" altLang="en-US" sz="1000" dirty="0"/>
                <a:t>找到包含需要使用的图片的文件夹，单击该图片，然后单击“插入”。</a:t>
              </a:r>
              <a:r>
                <a:rPr lang="en-US" altLang="zh-CN" sz="1000" dirty="0"/>
                <a:t>4.</a:t>
              </a:r>
              <a:r>
                <a:rPr lang="zh-CN" altLang="en-US" sz="1000" dirty="0"/>
                <a:t>使用图片工具“裁剪”下拉菜单中的「填充」可对图片进行调整</a:t>
              </a:r>
            </a:p>
          </p:txBody>
        </p:sp>
        <p:sp>
          <p:nvSpPr>
            <p:cNvPr id="22" name="Text Placeholder 2"/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2000" b="1" dirty="0">
                  <a:latin typeface="+mn-lt"/>
                  <a:ea typeface="+mn-ea"/>
                  <a:cs typeface="+mn-ea"/>
                  <a:sym typeface="+mn-lt"/>
                </a:rPr>
                <a:t>请在形状中填充图片</a:t>
              </a:r>
              <a:endParaRPr lang="en-US" sz="2000" b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57206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0243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97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C9AB1"/>
      </a:accent1>
      <a:accent2>
        <a:srgbClr val="7FB265"/>
      </a:accent2>
      <a:accent3>
        <a:srgbClr val="2C9AB1"/>
      </a:accent3>
      <a:accent4>
        <a:srgbClr val="7FB265"/>
      </a:accent4>
      <a:accent5>
        <a:srgbClr val="2C9AB1"/>
      </a:accent5>
      <a:accent6>
        <a:srgbClr val="7FB26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3852</TotalTime>
  <Words>2192</Words>
  <Application>Microsoft Office PowerPoint</Application>
  <PresentationFormat>全屏显示(16:9)</PresentationFormat>
  <Paragraphs>262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Gill Sans</vt:lpstr>
      <vt:lpstr>Kartika</vt:lpstr>
      <vt:lpstr>Lato Regular</vt:lpstr>
      <vt:lpstr>League Gothic Regular</vt:lpstr>
      <vt:lpstr>SF UI Display Thin</vt:lpstr>
      <vt:lpstr>ヒラギノ角ゴ ProN W3</vt:lpstr>
      <vt:lpstr>宋体</vt:lpstr>
      <vt:lpstr>微软雅黑</vt:lpstr>
      <vt:lpstr>幼圆</vt:lpstr>
      <vt:lpstr>Agency FB</vt:lpstr>
      <vt:lpstr>Arial</vt:lpstr>
      <vt:lpstr>Calibri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411</cp:revision>
  <dcterms:created xsi:type="dcterms:W3CDTF">2014-11-09T01:07:25Z</dcterms:created>
  <dcterms:modified xsi:type="dcterms:W3CDTF">2020-08-20T06:56:23Z</dcterms:modified>
</cp:coreProperties>
</file>