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60" r:id="rId2"/>
    <p:sldId id="261" r:id="rId3"/>
    <p:sldId id="264" r:id="rId4"/>
    <p:sldId id="262" r:id="rId5"/>
    <p:sldId id="266" r:id="rId6"/>
    <p:sldId id="267" r:id="rId7"/>
    <p:sldId id="263" r:id="rId8"/>
    <p:sldId id="265" r:id="rId9"/>
    <p:sldId id="268" r:id="rId10"/>
    <p:sldId id="269" r:id="rId11"/>
    <p:sldId id="270" r:id="rId12"/>
  </p:sldIdLst>
  <p:sldSz cx="12192000" cy="6858000"/>
  <p:notesSz cx="6858000" cy="9144000"/>
  <p:custDataLst>
    <p:tags r:id="rId1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291F"/>
    <a:srgbClr val="F9D4C8"/>
    <a:srgbClr val="FF940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7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4EDFFD0F-5549-4CDA-87FD-C1F1324FF27E}" type="datetimeFigureOut">
              <a:rPr lang="zh-CN" altLang="en-US" smtClean="0"/>
              <a:pPr/>
              <a:t>2020/9/28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994C9159-E24B-42CC-A2E3-35DFA4D2610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40785983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C9159-E24B-42CC-A2E3-35DFA4D2610C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380897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C9159-E24B-42CC-A2E3-35DFA4D2610C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811715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C9159-E24B-42CC-A2E3-35DFA4D2610C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325866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C9159-E24B-42CC-A2E3-35DFA4D2610C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99515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C9159-E24B-42CC-A2E3-35DFA4D2610C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7232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C9159-E24B-42CC-A2E3-35DFA4D2610C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762076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C9159-E24B-42CC-A2E3-35DFA4D2610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717921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C9159-E24B-42CC-A2E3-35DFA4D2610C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037633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C9159-E24B-42CC-A2E3-35DFA4D2610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8374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C9159-E24B-42CC-A2E3-35DFA4D2610C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249993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C9159-E24B-42CC-A2E3-35DFA4D2610C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9567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2889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9193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40020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</a:t>
            </a:r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moban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hangye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jieri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</a:t>
            </a:r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sucai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</a:t>
            </a:r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beijing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</a:t>
            </a:r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tubiao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</a:t>
            </a:r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xiazai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powerpoint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</a:t>
            </a:r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kejian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字体下载</a:t>
            </a:r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PPT/ziti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xiazai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zongjie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工作计划</a:t>
            </a:r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xiazai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jihua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moban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shangwu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xiazai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jianli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xiazai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dabian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PPT/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xiazai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/</a:t>
            </a:r>
            <a:r>
              <a:rPr lang="en-US" altLang="zh-CN" sz="100" dirty="0" err="1" smtClean="0">
                <a:solidFill>
                  <a:prstClr val="white"/>
                </a:solidFill>
                <a:ea typeface="宋体"/>
              </a:rPr>
              <a:t>huibao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762121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02121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0" Type="http://schemas.openxmlformats.org/officeDocument/2006/relationships/image" Target="../media/image12.svg"/><Relationship Id="rId4" Type="http://schemas.openxmlformats.org/officeDocument/2006/relationships/image" Target="../media/image5.jpe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svg"/><Relationship Id="rId11" Type="http://schemas.openxmlformats.org/officeDocument/2006/relationships/image" Target="../media/image16.png"/><Relationship Id="rId5" Type="http://schemas.openxmlformats.org/officeDocument/2006/relationships/image" Target="../media/image13.png"/><Relationship Id="rId10" Type="http://schemas.openxmlformats.org/officeDocument/2006/relationships/image" Target="../media/image22.sv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05D4DD5E-12E8-4E43-A6AF-7D4AA09FEA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7EC6BA5-788F-49F0-B710-A97815A3695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389957" y="1415845"/>
            <a:ext cx="3480515" cy="50292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AD2C22FA-909E-4546-9B7B-98D4264D90A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5893" t="12043" r="2975" b="14623"/>
          <a:stretch/>
        </p:blipFill>
        <p:spPr>
          <a:xfrm>
            <a:off x="4575505" y="412959"/>
            <a:ext cx="6854635" cy="5515897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DB40BE7-9B75-44A6-8716-1811E2371045}"/>
              </a:ext>
            </a:extLst>
          </p:cNvPr>
          <p:cNvSpPr txBox="1"/>
          <p:nvPr/>
        </p:nvSpPr>
        <p:spPr>
          <a:xfrm>
            <a:off x="5832466" y="2077928"/>
            <a:ext cx="64770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班干部竞聘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317A2807-8461-4809-BEEB-7B78A53DE583}"/>
              </a:ext>
            </a:extLst>
          </p:cNvPr>
          <p:cNvSpPr txBox="1"/>
          <p:nvPr/>
        </p:nvSpPr>
        <p:spPr>
          <a:xfrm>
            <a:off x="6835898" y="329109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6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Click here to add words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5ADF1B60-2A72-4C60-894B-083FCE7DD467}"/>
              </a:ext>
            </a:extLst>
          </p:cNvPr>
          <p:cNvSpPr txBox="1"/>
          <p:nvPr/>
        </p:nvSpPr>
        <p:spPr>
          <a:xfrm>
            <a:off x="6835898" y="3628162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6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Click here to add words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xmlns="" id="{E2E446FC-40A8-4D92-BDC1-1A15189440BA}"/>
              </a:ext>
            </a:extLst>
          </p:cNvPr>
          <p:cNvSpPr/>
          <p:nvPr/>
        </p:nvSpPr>
        <p:spPr>
          <a:xfrm>
            <a:off x="6540597" y="4015439"/>
            <a:ext cx="3030847" cy="72571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52BC5DC3-A703-4CE5-A88C-2B6239B51503}"/>
              </a:ext>
            </a:extLst>
          </p:cNvPr>
          <p:cNvSpPr txBox="1"/>
          <p:nvPr/>
        </p:nvSpPr>
        <p:spPr>
          <a:xfrm>
            <a:off x="6652293" y="4116689"/>
            <a:ext cx="3302198" cy="523220"/>
          </a:xfrm>
          <a:prstGeom prst="rect">
            <a:avLst/>
          </a:prstGeom>
          <a:solidFill>
            <a:srgbClr val="F9D4C8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演讲人</a:t>
            </a:r>
            <a:r>
              <a:rPr lang="zh-CN" altLang="en-US" sz="2800" dirty="0" smtClean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：</a:t>
            </a:r>
            <a:r>
              <a:rPr lang="en-US" altLang="zh-CN" sz="2800" dirty="0" smtClean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PPT</a:t>
            </a:r>
            <a:endParaRPr lang="zh-CN" altLang="en-US" sz="2800" dirty="0">
              <a:solidFill>
                <a:schemeClr val="bg1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BE9F037E-3290-4C38-858A-D5A7ABE19FF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205726" y="658818"/>
            <a:ext cx="2756452" cy="1514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2543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CD4A23E9-3D07-4475-A046-4A6D1A31F1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3" name="云形 2">
            <a:extLst>
              <a:ext uri="{FF2B5EF4-FFF2-40B4-BE49-F238E27FC236}">
                <a16:creationId xmlns:a16="http://schemas.microsoft.com/office/drawing/2014/main" xmlns="" id="{8881B03A-DBD7-402B-86C8-44EEF9198172}"/>
              </a:ext>
            </a:extLst>
          </p:cNvPr>
          <p:cNvSpPr/>
          <p:nvPr/>
        </p:nvSpPr>
        <p:spPr>
          <a:xfrm>
            <a:off x="676276" y="304800"/>
            <a:ext cx="10839451" cy="6248400"/>
          </a:xfrm>
          <a:prstGeom prst="cloud">
            <a:avLst/>
          </a:prstGeom>
          <a:solidFill>
            <a:schemeClr val="bg1"/>
          </a:solidFill>
          <a:ln w="76200">
            <a:solidFill>
              <a:srgbClr val="6029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pic>
        <p:nvPicPr>
          <p:cNvPr id="4" name="Picture 43">
            <a:extLst>
              <a:ext uri="{FF2B5EF4-FFF2-40B4-BE49-F238E27FC236}">
                <a16:creationId xmlns:a16="http://schemas.microsoft.com/office/drawing/2014/main" xmlns="" id="{60A8CBB9-AACC-4F88-8910-A120D9819A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 rot="21075304">
            <a:off x="6884713" y="1449421"/>
            <a:ext cx="2605251" cy="2656797"/>
          </a:xfrm>
          <a:prstGeom prst="ellipse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60291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</p:spPr>
      </p:pic>
      <p:pic>
        <p:nvPicPr>
          <p:cNvPr id="5" name="图形 4" descr="信封">
            <a:extLst>
              <a:ext uri="{FF2B5EF4-FFF2-40B4-BE49-F238E27FC236}">
                <a16:creationId xmlns:a16="http://schemas.microsoft.com/office/drawing/2014/main" xmlns="" id="{BDA85E76-09C3-4413-B2E7-D3909585E2F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2629810" y="2533636"/>
            <a:ext cx="523220" cy="52322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0CF6AC43-CF48-4720-91C0-6A8B47856222}"/>
              </a:ext>
            </a:extLst>
          </p:cNvPr>
          <p:cNvSpPr txBox="1"/>
          <p:nvPr/>
        </p:nvSpPr>
        <p:spPr>
          <a:xfrm>
            <a:off x="3384549" y="2533640"/>
            <a:ext cx="27244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60291F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籍贯：月球</a:t>
            </a:r>
          </a:p>
        </p:txBody>
      </p:sp>
      <p:pic>
        <p:nvPicPr>
          <p:cNvPr id="7" name="图形 6" descr="日历">
            <a:extLst>
              <a:ext uri="{FF2B5EF4-FFF2-40B4-BE49-F238E27FC236}">
                <a16:creationId xmlns:a16="http://schemas.microsoft.com/office/drawing/2014/main" xmlns="" id="{D8CD6B18-C91A-403D-9A74-645517CEE97D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2576892" y="3212976"/>
            <a:ext cx="576136" cy="576136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AB2D0DA0-2780-4D95-88F5-78C34BC5C30E}"/>
              </a:ext>
            </a:extLst>
          </p:cNvPr>
          <p:cNvSpPr txBox="1"/>
          <p:nvPr/>
        </p:nvSpPr>
        <p:spPr>
          <a:xfrm>
            <a:off x="3384549" y="3239438"/>
            <a:ext cx="3254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60291F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生日：</a:t>
            </a:r>
            <a:r>
              <a:rPr lang="en-US" altLang="zh-CN" sz="3600" b="1" dirty="0">
                <a:solidFill>
                  <a:srgbClr val="60291F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02.02</a:t>
            </a:r>
            <a:endParaRPr lang="zh-CN" altLang="en-US" sz="3600" b="1" dirty="0">
              <a:solidFill>
                <a:srgbClr val="60291F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pic>
        <p:nvPicPr>
          <p:cNvPr id="9" name="图形 8" descr="耳机">
            <a:extLst>
              <a:ext uri="{FF2B5EF4-FFF2-40B4-BE49-F238E27FC236}">
                <a16:creationId xmlns:a16="http://schemas.microsoft.com/office/drawing/2014/main" xmlns="" id="{871FD7B3-C217-4229-90D3-7D8952B2F696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2576893" y="3944042"/>
            <a:ext cx="576136" cy="576136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2CB6994-C52E-4C28-B416-12ABBF2D5A10}"/>
              </a:ext>
            </a:extLst>
          </p:cNvPr>
          <p:cNvSpPr txBox="1"/>
          <p:nvPr/>
        </p:nvSpPr>
        <p:spPr>
          <a:xfrm>
            <a:off x="3370038" y="3987064"/>
            <a:ext cx="45357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60291F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爱好：听歌、看书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4F3E870C-F4FD-492B-A23A-4C63B036A5D0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230229" y="651394"/>
            <a:ext cx="1882243" cy="1882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4065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CD4A23E9-3D07-4475-A046-4A6D1A31F1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56858B8F-882F-45F7-9B6F-46AC6134A6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40587" y="1524651"/>
            <a:ext cx="4687368" cy="350599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C236F53A-3B39-4716-ABF1-B40A9242236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440466" y="1524647"/>
            <a:ext cx="6101351" cy="3864188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387B0041-FD37-421C-BE43-CAADA2B0E0FA}"/>
              </a:ext>
            </a:extLst>
          </p:cNvPr>
          <p:cNvSpPr txBox="1"/>
          <p:nvPr/>
        </p:nvSpPr>
        <p:spPr>
          <a:xfrm>
            <a:off x="5486400" y="2613241"/>
            <a:ext cx="402120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        大家好！我是小图图。今年五岁了，大班的小帅哥一枚哦</a:t>
            </a:r>
            <a:r>
              <a:rPr lang="en-US" altLang="zh-CN" sz="24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~~~~</a:t>
            </a:r>
            <a:endParaRPr lang="zh-CN" altLang="en-US" sz="2400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256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CD4A23E9-3D07-4475-A046-4A6D1A31F1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3" name="云形 2">
            <a:extLst>
              <a:ext uri="{FF2B5EF4-FFF2-40B4-BE49-F238E27FC236}">
                <a16:creationId xmlns:a16="http://schemas.microsoft.com/office/drawing/2014/main" xmlns="" id="{789CB2CC-E2EA-4F00-B4B4-5D1C6BEF05E7}"/>
              </a:ext>
            </a:extLst>
          </p:cNvPr>
          <p:cNvSpPr/>
          <p:nvPr/>
        </p:nvSpPr>
        <p:spPr>
          <a:xfrm>
            <a:off x="676276" y="304800"/>
            <a:ext cx="10839451" cy="6248400"/>
          </a:xfrm>
          <a:prstGeom prst="cloud">
            <a:avLst/>
          </a:prstGeom>
          <a:solidFill>
            <a:schemeClr val="bg1"/>
          </a:solidFill>
          <a:ln w="76200">
            <a:solidFill>
              <a:srgbClr val="6029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58332AB1-BB46-4149-AE8A-862813D14F0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12027" r="3352" b="9880"/>
          <a:stretch/>
        </p:blipFill>
        <p:spPr>
          <a:xfrm>
            <a:off x="1519277" y="1065247"/>
            <a:ext cx="6484575" cy="4513436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4A3F9EC3-DF52-46EE-BFD9-19B92DAD2BED}"/>
              </a:ext>
            </a:extLst>
          </p:cNvPr>
          <p:cNvSpPr txBox="1"/>
          <p:nvPr/>
        </p:nvSpPr>
        <p:spPr>
          <a:xfrm>
            <a:off x="3277863" y="1463016"/>
            <a:ext cx="17615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我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9ED5A87-74E4-4E55-87CB-4B15067F0007}"/>
              </a:ext>
            </a:extLst>
          </p:cNvPr>
          <p:cNvSpPr txBox="1"/>
          <p:nvPr/>
        </p:nvSpPr>
        <p:spPr>
          <a:xfrm>
            <a:off x="4055263" y="1720529"/>
            <a:ext cx="17615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的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39BB2D32-9F3C-4E93-AFA3-1686C6084A24}"/>
              </a:ext>
            </a:extLst>
          </p:cNvPr>
          <p:cNvSpPr txBox="1"/>
          <p:nvPr/>
        </p:nvSpPr>
        <p:spPr>
          <a:xfrm>
            <a:off x="4852835" y="1812862"/>
            <a:ext cx="10095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EF805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荣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5CEBACFE-00D8-49F1-8555-D71BA4D433FC}"/>
              </a:ext>
            </a:extLst>
          </p:cNvPr>
          <p:cNvSpPr txBox="1"/>
          <p:nvPr/>
        </p:nvSpPr>
        <p:spPr>
          <a:xfrm>
            <a:off x="5720027" y="1661094"/>
            <a:ext cx="793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rgbClr val="EF805D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誉</a:t>
            </a:r>
          </a:p>
        </p:txBody>
      </p:sp>
      <p:pic>
        <p:nvPicPr>
          <p:cNvPr id="10" name="图形 9" descr="信封">
            <a:extLst>
              <a:ext uri="{FF2B5EF4-FFF2-40B4-BE49-F238E27FC236}">
                <a16:creationId xmlns:a16="http://schemas.microsoft.com/office/drawing/2014/main" xmlns="" id="{AD6AB5B4-C4C7-4D84-98EE-41F8C16C2A2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1738" y="2993116"/>
            <a:ext cx="523220" cy="523220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467B572-C74B-4D73-A582-0ABF4C86EDCE}"/>
              </a:ext>
            </a:extLst>
          </p:cNvPr>
          <p:cNvSpPr txBox="1"/>
          <p:nvPr/>
        </p:nvSpPr>
        <p:spPr>
          <a:xfrm>
            <a:off x="3886479" y="2993118"/>
            <a:ext cx="2626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单击添加文本</a:t>
            </a:r>
          </a:p>
        </p:txBody>
      </p:sp>
      <p:pic>
        <p:nvPicPr>
          <p:cNvPr id="12" name="图形 11" descr="日历">
            <a:extLst>
              <a:ext uri="{FF2B5EF4-FFF2-40B4-BE49-F238E27FC236}">
                <a16:creationId xmlns:a16="http://schemas.microsoft.com/office/drawing/2014/main" xmlns="" id="{0E43AE70-DB28-4887-B0DC-948A340E9D96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078820" y="3672456"/>
            <a:ext cx="576136" cy="576136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36739F86-C2DD-42D5-B027-128447110995}"/>
              </a:ext>
            </a:extLst>
          </p:cNvPr>
          <p:cNvSpPr txBox="1"/>
          <p:nvPr/>
        </p:nvSpPr>
        <p:spPr>
          <a:xfrm>
            <a:off x="3886479" y="3698916"/>
            <a:ext cx="2626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单击添加文本</a:t>
            </a:r>
          </a:p>
        </p:txBody>
      </p:sp>
      <p:pic>
        <p:nvPicPr>
          <p:cNvPr id="14" name="图形 13" descr="耳机">
            <a:extLst>
              <a:ext uri="{FF2B5EF4-FFF2-40B4-BE49-F238E27FC236}">
                <a16:creationId xmlns:a16="http://schemas.microsoft.com/office/drawing/2014/main" xmlns="" id="{318798F7-DBE0-4558-8219-3FCE39776694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3078821" y="4403522"/>
            <a:ext cx="576136" cy="576136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4EA00B7C-EA72-4B54-BE99-12914A2C8A35}"/>
              </a:ext>
            </a:extLst>
          </p:cNvPr>
          <p:cNvSpPr txBox="1"/>
          <p:nvPr/>
        </p:nvSpPr>
        <p:spPr>
          <a:xfrm>
            <a:off x="3871967" y="4446542"/>
            <a:ext cx="3051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单击添加文本</a:t>
            </a: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0E901EF3-E28F-4F2A-8D52-4923C472F1E2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986853" y="1065247"/>
            <a:ext cx="2945457" cy="425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4653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CD4A23E9-3D07-4475-A046-4A6D1A31F1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3" name="云形 2">
            <a:extLst>
              <a:ext uri="{FF2B5EF4-FFF2-40B4-BE49-F238E27FC236}">
                <a16:creationId xmlns:a16="http://schemas.microsoft.com/office/drawing/2014/main" xmlns="" id="{E5795AE0-AC5D-4C89-BD32-8677CFB015D1}"/>
              </a:ext>
            </a:extLst>
          </p:cNvPr>
          <p:cNvSpPr/>
          <p:nvPr/>
        </p:nvSpPr>
        <p:spPr>
          <a:xfrm>
            <a:off x="676276" y="304800"/>
            <a:ext cx="10839451" cy="6248400"/>
          </a:xfrm>
          <a:prstGeom prst="cloud">
            <a:avLst/>
          </a:prstGeom>
          <a:solidFill>
            <a:schemeClr val="bg1"/>
          </a:solidFill>
          <a:ln w="76200">
            <a:solidFill>
              <a:srgbClr val="6029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54AB6CE1-08FE-416B-9D80-4538F600896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153348"/>
            <a:ext cx="12192000" cy="3704652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0E0D2A56-E558-4E87-9046-8986F6D18EA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571627" y="1027335"/>
            <a:ext cx="3838575" cy="4803337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190D6F90-0C10-4E80-98E9-EF408EC9FCA6}"/>
              </a:ext>
            </a:extLst>
          </p:cNvPr>
          <p:cNvSpPr txBox="1"/>
          <p:nvPr/>
        </p:nvSpPr>
        <p:spPr>
          <a:xfrm>
            <a:off x="6901101" y="2075687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Click here to add words</a:t>
            </a:r>
            <a:endParaRPr lang="zh-CN" altLang="en-US" sz="2000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ED8AF7A2-82BE-4EDD-BAB9-6C1144476B3A}"/>
              </a:ext>
            </a:extLst>
          </p:cNvPr>
          <p:cNvSpPr/>
          <p:nvPr/>
        </p:nvSpPr>
        <p:spPr>
          <a:xfrm>
            <a:off x="6305552" y="2075690"/>
            <a:ext cx="400111" cy="40011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876D2EE9-F703-4721-B6FD-FE42A93C73A9}"/>
              </a:ext>
            </a:extLst>
          </p:cNvPr>
          <p:cNvSpPr txBox="1"/>
          <p:nvPr/>
        </p:nvSpPr>
        <p:spPr>
          <a:xfrm>
            <a:off x="6901101" y="2892485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Click here to add words</a:t>
            </a:r>
            <a:endParaRPr lang="zh-CN" altLang="en-US" sz="2000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286FB18E-8528-4221-969C-C665E6825BE4}"/>
              </a:ext>
            </a:extLst>
          </p:cNvPr>
          <p:cNvSpPr/>
          <p:nvPr/>
        </p:nvSpPr>
        <p:spPr>
          <a:xfrm>
            <a:off x="6305552" y="2892488"/>
            <a:ext cx="400111" cy="40011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F4A5C15E-CD30-42B2-B565-F80367E9D902}"/>
              </a:ext>
            </a:extLst>
          </p:cNvPr>
          <p:cNvSpPr txBox="1"/>
          <p:nvPr/>
        </p:nvSpPr>
        <p:spPr>
          <a:xfrm>
            <a:off x="6901101" y="3708751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Click here to add words</a:t>
            </a:r>
            <a:endParaRPr lang="zh-CN" altLang="en-US" sz="2000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21F83F4B-8297-4B40-8FA1-0D95B50EE9A5}"/>
              </a:ext>
            </a:extLst>
          </p:cNvPr>
          <p:cNvSpPr/>
          <p:nvPr/>
        </p:nvSpPr>
        <p:spPr>
          <a:xfrm>
            <a:off x="6305552" y="3708754"/>
            <a:ext cx="400111" cy="40011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2713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/>
      <p:bldP spid="13" grpId="0" animBg="1"/>
      <p:bldP spid="14" grpId="0"/>
      <p:bldP spid="15" grpId="0" animBg="1"/>
      <p:bldP spid="16" grpId="0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CD4A23E9-3D07-4475-A046-4A6D1A31F1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3" name="云形 2">
            <a:extLst>
              <a:ext uri="{FF2B5EF4-FFF2-40B4-BE49-F238E27FC236}">
                <a16:creationId xmlns:a16="http://schemas.microsoft.com/office/drawing/2014/main" xmlns="" id="{AB089022-3533-44CF-80BB-9646DA533CBB}"/>
              </a:ext>
            </a:extLst>
          </p:cNvPr>
          <p:cNvSpPr/>
          <p:nvPr/>
        </p:nvSpPr>
        <p:spPr>
          <a:xfrm>
            <a:off x="676276" y="304800"/>
            <a:ext cx="10839451" cy="6248400"/>
          </a:xfrm>
          <a:prstGeom prst="cloud">
            <a:avLst/>
          </a:prstGeom>
          <a:solidFill>
            <a:schemeClr val="bg1"/>
          </a:solidFill>
          <a:ln w="76200">
            <a:solidFill>
              <a:srgbClr val="6029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F41292E9-37B5-408E-8D41-6827B32462A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42129" y="1982020"/>
            <a:ext cx="1338075" cy="1383795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5AFD06FF-4680-4239-A1EC-4815D54CAF67}"/>
              </a:ext>
            </a:extLst>
          </p:cNvPr>
          <p:cNvSpPr txBox="1"/>
          <p:nvPr/>
        </p:nvSpPr>
        <p:spPr>
          <a:xfrm>
            <a:off x="2275199" y="4147590"/>
            <a:ext cx="251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Click here to add words</a:t>
            </a:r>
            <a:endParaRPr lang="zh-CN" altLang="en-US" sz="1400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0947E5E7-D6EF-4D7C-B720-438CE0FDBE0A}"/>
              </a:ext>
            </a:extLst>
          </p:cNvPr>
          <p:cNvSpPr txBox="1"/>
          <p:nvPr/>
        </p:nvSpPr>
        <p:spPr>
          <a:xfrm>
            <a:off x="2275199" y="4484656"/>
            <a:ext cx="251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Click here to add words</a:t>
            </a:r>
            <a:endParaRPr lang="zh-CN" altLang="en-US" sz="1400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450889F-2449-4875-AACE-A9139535E198}"/>
              </a:ext>
            </a:extLst>
          </p:cNvPr>
          <p:cNvSpPr txBox="1"/>
          <p:nvPr/>
        </p:nvSpPr>
        <p:spPr>
          <a:xfrm>
            <a:off x="2593046" y="3747479"/>
            <a:ext cx="26996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添加标题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8019AA1F-A9DD-486F-92D4-46A424FD3B0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653649" y="2643868"/>
            <a:ext cx="1338075" cy="1383795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450564C2-09F5-4386-9538-8801BF506FA7}"/>
              </a:ext>
            </a:extLst>
          </p:cNvPr>
          <p:cNvSpPr txBox="1"/>
          <p:nvPr/>
        </p:nvSpPr>
        <p:spPr>
          <a:xfrm>
            <a:off x="5386719" y="4809438"/>
            <a:ext cx="251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Click here to add words</a:t>
            </a:r>
            <a:endParaRPr lang="zh-CN" altLang="en-US" sz="1400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9C32095C-2E7B-45A7-AE29-B12A00B01D0F}"/>
              </a:ext>
            </a:extLst>
          </p:cNvPr>
          <p:cNvSpPr txBox="1"/>
          <p:nvPr/>
        </p:nvSpPr>
        <p:spPr>
          <a:xfrm>
            <a:off x="5386719" y="5146504"/>
            <a:ext cx="251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Click here to add words</a:t>
            </a:r>
            <a:endParaRPr lang="zh-CN" altLang="en-US" sz="1400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BB696F4F-5FF6-4A6F-9F0E-D62C46D977B3}"/>
              </a:ext>
            </a:extLst>
          </p:cNvPr>
          <p:cNvSpPr txBox="1"/>
          <p:nvPr/>
        </p:nvSpPr>
        <p:spPr>
          <a:xfrm>
            <a:off x="5704566" y="4409327"/>
            <a:ext cx="26996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添加标题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EF8A02C3-C632-40A8-8023-95C1B56A094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550940" y="1491065"/>
            <a:ext cx="1338075" cy="1383795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54AA10A1-A83E-4C05-8C7F-A821D4577702}"/>
              </a:ext>
            </a:extLst>
          </p:cNvPr>
          <p:cNvSpPr txBox="1"/>
          <p:nvPr/>
        </p:nvSpPr>
        <p:spPr>
          <a:xfrm>
            <a:off x="8284007" y="3656635"/>
            <a:ext cx="251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Click here to add words</a:t>
            </a:r>
            <a:endParaRPr lang="zh-CN" altLang="en-US" sz="1400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6A3F9F8E-4159-4215-9CB3-7C744FC2BA7C}"/>
              </a:ext>
            </a:extLst>
          </p:cNvPr>
          <p:cNvSpPr txBox="1"/>
          <p:nvPr/>
        </p:nvSpPr>
        <p:spPr>
          <a:xfrm>
            <a:off x="8284007" y="3993701"/>
            <a:ext cx="251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Click here to add words</a:t>
            </a:r>
            <a:endParaRPr lang="zh-CN" altLang="en-US" sz="1400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02147CAD-EA32-4D2E-ADD1-D79BDFE272D7}"/>
              </a:ext>
            </a:extLst>
          </p:cNvPr>
          <p:cNvSpPr txBox="1"/>
          <p:nvPr/>
        </p:nvSpPr>
        <p:spPr>
          <a:xfrm>
            <a:off x="8601856" y="3256524"/>
            <a:ext cx="26996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添加标题</a:t>
            </a:r>
          </a:p>
        </p:txBody>
      </p:sp>
    </p:spTree>
    <p:extLst>
      <p:ext uri="{BB962C8B-B14F-4D97-AF65-F5344CB8AC3E}">
        <p14:creationId xmlns:p14="http://schemas.microsoft.com/office/powerpoint/2010/main" xmlns="" val="292253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/>
      <p:bldP spid="9" grpId="0"/>
      <p:bldP spid="10" grpId="0"/>
      <p:bldP spid="12" grpId="0"/>
      <p:bldP spid="13" grpId="0"/>
      <p:bldP spid="14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CD4A23E9-3D07-4475-A046-4A6D1A31F1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3" name="云形 2">
            <a:extLst>
              <a:ext uri="{FF2B5EF4-FFF2-40B4-BE49-F238E27FC236}">
                <a16:creationId xmlns:a16="http://schemas.microsoft.com/office/drawing/2014/main" xmlns="" id="{DFCFB91A-6030-4820-BB66-F4780B096710}"/>
              </a:ext>
            </a:extLst>
          </p:cNvPr>
          <p:cNvSpPr/>
          <p:nvPr/>
        </p:nvSpPr>
        <p:spPr>
          <a:xfrm>
            <a:off x="676276" y="304800"/>
            <a:ext cx="10839451" cy="6248400"/>
          </a:xfrm>
          <a:prstGeom prst="cloud">
            <a:avLst/>
          </a:prstGeom>
          <a:solidFill>
            <a:schemeClr val="bg1"/>
          </a:solidFill>
          <a:ln w="76200">
            <a:solidFill>
              <a:srgbClr val="6029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A3156AA4-4296-44FB-A185-EE7D9392FA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r="-11911"/>
          <a:stretch/>
        </p:blipFill>
        <p:spPr>
          <a:xfrm>
            <a:off x="2295140" y="1396745"/>
            <a:ext cx="4232625" cy="1841759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DD648239-1222-4D5E-9B58-00FACC6CC0D0}"/>
              </a:ext>
            </a:extLst>
          </p:cNvPr>
          <p:cNvSpPr txBox="1"/>
          <p:nvPr/>
        </p:nvSpPr>
        <p:spPr>
          <a:xfrm>
            <a:off x="3722651" y="2260315"/>
            <a:ext cx="2095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60291F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喜欢唱歌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55EA82B3-D231-4E03-A357-C779F9F530B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4235" r="-7675" b="-14867"/>
          <a:stretch/>
        </p:blipFill>
        <p:spPr>
          <a:xfrm>
            <a:off x="2360190" y="3409565"/>
            <a:ext cx="4232625" cy="1841759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17788E8E-4CAC-4E43-B00B-3F3EE53B0F1C}"/>
              </a:ext>
            </a:extLst>
          </p:cNvPr>
          <p:cNvSpPr txBox="1"/>
          <p:nvPr/>
        </p:nvSpPr>
        <p:spPr>
          <a:xfrm>
            <a:off x="3787702" y="4273135"/>
            <a:ext cx="2095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60291F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喜欢跳舞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60459085-AAE5-4A47-8559-CE098DD308D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-5955" r="-5955"/>
          <a:stretch/>
        </p:blipFill>
        <p:spPr>
          <a:xfrm>
            <a:off x="6494428" y="2260317"/>
            <a:ext cx="4232625" cy="1841759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B06735EE-87DF-44CF-AA31-687AC023A41A}"/>
              </a:ext>
            </a:extLst>
          </p:cNvPr>
          <p:cNvSpPr txBox="1"/>
          <p:nvPr/>
        </p:nvSpPr>
        <p:spPr>
          <a:xfrm>
            <a:off x="8065455" y="3181195"/>
            <a:ext cx="2095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60291F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喜欢看书</a:t>
            </a:r>
          </a:p>
        </p:txBody>
      </p:sp>
    </p:spTree>
    <p:extLst>
      <p:ext uri="{BB962C8B-B14F-4D97-AF65-F5344CB8AC3E}">
        <p14:creationId xmlns:p14="http://schemas.microsoft.com/office/powerpoint/2010/main" xmlns="" val="537147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8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CD4A23E9-3D07-4475-A046-4A6D1A31F1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3" name="云形 2">
            <a:extLst>
              <a:ext uri="{FF2B5EF4-FFF2-40B4-BE49-F238E27FC236}">
                <a16:creationId xmlns:a16="http://schemas.microsoft.com/office/drawing/2014/main" xmlns="" id="{9D3F1912-8582-490A-A932-66B2BD0BFD8A}"/>
              </a:ext>
            </a:extLst>
          </p:cNvPr>
          <p:cNvSpPr/>
          <p:nvPr/>
        </p:nvSpPr>
        <p:spPr>
          <a:xfrm>
            <a:off x="676276" y="304800"/>
            <a:ext cx="10839451" cy="6248400"/>
          </a:xfrm>
          <a:prstGeom prst="cloud">
            <a:avLst/>
          </a:prstGeom>
          <a:solidFill>
            <a:schemeClr val="bg1"/>
          </a:solidFill>
          <a:ln w="76200">
            <a:solidFill>
              <a:srgbClr val="6029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702DF03A-D5FC-466E-8CC8-927925028B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119626" y="3048000"/>
            <a:ext cx="4820775" cy="264795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DAADAF05-9B22-478F-A57A-194756CCFDE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2477012" y="1530565"/>
            <a:ext cx="3180841" cy="2031789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2E65B19-1D5F-436D-A141-FF1AE66C4C50}"/>
              </a:ext>
            </a:extLst>
          </p:cNvPr>
          <p:cNvSpPr txBox="1"/>
          <p:nvPr/>
        </p:nvSpPr>
        <p:spPr>
          <a:xfrm>
            <a:off x="3310811" y="3867152"/>
            <a:ext cx="2095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60291F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喜欢唱歌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51783F1A-B0F0-449D-9BCF-6CDE0BAB962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896353" y="976475"/>
            <a:ext cx="3380867" cy="2127039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00D31404-0011-4977-9ABF-D13397D3B77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6785693" y="2743200"/>
            <a:ext cx="4237155" cy="232738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11E27826-7829-43A8-8F7A-CF954FD069E6}"/>
              </a:ext>
            </a:extLst>
          </p:cNvPr>
          <p:cNvSpPr txBox="1"/>
          <p:nvPr/>
        </p:nvSpPr>
        <p:spPr>
          <a:xfrm>
            <a:off x="7718915" y="3463822"/>
            <a:ext cx="2095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60291F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喜欢跳舞</a:t>
            </a:r>
          </a:p>
        </p:txBody>
      </p:sp>
    </p:spTree>
    <p:extLst>
      <p:ext uri="{BB962C8B-B14F-4D97-AF65-F5344CB8AC3E}">
        <p14:creationId xmlns:p14="http://schemas.microsoft.com/office/powerpoint/2010/main" xmlns="" val="11314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CD4A23E9-3D07-4475-A046-4A6D1A31F1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3" name="云形 2">
            <a:extLst>
              <a:ext uri="{FF2B5EF4-FFF2-40B4-BE49-F238E27FC236}">
                <a16:creationId xmlns:a16="http://schemas.microsoft.com/office/drawing/2014/main" xmlns="" id="{93415AD2-8657-45BA-A873-B78F812D9FB2}"/>
              </a:ext>
            </a:extLst>
          </p:cNvPr>
          <p:cNvSpPr/>
          <p:nvPr/>
        </p:nvSpPr>
        <p:spPr>
          <a:xfrm>
            <a:off x="676276" y="304800"/>
            <a:ext cx="10839451" cy="6248400"/>
          </a:xfrm>
          <a:prstGeom prst="cloud">
            <a:avLst/>
          </a:prstGeom>
          <a:solidFill>
            <a:schemeClr val="bg1"/>
          </a:solidFill>
          <a:ln w="76200">
            <a:solidFill>
              <a:srgbClr val="60291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4C282A57-0B00-48A5-97B5-4E86394C60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3135719" y="1339271"/>
            <a:ext cx="2476500" cy="24003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F642D6E6-8584-488A-8AF3-B05144E3CA2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r="-12069"/>
          <a:stretch/>
        </p:blipFill>
        <p:spPr>
          <a:xfrm>
            <a:off x="6740934" y="1526797"/>
            <a:ext cx="2476500" cy="240030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2306FA77-E511-4312-9455-23BA41991268}"/>
              </a:ext>
            </a:extLst>
          </p:cNvPr>
          <p:cNvSpPr txBox="1"/>
          <p:nvPr/>
        </p:nvSpPr>
        <p:spPr>
          <a:xfrm>
            <a:off x="3585334" y="4327208"/>
            <a:ext cx="251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Click here to add words</a:t>
            </a:r>
            <a:endParaRPr lang="zh-CN" altLang="en-US" sz="1400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BFE92F4B-86FB-438E-8012-60E029416CD0}"/>
              </a:ext>
            </a:extLst>
          </p:cNvPr>
          <p:cNvSpPr txBox="1"/>
          <p:nvPr/>
        </p:nvSpPr>
        <p:spPr>
          <a:xfrm>
            <a:off x="3585334" y="4664274"/>
            <a:ext cx="251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Click here to add words</a:t>
            </a:r>
            <a:endParaRPr lang="zh-CN" altLang="en-US" sz="1400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5F10A1D1-A973-4442-B021-3E0B275C3325}"/>
              </a:ext>
            </a:extLst>
          </p:cNvPr>
          <p:cNvSpPr txBox="1"/>
          <p:nvPr/>
        </p:nvSpPr>
        <p:spPr>
          <a:xfrm>
            <a:off x="3903182" y="3927097"/>
            <a:ext cx="26996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添加标题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3318C16-195C-487E-9E00-E88B8CB3C3E6}"/>
              </a:ext>
            </a:extLst>
          </p:cNvPr>
          <p:cNvSpPr txBox="1"/>
          <p:nvPr/>
        </p:nvSpPr>
        <p:spPr>
          <a:xfrm>
            <a:off x="6965739" y="4327208"/>
            <a:ext cx="251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Click here to add words</a:t>
            </a:r>
            <a:endParaRPr lang="zh-CN" altLang="en-US" sz="1400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C1A3D072-96A5-4D1F-822A-01F674C6DD59}"/>
              </a:ext>
            </a:extLst>
          </p:cNvPr>
          <p:cNvSpPr txBox="1"/>
          <p:nvPr/>
        </p:nvSpPr>
        <p:spPr>
          <a:xfrm>
            <a:off x="6965739" y="4664274"/>
            <a:ext cx="2510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Click here to add words</a:t>
            </a:r>
            <a:endParaRPr lang="zh-CN" altLang="en-US" sz="1400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F76D4E65-5CFB-4A54-ACDD-75C0E0243067}"/>
              </a:ext>
            </a:extLst>
          </p:cNvPr>
          <p:cNvSpPr txBox="1"/>
          <p:nvPr/>
        </p:nvSpPr>
        <p:spPr>
          <a:xfrm>
            <a:off x="7283589" y="3927097"/>
            <a:ext cx="26996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添加标题</a:t>
            </a:r>
          </a:p>
        </p:txBody>
      </p:sp>
    </p:spTree>
    <p:extLst>
      <p:ext uri="{BB962C8B-B14F-4D97-AF65-F5344CB8AC3E}">
        <p14:creationId xmlns:p14="http://schemas.microsoft.com/office/powerpoint/2010/main" xmlns="" val="277911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CD4A23E9-3D07-4475-A046-4A6D1A31F1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8C0806D-D6A9-4FD2-92AA-ED4EC04D409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166194" y="381003"/>
            <a:ext cx="2756452" cy="151406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59691461-B231-4C87-9DCE-208FADC3FE7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166194" y="5228522"/>
            <a:ext cx="2756452" cy="1514061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1782530C-7EC4-4BD3-B2F3-7038892B623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521655" y="498220"/>
            <a:ext cx="6096012" cy="6096012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AAB9E6DA-8BFE-481D-A541-2B80CE165078}"/>
              </a:ext>
            </a:extLst>
          </p:cNvPr>
          <p:cNvSpPr txBox="1"/>
          <p:nvPr/>
        </p:nvSpPr>
        <p:spPr>
          <a:xfrm>
            <a:off x="3578548" y="2822951"/>
            <a:ext cx="248554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请大家</a:t>
            </a:r>
            <a:endParaRPr lang="en-US" altLang="zh-CN" sz="4400" dirty="0">
              <a:solidFill>
                <a:schemeClr val="bg1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  <a:p>
            <a:r>
              <a:rPr lang="zh-CN" altLang="en-US" sz="44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投我一票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751A96F5-7085-4304-84C9-A515DCCB636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-234462" y="263768"/>
            <a:ext cx="3512236" cy="6330464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795738D3-734C-479D-B2FF-6D916844F45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918441" y="1301545"/>
            <a:ext cx="3480515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741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05D4DD5E-12E8-4E43-A6AF-7D4AA09FEA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37EC6BA5-788F-49F0-B710-A97815A3695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389957" y="1415845"/>
            <a:ext cx="3480515" cy="50292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AD2C22FA-909E-4546-9B7B-98D4264D90A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5893" t="12043" r="2975" b="14623"/>
          <a:stretch/>
        </p:blipFill>
        <p:spPr>
          <a:xfrm>
            <a:off x="4575505" y="412959"/>
            <a:ext cx="6854635" cy="5515897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DB40BE7-9B75-44A6-8716-1811E2371045}"/>
              </a:ext>
            </a:extLst>
          </p:cNvPr>
          <p:cNvSpPr txBox="1"/>
          <p:nvPr/>
        </p:nvSpPr>
        <p:spPr>
          <a:xfrm>
            <a:off x="5882628" y="2106901"/>
            <a:ext cx="64770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谢谢大家支持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317A2807-8461-4809-BEEB-7B78A53DE583}"/>
              </a:ext>
            </a:extLst>
          </p:cNvPr>
          <p:cNvSpPr txBox="1"/>
          <p:nvPr/>
        </p:nvSpPr>
        <p:spPr>
          <a:xfrm>
            <a:off x="6930183" y="3142471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6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Click here to add words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5ADF1B60-2A72-4C60-894B-083FCE7DD467}"/>
              </a:ext>
            </a:extLst>
          </p:cNvPr>
          <p:cNvSpPr txBox="1"/>
          <p:nvPr/>
        </p:nvSpPr>
        <p:spPr>
          <a:xfrm>
            <a:off x="6930183" y="3479539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6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Click here to add words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xmlns="" id="{E2E446FC-40A8-4D92-BDC1-1A15189440BA}"/>
              </a:ext>
            </a:extLst>
          </p:cNvPr>
          <p:cNvSpPr/>
          <p:nvPr/>
        </p:nvSpPr>
        <p:spPr>
          <a:xfrm>
            <a:off x="6634883" y="3866817"/>
            <a:ext cx="3030847" cy="72571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52BC5DC3-A703-4CE5-A88C-2B6239B51503}"/>
              </a:ext>
            </a:extLst>
          </p:cNvPr>
          <p:cNvSpPr txBox="1"/>
          <p:nvPr/>
        </p:nvSpPr>
        <p:spPr>
          <a:xfrm>
            <a:off x="6746579" y="3968067"/>
            <a:ext cx="3374166" cy="523220"/>
          </a:xfrm>
          <a:prstGeom prst="rect">
            <a:avLst/>
          </a:prstGeom>
          <a:solidFill>
            <a:srgbClr val="F9D4C8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演讲人</a:t>
            </a:r>
            <a:r>
              <a:rPr lang="zh-CN" altLang="en-US" sz="2800" dirty="0" smtClean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：</a:t>
            </a:r>
            <a:r>
              <a:rPr lang="en-US" altLang="zh-CN" sz="2800" dirty="0" smtClean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PPT</a:t>
            </a:r>
            <a:endParaRPr lang="zh-CN" altLang="en-US" sz="2800" dirty="0">
              <a:solidFill>
                <a:schemeClr val="bg1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BE9F037E-3290-4C38-858A-D5A7ABE19FF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205726" y="658818"/>
            <a:ext cx="2756452" cy="1514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811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 animBg="1"/>
      <p:bldP spid="1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58939AC-E6FB-4E1F-B56C-CC58C031669F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PRESENTATION_TITLE" val="班干部竞聘"/>
</p:tagLst>
</file>

<file path=ppt/theme/theme1.xml><?xml version="1.0" encoding="utf-8"?>
<a:theme xmlns:a="http://schemas.openxmlformats.org/drawingml/2006/main" name="PPT">
  <a:themeElements>
    <a:clrScheme name="自定义 2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3F3F3F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183</Words>
  <Application>Microsoft Office PowerPoint</Application>
  <PresentationFormat>自定义</PresentationFormat>
  <Paragraphs>55</Paragraphs>
  <Slides>11</Slides>
  <Notes>11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Manager>第一PPT，www.1ppt.com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班干部竞聘</dc:title>
  <dc:creator>PPT</dc:creator>
  <cp:keywords>PPT</cp:keywords>
  <dc:description>www.1ppt.com</dc:description>
  <cp:lastModifiedBy>User</cp:lastModifiedBy>
  <cp:revision>106</cp:revision>
  <dcterms:created xsi:type="dcterms:W3CDTF">2017-08-18T03:02:00Z</dcterms:created>
  <dcterms:modified xsi:type="dcterms:W3CDTF">2020-09-28T09:24:37Z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